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6"/>
  </p:notesMasterIdLst>
  <p:sldIdLst>
    <p:sldId id="786" r:id="rId5"/>
    <p:sldId id="822" r:id="rId6"/>
    <p:sldId id="806" r:id="rId7"/>
    <p:sldId id="831" r:id="rId8"/>
    <p:sldId id="829" r:id="rId9"/>
    <p:sldId id="807" r:id="rId10"/>
    <p:sldId id="832" r:id="rId11"/>
    <p:sldId id="805" r:id="rId12"/>
    <p:sldId id="808" r:id="rId13"/>
    <p:sldId id="659" r:id="rId14"/>
    <p:sldId id="809" r:id="rId15"/>
    <p:sldId id="810" r:id="rId16"/>
    <p:sldId id="811" r:id="rId17"/>
    <p:sldId id="812" r:id="rId18"/>
    <p:sldId id="813" r:id="rId19"/>
    <p:sldId id="814" r:id="rId20"/>
    <p:sldId id="792" r:id="rId21"/>
    <p:sldId id="830" r:id="rId22"/>
    <p:sldId id="816" r:id="rId23"/>
    <p:sldId id="817" r:id="rId24"/>
    <p:sldId id="818" r:id="rId25"/>
    <p:sldId id="819" r:id="rId26"/>
    <p:sldId id="820" r:id="rId27"/>
    <p:sldId id="821" r:id="rId28"/>
    <p:sldId id="823" r:id="rId29"/>
    <p:sldId id="824" r:id="rId30"/>
    <p:sldId id="825" r:id="rId31"/>
    <p:sldId id="828" r:id="rId32"/>
    <p:sldId id="826" r:id="rId33"/>
    <p:sldId id="827" r:id="rId34"/>
    <p:sldId id="782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0183E-81B1-4C86-8641-8C3F2468795F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A2BE-E223-4BB3-B387-31592883A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43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>
            <a:extLst>
              <a:ext uri="{FF2B5EF4-FFF2-40B4-BE49-F238E27FC236}">
                <a16:creationId xmlns:a16="http://schemas.microsoft.com/office/drawing/2014/main" id="{F70DE354-10F2-46EE-8DDB-B744BF7E60C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3314" name="备注占位符 2">
            <a:extLst>
              <a:ext uri="{FF2B5EF4-FFF2-40B4-BE49-F238E27FC236}">
                <a16:creationId xmlns:a16="http://schemas.microsoft.com/office/drawing/2014/main" id="{40195F31-C4EE-4886-BC66-F5FDCC200D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315" name="灯片编号占位符 3">
            <a:extLst>
              <a:ext uri="{FF2B5EF4-FFF2-40B4-BE49-F238E27FC236}">
                <a16:creationId xmlns:a16="http://schemas.microsoft.com/office/drawing/2014/main" id="{43A6B4CD-99E5-453B-AE22-D2423D716A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7911DF7-7F95-4EE6-8261-E1C77301ED0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楷体简体" pitchFamily="65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楷体简体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89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>
            <a:extLst>
              <a:ext uri="{FF2B5EF4-FFF2-40B4-BE49-F238E27FC236}">
                <a16:creationId xmlns:a16="http://schemas.microsoft.com/office/drawing/2014/main" id="{F70DE354-10F2-46EE-8DDB-B744BF7E60C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3314" name="备注占位符 2">
            <a:extLst>
              <a:ext uri="{FF2B5EF4-FFF2-40B4-BE49-F238E27FC236}">
                <a16:creationId xmlns:a16="http://schemas.microsoft.com/office/drawing/2014/main" id="{40195F31-C4EE-4886-BC66-F5FDCC200D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315" name="灯片编号占位符 3">
            <a:extLst>
              <a:ext uri="{FF2B5EF4-FFF2-40B4-BE49-F238E27FC236}">
                <a16:creationId xmlns:a16="http://schemas.microsoft.com/office/drawing/2014/main" id="{43A6B4CD-99E5-453B-AE22-D2423D716A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7911DF7-7F95-4EE6-8261-E1C77301ED0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楷体简体" pitchFamily="65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楷体简体" pitchFamily="65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>
            <a:extLst>
              <a:ext uri="{FF2B5EF4-FFF2-40B4-BE49-F238E27FC236}">
                <a16:creationId xmlns:a16="http://schemas.microsoft.com/office/drawing/2014/main" id="{F70DE354-10F2-46EE-8DDB-B744BF7E60C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3314" name="备注占位符 2">
            <a:extLst>
              <a:ext uri="{FF2B5EF4-FFF2-40B4-BE49-F238E27FC236}">
                <a16:creationId xmlns:a16="http://schemas.microsoft.com/office/drawing/2014/main" id="{40195F31-C4EE-4886-BC66-F5FDCC200D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315" name="灯片编号占位符 3">
            <a:extLst>
              <a:ext uri="{FF2B5EF4-FFF2-40B4-BE49-F238E27FC236}">
                <a16:creationId xmlns:a16="http://schemas.microsoft.com/office/drawing/2014/main" id="{43A6B4CD-99E5-453B-AE22-D2423D716A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7911DF7-7F95-4EE6-8261-E1C77301ED0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楷体简体" pitchFamily="65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楷体简体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0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>
            <a:extLst>
              <a:ext uri="{FF2B5EF4-FFF2-40B4-BE49-F238E27FC236}">
                <a16:creationId xmlns:a16="http://schemas.microsoft.com/office/drawing/2014/main" id="{F70DE354-10F2-46EE-8DDB-B744BF7E60C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3314" name="备注占位符 2">
            <a:extLst>
              <a:ext uri="{FF2B5EF4-FFF2-40B4-BE49-F238E27FC236}">
                <a16:creationId xmlns:a16="http://schemas.microsoft.com/office/drawing/2014/main" id="{40195F31-C4EE-4886-BC66-F5FDCC200D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315" name="灯片编号占位符 3">
            <a:extLst>
              <a:ext uri="{FF2B5EF4-FFF2-40B4-BE49-F238E27FC236}">
                <a16:creationId xmlns:a16="http://schemas.microsoft.com/office/drawing/2014/main" id="{43A6B4CD-99E5-453B-AE22-D2423D716A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7911DF7-7F95-4EE6-8261-E1C77301ED0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楷体简体" pitchFamily="65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楷体简体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61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>
            <a:extLst>
              <a:ext uri="{FF2B5EF4-FFF2-40B4-BE49-F238E27FC236}">
                <a16:creationId xmlns:a16="http://schemas.microsoft.com/office/drawing/2014/main" id="{F70DE354-10F2-46EE-8DDB-B744BF7E60C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3314" name="备注占位符 2">
            <a:extLst>
              <a:ext uri="{FF2B5EF4-FFF2-40B4-BE49-F238E27FC236}">
                <a16:creationId xmlns:a16="http://schemas.microsoft.com/office/drawing/2014/main" id="{40195F31-C4EE-4886-BC66-F5FDCC200D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315" name="灯片编号占位符 3">
            <a:extLst>
              <a:ext uri="{FF2B5EF4-FFF2-40B4-BE49-F238E27FC236}">
                <a16:creationId xmlns:a16="http://schemas.microsoft.com/office/drawing/2014/main" id="{43A6B4CD-99E5-453B-AE22-D2423D716A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7911DF7-7F95-4EE6-8261-E1C77301ED0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楷体简体" pitchFamily="65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楷体简体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8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74C4E3-C1C4-4648-8C53-3217F871D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21D1F8-E192-49E7-B361-4D3FD8B03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9BCCB9-2E8F-4F3E-BE8E-6FD489FF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7A2A-B7FA-4AF1-9291-74BAA30C671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762645-10E0-4278-A9CF-8DB850F8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43198-8D18-42DA-960C-4BADC85F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9E7-48EE-4FA4-A000-6574E5D6C3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8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811158-0410-4D2F-BFB4-BFED8275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C68B1D-5938-45F8-A6CC-208AFAFD8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F4DF91-8257-4907-B126-5DE2697C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7A2A-B7FA-4AF1-9291-74BAA30C671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70758D-46C1-41A1-9669-432BF33D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5E631-94C2-48EF-8C9D-AC45475A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9E7-48EE-4FA4-A000-6574E5D6C3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65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CEB1C25-316E-4D00-89B2-8A3DAC1D3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12F8C8B-73E7-4862-9A87-E71FD27F6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3E02D0-9091-4167-B2AB-EBFEFB2F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7A2A-B7FA-4AF1-9291-74BAA30C671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DF395D-6373-4604-9B26-08CED026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FD6EE1-E22D-4CE8-8D27-6998EE4F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9E7-48EE-4FA4-A000-6574E5D6C3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99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1663972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4695031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54337674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5925641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50068462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7729533"/>
      </p:ext>
    </p:extLst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717488"/>
      </p:ext>
    </p:extLst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69252547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928547-523C-464B-B681-A8A7C8F0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3DDC53-FB51-4690-956C-4CC902516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48F8AF-8465-4603-98E3-8A319D3A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7A2A-B7FA-4AF1-9291-74BAA30C671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7FF7A1-7950-41AB-BC0C-750601105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B21F3B-994B-4248-BBDC-F82F05CE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9E7-48EE-4FA4-A000-6574E5D6C3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85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39039619"/>
      </p:ext>
    </p:extLst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76115331"/>
      </p:ext>
    </p:extLst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9562958"/>
      </p:ext>
    </p:extLst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1900523"/>
      </p:ext>
    </p:extLst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8707438"/>
      </p:ext>
    </p:extLst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39833257"/>
      </p:ext>
    </p:extLst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10609129"/>
      </p:ext>
    </p:extLst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0023182"/>
      </p:ext>
    </p:extLst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6455004"/>
      </p:ext>
    </p:extLst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706410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F8CC5-8337-4809-9C84-32529AB0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74597F-C07B-4B6F-8BCA-ED49F2B1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318997-DCE1-40C5-9088-B3A8DF31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7A2A-B7FA-4AF1-9291-74BAA30C671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61FBF1-167A-4D6C-8649-8B6D5AEA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328261-D5BB-4291-BCAF-15E49FFC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9E7-48EE-4FA4-A000-6574E5D6C3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632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89277048"/>
      </p:ext>
    </p:extLst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50973719"/>
      </p:ext>
    </p:extLst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79693378"/>
      </p:ext>
    </p:extLst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4740713"/>
      </p:ext>
    </p:extLst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60833" descr="new">
            <a:extLst>
              <a:ext uri="{FF2B5EF4-FFF2-40B4-BE49-F238E27FC236}">
                <a16:creationId xmlns:a16="http://schemas.microsoft.com/office/drawing/2014/main" id="{4F9863AE-AF23-4F2A-989E-38698F1B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4" t="7408" r="4112" b="6209"/>
          <a:stretch>
            <a:fillRect/>
          </a:stretch>
        </p:blipFill>
        <p:spPr bwMode="auto">
          <a:xfrm>
            <a:off x="0" y="0"/>
            <a:ext cx="121920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760834">
            <a:extLst>
              <a:ext uri="{FF2B5EF4-FFF2-40B4-BE49-F238E27FC236}">
                <a16:creationId xmlns:a16="http://schemas.microsoft.com/office/drawing/2014/main" id="{38584B67-C5C1-4A89-AF7A-484E7359D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1664"/>
            <a:ext cx="12192000" cy="720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 sz="1800"/>
          </a:p>
        </p:txBody>
      </p:sp>
      <p:sp>
        <p:nvSpPr>
          <p:cNvPr id="6" name="矩形 760835">
            <a:extLst>
              <a:ext uri="{FF2B5EF4-FFF2-40B4-BE49-F238E27FC236}">
                <a16:creationId xmlns:a16="http://schemas.microsoft.com/office/drawing/2014/main" id="{CA9A9FE4-47BF-479D-B31F-50A05892E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4538"/>
            <a:ext cx="2159000" cy="3600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 sz="1800"/>
          </a:p>
        </p:txBody>
      </p:sp>
      <p:grpSp>
        <p:nvGrpSpPr>
          <p:cNvPr id="7" name="组合 760836">
            <a:extLst>
              <a:ext uri="{FF2B5EF4-FFF2-40B4-BE49-F238E27FC236}">
                <a16:creationId xmlns:a16="http://schemas.microsoft.com/office/drawing/2014/main" id="{7ED6C34A-018F-4876-BB14-D723D021C8DB}"/>
              </a:ext>
            </a:extLst>
          </p:cNvPr>
          <p:cNvGrpSpPr>
            <a:grpSpLocks/>
          </p:cNvGrpSpPr>
          <p:nvPr/>
        </p:nvGrpSpPr>
        <p:grpSpPr bwMode="auto">
          <a:xfrm>
            <a:off x="539752" y="3505201"/>
            <a:ext cx="577849" cy="614363"/>
            <a:chOff x="207" y="134"/>
            <a:chExt cx="273" cy="387"/>
          </a:xfrm>
        </p:grpSpPr>
        <p:sp>
          <p:nvSpPr>
            <p:cNvPr id="8" name="椭圆 760837">
              <a:extLst>
                <a:ext uri="{FF2B5EF4-FFF2-40B4-BE49-F238E27FC236}">
                  <a16:creationId xmlns:a16="http://schemas.microsoft.com/office/drawing/2014/main" id="{D95D5333-8EB1-4558-A4E3-A9BD523231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9" y="134"/>
              <a:ext cx="91" cy="91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9" name="椭圆 760838">
              <a:extLst>
                <a:ext uri="{FF2B5EF4-FFF2-40B4-BE49-F238E27FC236}">
                  <a16:creationId xmlns:a16="http://schemas.microsoft.com/office/drawing/2014/main" id="{CA626648-CB81-484A-AB84-67F5C144D0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H="1">
              <a:off x="295" y="210"/>
              <a:ext cx="90" cy="91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10" name="椭圆 760839">
              <a:extLst>
                <a:ext uri="{FF2B5EF4-FFF2-40B4-BE49-F238E27FC236}">
                  <a16:creationId xmlns:a16="http://schemas.microsoft.com/office/drawing/2014/main" id="{7BEAB01E-A062-46C0-A41C-55D6C1C232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9" y="279"/>
              <a:ext cx="91" cy="91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11" name="椭圆 760840">
              <a:extLst>
                <a:ext uri="{FF2B5EF4-FFF2-40B4-BE49-F238E27FC236}">
                  <a16:creationId xmlns:a16="http://schemas.microsoft.com/office/drawing/2014/main" id="{D31F009F-EFAD-49CB-A6E0-7BD0B757BC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" y="346"/>
              <a:ext cx="91" cy="91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12" name="椭圆 760841">
              <a:extLst>
                <a:ext uri="{FF2B5EF4-FFF2-40B4-BE49-F238E27FC236}">
                  <a16:creationId xmlns:a16="http://schemas.microsoft.com/office/drawing/2014/main" id="{552E3FEA-C02B-4D9D-AA34-6F2D117141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7" y="430"/>
              <a:ext cx="91" cy="91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3" name="组合 760842">
            <a:extLst>
              <a:ext uri="{FF2B5EF4-FFF2-40B4-BE49-F238E27FC236}">
                <a16:creationId xmlns:a16="http://schemas.microsoft.com/office/drawing/2014/main" id="{8F6270A7-E2F2-478F-8529-9781C44B83F8}"/>
              </a:ext>
            </a:extLst>
          </p:cNvPr>
          <p:cNvGrpSpPr>
            <a:grpSpLocks/>
          </p:cNvGrpSpPr>
          <p:nvPr/>
        </p:nvGrpSpPr>
        <p:grpSpPr bwMode="auto">
          <a:xfrm>
            <a:off x="1102784" y="3500438"/>
            <a:ext cx="575733" cy="614362"/>
            <a:chOff x="207" y="134"/>
            <a:chExt cx="273" cy="387"/>
          </a:xfrm>
        </p:grpSpPr>
        <p:sp>
          <p:nvSpPr>
            <p:cNvPr id="14" name="椭圆 760843">
              <a:extLst>
                <a:ext uri="{FF2B5EF4-FFF2-40B4-BE49-F238E27FC236}">
                  <a16:creationId xmlns:a16="http://schemas.microsoft.com/office/drawing/2014/main" id="{3434C2D6-ABDC-43DF-8757-851064B2EF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9" y="134"/>
              <a:ext cx="91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15" name="椭圆 760844">
              <a:extLst>
                <a:ext uri="{FF2B5EF4-FFF2-40B4-BE49-F238E27FC236}">
                  <a16:creationId xmlns:a16="http://schemas.microsoft.com/office/drawing/2014/main" id="{2E0BC9E0-23AB-41FD-AC7B-F6A3342F0F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H="1">
              <a:off x="295" y="210"/>
              <a:ext cx="90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16" name="椭圆 760845">
              <a:extLst>
                <a:ext uri="{FF2B5EF4-FFF2-40B4-BE49-F238E27FC236}">
                  <a16:creationId xmlns:a16="http://schemas.microsoft.com/office/drawing/2014/main" id="{0098C5F6-8BFC-4C53-8422-B8D7A53993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9" y="279"/>
              <a:ext cx="91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17" name="椭圆 760846">
              <a:extLst>
                <a:ext uri="{FF2B5EF4-FFF2-40B4-BE49-F238E27FC236}">
                  <a16:creationId xmlns:a16="http://schemas.microsoft.com/office/drawing/2014/main" id="{6E81E455-D811-4197-BC32-73C447C2D2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" y="346"/>
              <a:ext cx="91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18" name="椭圆 760847">
              <a:extLst>
                <a:ext uri="{FF2B5EF4-FFF2-40B4-BE49-F238E27FC236}">
                  <a16:creationId xmlns:a16="http://schemas.microsoft.com/office/drawing/2014/main" id="{82948435-9D1B-457E-8071-6809E1F46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7" y="430"/>
              <a:ext cx="91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</p:grpSp>
      <p:sp>
        <p:nvSpPr>
          <p:cNvPr id="760849" name="标题 760848"/>
          <p:cNvSpPr>
            <a:spLocks noGrp="1"/>
          </p:cNvSpPr>
          <p:nvPr>
            <p:ph type="ctrTitle" sz="quarter"/>
          </p:nvPr>
        </p:nvSpPr>
        <p:spPr>
          <a:xfrm>
            <a:off x="2446867" y="3141664"/>
            <a:ext cx="9745133" cy="7191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 sz="4800"/>
            </a:lvl1pPr>
          </a:lstStyle>
          <a:p>
            <a:pPr lvl="0"/>
            <a:r>
              <a:rPr lang="ko-KR" altLang="en-US" noProof="1"/>
              <a:t>单击此处编辑母版标题样式</a:t>
            </a:r>
          </a:p>
        </p:txBody>
      </p:sp>
      <p:sp>
        <p:nvSpPr>
          <p:cNvPr id="760850" name="副标题 760849"/>
          <p:cNvSpPr>
            <a:spLocks noGrp="1"/>
          </p:cNvSpPr>
          <p:nvPr>
            <p:ph type="subTitle" sz="quarter" idx="1"/>
          </p:nvPr>
        </p:nvSpPr>
        <p:spPr>
          <a:xfrm>
            <a:off x="2832100" y="4868863"/>
            <a:ext cx="8534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</a:defRPr>
            </a:lvl1pPr>
            <a:lvl2pPr marL="457200" lvl="1" indent="0" algn="ctr">
              <a:buClr>
                <a:schemeClr val="tx2"/>
              </a:buClr>
              <a:buSzPct val="60000"/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</a:defRPr>
            </a:lvl2pPr>
            <a:lvl3pPr marL="914400" lvl="2" indent="0" algn="ctr"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</a:defRPr>
            </a:lvl3pPr>
            <a:lvl4pPr marL="1371600" lvl="3" indent="0" algn="ctr"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</a:defRPr>
            </a:lvl4pPr>
            <a:lvl5pPr marL="1828800" lvl="4" indent="0" algn="ctr"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858038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页脚占位符 759831">
            <a:extLst>
              <a:ext uri="{FF2B5EF4-FFF2-40B4-BE49-F238E27FC236}">
                <a16:creationId xmlns:a16="http://schemas.microsoft.com/office/drawing/2014/main" id="{06D659EA-2485-476D-8E34-97D08F4A54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灯片编号占位符 759832">
            <a:extLst>
              <a:ext uri="{FF2B5EF4-FFF2-40B4-BE49-F238E27FC236}">
                <a16:creationId xmlns:a16="http://schemas.microsoft.com/office/drawing/2014/main" id="{B29C8C95-E808-4265-A333-1280B4FC46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7CDC7-56EB-45D9-A0E3-7CBE1F3E916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206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页脚占位符 759831">
            <a:extLst>
              <a:ext uri="{FF2B5EF4-FFF2-40B4-BE49-F238E27FC236}">
                <a16:creationId xmlns:a16="http://schemas.microsoft.com/office/drawing/2014/main" id="{BDC4DBC1-9306-4F44-9E63-0D49BD75F9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灯片编号占位符 759832">
            <a:extLst>
              <a:ext uri="{FF2B5EF4-FFF2-40B4-BE49-F238E27FC236}">
                <a16:creationId xmlns:a16="http://schemas.microsoft.com/office/drawing/2014/main" id="{75C82D72-4FD3-4FA6-9D3B-33AA186903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2CA8A-5191-4B1C-A66C-85ABDFC23B8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395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2284" y="1268414"/>
            <a:ext cx="5228357" cy="51847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54043" y="1268414"/>
            <a:ext cx="5228357" cy="51847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页脚占位符 759831">
            <a:extLst>
              <a:ext uri="{FF2B5EF4-FFF2-40B4-BE49-F238E27FC236}">
                <a16:creationId xmlns:a16="http://schemas.microsoft.com/office/drawing/2014/main" id="{419CB6D2-0E96-4E09-AC7C-9E05E14D5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灯片编号占位符 759832">
            <a:extLst>
              <a:ext uri="{FF2B5EF4-FFF2-40B4-BE49-F238E27FC236}">
                <a16:creationId xmlns:a16="http://schemas.microsoft.com/office/drawing/2014/main" id="{31FA5409-04DE-4B56-8821-72F3D297E6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E83C2-4622-4926-B808-2C2B6198192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929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页脚占位符 759831">
            <a:extLst>
              <a:ext uri="{FF2B5EF4-FFF2-40B4-BE49-F238E27FC236}">
                <a16:creationId xmlns:a16="http://schemas.microsoft.com/office/drawing/2014/main" id="{2D367721-ADE4-4399-99FF-B383060AFF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8" name="灯片编号占位符 759832">
            <a:extLst>
              <a:ext uri="{FF2B5EF4-FFF2-40B4-BE49-F238E27FC236}">
                <a16:creationId xmlns:a16="http://schemas.microsoft.com/office/drawing/2014/main" id="{5F70B432-9529-49BD-BE2E-41A6692A2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F2F5B-70E1-4145-BAB0-DB152C7D4CF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392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页脚占位符 759831">
            <a:extLst>
              <a:ext uri="{FF2B5EF4-FFF2-40B4-BE49-F238E27FC236}">
                <a16:creationId xmlns:a16="http://schemas.microsoft.com/office/drawing/2014/main" id="{68F26E8F-2A7E-4BEE-AD6F-D0B59B9A49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4" name="灯片编号占位符 759832">
            <a:extLst>
              <a:ext uri="{FF2B5EF4-FFF2-40B4-BE49-F238E27FC236}">
                <a16:creationId xmlns:a16="http://schemas.microsoft.com/office/drawing/2014/main" id="{5213B95F-CA0A-4620-B1B6-D311A4B19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58143-2652-402D-AB95-0B724ECA943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63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4E046E-A92B-4058-BC11-9297AD50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B31DC-333E-4DD3-805B-24AB4BBD9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1494CA-0C38-476F-90C3-2AE593C5D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B67C34-F0E7-4D02-8D6F-F9AA88E9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7A2A-B7FA-4AF1-9291-74BAA30C671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0F61A3-A51D-4034-8A77-1C9B7165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F9506B-52A1-4FB0-AB46-2C798CE2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9E7-48EE-4FA4-A000-6574E5D6C3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300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759831">
            <a:extLst>
              <a:ext uri="{FF2B5EF4-FFF2-40B4-BE49-F238E27FC236}">
                <a16:creationId xmlns:a16="http://schemas.microsoft.com/office/drawing/2014/main" id="{12343C55-372B-43E8-9282-DEBEC3D78F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3" name="灯片编号占位符 759832">
            <a:extLst>
              <a:ext uri="{FF2B5EF4-FFF2-40B4-BE49-F238E27FC236}">
                <a16:creationId xmlns:a16="http://schemas.microsoft.com/office/drawing/2014/main" id="{529A84C2-A6EE-4E35-A77A-4C9DDB693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63BD1-EA1F-4501-A334-B3C44675B1F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287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页脚占位符 759831">
            <a:extLst>
              <a:ext uri="{FF2B5EF4-FFF2-40B4-BE49-F238E27FC236}">
                <a16:creationId xmlns:a16="http://schemas.microsoft.com/office/drawing/2014/main" id="{4F20D5E0-AE34-4ADF-B189-DF2AB9F278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灯片编号占位符 759832">
            <a:extLst>
              <a:ext uri="{FF2B5EF4-FFF2-40B4-BE49-F238E27FC236}">
                <a16:creationId xmlns:a16="http://schemas.microsoft.com/office/drawing/2014/main" id="{9CE8571A-B383-4AF0-90A3-11766D6B2C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487BC-B242-4F09-98A4-878BCFAB6FF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362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页脚占位符 759831">
            <a:extLst>
              <a:ext uri="{FF2B5EF4-FFF2-40B4-BE49-F238E27FC236}">
                <a16:creationId xmlns:a16="http://schemas.microsoft.com/office/drawing/2014/main" id="{53141108-30C8-46DC-B440-AA204E971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灯片编号占位符 759832">
            <a:extLst>
              <a:ext uri="{FF2B5EF4-FFF2-40B4-BE49-F238E27FC236}">
                <a16:creationId xmlns:a16="http://schemas.microsoft.com/office/drawing/2014/main" id="{D4A3496E-C9F5-46CF-8BC1-19D236387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0D12E-BCFB-4E6F-AFB5-281BA777CA4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316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页脚占位符 759831">
            <a:extLst>
              <a:ext uri="{FF2B5EF4-FFF2-40B4-BE49-F238E27FC236}">
                <a16:creationId xmlns:a16="http://schemas.microsoft.com/office/drawing/2014/main" id="{1BD20682-C796-4C22-B0E3-54B00D76E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灯片编号占位符 759832">
            <a:extLst>
              <a:ext uri="{FF2B5EF4-FFF2-40B4-BE49-F238E27FC236}">
                <a16:creationId xmlns:a16="http://schemas.microsoft.com/office/drawing/2014/main" id="{5401F110-A920-4635-9BE9-A977DF0F0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6C673-60EB-4FA1-A912-1A60BDF4488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33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14872" y="188914"/>
            <a:ext cx="2667529" cy="62642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2285" y="188914"/>
            <a:ext cx="7847948" cy="62642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页脚占位符 759831">
            <a:extLst>
              <a:ext uri="{FF2B5EF4-FFF2-40B4-BE49-F238E27FC236}">
                <a16:creationId xmlns:a16="http://schemas.microsoft.com/office/drawing/2014/main" id="{F2F122FB-0EA7-4B1E-B08F-E1E7CB076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灯片编号占位符 759832">
            <a:extLst>
              <a:ext uri="{FF2B5EF4-FFF2-40B4-BE49-F238E27FC236}">
                <a16:creationId xmlns:a16="http://schemas.microsoft.com/office/drawing/2014/main" id="{C190A6EB-8144-40B0-A45F-911F595E2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2F76D-31F0-46D9-A218-EA1BFFD82FB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66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88524-D4B8-415C-B1A9-03D3689B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A2203E-4609-4230-9F04-14B9010C9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AE5584-3D08-4C04-823A-C4B1B9C91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AB8761-4C11-4BD1-AF18-0789C045C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67E64-E240-4E69-B02E-11B9AEFBD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B44F1E-341C-4028-ACF2-0E41A443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7A2A-B7FA-4AF1-9291-74BAA30C671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EA4702-FA9C-4086-9482-40E93625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45ADB3-A76D-4D3F-999A-1DFF59A8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9E7-48EE-4FA4-A000-6574E5D6C3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60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B6954-E487-4455-B623-8CBB747E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17F264-9E75-4DEF-88D4-94BEC1EE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7A2A-B7FA-4AF1-9291-74BAA30C671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7A3EAD-B4DD-463A-AEBC-E4C6939B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02078C-9947-482E-B893-C9D27D81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9E7-48EE-4FA4-A000-6574E5D6C3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88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A09AA5-6D0D-4BB6-856E-80F6C19B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7A2A-B7FA-4AF1-9291-74BAA30C671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2B5C2D-DA36-4CB7-A796-DCC6E9A7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BF912C-2513-48B3-9D25-9F29320C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9E7-48EE-4FA4-A000-6574E5D6C3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9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905AFD-DD1B-4197-BF0B-0CE0F140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9CB60B-1CB6-4C27-89E7-1E01D9319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267569-4475-42A7-9A3F-8A66EECB3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B47DE9-A61F-48AD-94ED-83ACD43B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7A2A-B7FA-4AF1-9291-74BAA30C671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A505CD-0028-4333-B7C2-5C3E291F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A51A0E-AAD4-4516-BE59-72835F74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9E7-48EE-4FA4-A000-6574E5D6C3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34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BDDA41-58CC-4404-A08B-54404A89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99097B-C66E-4C69-AE27-6376E393C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CA5509-C312-4995-9610-4513A3B35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EB03CD-DC49-4C31-AD20-FC91E4E0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7A2A-B7FA-4AF1-9291-74BAA30C671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00CD19-6893-42D4-B26D-F2F81E7D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79CA7F-8104-441E-A6BF-FC2D6DBD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79E7-48EE-4FA4-A000-6574E5D6C3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36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8387BE4-DF3E-4AF8-822A-6398C433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5722A6-36F0-4D10-9A73-772A48C74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DEA8CE-6F02-4021-A67B-B639CFD6A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7A2A-B7FA-4AF1-9291-74BAA30C6718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A44CAF-4064-4C34-9CCD-44EAA0166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02694-18E1-4A53-8509-30EB2DCB4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B79E7-48EE-4FA4-A000-6574E5D6C3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04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89446">
            <a:extLst>
              <a:ext uri="{FF2B5EF4-FFF2-40B4-BE49-F238E27FC236}">
                <a16:creationId xmlns:a16="http://schemas.microsoft.com/office/drawing/2014/main" id="{377039EC-4224-4041-A7EA-4F5286315A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551" y="44451"/>
            <a:ext cx="863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文本框 189447">
            <a:hlinkClick r:id="" action="ppaction://noaction"/>
            <a:extLst>
              <a:ext uri="{FF2B5EF4-FFF2-40B4-BE49-F238E27FC236}">
                <a16:creationId xmlns:a16="http://schemas.microsoft.com/office/drawing/2014/main" id="{A1EB48DF-978D-4CC6-B1FE-E3452F5837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50600" y="69850"/>
            <a:ext cx="1041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 b="1">
                <a:solidFill>
                  <a:schemeClr val="bg1"/>
                </a:solidFill>
                <a:ea typeface="黑体" panose="02010609060101010101" pitchFamily="49" charset="-122"/>
              </a:rPr>
              <a:t>返回</a:t>
            </a:r>
            <a:endParaRPr lang="zh-CN" altLang="en-US" sz="1800" u="sng"/>
          </a:p>
        </p:txBody>
      </p:sp>
    </p:spTree>
    <p:extLst>
      <p:ext uri="{BB962C8B-B14F-4D97-AF65-F5344CB8AC3E}">
        <p14:creationId xmlns:p14="http://schemas.microsoft.com/office/powerpoint/2010/main" val="184748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65970" descr="new">
            <a:extLst>
              <a:ext uri="{FF2B5EF4-FFF2-40B4-BE49-F238E27FC236}">
                <a16:creationId xmlns:a16="http://schemas.microsoft.com/office/drawing/2014/main" id="{06F53F59-8B84-4D2E-927E-30BE7314CE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4" t="7408" r="4112" b="6209"/>
          <a:stretch>
            <a:fillRect/>
          </a:stretch>
        </p:blipFill>
        <p:spPr bwMode="auto">
          <a:xfrm>
            <a:off x="0" y="0"/>
            <a:ext cx="121920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765971">
            <a:extLst>
              <a:ext uri="{FF2B5EF4-FFF2-40B4-BE49-F238E27FC236}">
                <a16:creationId xmlns:a16="http://schemas.microsoft.com/office/drawing/2014/main" id="{AC9EE8AF-6A6A-4618-98A5-627F98949C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141664"/>
            <a:ext cx="12192000" cy="720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 sz="1800"/>
          </a:p>
        </p:txBody>
      </p:sp>
      <p:sp>
        <p:nvSpPr>
          <p:cNvPr id="2052" name="矩形 765972">
            <a:extLst>
              <a:ext uri="{FF2B5EF4-FFF2-40B4-BE49-F238E27FC236}">
                <a16:creationId xmlns:a16="http://schemas.microsoft.com/office/drawing/2014/main" id="{2B67CDAE-82DD-4CB7-9968-F1B7924CC2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284538"/>
            <a:ext cx="2159000" cy="360045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 sz="1800"/>
          </a:p>
        </p:txBody>
      </p:sp>
      <p:grpSp>
        <p:nvGrpSpPr>
          <p:cNvPr id="2053" name="组合 765973">
            <a:extLst>
              <a:ext uri="{FF2B5EF4-FFF2-40B4-BE49-F238E27FC236}">
                <a16:creationId xmlns:a16="http://schemas.microsoft.com/office/drawing/2014/main" id="{324B7BF9-5B99-4EB1-9F73-09D3ECAFBCE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39752" y="3505201"/>
            <a:ext cx="577849" cy="614363"/>
            <a:chOff x="207" y="134"/>
            <a:chExt cx="273" cy="387"/>
          </a:xfrm>
        </p:grpSpPr>
        <p:sp>
          <p:nvSpPr>
            <p:cNvPr id="2054" name="椭圆 765974">
              <a:extLst>
                <a:ext uri="{FF2B5EF4-FFF2-40B4-BE49-F238E27FC236}">
                  <a16:creationId xmlns:a16="http://schemas.microsoft.com/office/drawing/2014/main" id="{9E89F0D6-B756-4080-8CB8-E81E0EFF94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9" y="134"/>
              <a:ext cx="91" cy="91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2055" name="椭圆 765975">
              <a:extLst>
                <a:ext uri="{FF2B5EF4-FFF2-40B4-BE49-F238E27FC236}">
                  <a16:creationId xmlns:a16="http://schemas.microsoft.com/office/drawing/2014/main" id="{732F5521-07AF-4143-8BEF-78B7AD210B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H="1">
              <a:off x="295" y="210"/>
              <a:ext cx="90" cy="91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2056" name="椭圆 765976">
              <a:extLst>
                <a:ext uri="{FF2B5EF4-FFF2-40B4-BE49-F238E27FC236}">
                  <a16:creationId xmlns:a16="http://schemas.microsoft.com/office/drawing/2014/main" id="{3BE777C9-48DE-4210-A324-336F25AF33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9" y="279"/>
              <a:ext cx="91" cy="91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2057" name="椭圆 765977">
              <a:extLst>
                <a:ext uri="{FF2B5EF4-FFF2-40B4-BE49-F238E27FC236}">
                  <a16:creationId xmlns:a16="http://schemas.microsoft.com/office/drawing/2014/main" id="{FC41F035-5E89-4D4B-B75F-6953524025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" y="346"/>
              <a:ext cx="91" cy="91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2058" name="椭圆 765978">
              <a:extLst>
                <a:ext uri="{FF2B5EF4-FFF2-40B4-BE49-F238E27FC236}">
                  <a16:creationId xmlns:a16="http://schemas.microsoft.com/office/drawing/2014/main" id="{6774866A-A42A-4164-9C9A-5B87605E75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7" y="430"/>
              <a:ext cx="91" cy="91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2059" name="组合 765979">
            <a:extLst>
              <a:ext uri="{FF2B5EF4-FFF2-40B4-BE49-F238E27FC236}">
                <a16:creationId xmlns:a16="http://schemas.microsoft.com/office/drawing/2014/main" id="{703DD0C6-3462-42CF-A307-C2F85C71DFC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02784" y="3500438"/>
            <a:ext cx="575733" cy="614362"/>
            <a:chOff x="207" y="134"/>
            <a:chExt cx="273" cy="387"/>
          </a:xfrm>
        </p:grpSpPr>
        <p:sp>
          <p:nvSpPr>
            <p:cNvPr id="2060" name="椭圆 765980">
              <a:extLst>
                <a:ext uri="{FF2B5EF4-FFF2-40B4-BE49-F238E27FC236}">
                  <a16:creationId xmlns:a16="http://schemas.microsoft.com/office/drawing/2014/main" id="{21E59902-1C86-4E96-AA31-66D55085B8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9" y="13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2061" name="椭圆 765981">
              <a:extLst>
                <a:ext uri="{FF2B5EF4-FFF2-40B4-BE49-F238E27FC236}">
                  <a16:creationId xmlns:a16="http://schemas.microsoft.com/office/drawing/2014/main" id="{602EA48B-270C-454D-8678-4857F25D47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H="1">
              <a:off x="295" y="210"/>
              <a:ext cx="90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2062" name="椭圆 765982">
              <a:extLst>
                <a:ext uri="{FF2B5EF4-FFF2-40B4-BE49-F238E27FC236}">
                  <a16:creationId xmlns:a16="http://schemas.microsoft.com/office/drawing/2014/main" id="{19A21F56-78B9-4FC3-A8D1-EEB02D01A0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9" y="279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2063" name="椭圆 765983">
              <a:extLst>
                <a:ext uri="{FF2B5EF4-FFF2-40B4-BE49-F238E27FC236}">
                  <a16:creationId xmlns:a16="http://schemas.microsoft.com/office/drawing/2014/main" id="{B8B55225-BAB9-4D48-8672-1D46A91827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" y="34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2064" name="椭圆 765984">
              <a:extLst>
                <a:ext uri="{FF2B5EF4-FFF2-40B4-BE49-F238E27FC236}">
                  <a16:creationId xmlns:a16="http://schemas.microsoft.com/office/drawing/2014/main" id="{D23A9E6E-A90C-4973-9110-7926435FD8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7" y="43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065" name="矩形 765985">
            <a:extLst>
              <a:ext uri="{FF2B5EF4-FFF2-40B4-BE49-F238E27FC236}">
                <a16:creationId xmlns:a16="http://schemas.microsoft.com/office/drawing/2014/main" id="{AEE97443-EEC8-4EBE-9251-2EB4DC411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867" y="3141664"/>
            <a:ext cx="974513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ko-KR" altLang="en-US" sz="4400">
                <a:ea typeface="宋体" panose="02010600030101010101" pitchFamily="2" charset="-122"/>
              </a:rPr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1994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对象 759809">
            <a:extLst>
              <a:ext uri="{FF2B5EF4-FFF2-40B4-BE49-F238E27FC236}">
                <a16:creationId xmlns:a16="http://schemas.microsoft.com/office/drawing/2014/main" id="{016ED752-8A59-4CDE-AB5C-A84250776C7A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14" imgW="8038095" imgH="812412" progId="Photoshop.Image.7">
                  <p:embed/>
                </p:oleObj>
              </mc:Choice>
              <mc:Fallback>
                <p:oleObj r:id="rId14" imgW="8038095" imgH="812412" progId="Photoshop.Image.7">
                  <p:embed/>
                  <p:pic>
                    <p:nvPicPr>
                      <p:cNvPr id="3074" name="对象 759809">
                        <a:extLst>
                          <a:ext uri="{FF2B5EF4-FFF2-40B4-BE49-F238E27FC236}">
                            <a16:creationId xmlns:a16="http://schemas.microsoft.com/office/drawing/2014/main" id="{016ED752-8A59-4CDE-AB5C-A84250776C7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46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矩形 759810">
            <a:extLst>
              <a:ext uri="{FF2B5EF4-FFF2-40B4-BE49-F238E27FC236}">
                <a16:creationId xmlns:a16="http://schemas.microsoft.com/office/drawing/2014/main" id="{E04D4CAA-E7CB-446D-B7BA-57D7BE140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12192000" cy="217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 sz="1800"/>
          </a:p>
        </p:txBody>
      </p:sp>
      <p:sp>
        <p:nvSpPr>
          <p:cNvPr id="3076" name="矩形 759811">
            <a:extLst>
              <a:ext uri="{FF2B5EF4-FFF2-40B4-BE49-F238E27FC236}">
                <a16:creationId xmlns:a16="http://schemas.microsoft.com/office/drawing/2014/main" id="{C24CF2E3-476E-4782-BEC8-3BB44DD06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34" y="1052513"/>
            <a:ext cx="673100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 sz="1800"/>
          </a:p>
        </p:txBody>
      </p:sp>
      <p:sp>
        <p:nvSpPr>
          <p:cNvPr id="3077" name="矩形 759812">
            <a:extLst>
              <a:ext uri="{FF2B5EF4-FFF2-40B4-BE49-F238E27FC236}">
                <a16:creationId xmlns:a16="http://schemas.microsoft.com/office/drawing/2014/main" id="{BC88F458-0EC6-43EC-ADB5-92C25EB0B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4"/>
            <a:ext cx="12192000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 sz="1800"/>
          </a:p>
        </p:txBody>
      </p:sp>
      <p:grpSp>
        <p:nvGrpSpPr>
          <p:cNvPr id="3078" name="组合 759813">
            <a:extLst>
              <a:ext uri="{FF2B5EF4-FFF2-40B4-BE49-F238E27FC236}">
                <a16:creationId xmlns:a16="http://schemas.microsoft.com/office/drawing/2014/main" id="{B1A7A5B5-1604-4647-A8D0-CF1841AE5C8F}"/>
              </a:ext>
            </a:extLst>
          </p:cNvPr>
          <p:cNvGrpSpPr>
            <a:grpSpLocks/>
          </p:cNvGrpSpPr>
          <p:nvPr/>
        </p:nvGrpSpPr>
        <p:grpSpPr bwMode="auto">
          <a:xfrm>
            <a:off x="245533" y="111126"/>
            <a:ext cx="577851" cy="614363"/>
            <a:chOff x="207" y="134"/>
            <a:chExt cx="273" cy="387"/>
          </a:xfrm>
        </p:grpSpPr>
        <p:sp>
          <p:nvSpPr>
            <p:cNvPr id="3079" name="椭圆 759814">
              <a:extLst>
                <a:ext uri="{FF2B5EF4-FFF2-40B4-BE49-F238E27FC236}">
                  <a16:creationId xmlns:a16="http://schemas.microsoft.com/office/drawing/2014/main" id="{6FFC45EF-FD8B-4FE6-B1D6-2939AF0E95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9" y="134"/>
              <a:ext cx="91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3080" name="椭圆 759815">
              <a:extLst>
                <a:ext uri="{FF2B5EF4-FFF2-40B4-BE49-F238E27FC236}">
                  <a16:creationId xmlns:a16="http://schemas.microsoft.com/office/drawing/2014/main" id="{A77E848E-7484-4CFE-BFE4-33CBC979FB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H="1">
              <a:off x="295" y="210"/>
              <a:ext cx="90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3081" name="椭圆 759816">
              <a:extLst>
                <a:ext uri="{FF2B5EF4-FFF2-40B4-BE49-F238E27FC236}">
                  <a16:creationId xmlns:a16="http://schemas.microsoft.com/office/drawing/2014/main" id="{44BECBD8-F3EF-4B01-817D-DE2E9AF151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9" y="279"/>
              <a:ext cx="91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3082" name="椭圆 759817">
              <a:extLst>
                <a:ext uri="{FF2B5EF4-FFF2-40B4-BE49-F238E27FC236}">
                  <a16:creationId xmlns:a16="http://schemas.microsoft.com/office/drawing/2014/main" id="{D04319E5-F52B-4B67-A950-DAF5A2A801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" y="346"/>
              <a:ext cx="91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3083" name="椭圆 759818">
              <a:extLst>
                <a:ext uri="{FF2B5EF4-FFF2-40B4-BE49-F238E27FC236}">
                  <a16:creationId xmlns:a16="http://schemas.microsoft.com/office/drawing/2014/main" id="{7B61DBC6-8D24-4440-8423-C9A468937C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7" y="430"/>
              <a:ext cx="91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3084" name="组合 759819">
            <a:extLst>
              <a:ext uri="{FF2B5EF4-FFF2-40B4-BE49-F238E27FC236}">
                <a16:creationId xmlns:a16="http://schemas.microsoft.com/office/drawing/2014/main" id="{D440B817-8ABE-4714-9F2A-6BCB7A71719A}"/>
              </a:ext>
            </a:extLst>
          </p:cNvPr>
          <p:cNvGrpSpPr>
            <a:grpSpLocks/>
          </p:cNvGrpSpPr>
          <p:nvPr/>
        </p:nvGrpSpPr>
        <p:grpSpPr bwMode="auto">
          <a:xfrm>
            <a:off x="808567" y="106363"/>
            <a:ext cx="575733" cy="614362"/>
            <a:chOff x="207" y="134"/>
            <a:chExt cx="273" cy="387"/>
          </a:xfrm>
        </p:grpSpPr>
        <p:sp>
          <p:nvSpPr>
            <p:cNvPr id="3085" name="椭圆 759820">
              <a:extLst>
                <a:ext uri="{FF2B5EF4-FFF2-40B4-BE49-F238E27FC236}">
                  <a16:creationId xmlns:a16="http://schemas.microsoft.com/office/drawing/2014/main" id="{01665F6A-96B6-44BD-85C4-CE33011656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9" y="134"/>
              <a:ext cx="91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3086" name="椭圆 759821">
              <a:extLst>
                <a:ext uri="{FF2B5EF4-FFF2-40B4-BE49-F238E27FC236}">
                  <a16:creationId xmlns:a16="http://schemas.microsoft.com/office/drawing/2014/main" id="{993CF12F-B0D9-4F04-883A-D384211E86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H="1">
              <a:off x="295" y="210"/>
              <a:ext cx="90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3087" name="椭圆 759822">
              <a:extLst>
                <a:ext uri="{FF2B5EF4-FFF2-40B4-BE49-F238E27FC236}">
                  <a16:creationId xmlns:a16="http://schemas.microsoft.com/office/drawing/2014/main" id="{198C96B3-69C3-485C-B89A-3AD3629729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9" y="279"/>
              <a:ext cx="91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3088" name="椭圆 759823">
              <a:extLst>
                <a:ext uri="{FF2B5EF4-FFF2-40B4-BE49-F238E27FC236}">
                  <a16:creationId xmlns:a16="http://schemas.microsoft.com/office/drawing/2014/main" id="{9F3FBAAC-DC25-44ED-83A1-C681CB44D4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" y="346"/>
              <a:ext cx="91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3089" name="椭圆 759824">
              <a:extLst>
                <a:ext uri="{FF2B5EF4-FFF2-40B4-BE49-F238E27FC236}">
                  <a16:creationId xmlns:a16="http://schemas.microsoft.com/office/drawing/2014/main" id="{FF4A35A0-B3E2-45C7-A8E9-C96787FFDC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7" y="430"/>
              <a:ext cx="91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3090" name="组合 759826">
            <a:extLst>
              <a:ext uri="{FF2B5EF4-FFF2-40B4-BE49-F238E27FC236}">
                <a16:creationId xmlns:a16="http://schemas.microsoft.com/office/drawing/2014/main" id="{20A849CF-8CC4-4304-B9A1-CED755B94428}"/>
              </a:ext>
            </a:extLst>
          </p:cNvPr>
          <p:cNvGrpSpPr>
            <a:grpSpLocks/>
          </p:cNvGrpSpPr>
          <p:nvPr/>
        </p:nvGrpSpPr>
        <p:grpSpPr bwMode="auto">
          <a:xfrm>
            <a:off x="1" y="922338"/>
            <a:ext cx="1485900" cy="5949950"/>
            <a:chOff x="0" y="581"/>
            <a:chExt cx="702" cy="3748"/>
          </a:xfrm>
        </p:grpSpPr>
        <p:sp>
          <p:nvSpPr>
            <p:cNvPr id="3091" name="矩形 759827">
              <a:extLst>
                <a:ext uri="{FF2B5EF4-FFF2-40B4-BE49-F238E27FC236}">
                  <a16:creationId xmlns:a16="http://schemas.microsoft.com/office/drawing/2014/main" id="{949AE5F2-5169-495F-AD34-5DBEFCCB45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581"/>
              <a:ext cx="249" cy="37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  <p:sp>
          <p:nvSpPr>
            <p:cNvPr id="3092" name="椭圆 759828">
              <a:extLst>
                <a:ext uri="{FF2B5EF4-FFF2-40B4-BE49-F238E27FC236}">
                  <a16:creationId xmlns:a16="http://schemas.microsoft.com/office/drawing/2014/main" id="{9CF3580D-7960-489B-B477-D5A007A820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" y="706"/>
              <a:ext cx="453" cy="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800"/>
            </a:p>
          </p:txBody>
        </p:sp>
      </p:grpSp>
      <p:sp>
        <p:nvSpPr>
          <p:cNvPr id="3093" name="标题 759829">
            <a:extLst>
              <a:ext uri="{FF2B5EF4-FFF2-40B4-BE49-F238E27FC236}">
                <a16:creationId xmlns:a16="http://schemas.microsoft.com/office/drawing/2014/main" id="{E652E2D9-D28F-451E-8CF0-39BB6D4E77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88018" y="188913"/>
            <a:ext cx="91207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单击此处编辑母版标题样式</a:t>
            </a:r>
          </a:p>
        </p:txBody>
      </p:sp>
      <p:sp>
        <p:nvSpPr>
          <p:cNvPr id="3094" name="文本占位符 759830">
            <a:extLst>
              <a:ext uri="{FF2B5EF4-FFF2-40B4-BE49-F238E27FC236}">
                <a16:creationId xmlns:a16="http://schemas.microsoft.com/office/drawing/2014/main" id="{29BFBE29-AC26-4F96-BF7D-CA4C1BAF05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2285" y="1268414"/>
            <a:ext cx="10670116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单击此处编辑母版文本样式</a:t>
            </a:r>
          </a:p>
          <a:p>
            <a:pPr lvl="1"/>
            <a:r>
              <a:rPr lang="ko-KR" altLang="en-US"/>
              <a:t>第二级</a:t>
            </a:r>
          </a:p>
          <a:p>
            <a:pPr lvl="2"/>
            <a:r>
              <a:rPr lang="ko-KR" altLang="en-US"/>
              <a:t>第三级</a:t>
            </a:r>
          </a:p>
          <a:p>
            <a:pPr lvl="3"/>
            <a:r>
              <a:rPr lang="ko-KR" altLang="en-US"/>
              <a:t>第四级</a:t>
            </a:r>
          </a:p>
          <a:p>
            <a:pPr lvl="4"/>
            <a:r>
              <a:rPr lang="ko-KR" altLang="en-US"/>
              <a:t>第五级</a:t>
            </a:r>
          </a:p>
        </p:txBody>
      </p:sp>
      <p:sp>
        <p:nvSpPr>
          <p:cNvPr id="759832" name="页脚占位符 759831">
            <a:extLst>
              <a:ext uri="{FF2B5EF4-FFF2-40B4-BE49-F238E27FC236}">
                <a16:creationId xmlns:a16="http://schemas.microsoft.com/office/drawing/2014/main" id="{1BB6ED07-B392-4CDC-94E2-E3F66C1B3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Tx/>
              <a:defRPr sz="1200" noProof="1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Gulim" panose="020B0600000101010101" pitchFamily="34" charset="-127"/>
              </a:defRPr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59833" name="灯片编号占位符 759832">
            <a:extLst>
              <a:ext uri="{FF2B5EF4-FFF2-40B4-BE49-F238E27FC236}">
                <a16:creationId xmlns:a16="http://schemas.microsoft.com/office/drawing/2014/main" id="{5C31E9B2-E3C4-455E-A777-54396ED18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85" y="6477000"/>
            <a:ext cx="958849" cy="30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Gulim" panose="020B0503020000020004" pitchFamily="34" charset="-127"/>
              </a:defRPr>
            </a:lvl1pPr>
          </a:lstStyle>
          <a:p>
            <a:fld id="{26D3F968-364E-49DC-A556-B6B121F8A0A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49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v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n.wikipedia.org/wiki/Lambda_calculus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69" name="矩形 758788">
                <a:extLst>
                  <a:ext uri="{FF2B5EF4-FFF2-40B4-BE49-F238E27FC236}">
                    <a16:creationId xmlns:a16="http://schemas.microsoft.com/office/drawing/2014/main" id="{69A5953C-0DAB-4685-837B-8024AC914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639" y="618549"/>
                <a:ext cx="6985000" cy="1728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5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方正综艺_GBK" pitchFamily="65" charset="-122"/>
                        </a:rPr>
                        <m:t>𝜆</m:t>
                      </m:r>
                      <m:r>
                        <a:rPr lang="en-US" altLang="ko-KR" sz="5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方正综艺_GBK" pitchFamily="65" charset="-122"/>
                        </a:rPr>
                        <m:t> </m:t>
                      </m:r>
                      <m:r>
                        <a:rPr lang="en-US" altLang="ko-KR" sz="5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方正综艺_GBK" pitchFamily="65" charset="-122"/>
                        </a:rPr>
                        <m:t>𝑐𝑎𝑙𝑐𝑢𝑙𝑢𝑠</m:t>
                      </m:r>
                    </m:oMath>
                  </m:oMathPara>
                </a14:m>
                <a:endParaRPr lang="ko-KR" altLang="en-US" sz="5000" dirty="0">
                  <a:solidFill>
                    <a:srgbClr val="000000"/>
                  </a:solidFill>
                  <a:latin typeface="方正综艺_GBK" pitchFamily="65" charset="-122"/>
                  <a:ea typeface="方正综艺_GBK" pitchFamily="65" charset="-122"/>
                </a:endParaRPr>
              </a:p>
            </p:txBody>
          </p:sp>
        </mc:Choice>
        <mc:Fallback xmlns="">
          <p:sp>
            <p:nvSpPr>
              <p:cNvPr id="7169" name="矩形 758788">
                <a:extLst>
                  <a:ext uri="{FF2B5EF4-FFF2-40B4-BE49-F238E27FC236}">
                    <a16:creationId xmlns:a16="http://schemas.microsoft.com/office/drawing/2014/main" id="{69A5953C-0DAB-4685-837B-8024AC914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8639" y="618549"/>
                <a:ext cx="6985000" cy="1728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36D99DE-B10A-4803-AC45-08FB9269952D}"/>
              </a:ext>
            </a:extLst>
          </p:cNvPr>
          <p:cNvSpPr txBox="1"/>
          <p:nvPr/>
        </p:nvSpPr>
        <p:spPr>
          <a:xfrm>
            <a:off x="4267200" y="4510663"/>
            <a:ext cx="8215424" cy="143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南京大学匡亚明学院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缪天顺</a:t>
            </a: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9DEC16A4-D133-4B11-A4B2-667B0E0F8716}"/>
              </a:ext>
            </a:extLst>
          </p:cNvPr>
          <p:cNvSpPr/>
          <p:nvPr/>
        </p:nvSpPr>
        <p:spPr>
          <a:xfrm>
            <a:off x="9191626" y="2239963"/>
            <a:ext cx="722313" cy="685800"/>
          </a:xfrm>
          <a:prstGeom prst="rect">
            <a:avLst/>
          </a:prstGeom>
          <a:solidFill>
            <a:srgbClr val="7C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grpSp>
        <p:nvGrpSpPr>
          <p:cNvPr id="588803" name="组合 588802">
            <a:extLst>
              <a:ext uri="{FF2B5EF4-FFF2-40B4-BE49-F238E27FC236}">
                <a16:creationId xmlns:a16="http://schemas.microsoft.com/office/drawing/2014/main" id="{8A73BA24-667E-4B30-AF61-73683A9A2D96}"/>
              </a:ext>
            </a:extLst>
          </p:cNvPr>
          <p:cNvGrpSpPr>
            <a:grpSpLocks/>
          </p:cNvGrpSpPr>
          <p:nvPr/>
        </p:nvGrpSpPr>
        <p:grpSpPr bwMode="auto">
          <a:xfrm>
            <a:off x="2495551" y="1103314"/>
            <a:ext cx="7096125" cy="4052887"/>
            <a:chOff x="678" y="378"/>
            <a:chExt cx="4560" cy="2961"/>
          </a:xfrm>
        </p:grpSpPr>
        <p:sp>
          <p:nvSpPr>
            <p:cNvPr id="12291" name="矩形 8">
              <a:extLst>
                <a:ext uri="{FF2B5EF4-FFF2-40B4-BE49-F238E27FC236}">
                  <a16:creationId xmlns:a16="http://schemas.microsoft.com/office/drawing/2014/main" id="{361DEAD0-0DD3-47C9-A40E-16F2E2256D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31425">
              <a:off x="688" y="2023"/>
              <a:ext cx="1995" cy="635"/>
            </a:xfrm>
            <a:custGeom>
              <a:avLst/>
              <a:gdLst>
                <a:gd name="T0" fmla="*/ 0 w 3724431"/>
                <a:gd name="T1" fmla="*/ 0 h 1344033"/>
                <a:gd name="T2" fmla="*/ 3724431 w 3724431"/>
                <a:gd name="T3" fmla="*/ 332864 h 1344033"/>
                <a:gd name="T4" fmla="*/ 3724431 w 3724431"/>
                <a:gd name="T5" fmla="*/ 1203721 h 1344033"/>
                <a:gd name="T6" fmla="*/ 484318 w 3724431"/>
                <a:gd name="T7" fmla="*/ 1344033 h 1344033"/>
                <a:gd name="T8" fmla="*/ 0 w 3724431"/>
                <a:gd name="T9" fmla="*/ 0 h 1344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4431" h="1344033">
                  <a:moveTo>
                    <a:pt x="0" y="0"/>
                  </a:moveTo>
                  <a:lnTo>
                    <a:pt x="3724431" y="332864"/>
                  </a:lnTo>
                  <a:lnTo>
                    <a:pt x="3724431" y="1203721"/>
                  </a:lnTo>
                  <a:lnTo>
                    <a:pt x="484318" y="134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420357D-0721-4EFE-B94E-4E79D5794AAF}"/>
                </a:ext>
              </a:extLst>
            </p:cNvPr>
            <p:cNvSpPr/>
            <p:nvPr/>
          </p:nvSpPr>
          <p:spPr>
            <a:xfrm>
              <a:off x="1111" y="1525"/>
              <a:ext cx="4127" cy="9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" noProof="1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30" name="矩形 5">
              <a:extLst>
                <a:ext uri="{FF2B5EF4-FFF2-40B4-BE49-F238E27FC236}">
                  <a16:creationId xmlns:a16="http://schemas.microsoft.com/office/drawing/2014/main" id="{FD0F4D0D-B111-418C-B09B-1484EAA487FB}"/>
                </a:ext>
              </a:extLst>
            </p:cNvPr>
            <p:cNvSpPr/>
            <p:nvPr/>
          </p:nvSpPr>
          <p:spPr>
            <a:xfrm>
              <a:off x="959" y="662"/>
              <a:ext cx="715" cy="2496"/>
            </a:xfrm>
            <a:custGeom>
              <a:avLst/>
              <a:gdLst>
                <a:gd name="connsiteX0" fmla="*/ 0 w 890822"/>
                <a:gd name="connsiteY0" fmla="*/ 0 h 4378291"/>
                <a:gd name="connsiteX1" fmla="*/ 890822 w 890822"/>
                <a:gd name="connsiteY1" fmla="*/ 0 h 4378291"/>
                <a:gd name="connsiteX2" fmla="*/ 890822 w 890822"/>
                <a:gd name="connsiteY2" fmla="*/ 4378291 h 4378291"/>
                <a:gd name="connsiteX3" fmla="*/ 0 w 890822"/>
                <a:gd name="connsiteY3" fmla="*/ 4378291 h 4378291"/>
                <a:gd name="connsiteX4" fmla="*/ 0 w 890822"/>
                <a:gd name="connsiteY4" fmla="*/ 0 h 4378291"/>
                <a:gd name="connsiteX0-1" fmla="*/ 0 w 1064993"/>
                <a:gd name="connsiteY0-2" fmla="*/ 0 h 4378291"/>
                <a:gd name="connsiteX1-3" fmla="*/ 890822 w 1064993"/>
                <a:gd name="connsiteY1-4" fmla="*/ 0 h 4378291"/>
                <a:gd name="connsiteX2-5" fmla="*/ 1064993 w 1064993"/>
                <a:gd name="connsiteY2-6" fmla="*/ 4160577 h 4378291"/>
                <a:gd name="connsiteX3-7" fmla="*/ 0 w 1064993"/>
                <a:gd name="connsiteY3-8" fmla="*/ 4378291 h 4378291"/>
                <a:gd name="connsiteX4-9" fmla="*/ 0 w 1064993"/>
                <a:gd name="connsiteY4-10" fmla="*/ 0 h 4378291"/>
                <a:gd name="connsiteX0-11" fmla="*/ 101600 w 1166593"/>
                <a:gd name="connsiteY0-12" fmla="*/ 0 h 4160577"/>
                <a:gd name="connsiteX1-13" fmla="*/ 992422 w 1166593"/>
                <a:gd name="connsiteY1-14" fmla="*/ 0 h 4160577"/>
                <a:gd name="connsiteX2-15" fmla="*/ 1166593 w 1166593"/>
                <a:gd name="connsiteY2-16" fmla="*/ 4160577 h 4160577"/>
                <a:gd name="connsiteX3-17" fmla="*/ 0 w 1166593"/>
                <a:gd name="connsiteY3-18" fmla="*/ 4146062 h 4160577"/>
                <a:gd name="connsiteX4-19" fmla="*/ 101600 w 1166593"/>
                <a:gd name="connsiteY4-20" fmla="*/ 0 h 4160577"/>
                <a:gd name="connsiteX0-21" fmla="*/ 203200 w 1268193"/>
                <a:gd name="connsiteY0-22" fmla="*/ 0 h 4160577"/>
                <a:gd name="connsiteX1-23" fmla="*/ 1094022 w 1268193"/>
                <a:gd name="connsiteY1-24" fmla="*/ 0 h 4160577"/>
                <a:gd name="connsiteX2-25" fmla="*/ 1268193 w 1268193"/>
                <a:gd name="connsiteY2-26" fmla="*/ 4160577 h 4160577"/>
                <a:gd name="connsiteX3-27" fmla="*/ 0 w 1268193"/>
                <a:gd name="connsiteY3-28" fmla="*/ 4160577 h 4160577"/>
                <a:gd name="connsiteX4-29" fmla="*/ 203200 w 1268193"/>
                <a:gd name="connsiteY4-30" fmla="*/ 0 h 4160577"/>
                <a:gd name="connsiteX0-31" fmla="*/ 203200 w 1442365"/>
                <a:gd name="connsiteY0-32" fmla="*/ 0 h 4160577"/>
                <a:gd name="connsiteX1-33" fmla="*/ 1094022 w 1442365"/>
                <a:gd name="connsiteY1-34" fmla="*/ 0 h 4160577"/>
                <a:gd name="connsiteX2-35" fmla="*/ 1442365 w 1442365"/>
                <a:gd name="connsiteY2-36" fmla="*/ 4147355 h 4160577"/>
                <a:gd name="connsiteX3-37" fmla="*/ 0 w 1442365"/>
                <a:gd name="connsiteY3-38" fmla="*/ 4160577 h 4160577"/>
                <a:gd name="connsiteX4-39" fmla="*/ 203200 w 1442365"/>
                <a:gd name="connsiteY4-40" fmla="*/ 0 h 4160577"/>
                <a:gd name="connsiteX0-41" fmla="*/ 275772 w 1514937"/>
                <a:gd name="connsiteY0-42" fmla="*/ 0 h 4160577"/>
                <a:gd name="connsiteX1-43" fmla="*/ 1166594 w 1514937"/>
                <a:gd name="connsiteY1-44" fmla="*/ 0 h 4160577"/>
                <a:gd name="connsiteX2-45" fmla="*/ 1514937 w 1514937"/>
                <a:gd name="connsiteY2-46" fmla="*/ 4147355 h 4160577"/>
                <a:gd name="connsiteX3-47" fmla="*/ 0 w 1514937"/>
                <a:gd name="connsiteY3-48" fmla="*/ 4160577 h 4160577"/>
                <a:gd name="connsiteX4-49" fmla="*/ 275772 w 1514937"/>
                <a:gd name="connsiteY4-50" fmla="*/ 0 h 41605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14937" h="4160577">
                  <a:moveTo>
                    <a:pt x="275772" y="0"/>
                  </a:moveTo>
                  <a:lnTo>
                    <a:pt x="1166594" y="0"/>
                  </a:lnTo>
                  <a:lnTo>
                    <a:pt x="1514937" y="4147355"/>
                  </a:lnTo>
                  <a:lnTo>
                    <a:pt x="0" y="4160577"/>
                  </a:lnTo>
                  <a:lnTo>
                    <a:pt x="27577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" noProof="1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2294" name="矩形 4">
              <a:extLst>
                <a:ext uri="{FF2B5EF4-FFF2-40B4-BE49-F238E27FC236}">
                  <a16:creationId xmlns:a16="http://schemas.microsoft.com/office/drawing/2014/main" id="{F0D789B7-24FA-4F25-8AE8-2E8A2B2885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82448">
              <a:off x="355" y="699"/>
              <a:ext cx="1283" cy="640"/>
            </a:xfrm>
            <a:custGeom>
              <a:avLst/>
              <a:gdLst>
                <a:gd name="T0" fmla="*/ 0 w 1634906"/>
                <a:gd name="T1" fmla="*/ 0 h 963616"/>
                <a:gd name="T2" fmla="*/ 1192012 w 1634906"/>
                <a:gd name="T3" fmla="*/ 164691 h 963616"/>
                <a:gd name="T4" fmla="*/ 1634906 w 1634906"/>
                <a:gd name="T5" fmla="*/ 678184 h 963616"/>
                <a:gd name="T6" fmla="*/ 30230 w 1634906"/>
                <a:gd name="T7" fmla="*/ 963616 h 963616"/>
                <a:gd name="T8" fmla="*/ 0 w 1634906"/>
                <a:gd name="T9" fmla="*/ 0 h 96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4906" h="963616">
                  <a:moveTo>
                    <a:pt x="0" y="0"/>
                  </a:moveTo>
                  <a:lnTo>
                    <a:pt x="1192012" y="164691"/>
                  </a:lnTo>
                  <a:lnTo>
                    <a:pt x="1634906" y="678184"/>
                  </a:lnTo>
                  <a:lnTo>
                    <a:pt x="30230" y="96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  <p:sp>
          <p:nvSpPr>
            <p:cNvPr id="12295" name="等腰三角形 9">
              <a:extLst>
                <a:ext uri="{FF2B5EF4-FFF2-40B4-BE49-F238E27FC236}">
                  <a16:creationId xmlns:a16="http://schemas.microsoft.com/office/drawing/2014/main" id="{D80B516B-EF59-4D5B-A56F-992ED64D00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89539">
              <a:off x="2019" y="1222"/>
              <a:ext cx="172" cy="484"/>
            </a:xfrm>
            <a:custGeom>
              <a:avLst/>
              <a:gdLst>
                <a:gd name="T0" fmla="*/ 6 w 275151"/>
                <a:gd name="T1" fmla="*/ 1024189 h 1024189"/>
                <a:gd name="T2" fmla="*/ 28279 w 275151"/>
                <a:gd name="T3" fmla="*/ 0 h 1024189"/>
                <a:gd name="T4" fmla="*/ 275151 w 275151"/>
                <a:gd name="T5" fmla="*/ 828652 h 1024189"/>
                <a:gd name="T6" fmla="*/ 6 w 275151"/>
                <a:gd name="T7" fmla="*/ 1024189 h 1024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151" h="1024189">
                  <a:moveTo>
                    <a:pt x="6" y="1024189"/>
                  </a:moveTo>
                  <a:cubicBezTo>
                    <a:pt x="-471" y="680099"/>
                    <a:pt x="28756" y="344090"/>
                    <a:pt x="28279" y="0"/>
                  </a:cubicBezTo>
                  <a:lnTo>
                    <a:pt x="275151" y="828652"/>
                  </a:lnTo>
                  <a:lnTo>
                    <a:pt x="6" y="1024189"/>
                  </a:lnTo>
                  <a:close/>
                </a:path>
              </a:pathLst>
            </a:custGeom>
            <a:solidFill>
              <a:srgbClr val="7B9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89774D7C-9571-41C9-8678-0CBEDA58161F}"/>
              </a:ext>
            </a:extLst>
          </p:cNvPr>
          <p:cNvSpPr/>
          <p:nvPr/>
        </p:nvSpPr>
        <p:spPr>
          <a:xfrm>
            <a:off x="8578851" y="1262063"/>
            <a:ext cx="396875" cy="366712"/>
          </a:xfrm>
          <a:prstGeom prst="rect">
            <a:avLst/>
          </a:prstGeom>
          <a:solidFill>
            <a:srgbClr val="A3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5D4BD26-6A1B-4280-8F01-40F50E03E3F4}"/>
              </a:ext>
            </a:extLst>
          </p:cNvPr>
          <p:cNvSpPr/>
          <p:nvPr/>
        </p:nvSpPr>
        <p:spPr>
          <a:xfrm>
            <a:off x="8815388" y="4441826"/>
            <a:ext cx="304800" cy="282575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DC9466F-9A1C-43DC-BBBD-BD83105259D9}"/>
              </a:ext>
            </a:extLst>
          </p:cNvPr>
          <p:cNvSpPr/>
          <p:nvPr/>
        </p:nvSpPr>
        <p:spPr>
          <a:xfrm>
            <a:off x="8888414" y="739775"/>
            <a:ext cx="231775" cy="241300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207B9C6-3EB7-4C12-B04F-0901FA34B708}"/>
              </a:ext>
            </a:extLst>
          </p:cNvPr>
          <p:cNvSpPr/>
          <p:nvPr/>
        </p:nvSpPr>
        <p:spPr>
          <a:xfrm>
            <a:off x="8594725" y="4802188"/>
            <a:ext cx="165100" cy="138112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2B9F81F-92C7-49E3-9C1A-64691F3029AD}"/>
              </a:ext>
            </a:extLst>
          </p:cNvPr>
          <p:cNvSpPr/>
          <p:nvPr/>
        </p:nvSpPr>
        <p:spPr>
          <a:xfrm>
            <a:off x="9336088" y="693739"/>
            <a:ext cx="119062" cy="155575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0" name="文本框 22">
            <a:extLst>
              <a:ext uri="{FF2B5EF4-FFF2-40B4-BE49-F238E27FC236}">
                <a16:creationId xmlns:a16="http://schemas.microsoft.com/office/drawing/2014/main" id="{5A7155E7-C82C-4EF8-A139-25A11CD09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813353"/>
            <a:ext cx="6116638" cy="101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7" tIns="45514" rIns="91027" bIns="455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演算规则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4550CF0-9760-4838-9763-68270286F167}"/>
              </a:ext>
            </a:extLst>
          </p:cNvPr>
          <p:cNvSpPr/>
          <p:nvPr/>
        </p:nvSpPr>
        <p:spPr>
          <a:xfrm>
            <a:off x="9717088" y="5876925"/>
            <a:ext cx="957262" cy="1030288"/>
          </a:xfrm>
          <a:prstGeom prst="rect">
            <a:avLst/>
          </a:prstGeom>
          <a:solidFill>
            <a:srgbClr val="9751CB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AC94AFE-963E-459E-A669-1C50DDB5DD9A}"/>
              </a:ext>
            </a:extLst>
          </p:cNvPr>
          <p:cNvSpPr/>
          <p:nvPr/>
        </p:nvSpPr>
        <p:spPr>
          <a:xfrm>
            <a:off x="9129713" y="6118226"/>
            <a:ext cx="457200" cy="479425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B470A454-87B7-493C-9DB5-ECF9325DC8E7}"/>
              </a:ext>
            </a:extLst>
          </p:cNvPr>
          <p:cNvSpPr/>
          <p:nvPr/>
        </p:nvSpPr>
        <p:spPr>
          <a:xfrm>
            <a:off x="10274300" y="5229225"/>
            <a:ext cx="279400" cy="304800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E06E82E-1DDD-47A5-BEA3-6C6E8F8DDB25}"/>
              </a:ext>
            </a:extLst>
          </p:cNvPr>
          <p:cNvSpPr/>
          <p:nvPr/>
        </p:nvSpPr>
        <p:spPr>
          <a:xfrm>
            <a:off x="8821739" y="6486526"/>
            <a:ext cx="225425" cy="182563"/>
          </a:xfrm>
          <a:prstGeom prst="rect">
            <a:avLst/>
          </a:prstGeom>
          <a:solidFill>
            <a:srgbClr val="9DDFB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C2052CBE-3157-421D-8FC4-965E1169F903}"/>
              </a:ext>
            </a:extLst>
          </p:cNvPr>
          <p:cNvSpPr/>
          <p:nvPr/>
        </p:nvSpPr>
        <p:spPr>
          <a:xfrm>
            <a:off x="10040938" y="4851401"/>
            <a:ext cx="158750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0CC0C0C-239C-450A-A8A7-9919F6C7BF02}"/>
              </a:ext>
            </a:extLst>
          </p:cNvPr>
          <p:cNvSpPr/>
          <p:nvPr/>
        </p:nvSpPr>
        <p:spPr>
          <a:xfrm>
            <a:off x="1524000" y="42864"/>
            <a:ext cx="865188" cy="866775"/>
          </a:xfrm>
          <a:prstGeom prst="rect">
            <a:avLst/>
          </a:prstGeom>
          <a:solidFill>
            <a:srgbClr val="7C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299B186-C30A-454D-B8F2-852AD5E380DE}"/>
              </a:ext>
            </a:extLst>
          </p:cNvPr>
          <p:cNvSpPr/>
          <p:nvPr/>
        </p:nvSpPr>
        <p:spPr>
          <a:xfrm>
            <a:off x="2516188" y="176214"/>
            <a:ext cx="457200" cy="517525"/>
          </a:xfrm>
          <a:prstGeom prst="rect">
            <a:avLst/>
          </a:prstGeom>
          <a:solidFill>
            <a:srgbClr val="5FE8D6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FC24693-0A6B-4510-85F9-6A85F04C0A19}"/>
              </a:ext>
            </a:extLst>
          </p:cNvPr>
          <p:cNvSpPr/>
          <p:nvPr/>
        </p:nvSpPr>
        <p:spPr>
          <a:xfrm>
            <a:off x="1604964" y="1301751"/>
            <a:ext cx="280987" cy="327025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8434BE0A-E795-4A33-9EB7-D5B5E4283876}"/>
              </a:ext>
            </a:extLst>
          </p:cNvPr>
          <p:cNvSpPr/>
          <p:nvPr/>
        </p:nvSpPr>
        <p:spPr>
          <a:xfrm>
            <a:off x="1892300" y="1758950"/>
            <a:ext cx="171450" cy="230188"/>
          </a:xfrm>
          <a:prstGeom prst="rect">
            <a:avLst/>
          </a:prstGeom>
          <a:solidFill>
            <a:srgbClr val="9DDFB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02FAF60-F208-4EC2-AD0B-77257FCB0BB7}"/>
              </a:ext>
            </a:extLst>
          </p:cNvPr>
          <p:cNvSpPr/>
          <p:nvPr/>
        </p:nvSpPr>
        <p:spPr>
          <a:xfrm>
            <a:off x="3100388" y="176213"/>
            <a:ext cx="177800" cy="233362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3DA23A3-A862-4767-BF11-C8D721F91E17}"/>
              </a:ext>
            </a:extLst>
          </p:cNvPr>
          <p:cNvSpPr/>
          <p:nvPr/>
        </p:nvSpPr>
        <p:spPr>
          <a:xfrm>
            <a:off x="2513013" y="946150"/>
            <a:ext cx="177800" cy="234950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211826C-ABA2-45A4-B491-F38CF8032C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演算公理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变换</m:t>
                    </m:r>
                  </m:oMath>
                </a14:m>
                <a:r>
                  <a:rPr lang="en-US" altLang="zh-CN" dirty="0"/>
                  <a:t>/</a:t>
                </a:r>
                <a:r>
                  <a:rPr lang="zh-CN" altLang="en-US" dirty="0"/>
                  <a:t>换名原则）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211826C-ABA2-45A4-B491-F38CF8032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22" t="-12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在初步印象中，我们计算过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2  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和</m:t>
                    </m:r>
                  </m:oMath>
                </a14:m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2,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显然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它</m:t>
                    </m:r>
                  </m:oMath>
                </a14:m>
                <a:r>
                  <a:rPr lang="zh-CN" altLang="en-US" dirty="0"/>
                  <a:t>们的结果相同。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:r>
                  <a:rPr lang="zh-CN" altLang="en-US" dirty="0"/>
                  <a:t>这说明</a:t>
                </a:r>
                <a:r>
                  <a:rPr lang="zh-CN" altLang="en-US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约束变量</a:t>
                </a:r>
                <a:r>
                  <a:rPr lang="zh-CN" altLang="en-US" dirty="0"/>
                  <a:t>的名字是不重要的，可以任意替换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（但是不能和别的变量重名）。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:r>
                  <a:rPr lang="zh-CN" altLang="en-US" dirty="0"/>
                  <a:t>换言之，作为函数，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b="0" dirty="0"/>
              </a:p>
              <a:p>
                <a:r>
                  <a:rPr lang="zh-CN" altLang="en-US" dirty="0"/>
                  <a:t>注意，</a:t>
                </a:r>
                <a:r>
                  <a:rPr lang="zh-CN" altLang="en-US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自由变量</a:t>
                </a:r>
                <a:r>
                  <a:rPr lang="zh-CN" altLang="en-US" dirty="0"/>
                  <a:t>不能随意换名字。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2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86C053D-BB32-4D39-BA07-C2E15BD67E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演算公理</a:t>
                </a:r>
                <a:r>
                  <a:rPr lang="en-US" altLang="zh-CN" dirty="0"/>
                  <a:t>2 </a:t>
                </a:r>
                <a:r>
                  <a:rPr lang="zh-CN" altLang="en-US" dirty="0"/>
                  <a:t>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变换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zh-CN" altLang="en-US" dirty="0"/>
                  <a:t>代入原则）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86C053D-BB32-4D39-BA07-C2E15BD67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22" t="-12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3B2AB3-F409-478E-9572-B20AACD751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遇到形如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型的式子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应用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时，用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代替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中的所有删去头部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后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不受约束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。</a:t>
                </a:r>
                <a:endParaRPr lang="en-US" altLang="zh-CN" b="0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3B2AB3-F409-478E-9572-B20AACD751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2" t="-2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7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211826C-ABA2-45A4-B491-F38CF8032C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演算公理</a:t>
                </a:r>
                <a:r>
                  <a:rPr lang="en-US" altLang="zh-CN" dirty="0"/>
                  <a:t>3</a:t>
                </a:r>
                <a:r>
                  <a:rPr lang="zh-CN" altLang="en-US" dirty="0"/>
                  <a:t>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变换</m:t>
                    </m:r>
                  </m:oMath>
                </a14:m>
                <a:r>
                  <a:rPr lang="en-US" altLang="zh-CN" dirty="0"/>
                  <a:t>/</a:t>
                </a:r>
                <a:r>
                  <a:rPr lang="zh-CN" altLang="en-US" dirty="0"/>
                  <a:t>函数化简原则）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211826C-ABA2-45A4-B491-F38CF8032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22" t="-12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先体会一下这个公理：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b="0" dirty="0">
                  <a:ea typeface="Cambria Math" panose="02040503050406030204" pitchFamily="18" charset="0"/>
                </a:endParaRPr>
              </a:p>
              <a:p>
                <a:r>
                  <a:rPr lang="zh-CN" altLang="en-US" dirty="0"/>
                  <a:t>数学上两个函数相等当且仅当两函数有相同的定义域、陪域和对应法则，但是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表达</m:t>
                    </m:r>
                  </m:oMath>
                </a14:m>
                <a:r>
                  <a:rPr lang="zh-CN" altLang="en-US" dirty="0"/>
                  <a:t>式默认定义域和陪域是全体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表达式</m:t>
                    </m:r>
                  </m:oMath>
                </a14:m>
                <a:r>
                  <a:rPr lang="zh-CN" altLang="en-US" dirty="0"/>
                  <a:t>，只要对应法则相同即可。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2" t="-2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3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.2∗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.2∗</m:t>
                            </m:r>
                            <m:r>
                              <a:rPr lang="en-US" altLang="zh-CN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altLang="zh-CN" i="1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.2∗</m:t>
                                </m:r>
                                <m:r>
                                  <a:rPr lang="en-US" altLang="zh-CN" i="1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/>
                  <a:t>或者理解成</a:t>
                </a:r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.2∗</m:t>
                            </m:r>
                            <m:r>
                              <a:rPr lang="en-US" altLang="zh-CN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altLang="zh-CN" i="1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.2∗</m:t>
                                </m:r>
                                <m:r>
                                  <a:rPr lang="en-US" altLang="zh-CN" i="1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b="0" dirty="0"/>
                  <a:t>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(∗)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.2∗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.2∗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.2∗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2∗3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=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2∗2∗3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=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b="0" dirty="0"/>
                  <a:t>殊途同归：</a:t>
                </a:r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.2∗</m:t>
                            </m:r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altLang="zh-CN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.2∗</m:t>
                                </m:r>
                                <m:r>
                                  <a:rPr lang="en-US" altLang="zh-CN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b="0" dirty="0"/>
                  <a:t>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(∗)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.2∗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2∗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.2∗2∗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=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2∗2∗3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=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dirty="0"/>
                  <a:t>之前属于先代值，再化简，现在是先化简函数，再代值，根据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zh-CN" altLang="en-US" dirty="0"/>
                  <a:t>变换，结果相同。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  <a:blipFill>
                <a:blip r:embed="rId2"/>
                <a:stretch>
                  <a:fillRect l="-1389" t="-1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8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括号太多？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简化：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.2∗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.2∗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3      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左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结合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zh-CN" altLang="en-US" dirty="0"/>
                        <m:t>抽象的范围尽量远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  <a:blipFill>
                <a:blip r:embed="rId2"/>
                <a:stretch>
                  <a:fillRect l="-1389" t="-1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7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9DEC16A4-D133-4B11-A4B2-667B0E0F8716}"/>
              </a:ext>
            </a:extLst>
          </p:cNvPr>
          <p:cNvSpPr/>
          <p:nvPr/>
        </p:nvSpPr>
        <p:spPr>
          <a:xfrm>
            <a:off x="9191626" y="2239963"/>
            <a:ext cx="722313" cy="685800"/>
          </a:xfrm>
          <a:prstGeom prst="rect">
            <a:avLst/>
          </a:prstGeom>
          <a:solidFill>
            <a:srgbClr val="7C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grpSp>
        <p:nvGrpSpPr>
          <p:cNvPr id="588803" name="组合 588802">
            <a:extLst>
              <a:ext uri="{FF2B5EF4-FFF2-40B4-BE49-F238E27FC236}">
                <a16:creationId xmlns:a16="http://schemas.microsoft.com/office/drawing/2014/main" id="{8A73BA24-667E-4B30-AF61-73683A9A2D96}"/>
              </a:ext>
            </a:extLst>
          </p:cNvPr>
          <p:cNvGrpSpPr>
            <a:grpSpLocks/>
          </p:cNvGrpSpPr>
          <p:nvPr/>
        </p:nvGrpSpPr>
        <p:grpSpPr bwMode="auto">
          <a:xfrm>
            <a:off x="2495551" y="1103314"/>
            <a:ext cx="7096125" cy="4052887"/>
            <a:chOff x="678" y="378"/>
            <a:chExt cx="4560" cy="2961"/>
          </a:xfrm>
        </p:grpSpPr>
        <p:sp>
          <p:nvSpPr>
            <p:cNvPr id="12291" name="矩形 8">
              <a:extLst>
                <a:ext uri="{FF2B5EF4-FFF2-40B4-BE49-F238E27FC236}">
                  <a16:creationId xmlns:a16="http://schemas.microsoft.com/office/drawing/2014/main" id="{361DEAD0-0DD3-47C9-A40E-16F2E2256D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31425">
              <a:off x="688" y="2023"/>
              <a:ext cx="1995" cy="635"/>
            </a:xfrm>
            <a:custGeom>
              <a:avLst/>
              <a:gdLst>
                <a:gd name="T0" fmla="*/ 0 w 3724431"/>
                <a:gd name="T1" fmla="*/ 0 h 1344033"/>
                <a:gd name="T2" fmla="*/ 3724431 w 3724431"/>
                <a:gd name="T3" fmla="*/ 332864 h 1344033"/>
                <a:gd name="T4" fmla="*/ 3724431 w 3724431"/>
                <a:gd name="T5" fmla="*/ 1203721 h 1344033"/>
                <a:gd name="T6" fmla="*/ 484318 w 3724431"/>
                <a:gd name="T7" fmla="*/ 1344033 h 1344033"/>
                <a:gd name="T8" fmla="*/ 0 w 3724431"/>
                <a:gd name="T9" fmla="*/ 0 h 1344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4431" h="1344033">
                  <a:moveTo>
                    <a:pt x="0" y="0"/>
                  </a:moveTo>
                  <a:lnTo>
                    <a:pt x="3724431" y="332864"/>
                  </a:lnTo>
                  <a:lnTo>
                    <a:pt x="3724431" y="1203721"/>
                  </a:lnTo>
                  <a:lnTo>
                    <a:pt x="484318" y="134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420357D-0721-4EFE-B94E-4E79D5794AAF}"/>
                </a:ext>
              </a:extLst>
            </p:cNvPr>
            <p:cNvSpPr/>
            <p:nvPr/>
          </p:nvSpPr>
          <p:spPr>
            <a:xfrm>
              <a:off x="1111" y="1525"/>
              <a:ext cx="4127" cy="9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" noProof="1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30" name="矩形 5">
              <a:extLst>
                <a:ext uri="{FF2B5EF4-FFF2-40B4-BE49-F238E27FC236}">
                  <a16:creationId xmlns:a16="http://schemas.microsoft.com/office/drawing/2014/main" id="{FD0F4D0D-B111-418C-B09B-1484EAA487FB}"/>
                </a:ext>
              </a:extLst>
            </p:cNvPr>
            <p:cNvSpPr/>
            <p:nvPr/>
          </p:nvSpPr>
          <p:spPr>
            <a:xfrm>
              <a:off x="959" y="662"/>
              <a:ext cx="715" cy="2496"/>
            </a:xfrm>
            <a:custGeom>
              <a:avLst/>
              <a:gdLst>
                <a:gd name="connsiteX0" fmla="*/ 0 w 890822"/>
                <a:gd name="connsiteY0" fmla="*/ 0 h 4378291"/>
                <a:gd name="connsiteX1" fmla="*/ 890822 w 890822"/>
                <a:gd name="connsiteY1" fmla="*/ 0 h 4378291"/>
                <a:gd name="connsiteX2" fmla="*/ 890822 w 890822"/>
                <a:gd name="connsiteY2" fmla="*/ 4378291 h 4378291"/>
                <a:gd name="connsiteX3" fmla="*/ 0 w 890822"/>
                <a:gd name="connsiteY3" fmla="*/ 4378291 h 4378291"/>
                <a:gd name="connsiteX4" fmla="*/ 0 w 890822"/>
                <a:gd name="connsiteY4" fmla="*/ 0 h 4378291"/>
                <a:gd name="connsiteX0-1" fmla="*/ 0 w 1064993"/>
                <a:gd name="connsiteY0-2" fmla="*/ 0 h 4378291"/>
                <a:gd name="connsiteX1-3" fmla="*/ 890822 w 1064993"/>
                <a:gd name="connsiteY1-4" fmla="*/ 0 h 4378291"/>
                <a:gd name="connsiteX2-5" fmla="*/ 1064993 w 1064993"/>
                <a:gd name="connsiteY2-6" fmla="*/ 4160577 h 4378291"/>
                <a:gd name="connsiteX3-7" fmla="*/ 0 w 1064993"/>
                <a:gd name="connsiteY3-8" fmla="*/ 4378291 h 4378291"/>
                <a:gd name="connsiteX4-9" fmla="*/ 0 w 1064993"/>
                <a:gd name="connsiteY4-10" fmla="*/ 0 h 4378291"/>
                <a:gd name="connsiteX0-11" fmla="*/ 101600 w 1166593"/>
                <a:gd name="connsiteY0-12" fmla="*/ 0 h 4160577"/>
                <a:gd name="connsiteX1-13" fmla="*/ 992422 w 1166593"/>
                <a:gd name="connsiteY1-14" fmla="*/ 0 h 4160577"/>
                <a:gd name="connsiteX2-15" fmla="*/ 1166593 w 1166593"/>
                <a:gd name="connsiteY2-16" fmla="*/ 4160577 h 4160577"/>
                <a:gd name="connsiteX3-17" fmla="*/ 0 w 1166593"/>
                <a:gd name="connsiteY3-18" fmla="*/ 4146062 h 4160577"/>
                <a:gd name="connsiteX4-19" fmla="*/ 101600 w 1166593"/>
                <a:gd name="connsiteY4-20" fmla="*/ 0 h 4160577"/>
                <a:gd name="connsiteX0-21" fmla="*/ 203200 w 1268193"/>
                <a:gd name="connsiteY0-22" fmla="*/ 0 h 4160577"/>
                <a:gd name="connsiteX1-23" fmla="*/ 1094022 w 1268193"/>
                <a:gd name="connsiteY1-24" fmla="*/ 0 h 4160577"/>
                <a:gd name="connsiteX2-25" fmla="*/ 1268193 w 1268193"/>
                <a:gd name="connsiteY2-26" fmla="*/ 4160577 h 4160577"/>
                <a:gd name="connsiteX3-27" fmla="*/ 0 w 1268193"/>
                <a:gd name="connsiteY3-28" fmla="*/ 4160577 h 4160577"/>
                <a:gd name="connsiteX4-29" fmla="*/ 203200 w 1268193"/>
                <a:gd name="connsiteY4-30" fmla="*/ 0 h 4160577"/>
                <a:gd name="connsiteX0-31" fmla="*/ 203200 w 1442365"/>
                <a:gd name="connsiteY0-32" fmla="*/ 0 h 4160577"/>
                <a:gd name="connsiteX1-33" fmla="*/ 1094022 w 1442365"/>
                <a:gd name="connsiteY1-34" fmla="*/ 0 h 4160577"/>
                <a:gd name="connsiteX2-35" fmla="*/ 1442365 w 1442365"/>
                <a:gd name="connsiteY2-36" fmla="*/ 4147355 h 4160577"/>
                <a:gd name="connsiteX3-37" fmla="*/ 0 w 1442365"/>
                <a:gd name="connsiteY3-38" fmla="*/ 4160577 h 4160577"/>
                <a:gd name="connsiteX4-39" fmla="*/ 203200 w 1442365"/>
                <a:gd name="connsiteY4-40" fmla="*/ 0 h 4160577"/>
                <a:gd name="connsiteX0-41" fmla="*/ 275772 w 1514937"/>
                <a:gd name="connsiteY0-42" fmla="*/ 0 h 4160577"/>
                <a:gd name="connsiteX1-43" fmla="*/ 1166594 w 1514937"/>
                <a:gd name="connsiteY1-44" fmla="*/ 0 h 4160577"/>
                <a:gd name="connsiteX2-45" fmla="*/ 1514937 w 1514937"/>
                <a:gd name="connsiteY2-46" fmla="*/ 4147355 h 4160577"/>
                <a:gd name="connsiteX3-47" fmla="*/ 0 w 1514937"/>
                <a:gd name="connsiteY3-48" fmla="*/ 4160577 h 4160577"/>
                <a:gd name="connsiteX4-49" fmla="*/ 275772 w 1514937"/>
                <a:gd name="connsiteY4-50" fmla="*/ 0 h 41605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14937" h="4160577">
                  <a:moveTo>
                    <a:pt x="275772" y="0"/>
                  </a:moveTo>
                  <a:lnTo>
                    <a:pt x="1166594" y="0"/>
                  </a:lnTo>
                  <a:lnTo>
                    <a:pt x="1514937" y="4147355"/>
                  </a:lnTo>
                  <a:lnTo>
                    <a:pt x="0" y="4160577"/>
                  </a:lnTo>
                  <a:lnTo>
                    <a:pt x="27577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" noProof="1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2294" name="矩形 4">
              <a:extLst>
                <a:ext uri="{FF2B5EF4-FFF2-40B4-BE49-F238E27FC236}">
                  <a16:creationId xmlns:a16="http://schemas.microsoft.com/office/drawing/2014/main" id="{F0D789B7-24FA-4F25-8AE8-2E8A2B2885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82448">
              <a:off x="355" y="699"/>
              <a:ext cx="1283" cy="640"/>
            </a:xfrm>
            <a:custGeom>
              <a:avLst/>
              <a:gdLst>
                <a:gd name="T0" fmla="*/ 0 w 1634906"/>
                <a:gd name="T1" fmla="*/ 0 h 963616"/>
                <a:gd name="T2" fmla="*/ 1192012 w 1634906"/>
                <a:gd name="T3" fmla="*/ 164691 h 963616"/>
                <a:gd name="T4" fmla="*/ 1634906 w 1634906"/>
                <a:gd name="T5" fmla="*/ 678184 h 963616"/>
                <a:gd name="T6" fmla="*/ 30230 w 1634906"/>
                <a:gd name="T7" fmla="*/ 963616 h 963616"/>
                <a:gd name="T8" fmla="*/ 0 w 1634906"/>
                <a:gd name="T9" fmla="*/ 0 h 96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4906" h="963616">
                  <a:moveTo>
                    <a:pt x="0" y="0"/>
                  </a:moveTo>
                  <a:lnTo>
                    <a:pt x="1192012" y="164691"/>
                  </a:lnTo>
                  <a:lnTo>
                    <a:pt x="1634906" y="678184"/>
                  </a:lnTo>
                  <a:lnTo>
                    <a:pt x="30230" y="96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  <p:sp>
          <p:nvSpPr>
            <p:cNvPr id="12295" name="等腰三角形 9">
              <a:extLst>
                <a:ext uri="{FF2B5EF4-FFF2-40B4-BE49-F238E27FC236}">
                  <a16:creationId xmlns:a16="http://schemas.microsoft.com/office/drawing/2014/main" id="{D80B516B-EF59-4D5B-A56F-992ED64D00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89539">
              <a:off x="2019" y="1222"/>
              <a:ext cx="172" cy="484"/>
            </a:xfrm>
            <a:custGeom>
              <a:avLst/>
              <a:gdLst>
                <a:gd name="T0" fmla="*/ 6 w 275151"/>
                <a:gd name="T1" fmla="*/ 1024189 h 1024189"/>
                <a:gd name="T2" fmla="*/ 28279 w 275151"/>
                <a:gd name="T3" fmla="*/ 0 h 1024189"/>
                <a:gd name="T4" fmla="*/ 275151 w 275151"/>
                <a:gd name="T5" fmla="*/ 828652 h 1024189"/>
                <a:gd name="T6" fmla="*/ 6 w 275151"/>
                <a:gd name="T7" fmla="*/ 1024189 h 1024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151" h="1024189">
                  <a:moveTo>
                    <a:pt x="6" y="1024189"/>
                  </a:moveTo>
                  <a:cubicBezTo>
                    <a:pt x="-471" y="680099"/>
                    <a:pt x="28756" y="344090"/>
                    <a:pt x="28279" y="0"/>
                  </a:cubicBezTo>
                  <a:lnTo>
                    <a:pt x="275151" y="828652"/>
                  </a:lnTo>
                  <a:lnTo>
                    <a:pt x="6" y="1024189"/>
                  </a:lnTo>
                  <a:close/>
                </a:path>
              </a:pathLst>
            </a:custGeom>
            <a:solidFill>
              <a:srgbClr val="7B9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89774D7C-9571-41C9-8678-0CBEDA58161F}"/>
              </a:ext>
            </a:extLst>
          </p:cNvPr>
          <p:cNvSpPr/>
          <p:nvPr/>
        </p:nvSpPr>
        <p:spPr>
          <a:xfrm>
            <a:off x="8578851" y="1262063"/>
            <a:ext cx="396875" cy="366712"/>
          </a:xfrm>
          <a:prstGeom prst="rect">
            <a:avLst/>
          </a:prstGeom>
          <a:solidFill>
            <a:srgbClr val="A3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5D4BD26-6A1B-4280-8F01-40F50E03E3F4}"/>
              </a:ext>
            </a:extLst>
          </p:cNvPr>
          <p:cNvSpPr/>
          <p:nvPr/>
        </p:nvSpPr>
        <p:spPr>
          <a:xfrm>
            <a:off x="8815388" y="4441826"/>
            <a:ext cx="304800" cy="282575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DC9466F-9A1C-43DC-BBBD-BD83105259D9}"/>
              </a:ext>
            </a:extLst>
          </p:cNvPr>
          <p:cNvSpPr/>
          <p:nvPr/>
        </p:nvSpPr>
        <p:spPr>
          <a:xfrm>
            <a:off x="8888414" y="739775"/>
            <a:ext cx="231775" cy="241300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207B9C6-3EB7-4C12-B04F-0901FA34B708}"/>
              </a:ext>
            </a:extLst>
          </p:cNvPr>
          <p:cNvSpPr/>
          <p:nvPr/>
        </p:nvSpPr>
        <p:spPr>
          <a:xfrm>
            <a:off x="8594725" y="4802188"/>
            <a:ext cx="165100" cy="138112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2B9F81F-92C7-49E3-9C1A-64691F3029AD}"/>
              </a:ext>
            </a:extLst>
          </p:cNvPr>
          <p:cNvSpPr/>
          <p:nvPr/>
        </p:nvSpPr>
        <p:spPr>
          <a:xfrm>
            <a:off x="9336088" y="693739"/>
            <a:ext cx="119062" cy="155575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0" name="文本框 22">
            <a:extLst>
              <a:ext uri="{FF2B5EF4-FFF2-40B4-BE49-F238E27FC236}">
                <a16:creationId xmlns:a16="http://schemas.microsoft.com/office/drawing/2014/main" id="{5A7155E7-C82C-4EF8-A139-25A11CD09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813353"/>
            <a:ext cx="6116638" cy="101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7" tIns="45514" rIns="91027" bIns="455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“数据类型”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4550CF0-9760-4838-9763-68270286F167}"/>
              </a:ext>
            </a:extLst>
          </p:cNvPr>
          <p:cNvSpPr/>
          <p:nvPr/>
        </p:nvSpPr>
        <p:spPr>
          <a:xfrm>
            <a:off x="9717088" y="5876925"/>
            <a:ext cx="957262" cy="1030288"/>
          </a:xfrm>
          <a:prstGeom prst="rect">
            <a:avLst/>
          </a:prstGeom>
          <a:solidFill>
            <a:srgbClr val="9751CB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AC94AFE-963E-459E-A669-1C50DDB5DD9A}"/>
              </a:ext>
            </a:extLst>
          </p:cNvPr>
          <p:cNvSpPr/>
          <p:nvPr/>
        </p:nvSpPr>
        <p:spPr>
          <a:xfrm>
            <a:off x="9129713" y="6118226"/>
            <a:ext cx="457200" cy="479425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B470A454-87B7-493C-9DB5-ECF9325DC8E7}"/>
              </a:ext>
            </a:extLst>
          </p:cNvPr>
          <p:cNvSpPr/>
          <p:nvPr/>
        </p:nvSpPr>
        <p:spPr>
          <a:xfrm>
            <a:off x="10274300" y="5229225"/>
            <a:ext cx="279400" cy="304800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E06E82E-1DDD-47A5-BEA3-6C6E8F8DDB25}"/>
              </a:ext>
            </a:extLst>
          </p:cNvPr>
          <p:cNvSpPr/>
          <p:nvPr/>
        </p:nvSpPr>
        <p:spPr>
          <a:xfrm>
            <a:off x="8821739" y="6486526"/>
            <a:ext cx="225425" cy="182563"/>
          </a:xfrm>
          <a:prstGeom prst="rect">
            <a:avLst/>
          </a:prstGeom>
          <a:solidFill>
            <a:srgbClr val="9DDFB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C2052CBE-3157-421D-8FC4-965E1169F903}"/>
              </a:ext>
            </a:extLst>
          </p:cNvPr>
          <p:cNvSpPr/>
          <p:nvPr/>
        </p:nvSpPr>
        <p:spPr>
          <a:xfrm>
            <a:off x="10040938" y="4851401"/>
            <a:ext cx="158750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0CC0C0C-239C-450A-A8A7-9919F6C7BF02}"/>
              </a:ext>
            </a:extLst>
          </p:cNvPr>
          <p:cNvSpPr/>
          <p:nvPr/>
        </p:nvSpPr>
        <p:spPr>
          <a:xfrm>
            <a:off x="1524000" y="42864"/>
            <a:ext cx="865188" cy="866775"/>
          </a:xfrm>
          <a:prstGeom prst="rect">
            <a:avLst/>
          </a:prstGeom>
          <a:solidFill>
            <a:srgbClr val="7C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299B186-C30A-454D-B8F2-852AD5E380DE}"/>
              </a:ext>
            </a:extLst>
          </p:cNvPr>
          <p:cNvSpPr/>
          <p:nvPr/>
        </p:nvSpPr>
        <p:spPr>
          <a:xfrm>
            <a:off x="2516188" y="176214"/>
            <a:ext cx="457200" cy="517525"/>
          </a:xfrm>
          <a:prstGeom prst="rect">
            <a:avLst/>
          </a:prstGeom>
          <a:solidFill>
            <a:srgbClr val="5FE8D6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FC24693-0A6B-4510-85F9-6A85F04C0A19}"/>
              </a:ext>
            </a:extLst>
          </p:cNvPr>
          <p:cNvSpPr/>
          <p:nvPr/>
        </p:nvSpPr>
        <p:spPr>
          <a:xfrm>
            <a:off x="1604964" y="1301751"/>
            <a:ext cx="280987" cy="327025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8434BE0A-E795-4A33-9EB7-D5B5E4283876}"/>
              </a:ext>
            </a:extLst>
          </p:cNvPr>
          <p:cNvSpPr/>
          <p:nvPr/>
        </p:nvSpPr>
        <p:spPr>
          <a:xfrm>
            <a:off x="1892300" y="1758950"/>
            <a:ext cx="171450" cy="230188"/>
          </a:xfrm>
          <a:prstGeom prst="rect">
            <a:avLst/>
          </a:prstGeom>
          <a:solidFill>
            <a:srgbClr val="9DDFB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02FAF60-F208-4EC2-AD0B-77257FCB0BB7}"/>
              </a:ext>
            </a:extLst>
          </p:cNvPr>
          <p:cNvSpPr/>
          <p:nvPr/>
        </p:nvSpPr>
        <p:spPr>
          <a:xfrm>
            <a:off x="3100388" y="176213"/>
            <a:ext cx="177800" cy="233362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3DA23A3-A862-4767-BF11-C8D721F91E17}"/>
              </a:ext>
            </a:extLst>
          </p:cNvPr>
          <p:cNvSpPr/>
          <p:nvPr/>
        </p:nvSpPr>
        <p:spPr>
          <a:xfrm>
            <a:off x="2513013" y="946150"/>
            <a:ext cx="177800" cy="234950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28418021"/>
      </p:ext>
    </p:extLst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3498" y="1586022"/>
                <a:ext cx="9236148" cy="66648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b="0" dirty="0"/>
                  <a:t>准确来说：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演算是一种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无类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型语言</m:t>
                    </m:r>
                  </m:oMath>
                </a14:m>
                <a:r>
                  <a:rPr lang="zh-CN" altLang="en-US" b="0" dirty="0"/>
                  <a:t>，没有界定数据类型。</a:t>
                </a:r>
                <a:endParaRPr lang="en-US" altLang="zh-CN" b="0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b="0" dirty="0"/>
                  <a:t>但是有一些表达式和我们熟知的一些类型具有对应关系。</a:t>
                </a:r>
                <a:endParaRPr lang="en-US" altLang="zh-CN" b="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498" y="1586022"/>
                <a:ext cx="9236148" cy="6664841"/>
              </a:xfrm>
              <a:blipFill>
                <a:blip r:embed="rId2"/>
                <a:stretch>
                  <a:fillRect l="-1650" t="-1464" r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9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>
                    <a:latin typeface="Cambria Math" panose="02040503050406030204" pitchFamily="18" charset="0"/>
                  </a:rPr>
                  <a:t>丘奇数：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2≔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/>
                  <a:t>则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.2∗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en-US" b="0" dirty="0"/>
                  <a:t>可简化为：</a:t>
                </a:r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3, 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其中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. 2∗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3=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即</m:t>
                    </m:r>
                  </m:oMath>
                </a14:m>
                <a:r>
                  <a:rPr lang="zh-CN" altLang="en-US" b="0" dirty="0"/>
                  <a:t>函数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zh-CN" altLang="en-US" b="0" dirty="0"/>
                  <a:t>在</a:t>
                </a:r>
                <a:r>
                  <a:rPr lang="en-US" altLang="zh-CN" b="0" dirty="0"/>
                  <a:t>3</a:t>
                </a:r>
                <a:r>
                  <a:rPr lang="zh-CN" altLang="en-US" b="0" dirty="0"/>
                  <a:t>上作用</a:t>
                </a:r>
                <a:r>
                  <a:rPr lang="en-US" altLang="zh-CN" b="0" dirty="0"/>
                  <a:t>2</a:t>
                </a:r>
                <a:r>
                  <a:rPr lang="zh-CN" altLang="en-US" b="0" dirty="0"/>
                  <a:t>次。</a:t>
                </a:r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/>
                  <a:t>丘奇数的基本功能是计次嵌套函数。</a:t>
                </a:r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  <a:blipFill>
                <a:blip r:embed="rId2"/>
                <a:stretch>
                  <a:fillRect l="-1389" t="-1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9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9DEC16A4-D133-4B11-A4B2-667B0E0F8716}"/>
              </a:ext>
            </a:extLst>
          </p:cNvPr>
          <p:cNvSpPr/>
          <p:nvPr/>
        </p:nvSpPr>
        <p:spPr>
          <a:xfrm>
            <a:off x="9191626" y="2239963"/>
            <a:ext cx="722313" cy="685800"/>
          </a:xfrm>
          <a:prstGeom prst="rect">
            <a:avLst/>
          </a:prstGeom>
          <a:solidFill>
            <a:srgbClr val="7C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grpSp>
        <p:nvGrpSpPr>
          <p:cNvPr id="588803" name="组合 588802">
            <a:extLst>
              <a:ext uri="{FF2B5EF4-FFF2-40B4-BE49-F238E27FC236}">
                <a16:creationId xmlns:a16="http://schemas.microsoft.com/office/drawing/2014/main" id="{8A73BA24-667E-4B30-AF61-73683A9A2D96}"/>
              </a:ext>
            </a:extLst>
          </p:cNvPr>
          <p:cNvGrpSpPr>
            <a:grpSpLocks/>
          </p:cNvGrpSpPr>
          <p:nvPr/>
        </p:nvGrpSpPr>
        <p:grpSpPr bwMode="auto">
          <a:xfrm>
            <a:off x="2495551" y="1103314"/>
            <a:ext cx="7096125" cy="4052887"/>
            <a:chOff x="678" y="378"/>
            <a:chExt cx="4560" cy="2961"/>
          </a:xfrm>
        </p:grpSpPr>
        <p:sp>
          <p:nvSpPr>
            <p:cNvPr id="12291" name="矩形 8">
              <a:extLst>
                <a:ext uri="{FF2B5EF4-FFF2-40B4-BE49-F238E27FC236}">
                  <a16:creationId xmlns:a16="http://schemas.microsoft.com/office/drawing/2014/main" id="{361DEAD0-0DD3-47C9-A40E-16F2E2256D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31425">
              <a:off x="688" y="2023"/>
              <a:ext cx="1995" cy="635"/>
            </a:xfrm>
            <a:custGeom>
              <a:avLst/>
              <a:gdLst>
                <a:gd name="T0" fmla="*/ 0 w 3724431"/>
                <a:gd name="T1" fmla="*/ 0 h 1344033"/>
                <a:gd name="T2" fmla="*/ 3724431 w 3724431"/>
                <a:gd name="T3" fmla="*/ 332864 h 1344033"/>
                <a:gd name="T4" fmla="*/ 3724431 w 3724431"/>
                <a:gd name="T5" fmla="*/ 1203721 h 1344033"/>
                <a:gd name="T6" fmla="*/ 484318 w 3724431"/>
                <a:gd name="T7" fmla="*/ 1344033 h 1344033"/>
                <a:gd name="T8" fmla="*/ 0 w 3724431"/>
                <a:gd name="T9" fmla="*/ 0 h 1344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4431" h="1344033">
                  <a:moveTo>
                    <a:pt x="0" y="0"/>
                  </a:moveTo>
                  <a:lnTo>
                    <a:pt x="3724431" y="332864"/>
                  </a:lnTo>
                  <a:lnTo>
                    <a:pt x="3724431" y="1203721"/>
                  </a:lnTo>
                  <a:lnTo>
                    <a:pt x="484318" y="134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420357D-0721-4EFE-B94E-4E79D5794AAF}"/>
                </a:ext>
              </a:extLst>
            </p:cNvPr>
            <p:cNvSpPr/>
            <p:nvPr/>
          </p:nvSpPr>
          <p:spPr>
            <a:xfrm>
              <a:off x="1111" y="1525"/>
              <a:ext cx="4127" cy="9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" noProof="1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30" name="矩形 5">
              <a:extLst>
                <a:ext uri="{FF2B5EF4-FFF2-40B4-BE49-F238E27FC236}">
                  <a16:creationId xmlns:a16="http://schemas.microsoft.com/office/drawing/2014/main" id="{FD0F4D0D-B111-418C-B09B-1484EAA487FB}"/>
                </a:ext>
              </a:extLst>
            </p:cNvPr>
            <p:cNvSpPr/>
            <p:nvPr/>
          </p:nvSpPr>
          <p:spPr>
            <a:xfrm>
              <a:off x="959" y="662"/>
              <a:ext cx="715" cy="2496"/>
            </a:xfrm>
            <a:custGeom>
              <a:avLst/>
              <a:gdLst>
                <a:gd name="connsiteX0" fmla="*/ 0 w 890822"/>
                <a:gd name="connsiteY0" fmla="*/ 0 h 4378291"/>
                <a:gd name="connsiteX1" fmla="*/ 890822 w 890822"/>
                <a:gd name="connsiteY1" fmla="*/ 0 h 4378291"/>
                <a:gd name="connsiteX2" fmla="*/ 890822 w 890822"/>
                <a:gd name="connsiteY2" fmla="*/ 4378291 h 4378291"/>
                <a:gd name="connsiteX3" fmla="*/ 0 w 890822"/>
                <a:gd name="connsiteY3" fmla="*/ 4378291 h 4378291"/>
                <a:gd name="connsiteX4" fmla="*/ 0 w 890822"/>
                <a:gd name="connsiteY4" fmla="*/ 0 h 4378291"/>
                <a:gd name="connsiteX0-1" fmla="*/ 0 w 1064993"/>
                <a:gd name="connsiteY0-2" fmla="*/ 0 h 4378291"/>
                <a:gd name="connsiteX1-3" fmla="*/ 890822 w 1064993"/>
                <a:gd name="connsiteY1-4" fmla="*/ 0 h 4378291"/>
                <a:gd name="connsiteX2-5" fmla="*/ 1064993 w 1064993"/>
                <a:gd name="connsiteY2-6" fmla="*/ 4160577 h 4378291"/>
                <a:gd name="connsiteX3-7" fmla="*/ 0 w 1064993"/>
                <a:gd name="connsiteY3-8" fmla="*/ 4378291 h 4378291"/>
                <a:gd name="connsiteX4-9" fmla="*/ 0 w 1064993"/>
                <a:gd name="connsiteY4-10" fmla="*/ 0 h 4378291"/>
                <a:gd name="connsiteX0-11" fmla="*/ 101600 w 1166593"/>
                <a:gd name="connsiteY0-12" fmla="*/ 0 h 4160577"/>
                <a:gd name="connsiteX1-13" fmla="*/ 992422 w 1166593"/>
                <a:gd name="connsiteY1-14" fmla="*/ 0 h 4160577"/>
                <a:gd name="connsiteX2-15" fmla="*/ 1166593 w 1166593"/>
                <a:gd name="connsiteY2-16" fmla="*/ 4160577 h 4160577"/>
                <a:gd name="connsiteX3-17" fmla="*/ 0 w 1166593"/>
                <a:gd name="connsiteY3-18" fmla="*/ 4146062 h 4160577"/>
                <a:gd name="connsiteX4-19" fmla="*/ 101600 w 1166593"/>
                <a:gd name="connsiteY4-20" fmla="*/ 0 h 4160577"/>
                <a:gd name="connsiteX0-21" fmla="*/ 203200 w 1268193"/>
                <a:gd name="connsiteY0-22" fmla="*/ 0 h 4160577"/>
                <a:gd name="connsiteX1-23" fmla="*/ 1094022 w 1268193"/>
                <a:gd name="connsiteY1-24" fmla="*/ 0 h 4160577"/>
                <a:gd name="connsiteX2-25" fmla="*/ 1268193 w 1268193"/>
                <a:gd name="connsiteY2-26" fmla="*/ 4160577 h 4160577"/>
                <a:gd name="connsiteX3-27" fmla="*/ 0 w 1268193"/>
                <a:gd name="connsiteY3-28" fmla="*/ 4160577 h 4160577"/>
                <a:gd name="connsiteX4-29" fmla="*/ 203200 w 1268193"/>
                <a:gd name="connsiteY4-30" fmla="*/ 0 h 4160577"/>
                <a:gd name="connsiteX0-31" fmla="*/ 203200 w 1442365"/>
                <a:gd name="connsiteY0-32" fmla="*/ 0 h 4160577"/>
                <a:gd name="connsiteX1-33" fmla="*/ 1094022 w 1442365"/>
                <a:gd name="connsiteY1-34" fmla="*/ 0 h 4160577"/>
                <a:gd name="connsiteX2-35" fmla="*/ 1442365 w 1442365"/>
                <a:gd name="connsiteY2-36" fmla="*/ 4147355 h 4160577"/>
                <a:gd name="connsiteX3-37" fmla="*/ 0 w 1442365"/>
                <a:gd name="connsiteY3-38" fmla="*/ 4160577 h 4160577"/>
                <a:gd name="connsiteX4-39" fmla="*/ 203200 w 1442365"/>
                <a:gd name="connsiteY4-40" fmla="*/ 0 h 4160577"/>
                <a:gd name="connsiteX0-41" fmla="*/ 275772 w 1514937"/>
                <a:gd name="connsiteY0-42" fmla="*/ 0 h 4160577"/>
                <a:gd name="connsiteX1-43" fmla="*/ 1166594 w 1514937"/>
                <a:gd name="connsiteY1-44" fmla="*/ 0 h 4160577"/>
                <a:gd name="connsiteX2-45" fmla="*/ 1514937 w 1514937"/>
                <a:gd name="connsiteY2-46" fmla="*/ 4147355 h 4160577"/>
                <a:gd name="connsiteX3-47" fmla="*/ 0 w 1514937"/>
                <a:gd name="connsiteY3-48" fmla="*/ 4160577 h 4160577"/>
                <a:gd name="connsiteX4-49" fmla="*/ 275772 w 1514937"/>
                <a:gd name="connsiteY4-50" fmla="*/ 0 h 41605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14937" h="4160577">
                  <a:moveTo>
                    <a:pt x="275772" y="0"/>
                  </a:moveTo>
                  <a:lnTo>
                    <a:pt x="1166594" y="0"/>
                  </a:lnTo>
                  <a:lnTo>
                    <a:pt x="1514937" y="4147355"/>
                  </a:lnTo>
                  <a:lnTo>
                    <a:pt x="0" y="4160577"/>
                  </a:lnTo>
                  <a:lnTo>
                    <a:pt x="27577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" noProof="1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2294" name="矩形 4">
              <a:extLst>
                <a:ext uri="{FF2B5EF4-FFF2-40B4-BE49-F238E27FC236}">
                  <a16:creationId xmlns:a16="http://schemas.microsoft.com/office/drawing/2014/main" id="{F0D789B7-24FA-4F25-8AE8-2E8A2B2885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82448">
              <a:off x="355" y="699"/>
              <a:ext cx="1283" cy="640"/>
            </a:xfrm>
            <a:custGeom>
              <a:avLst/>
              <a:gdLst>
                <a:gd name="T0" fmla="*/ 0 w 1634906"/>
                <a:gd name="T1" fmla="*/ 0 h 963616"/>
                <a:gd name="T2" fmla="*/ 1192012 w 1634906"/>
                <a:gd name="T3" fmla="*/ 164691 h 963616"/>
                <a:gd name="T4" fmla="*/ 1634906 w 1634906"/>
                <a:gd name="T5" fmla="*/ 678184 h 963616"/>
                <a:gd name="T6" fmla="*/ 30230 w 1634906"/>
                <a:gd name="T7" fmla="*/ 963616 h 963616"/>
                <a:gd name="T8" fmla="*/ 0 w 1634906"/>
                <a:gd name="T9" fmla="*/ 0 h 96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4906" h="963616">
                  <a:moveTo>
                    <a:pt x="0" y="0"/>
                  </a:moveTo>
                  <a:lnTo>
                    <a:pt x="1192012" y="164691"/>
                  </a:lnTo>
                  <a:lnTo>
                    <a:pt x="1634906" y="678184"/>
                  </a:lnTo>
                  <a:lnTo>
                    <a:pt x="30230" y="96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  <p:sp>
          <p:nvSpPr>
            <p:cNvPr id="12295" name="等腰三角形 9">
              <a:extLst>
                <a:ext uri="{FF2B5EF4-FFF2-40B4-BE49-F238E27FC236}">
                  <a16:creationId xmlns:a16="http://schemas.microsoft.com/office/drawing/2014/main" id="{D80B516B-EF59-4D5B-A56F-992ED64D00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89539">
              <a:off x="2019" y="1222"/>
              <a:ext cx="172" cy="484"/>
            </a:xfrm>
            <a:custGeom>
              <a:avLst/>
              <a:gdLst>
                <a:gd name="T0" fmla="*/ 6 w 275151"/>
                <a:gd name="T1" fmla="*/ 1024189 h 1024189"/>
                <a:gd name="T2" fmla="*/ 28279 w 275151"/>
                <a:gd name="T3" fmla="*/ 0 h 1024189"/>
                <a:gd name="T4" fmla="*/ 275151 w 275151"/>
                <a:gd name="T5" fmla="*/ 828652 h 1024189"/>
                <a:gd name="T6" fmla="*/ 6 w 275151"/>
                <a:gd name="T7" fmla="*/ 1024189 h 1024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151" h="1024189">
                  <a:moveTo>
                    <a:pt x="6" y="1024189"/>
                  </a:moveTo>
                  <a:cubicBezTo>
                    <a:pt x="-471" y="680099"/>
                    <a:pt x="28756" y="344090"/>
                    <a:pt x="28279" y="0"/>
                  </a:cubicBezTo>
                  <a:lnTo>
                    <a:pt x="275151" y="828652"/>
                  </a:lnTo>
                  <a:lnTo>
                    <a:pt x="6" y="1024189"/>
                  </a:lnTo>
                  <a:close/>
                </a:path>
              </a:pathLst>
            </a:custGeom>
            <a:solidFill>
              <a:srgbClr val="7B9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89774D7C-9571-41C9-8678-0CBEDA58161F}"/>
              </a:ext>
            </a:extLst>
          </p:cNvPr>
          <p:cNvSpPr/>
          <p:nvPr/>
        </p:nvSpPr>
        <p:spPr>
          <a:xfrm>
            <a:off x="8578851" y="1262063"/>
            <a:ext cx="396875" cy="366712"/>
          </a:xfrm>
          <a:prstGeom prst="rect">
            <a:avLst/>
          </a:prstGeom>
          <a:solidFill>
            <a:srgbClr val="A3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5D4BD26-6A1B-4280-8F01-40F50E03E3F4}"/>
              </a:ext>
            </a:extLst>
          </p:cNvPr>
          <p:cNvSpPr/>
          <p:nvPr/>
        </p:nvSpPr>
        <p:spPr>
          <a:xfrm>
            <a:off x="8815388" y="4441826"/>
            <a:ext cx="304800" cy="282575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DC9466F-9A1C-43DC-BBBD-BD83105259D9}"/>
              </a:ext>
            </a:extLst>
          </p:cNvPr>
          <p:cNvSpPr/>
          <p:nvPr/>
        </p:nvSpPr>
        <p:spPr>
          <a:xfrm>
            <a:off x="8888414" y="739775"/>
            <a:ext cx="231775" cy="241300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207B9C6-3EB7-4C12-B04F-0901FA34B708}"/>
              </a:ext>
            </a:extLst>
          </p:cNvPr>
          <p:cNvSpPr/>
          <p:nvPr/>
        </p:nvSpPr>
        <p:spPr>
          <a:xfrm>
            <a:off x="8594725" y="4802188"/>
            <a:ext cx="165100" cy="138112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2B9F81F-92C7-49E3-9C1A-64691F3029AD}"/>
              </a:ext>
            </a:extLst>
          </p:cNvPr>
          <p:cNvSpPr/>
          <p:nvPr/>
        </p:nvSpPr>
        <p:spPr>
          <a:xfrm>
            <a:off x="9336088" y="693739"/>
            <a:ext cx="119062" cy="155575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0" name="文本框 22">
            <a:extLst>
              <a:ext uri="{FF2B5EF4-FFF2-40B4-BE49-F238E27FC236}">
                <a16:creationId xmlns:a16="http://schemas.microsoft.com/office/drawing/2014/main" id="{5A7155E7-C82C-4EF8-A139-25A11CD09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813353"/>
            <a:ext cx="6116638" cy="101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7" tIns="45514" rIns="91027" bIns="455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4550CF0-9760-4838-9763-68270286F167}"/>
              </a:ext>
            </a:extLst>
          </p:cNvPr>
          <p:cNvSpPr/>
          <p:nvPr/>
        </p:nvSpPr>
        <p:spPr>
          <a:xfrm>
            <a:off x="9717088" y="5876925"/>
            <a:ext cx="957262" cy="1030288"/>
          </a:xfrm>
          <a:prstGeom prst="rect">
            <a:avLst/>
          </a:prstGeom>
          <a:solidFill>
            <a:srgbClr val="9751CB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AC94AFE-963E-459E-A669-1C50DDB5DD9A}"/>
              </a:ext>
            </a:extLst>
          </p:cNvPr>
          <p:cNvSpPr/>
          <p:nvPr/>
        </p:nvSpPr>
        <p:spPr>
          <a:xfrm>
            <a:off x="9129713" y="6118226"/>
            <a:ext cx="457200" cy="479425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B470A454-87B7-493C-9DB5-ECF9325DC8E7}"/>
              </a:ext>
            </a:extLst>
          </p:cNvPr>
          <p:cNvSpPr/>
          <p:nvPr/>
        </p:nvSpPr>
        <p:spPr>
          <a:xfrm>
            <a:off x="10274300" y="5229225"/>
            <a:ext cx="279400" cy="304800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E06E82E-1DDD-47A5-BEA3-6C6E8F8DDB25}"/>
              </a:ext>
            </a:extLst>
          </p:cNvPr>
          <p:cNvSpPr/>
          <p:nvPr/>
        </p:nvSpPr>
        <p:spPr>
          <a:xfrm>
            <a:off x="8821739" y="6486526"/>
            <a:ext cx="225425" cy="182563"/>
          </a:xfrm>
          <a:prstGeom prst="rect">
            <a:avLst/>
          </a:prstGeom>
          <a:solidFill>
            <a:srgbClr val="9DDFB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C2052CBE-3157-421D-8FC4-965E1169F903}"/>
              </a:ext>
            </a:extLst>
          </p:cNvPr>
          <p:cNvSpPr/>
          <p:nvPr/>
        </p:nvSpPr>
        <p:spPr>
          <a:xfrm>
            <a:off x="10040938" y="4851401"/>
            <a:ext cx="158750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0CC0C0C-239C-450A-A8A7-9919F6C7BF02}"/>
              </a:ext>
            </a:extLst>
          </p:cNvPr>
          <p:cNvSpPr/>
          <p:nvPr/>
        </p:nvSpPr>
        <p:spPr>
          <a:xfrm>
            <a:off x="1524000" y="42864"/>
            <a:ext cx="865188" cy="866775"/>
          </a:xfrm>
          <a:prstGeom prst="rect">
            <a:avLst/>
          </a:prstGeom>
          <a:solidFill>
            <a:srgbClr val="7C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299B186-C30A-454D-B8F2-852AD5E380DE}"/>
              </a:ext>
            </a:extLst>
          </p:cNvPr>
          <p:cNvSpPr/>
          <p:nvPr/>
        </p:nvSpPr>
        <p:spPr>
          <a:xfrm>
            <a:off x="2516188" y="176214"/>
            <a:ext cx="457200" cy="517525"/>
          </a:xfrm>
          <a:prstGeom prst="rect">
            <a:avLst/>
          </a:prstGeom>
          <a:solidFill>
            <a:srgbClr val="5FE8D6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FC24693-0A6B-4510-85F9-6A85F04C0A19}"/>
              </a:ext>
            </a:extLst>
          </p:cNvPr>
          <p:cNvSpPr/>
          <p:nvPr/>
        </p:nvSpPr>
        <p:spPr>
          <a:xfrm>
            <a:off x="1604964" y="1301751"/>
            <a:ext cx="280987" cy="327025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8434BE0A-E795-4A33-9EB7-D5B5E4283876}"/>
              </a:ext>
            </a:extLst>
          </p:cNvPr>
          <p:cNvSpPr/>
          <p:nvPr/>
        </p:nvSpPr>
        <p:spPr>
          <a:xfrm>
            <a:off x="1892300" y="1758950"/>
            <a:ext cx="171450" cy="230188"/>
          </a:xfrm>
          <a:prstGeom prst="rect">
            <a:avLst/>
          </a:prstGeom>
          <a:solidFill>
            <a:srgbClr val="9DDFB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02FAF60-F208-4EC2-AD0B-77257FCB0BB7}"/>
              </a:ext>
            </a:extLst>
          </p:cNvPr>
          <p:cNvSpPr/>
          <p:nvPr/>
        </p:nvSpPr>
        <p:spPr>
          <a:xfrm>
            <a:off x="3100388" y="176213"/>
            <a:ext cx="177800" cy="233362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3DA23A3-A862-4767-BF11-C8D721F91E17}"/>
              </a:ext>
            </a:extLst>
          </p:cNvPr>
          <p:cNvSpPr/>
          <p:nvPr/>
        </p:nvSpPr>
        <p:spPr>
          <a:xfrm>
            <a:off x="2513013" y="946150"/>
            <a:ext cx="177800" cy="234950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2794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b="0" dirty="0"/>
                  <a:t>丘奇数的运算：</a:t>
                </a:r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1</a:t>
                </a:r>
                <a:r>
                  <a:rPr lang="zh-CN" altLang="en-US" dirty="0"/>
                  <a:t>、解除抽象：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/>
                  <a:t>	</a:t>
                </a:r>
                <a:r>
                  <a:rPr lang="zh-CN" altLang="en-US" b="0" dirty="0"/>
                  <a:t>设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b="0" dirty="0"/>
                  <a:t>是丘奇数，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b="0" dirty="0"/>
                  <a:t>是一元函数</a:t>
                </a:r>
                <a:r>
                  <a:rPr lang="zh-CN" altLang="en-US" dirty="0"/>
                  <a:t>，则：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/>
                  <a:t>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/>
                  <a:t>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表示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上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作用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2</a:t>
                </a:r>
                <a:r>
                  <a:rPr lang="zh-CN" altLang="en-US" dirty="0"/>
                  <a:t>、加法原理：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𝑆𝑈𝐵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 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 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抽象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/>
                  <a:t> 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  <a:blipFill>
                <a:blip r:embed="rId2"/>
                <a:stretch>
                  <a:fillRect l="-1389" t="-1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5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b="0" dirty="0"/>
                  <a:t>丘奇数的运算：</a:t>
                </a:r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3</a:t>
                </a:r>
                <a:r>
                  <a:rPr lang="zh-CN" altLang="en-US" dirty="0"/>
                  <a:t>、乘法原理：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𝑀𝑈𝐿𝑇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 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 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抽象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/>
                  <a:t> 4</a:t>
                </a:r>
                <a:r>
                  <a:rPr lang="zh-CN" altLang="en-US" b="0" dirty="0"/>
                  <a:t>、前驱与减法</a:t>
                </a:r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𝑃𝑅𝐸𝐷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𝑆𝑈𝐵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𝑃𝑅𝐸𝐷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  <a:blipFill>
                <a:blip r:embed="rId2"/>
                <a:stretch>
                  <a:fillRect l="-1389" t="-1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5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>
                    <a:latin typeface="Cambria Math" panose="02040503050406030204" pitchFamily="18" charset="0"/>
                  </a:rPr>
                  <a:t>布尔值：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𝐹𝑎𝑙𝑠𝑒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dirty="0"/>
                  <a:t>则：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/>
                  <a:t>这样定义使布尔值和取左</a:t>
                </a:r>
                <a:r>
                  <a:rPr lang="en-US" altLang="zh-CN" b="0" dirty="0"/>
                  <a:t>/</a:t>
                </a:r>
                <a:r>
                  <a:rPr lang="zh-CN" altLang="en-US" b="0" dirty="0"/>
                  <a:t>取右挂钩起来。</a:t>
                </a:r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  <a:blipFill>
                <a:blip r:embed="rId2"/>
                <a:stretch>
                  <a:fillRect l="-1389" t="-1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b="0" dirty="0"/>
                  <a:t>布尔运算（与或非）：</a:t>
                </a:r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1</a:t>
                </a:r>
                <a:r>
                  <a:rPr lang="zh-CN" altLang="en-US" dirty="0"/>
                  <a:t>、非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/>
                  <a:t>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𝑁𝑂𝑇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𝑇𝑟𝑢𝑒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2</a:t>
                </a:r>
                <a:r>
                  <a:rPr lang="zh-CN" altLang="en-US" b="0" dirty="0"/>
                  <a:t>、或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/>
                  <a:t>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3</a:t>
                </a:r>
                <a:r>
                  <a:rPr lang="zh-CN" altLang="en-US" b="0" dirty="0"/>
                  <a:t>、与</a:t>
                </a:r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 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  <a:blipFill>
                <a:blip r:embed="rId2"/>
                <a:stretch>
                  <a:fillRect l="-1389" t="-1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6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9DEC16A4-D133-4B11-A4B2-667B0E0F8716}"/>
              </a:ext>
            </a:extLst>
          </p:cNvPr>
          <p:cNvSpPr/>
          <p:nvPr/>
        </p:nvSpPr>
        <p:spPr>
          <a:xfrm>
            <a:off x="9191626" y="2239963"/>
            <a:ext cx="722313" cy="685800"/>
          </a:xfrm>
          <a:prstGeom prst="rect">
            <a:avLst/>
          </a:prstGeom>
          <a:solidFill>
            <a:srgbClr val="7C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grpSp>
        <p:nvGrpSpPr>
          <p:cNvPr id="588803" name="组合 588802">
            <a:extLst>
              <a:ext uri="{FF2B5EF4-FFF2-40B4-BE49-F238E27FC236}">
                <a16:creationId xmlns:a16="http://schemas.microsoft.com/office/drawing/2014/main" id="{8A73BA24-667E-4B30-AF61-73683A9A2D96}"/>
              </a:ext>
            </a:extLst>
          </p:cNvPr>
          <p:cNvGrpSpPr>
            <a:grpSpLocks/>
          </p:cNvGrpSpPr>
          <p:nvPr/>
        </p:nvGrpSpPr>
        <p:grpSpPr bwMode="auto">
          <a:xfrm>
            <a:off x="2495551" y="1103314"/>
            <a:ext cx="7096125" cy="4052887"/>
            <a:chOff x="678" y="378"/>
            <a:chExt cx="4560" cy="2961"/>
          </a:xfrm>
        </p:grpSpPr>
        <p:sp>
          <p:nvSpPr>
            <p:cNvPr id="12291" name="矩形 8">
              <a:extLst>
                <a:ext uri="{FF2B5EF4-FFF2-40B4-BE49-F238E27FC236}">
                  <a16:creationId xmlns:a16="http://schemas.microsoft.com/office/drawing/2014/main" id="{361DEAD0-0DD3-47C9-A40E-16F2E2256D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31425">
              <a:off x="688" y="2023"/>
              <a:ext cx="1995" cy="635"/>
            </a:xfrm>
            <a:custGeom>
              <a:avLst/>
              <a:gdLst>
                <a:gd name="T0" fmla="*/ 0 w 3724431"/>
                <a:gd name="T1" fmla="*/ 0 h 1344033"/>
                <a:gd name="T2" fmla="*/ 3724431 w 3724431"/>
                <a:gd name="T3" fmla="*/ 332864 h 1344033"/>
                <a:gd name="T4" fmla="*/ 3724431 w 3724431"/>
                <a:gd name="T5" fmla="*/ 1203721 h 1344033"/>
                <a:gd name="T6" fmla="*/ 484318 w 3724431"/>
                <a:gd name="T7" fmla="*/ 1344033 h 1344033"/>
                <a:gd name="T8" fmla="*/ 0 w 3724431"/>
                <a:gd name="T9" fmla="*/ 0 h 1344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4431" h="1344033">
                  <a:moveTo>
                    <a:pt x="0" y="0"/>
                  </a:moveTo>
                  <a:lnTo>
                    <a:pt x="3724431" y="332864"/>
                  </a:lnTo>
                  <a:lnTo>
                    <a:pt x="3724431" y="1203721"/>
                  </a:lnTo>
                  <a:lnTo>
                    <a:pt x="484318" y="134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420357D-0721-4EFE-B94E-4E79D5794AAF}"/>
                </a:ext>
              </a:extLst>
            </p:cNvPr>
            <p:cNvSpPr/>
            <p:nvPr/>
          </p:nvSpPr>
          <p:spPr>
            <a:xfrm>
              <a:off x="1111" y="1525"/>
              <a:ext cx="4127" cy="9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" noProof="1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30" name="矩形 5">
              <a:extLst>
                <a:ext uri="{FF2B5EF4-FFF2-40B4-BE49-F238E27FC236}">
                  <a16:creationId xmlns:a16="http://schemas.microsoft.com/office/drawing/2014/main" id="{FD0F4D0D-B111-418C-B09B-1484EAA487FB}"/>
                </a:ext>
              </a:extLst>
            </p:cNvPr>
            <p:cNvSpPr/>
            <p:nvPr/>
          </p:nvSpPr>
          <p:spPr>
            <a:xfrm>
              <a:off x="959" y="662"/>
              <a:ext cx="715" cy="2496"/>
            </a:xfrm>
            <a:custGeom>
              <a:avLst/>
              <a:gdLst>
                <a:gd name="connsiteX0" fmla="*/ 0 w 890822"/>
                <a:gd name="connsiteY0" fmla="*/ 0 h 4378291"/>
                <a:gd name="connsiteX1" fmla="*/ 890822 w 890822"/>
                <a:gd name="connsiteY1" fmla="*/ 0 h 4378291"/>
                <a:gd name="connsiteX2" fmla="*/ 890822 w 890822"/>
                <a:gd name="connsiteY2" fmla="*/ 4378291 h 4378291"/>
                <a:gd name="connsiteX3" fmla="*/ 0 w 890822"/>
                <a:gd name="connsiteY3" fmla="*/ 4378291 h 4378291"/>
                <a:gd name="connsiteX4" fmla="*/ 0 w 890822"/>
                <a:gd name="connsiteY4" fmla="*/ 0 h 4378291"/>
                <a:gd name="connsiteX0-1" fmla="*/ 0 w 1064993"/>
                <a:gd name="connsiteY0-2" fmla="*/ 0 h 4378291"/>
                <a:gd name="connsiteX1-3" fmla="*/ 890822 w 1064993"/>
                <a:gd name="connsiteY1-4" fmla="*/ 0 h 4378291"/>
                <a:gd name="connsiteX2-5" fmla="*/ 1064993 w 1064993"/>
                <a:gd name="connsiteY2-6" fmla="*/ 4160577 h 4378291"/>
                <a:gd name="connsiteX3-7" fmla="*/ 0 w 1064993"/>
                <a:gd name="connsiteY3-8" fmla="*/ 4378291 h 4378291"/>
                <a:gd name="connsiteX4-9" fmla="*/ 0 w 1064993"/>
                <a:gd name="connsiteY4-10" fmla="*/ 0 h 4378291"/>
                <a:gd name="connsiteX0-11" fmla="*/ 101600 w 1166593"/>
                <a:gd name="connsiteY0-12" fmla="*/ 0 h 4160577"/>
                <a:gd name="connsiteX1-13" fmla="*/ 992422 w 1166593"/>
                <a:gd name="connsiteY1-14" fmla="*/ 0 h 4160577"/>
                <a:gd name="connsiteX2-15" fmla="*/ 1166593 w 1166593"/>
                <a:gd name="connsiteY2-16" fmla="*/ 4160577 h 4160577"/>
                <a:gd name="connsiteX3-17" fmla="*/ 0 w 1166593"/>
                <a:gd name="connsiteY3-18" fmla="*/ 4146062 h 4160577"/>
                <a:gd name="connsiteX4-19" fmla="*/ 101600 w 1166593"/>
                <a:gd name="connsiteY4-20" fmla="*/ 0 h 4160577"/>
                <a:gd name="connsiteX0-21" fmla="*/ 203200 w 1268193"/>
                <a:gd name="connsiteY0-22" fmla="*/ 0 h 4160577"/>
                <a:gd name="connsiteX1-23" fmla="*/ 1094022 w 1268193"/>
                <a:gd name="connsiteY1-24" fmla="*/ 0 h 4160577"/>
                <a:gd name="connsiteX2-25" fmla="*/ 1268193 w 1268193"/>
                <a:gd name="connsiteY2-26" fmla="*/ 4160577 h 4160577"/>
                <a:gd name="connsiteX3-27" fmla="*/ 0 w 1268193"/>
                <a:gd name="connsiteY3-28" fmla="*/ 4160577 h 4160577"/>
                <a:gd name="connsiteX4-29" fmla="*/ 203200 w 1268193"/>
                <a:gd name="connsiteY4-30" fmla="*/ 0 h 4160577"/>
                <a:gd name="connsiteX0-31" fmla="*/ 203200 w 1442365"/>
                <a:gd name="connsiteY0-32" fmla="*/ 0 h 4160577"/>
                <a:gd name="connsiteX1-33" fmla="*/ 1094022 w 1442365"/>
                <a:gd name="connsiteY1-34" fmla="*/ 0 h 4160577"/>
                <a:gd name="connsiteX2-35" fmla="*/ 1442365 w 1442365"/>
                <a:gd name="connsiteY2-36" fmla="*/ 4147355 h 4160577"/>
                <a:gd name="connsiteX3-37" fmla="*/ 0 w 1442365"/>
                <a:gd name="connsiteY3-38" fmla="*/ 4160577 h 4160577"/>
                <a:gd name="connsiteX4-39" fmla="*/ 203200 w 1442365"/>
                <a:gd name="connsiteY4-40" fmla="*/ 0 h 4160577"/>
                <a:gd name="connsiteX0-41" fmla="*/ 275772 w 1514937"/>
                <a:gd name="connsiteY0-42" fmla="*/ 0 h 4160577"/>
                <a:gd name="connsiteX1-43" fmla="*/ 1166594 w 1514937"/>
                <a:gd name="connsiteY1-44" fmla="*/ 0 h 4160577"/>
                <a:gd name="connsiteX2-45" fmla="*/ 1514937 w 1514937"/>
                <a:gd name="connsiteY2-46" fmla="*/ 4147355 h 4160577"/>
                <a:gd name="connsiteX3-47" fmla="*/ 0 w 1514937"/>
                <a:gd name="connsiteY3-48" fmla="*/ 4160577 h 4160577"/>
                <a:gd name="connsiteX4-49" fmla="*/ 275772 w 1514937"/>
                <a:gd name="connsiteY4-50" fmla="*/ 0 h 41605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14937" h="4160577">
                  <a:moveTo>
                    <a:pt x="275772" y="0"/>
                  </a:moveTo>
                  <a:lnTo>
                    <a:pt x="1166594" y="0"/>
                  </a:lnTo>
                  <a:lnTo>
                    <a:pt x="1514937" y="4147355"/>
                  </a:lnTo>
                  <a:lnTo>
                    <a:pt x="0" y="4160577"/>
                  </a:lnTo>
                  <a:lnTo>
                    <a:pt x="27577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" noProof="1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2294" name="矩形 4">
              <a:extLst>
                <a:ext uri="{FF2B5EF4-FFF2-40B4-BE49-F238E27FC236}">
                  <a16:creationId xmlns:a16="http://schemas.microsoft.com/office/drawing/2014/main" id="{F0D789B7-24FA-4F25-8AE8-2E8A2B2885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82448">
              <a:off x="355" y="699"/>
              <a:ext cx="1283" cy="640"/>
            </a:xfrm>
            <a:custGeom>
              <a:avLst/>
              <a:gdLst>
                <a:gd name="T0" fmla="*/ 0 w 1634906"/>
                <a:gd name="T1" fmla="*/ 0 h 963616"/>
                <a:gd name="T2" fmla="*/ 1192012 w 1634906"/>
                <a:gd name="T3" fmla="*/ 164691 h 963616"/>
                <a:gd name="T4" fmla="*/ 1634906 w 1634906"/>
                <a:gd name="T5" fmla="*/ 678184 h 963616"/>
                <a:gd name="T6" fmla="*/ 30230 w 1634906"/>
                <a:gd name="T7" fmla="*/ 963616 h 963616"/>
                <a:gd name="T8" fmla="*/ 0 w 1634906"/>
                <a:gd name="T9" fmla="*/ 0 h 96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4906" h="963616">
                  <a:moveTo>
                    <a:pt x="0" y="0"/>
                  </a:moveTo>
                  <a:lnTo>
                    <a:pt x="1192012" y="164691"/>
                  </a:lnTo>
                  <a:lnTo>
                    <a:pt x="1634906" y="678184"/>
                  </a:lnTo>
                  <a:lnTo>
                    <a:pt x="30230" y="96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  <p:sp>
          <p:nvSpPr>
            <p:cNvPr id="12295" name="等腰三角形 9">
              <a:extLst>
                <a:ext uri="{FF2B5EF4-FFF2-40B4-BE49-F238E27FC236}">
                  <a16:creationId xmlns:a16="http://schemas.microsoft.com/office/drawing/2014/main" id="{D80B516B-EF59-4D5B-A56F-992ED64D00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89539">
              <a:off x="2019" y="1222"/>
              <a:ext cx="172" cy="484"/>
            </a:xfrm>
            <a:custGeom>
              <a:avLst/>
              <a:gdLst>
                <a:gd name="T0" fmla="*/ 6 w 275151"/>
                <a:gd name="T1" fmla="*/ 1024189 h 1024189"/>
                <a:gd name="T2" fmla="*/ 28279 w 275151"/>
                <a:gd name="T3" fmla="*/ 0 h 1024189"/>
                <a:gd name="T4" fmla="*/ 275151 w 275151"/>
                <a:gd name="T5" fmla="*/ 828652 h 1024189"/>
                <a:gd name="T6" fmla="*/ 6 w 275151"/>
                <a:gd name="T7" fmla="*/ 1024189 h 1024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151" h="1024189">
                  <a:moveTo>
                    <a:pt x="6" y="1024189"/>
                  </a:moveTo>
                  <a:cubicBezTo>
                    <a:pt x="-471" y="680099"/>
                    <a:pt x="28756" y="344090"/>
                    <a:pt x="28279" y="0"/>
                  </a:cubicBezTo>
                  <a:lnTo>
                    <a:pt x="275151" y="828652"/>
                  </a:lnTo>
                  <a:lnTo>
                    <a:pt x="6" y="1024189"/>
                  </a:lnTo>
                  <a:close/>
                </a:path>
              </a:pathLst>
            </a:custGeom>
            <a:solidFill>
              <a:srgbClr val="7B9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89774D7C-9571-41C9-8678-0CBEDA58161F}"/>
              </a:ext>
            </a:extLst>
          </p:cNvPr>
          <p:cNvSpPr/>
          <p:nvPr/>
        </p:nvSpPr>
        <p:spPr>
          <a:xfrm>
            <a:off x="8578851" y="1262063"/>
            <a:ext cx="396875" cy="366712"/>
          </a:xfrm>
          <a:prstGeom prst="rect">
            <a:avLst/>
          </a:prstGeom>
          <a:solidFill>
            <a:srgbClr val="A3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5D4BD26-6A1B-4280-8F01-40F50E03E3F4}"/>
              </a:ext>
            </a:extLst>
          </p:cNvPr>
          <p:cNvSpPr/>
          <p:nvPr/>
        </p:nvSpPr>
        <p:spPr>
          <a:xfrm>
            <a:off x="8815388" y="4441826"/>
            <a:ext cx="304800" cy="282575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DC9466F-9A1C-43DC-BBBD-BD83105259D9}"/>
              </a:ext>
            </a:extLst>
          </p:cNvPr>
          <p:cNvSpPr/>
          <p:nvPr/>
        </p:nvSpPr>
        <p:spPr>
          <a:xfrm>
            <a:off x="8888414" y="739775"/>
            <a:ext cx="231775" cy="241300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207B9C6-3EB7-4C12-B04F-0901FA34B708}"/>
              </a:ext>
            </a:extLst>
          </p:cNvPr>
          <p:cNvSpPr/>
          <p:nvPr/>
        </p:nvSpPr>
        <p:spPr>
          <a:xfrm>
            <a:off x="8594725" y="4802188"/>
            <a:ext cx="165100" cy="138112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2B9F81F-92C7-49E3-9C1A-64691F3029AD}"/>
              </a:ext>
            </a:extLst>
          </p:cNvPr>
          <p:cNvSpPr/>
          <p:nvPr/>
        </p:nvSpPr>
        <p:spPr>
          <a:xfrm>
            <a:off x="9336088" y="693739"/>
            <a:ext cx="119062" cy="155575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0" name="文本框 22">
            <a:extLst>
              <a:ext uri="{FF2B5EF4-FFF2-40B4-BE49-F238E27FC236}">
                <a16:creationId xmlns:a16="http://schemas.microsoft.com/office/drawing/2014/main" id="{5A7155E7-C82C-4EF8-A139-25A11CD09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813353"/>
            <a:ext cx="6116638" cy="101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7" tIns="45514" rIns="91027" bIns="455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分支和递归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4550CF0-9760-4838-9763-68270286F167}"/>
              </a:ext>
            </a:extLst>
          </p:cNvPr>
          <p:cNvSpPr/>
          <p:nvPr/>
        </p:nvSpPr>
        <p:spPr>
          <a:xfrm>
            <a:off x="9717088" y="5876925"/>
            <a:ext cx="957262" cy="1030288"/>
          </a:xfrm>
          <a:prstGeom prst="rect">
            <a:avLst/>
          </a:prstGeom>
          <a:solidFill>
            <a:srgbClr val="9751CB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AC94AFE-963E-459E-A669-1C50DDB5DD9A}"/>
              </a:ext>
            </a:extLst>
          </p:cNvPr>
          <p:cNvSpPr/>
          <p:nvPr/>
        </p:nvSpPr>
        <p:spPr>
          <a:xfrm>
            <a:off x="9129713" y="6118226"/>
            <a:ext cx="457200" cy="479425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B470A454-87B7-493C-9DB5-ECF9325DC8E7}"/>
              </a:ext>
            </a:extLst>
          </p:cNvPr>
          <p:cNvSpPr/>
          <p:nvPr/>
        </p:nvSpPr>
        <p:spPr>
          <a:xfrm>
            <a:off x="10274300" y="5229225"/>
            <a:ext cx="279400" cy="304800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E06E82E-1DDD-47A5-BEA3-6C6E8F8DDB25}"/>
              </a:ext>
            </a:extLst>
          </p:cNvPr>
          <p:cNvSpPr/>
          <p:nvPr/>
        </p:nvSpPr>
        <p:spPr>
          <a:xfrm>
            <a:off x="8821739" y="6486526"/>
            <a:ext cx="225425" cy="182563"/>
          </a:xfrm>
          <a:prstGeom prst="rect">
            <a:avLst/>
          </a:prstGeom>
          <a:solidFill>
            <a:srgbClr val="9DDFB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C2052CBE-3157-421D-8FC4-965E1169F903}"/>
              </a:ext>
            </a:extLst>
          </p:cNvPr>
          <p:cNvSpPr/>
          <p:nvPr/>
        </p:nvSpPr>
        <p:spPr>
          <a:xfrm>
            <a:off x="10040938" y="4851401"/>
            <a:ext cx="158750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0CC0C0C-239C-450A-A8A7-9919F6C7BF02}"/>
              </a:ext>
            </a:extLst>
          </p:cNvPr>
          <p:cNvSpPr/>
          <p:nvPr/>
        </p:nvSpPr>
        <p:spPr>
          <a:xfrm>
            <a:off x="1524000" y="42864"/>
            <a:ext cx="865188" cy="866775"/>
          </a:xfrm>
          <a:prstGeom prst="rect">
            <a:avLst/>
          </a:prstGeom>
          <a:solidFill>
            <a:srgbClr val="7C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299B186-C30A-454D-B8F2-852AD5E380DE}"/>
              </a:ext>
            </a:extLst>
          </p:cNvPr>
          <p:cNvSpPr/>
          <p:nvPr/>
        </p:nvSpPr>
        <p:spPr>
          <a:xfrm>
            <a:off x="2516188" y="176214"/>
            <a:ext cx="457200" cy="517525"/>
          </a:xfrm>
          <a:prstGeom prst="rect">
            <a:avLst/>
          </a:prstGeom>
          <a:solidFill>
            <a:srgbClr val="5FE8D6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FC24693-0A6B-4510-85F9-6A85F04C0A19}"/>
              </a:ext>
            </a:extLst>
          </p:cNvPr>
          <p:cNvSpPr/>
          <p:nvPr/>
        </p:nvSpPr>
        <p:spPr>
          <a:xfrm>
            <a:off x="1604964" y="1301751"/>
            <a:ext cx="280987" cy="327025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8434BE0A-E795-4A33-9EB7-D5B5E4283876}"/>
              </a:ext>
            </a:extLst>
          </p:cNvPr>
          <p:cNvSpPr/>
          <p:nvPr/>
        </p:nvSpPr>
        <p:spPr>
          <a:xfrm>
            <a:off x="1892300" y="1758950"/>
            <a:ext cx="171450" cy="230188"/>
          </a:xfrm>
          <a:prstGeom prst="rect">
            <a:avLst/>
          </a:prstGeom>
          <a:solidFill>
            <a:srgbClr val="9DDFB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02FAF60-F208-4EC2-AD0B-77257FCB0BB7}"/>
              </a:ext>
            </a:extLst>
          </p:cNvPr>
          <p:cNvSpPr/>
          <p:nvPr/>
        </p:nvSpPr>
        <p:spPr>
          <a:xfrm>
            <a:off x="3100388" y="176213"/>
            <a:ext cx="177800" cy="233362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3DA23A3-A862-4767-BF11-C8D721F91E17}"/>
              </a:ext>
            </a:extLst>
          </p:cNvPr>
          <p:cNvSpPr/>
          <p:nvPr/>
        </p:nvSpPr>
        <p:spPr>
          <a:xfrm>
            <a:off x="2513013" y="946150"/>
            <a:ext cx="177800" cy="234950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03727172"/>
      </p:ext>
    </p:extLst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C53679-511C-480C-A558-B9ED01409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67" y="373911"/>
            <a:ext cx="10972800" cy="6664841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0" dirty="0"/>
              <a:t>分支：</a:t>
            </a:r>
            <a:endParaRPr lang="en-US" altLang="zh-CN" b="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定义</a:t>
            </a:r>
            <a:r>
              <a:rPr lang="en-US" altLang="zh-CN" dirty="0"/>
              <a:t>if  A  then  B  else  C</a:t>
            </a:r>
            <a:r>
              <a:rPr lang="zh-CN" altLang="en-US" dirty="0"/>
              <a:t>为</a:t>
            </a:r>
            <a:endParaRPr lang="en-US" altLang="zh-CN" dirty="0"/>
          </a:p>
          <a:p>
            <a:pPr marL="0" indent="0" algn="ctr">
              <a:buNone/>
            </a:pPr>
            <a:r>
              <a:rPr lang="en-US" altLang="zh-CN" b="0" dirty="0"/>
              <a:t>       (A  B  C</a:t>
            </a:r>
            <a:r>
              <a:rPr lang="en-US" altLang="zh-CN" dirty="0"/>
              <a:t>)  (A</a:t>
            </a:r>
            <a:r>
              <a:rPr lang="zh-CN" altLang="en-US" dirty="0"/>
              <a:t>为布尔值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b="0" dirty="0"/>
              <a:t>(</a:t>
            </a:r>
            <a:r>
              <a:rPr lang="zh-CN" altLang="en-US" b="0" dirty="0"/>
              <a:t>为什么？</a:t>
            </a:r>
            <a:r>
              <a:rPr lang="en-US" altLang="zh-CN" b="0" dirty="0"/>
              <a:t>)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12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小练习：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/>
                  <a:t>	</a:t>
                </a:r>
                <a:r>
                  <a:rPr lang="zh-CN" altLang="en-US" b="0" dirty="0"/>
                  <a:t>设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证明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dirty="0"/>
                  <a:t>证：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/>
                  <a:t>	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   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b="0" dirty="0"/>
                  <a:t>	 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dirty="0"/>
                  <a:t>这说明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𝑌𝑔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是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b="0" dirty="0"/>
                  <a:t>不动点，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𝑌𝑔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𝑌𝑔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/>
                  <a:t>有了递归的影子。</a:t>
                </a:r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b="0" dirty="0"/>
                  <a:t>	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  <a:blipFill>
                <a:blip r:embed="rId2"/>
                <a:stretch>
                  <a:fillRect l="-1389" t="-1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FA3D233F-245E-45C8-86C7-8C43370825B6}"/>
              </a:ext>
            </a:extLst>
          </p:cNvPr>
          <p:cNvGrpSpPr/>
          <p:nvPr/>
        </p:nvGrpSpPr>
        <p:grpSpPr>
          <a:xfrm>
            <a:off x="7111672" y="4044624"/>
            <a:ext cx="3590328" cy="2646799"/>
            <a:chOff x="7884304" y="3108959"/>
            <a:chExt cx="3590328" cy="2624853"/>
          </a:xfrm>
        </p:grpSpPr>
        <p:pic>
          <p:nvPicPr>
            <p:cNvPr id="5" name="Picture 2" descr="查看源图像">
              <a:extLst>
                <a:ext uri="{FF2B5EF4-FFF2-40B4-BE49-F238E27FC236}">
                  <a16:creationId xmlns:a16="http://schemas.microsoft.com/office/drawing/2014/main" id="{61455474-E0E6-4EDE-85FD-DA80DF318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04" y="3108959"/>
              <a:ext cx="3469496" cy="2168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AE1B98C-1A61-4F6F-8C19-F7895A3C4342}"/>
                </a:ext>
              </a:extLst>
            </p:cNvPr>
            <p:cNvSpPr txBox="1"/>
            <p:nvPr/>
          </p:nvSpPr>
          <p:spPr>
            <a:xfrm>
              <a:off x="8478884" y="5364480"/>
              <a:ext cx="2995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奇怪的递归增加了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2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递归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计算</a:t>
                </a:r>
                <a:r>
                  <a:rPr lang="en-US" altLang="zh-CN" dirty="0"/>
                  <a:t>3!)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>
                    <a:solidFill>
                      <a:srgbClr val="202122"/>
                    </a:solidFill>
                    <a:latin typeface="Courier New" panose="02070309020205020404" pitchFamily="49" charset="0"/>
                  </a:rPr>
                  <a:t>定义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altLang="zh-CN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==0, 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𝑡h𝑒𝑛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 1,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𝑒𝑙𝑠𝑒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20212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20212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i="1">
                                    <a:solidFill>
                                      <a:srgbClr val="202122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b="0" dirty="0">
                  <a:solidFill>
                    <a:srgbClr val="202122"/>
                  </a:solidFill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zh-CN" altLang="en-US" dirty="0"/>
                  <a:t>则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3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𝑡h𝑒𝑛</m:t>
                              </m:r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 1,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zh-CN" i="1" dirty="0">
                  <a:solidFill>
                    <a:srgbClr val="20212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𝑡h𝑒𝑛</m:t>
                          </m:r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 1,</m:t>
                          </m:r>
                          <m: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𝑒𝑙𝑠𝑒</m:t>
                          </m:r>
                          <m: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en-US" altLang="zh-CN" b="0" i="1" dirty="0">
                  <a:solidFill>
                    <a:srgbClr val="20212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altLang="zh-CN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 3==0, </m:t>
                      </m:r>
                      <m:r>
                        <a:rPr lang="en-US" altLang="zh-CN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altLang="zh-CN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 1,</m:t>
                      </m:r>
                      <m:r>
                        <a:rPr lang="en-US" altLang="zh-CN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𝑒𝑙𝑠𝑒</m:t>
                      </m:r>
                      <m:r>
                        <a:rPr lang="en-US" altLang="zh-CN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 3×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i="1" dirty="0">
                  <a:solidFill>
                    <a:srgbClr val="20212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=3×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zh-CN" b="0" i="1" dirty="0">
                  <a:solidFill>
                    <a:srgbClr val="20212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=3×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zh-CN" b="0" i="1" dirty="0">
                  <a:solidFill>
                    <a:srgbClr val="20212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=3×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2×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1×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solidFill>
                                            <a:srgbClr val="20212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20212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altLang="zh-CN" b="0" i="1" smtClean="0">
                                          <a:solidFill>
                                            <a:srgbClr val="20212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solidFill>
                                            <a:srgbClr val="20212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0" dirty="0">
                  <a:solidFill>
                    <a:srgbClr val="202122"/>
                  </a:solidFill>
                </a:endParaRPr>
              </a:p>
              <a:p>
                <a:pPr marL="0" indent="0">
                  <a:buNone/>
                </a:pPr>
                <a:endParaRPr lang="en-US" altLang="zh-CN" b="0" dirty="0">
                  <a:solidFill>
                    <a:srgbClr val="202122"/>
                  </a:solidFill>
                </a:endParaRP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  <a:blipFill>
                <a:blip r:embed="rId2"/>
                <a:stretch>
                  <a:fillRect l="-1389" t="-1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1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递归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计算</a:t>
                </a:r>
                <a:r>
                  <a:rPr lang="en-US" altLang="zh-CN" dirty="0"/>
                  <a:t>3!)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>
                    <a:solidFill>
                      <a:srgbClr val="202122"/>
                    </a:solidFill>
                    <a:latin typeface="Courier New" panose="02070309020205020404" pitchFamily="49" charset="0"/>
                  </a:rPr>
                  <a:t>定义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altLang="zh-CN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==0, 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𝑡h𝑒𝑛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 1,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𝑒𝑙𝑠𝑒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20212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20212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i="1">
                                    <a:solidFill>
                                      <a:srgbClr val="202122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b="0" dirty="0">
                  <a:solidFill>
                    <a:srgbClr val="202122"/>
                  </a:solidFill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CN" b="0" i="0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dirty="0">
                  <a:solidFill>
                    <a:srgbClr val="202122"/>
                  </a:solidFill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==0, 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𝑡h𝑒𝑛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 1,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i="1" dirty="0">
                  <a:solidFill>
                    <a:srgbClr val="20212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 0==0,</m:t>
                      </m:r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 1,</m:t>
                      </m:r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𝑒𝑙𝑠𝑒</m:t>
                      </m:r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 0×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altLang="zh-CN" b="0" i="1" dirty="0">
                  <a:solidFill>
                    <a:srgbClr val="20212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b="0" dirty="0">
                  <a:solidFill>
                    <a:srgbClr val="202122"/>
                  </a:solidFill>
                </a:endParaRPr>
              </a:p>
              <a:p>
                <a:pPr marL="0" indent="0">
                  <a:buNone/>
                </a:pPr>
                <a:endParaRPr lang="en-US" altLang="zh-CN" b="0" dirty="0">
                  <a:solidFill>
                    <a:srgbClr val="202122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b="0" dirty="0">
                    <a:solidFill>
                      <a:srgbClr val="202122"/>
                    </a:solidFill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×2×1=6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b="0" dirty="0">
                  <a:solidFill>
                    <a:srgbClr val="202122"/>
                  </a:solidFill>
                </a:endParaRPr>
              </a:p>
              <a:p>
                <a:pPr marL="0" indent="0">
                  <a:buNone/>
                </a:pPr>
                <a:endParaRPr lang="en-US" altLang="zh-CN" b="0" dirty="0">
                  <a:solidFill>
                    <a:srgbClr val="202122"/>
                  </a:solidFill>
                </a:endParaRPr>
              </a:p>
              <a:p>
                <a:pPr marL="0" indent="0">
                  <a:buNone/>
                </a:pPr>
                <a:endParaRPr lang="en-US" altLang="zh-CN" b="0" dirty="0">
                  <a:solidFill>
                    <a:srgbClr val="202122"/>
                  </a:solidFill>
                </a:endParaRPr>
              </a:p>
              <a:p>
                <a:pPr marL="0" indent="0">
                  <a:buNone/>
                </a:pPr>
                <a:endParaRPr lang="en-US" altLang="zh-CN" b="0" dirty="0">
                  <a:solidFill>
                    <a:srgbClr val="202122"/>
                  </a:solidFill>
                </a:endParaRP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  <a:blipFill>
                <a:blip r:embed="rId2"/>
                <a:stretch>
                  <a:fillRect l="-1389" t="-1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9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9DEC16A4-D133-4B11-A4B2-667B0E0F8716}"/>
              </a:ext>
            </a:extLst>
          </p:cNvPr>
          <p:cNvSpPr/>
          <p:nvPr/>
        </p:nvSpPr>
        <p:spPr>
          <a:xfrm>
            <a:off x="9191626" y="2239963"/>
            <a:ext cx="722313" cy="685800"/>
          </a:xfrm>
          <a:prstGeom prst="rect">
            <a:avLst/>
          </a:prstGeom>
          <a:solidFill>
            <a:srgbClr val="7C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grpSp>
        <p:nvGrpSpPr>
          <p:cNvPr id="588803" name="组合 588802">
            <a:extLst>
              <a:ext uri="{FF2B5EF4-FFF2-40B4-BE49-F238E27FC236}">
                <a16:creationId xmlns:a16="http://schemas.microsoft.com/office/drawing/2014/main" id="{8A73BA24-667E-4B30-AF61-73683A9A2D96}"/>
              </a:ext>
            </a:extLst>
          </p:cNvPr>
          <p:cNvGrpSpPr>
            <a:grpSpLocks/>
          </p:cNvGrpSpPr>
          <p:nvPr/>
        </p:nvGrpSpPr>
        <p:grpSpPr bwMode="auto">
          <a:xfrm>
            <a:off x="2495551" y="1103314"/>
            <a:ext cx="7096125" cy="4052887"/>
            <a:chOff x="678" y="378"/>
            <a:chExt cx="4560" cy="2961"/>
          </a:xfrm>
        </p:grpSpPr>
        <p:sp>
          <p:nvSpPr>
            <p:cNvPr id="12291" name="矩形 8">
              <a:extLst>
                <a:ext uri="{FF2B5EF4-FFF2-40B4-BE49-F238E27FC236}">
                  <a16:creationId xmlns:a16="http://schemas.microsoft.com/office/drawing/2014/main" id="{361DEAD0-0DD3-47C9-A40E-16F2E2256D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31425">
              <a:off x="688" y="2023"/>
              <a:ext cx="1995" cy="635"/>
            </a:xfrm>
            <a:custGeom>
              <a:avLst/>
              <a:gdLst>
                <a:gd name="T0" fmla="*/ 0 w 3724431"/>
                <a:gd name="T1" fmla="*/ 0 h 1344033"/>
                <a:gd name="T2" fmla="*/ 3724431 w 3724431"/>
                <a:gd name="T3" fmla="*/ 332864 h 1344033"/>
                <a:gd name="T4" fmla="*/ 3724431 w 3724431"/>
                <a:gd name="T5" fmla="*/ 1203721 h 1344033"/>
                <a:gd name="T6" fmla="*/ 484318 w 3724431"/>
                <a:gd name="T7" fmla="*/ 1344033 h 1344033"/>
                <a:gd name="T8" fmla="*/ 0 w 3724431"/>
                <a:gd name="T9" fmla="*/ 0 h 1344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4431" h="1344033">
                  <a:moveTo>
                    <a:pt x="0" y="0"/>
                  </a:moveTo>
                  <a:lnTo>
                    <a:pt x="3724431" y="332864"/>
                  </a:lnTo>
                  <a:lnTo>
                    <a:pt x="3724431" y="1203721"/>
                  </a:lnTo>
                  <a:lnTo>
                    <a:pt x="484318" y="134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420357D-0721-4EFE-B94E-4E79D5794AAF}"/>
                </a:ext>
              </a:extLst>
            </p:cNvPr>
            <p:cNvSpPr/>
            <p:nvPr/>
          </p:nvSpPr>
          <p:spPr>
            <a:xfrm>
              <a:off x="1111" y="1525"/>
              <a:ext cx="4127" cy="9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" noProof="1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30" name="矩形 5">
              <a:extLst>
                <a:ext uri="{FF2B5EF4-FFF2-40B4-BE49-F238E27FC236}">
                  <a16:creationId xmlns:a16="http://schemas.microsoft.com/office/drawing/2014/main" id="{FD0F4D0D-B111-418C-B09B-1484EAA487FB}"/>
                </a:ext>
              </a:extLst>
            </p:cNvPr>
            <p:cNvSpPr/>
            <p:nvPr/>
          </p:nvSpPr>
          <p:spPr>
            <a:xfrm>
              <a:off x="959" y="662"/>
              <a:ext cx="715" cy="2496"/>
            </a:xfrm>
            <a:custGeom>
              <a:avLst/>
              <a:gdLst>
                <a:gd name="connsiteX0" fmla="*/ 0 w 890822"/>
                <a:gd name="connsiteY0" fmla="*/ 0 h 4378291"/>
                <a:gd name="connsiteX1" fmla="*/ 890822 w 890822"/>
                <a:gd name="connsiteY1" fmla="*/ 0 h 4378291"/>
                <a:gd name="connsiteX2" fmla="*/ 890822 w 890822"/>
                <a:gd name="connsiteY2" fmla="*/ 4378291 h 4378291"/>
                <a:gd name="connsiteX3" fmla="*/ 0 w 890822"/>
                <a:gd name="connsiteY3" fmla="*/ 4378291 h 4378291"/>
                <a:gd name="connsiteX4" fmla="*/ 0 w 890822"/>
                <a:gd name="connsiteY4" fmla="*/ 0 h 4378291"/>
                <a:gd name="connsiteX0-1" fmla="*/ 0 w 1064993"/>
                <a:gd name="connsiteY0-2" fmla="*/ 0 h 4378291"/>
                <a:gd name="connsiteX1-3" fmla="*/ 890822 w 1064993"/>
                <a:gd name="connsiteY1-4" fmla="*/ 0 h 4378291"/>
                <a:gd name="connsiteX2-5" fmla="*/ 1064993 w 1064993"/>
                <a:gd name="connsiteY2-6" fmla="*/ 4160577 h 4378291"/>
                <a:gd name="connsiteX3-7" fmla="*/ 0 w 1064993"/>
                <a:gd name="connsiteY3-8" fmla="*/ 4378291 h 4378291"/>
                <a:gd name="connsiteX4-9" fmla="*/ 0 w 1064993"/>
                <a:gd name="connsiteY4-10" fmla="*/ 0 h 4378291"/>
                <a:gd name="connsiteX0-11" fmla="*/ 101600 w 1166593"/>
                <a:gd name="connsiteY0-12" fmla="*/ 0 h 4160577"/>
                <a:gd name="connsiteX1-13" fmla="*/ 992422 w 1166593"/>
                <a:gd name="connsiteY1-14" fmla="*/ 0 h 4160577"/>
                <a:gd name="connsiteX2-15" fmla="*/ 1166593 w 1166593"/>
                <a:gd name="connsiteY2-16" fmla="*/ 4160577 h 4160577"/>
                <a:gd name="connsiteX3-17" fmla="*/ 0 w 1166593"/>
                <a:gd name="connsiteY3-18" fmla="*/ 4146062 h 4160577"/>
                <a:gd name="connsiteX4-19" fmla="*/ 101600 w 1166593"/>
                <a:gd name="connsiteY4-20" fmla="*/ 0 h 4160577"/>
                <a:gd name="connsiteX0-21" fmla="*/ 203200 w 1268193"/>
                <a:gd name="connsiteY0-22" fmla="*/ 0 h 4160577"/>
                <a:gd name="connsiteX1-23" fmla="*/ 1094022 w 1268193"/>
                <a:gd name="connsiteY1-24" fmla="*/ 0 h 4160577"/>
                <a:gd name="connsiteX2-25" fmla="*/ 1268193 w 1268193"/>
                <a:gd name="connsiteY2-26" fmla="*/ 4160577 h 4160577"/>
                <a:gd name="connsiteX3-27" fmla="*/ 0 w 1268193"/>
                <a:gd name="connsiteY3-28" fmla="*/ 4160577 h 4160577"/>
                <a:gd name="connsiteX4-29" fmla="*/ 203200 w 1268193"/>
                <a:gd name="connsiteY4-30" fmla="*/ 0 h 4160577"/>
                <a:gd name="connsiteX0-31" fmla="*/ 203200 w 1442365"/>
                <a:gd name="connsiteY0-32" fmla="*/ 0 h 4160577"/>
                <a:gd name="connsiteX1-33" fmla="*/ 1094022 w 1442365"/>
                <a:gd name="connsiteY1-34" fmla="*/ 0 h 4160577"/>
                <a:gd name="connsiteX2-35" fmla="*/ 1442365 w 1442365"/>
                <a:gd name="connsiteY2-36" fmla="*/ 4147355 h 4160577"/>
                <a:gd name="connsiteX3-37" fmla="*/ 0 w 1442365"/>
                <a:gd name="connsiteY3-38" fmla="*/ 4160577 h 4160577"/>
                <a:gd name="connsiteX4-39" fmla="*/ 203200 w 1442365"/>
                <a:gd name="connsiteY4-40" fmla="*/ 0 h 4160577"/>
                <a:gd name="connsiteX0-41" fmla="*/ 275772 w 1514937"/>
                <a:gd name="connsiteY0-42" fmla="*/ 0 h 4160577"/>
                <a:gd name="connsiteX1-43" fmla="*/ 1166594 w 1514937"/>
                <a:gd name="connsiteY1-44" fmla="*/ 0 h 4160577"/>
                <a:gd name="connsiteX2-45" fmla="*/ 1514937 w 1514937"/>
                <a:gd name="connsiteY2-46" fmla="*/ 4147355 h 4160577"/>
                <a:gd name="connsiteX3-47" fmla="*/ 0 w 1514937"/>
                <a:gd name="connsiteY3-48" fmla="*/ 4160577 h 4160577"/>
                <a:gd name="connsiteX4-49" fmla="*/ 275772 w 1514937"/>
                <a:gd name="connsiteY4-50" fmla="*/ 0 h 41605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14937" h="4160577">
                  <a:moveTo>
                    <a:pt x="275772" y="0"/>
                  </a:moveTo>
                  <a:lnTo>
                    <a:pt x="1166594" y="0"/>
                  </a:lnTo>
                  <a:lnTo>
                    <a:pt x="1514937" y="4147355"/>
                  </a:lnTo>
                  <a:lnTo>
                    <a:pt x="0" y="4160577"/>
                  </a:lnTo>
                  <a:lnTo>
                    <a:pt x="27577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" noProof="1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2294" name="矩形 4">
              <a:extLst>
                <a:ext uri="{FF2B5EF4-FFF2-40B4-BE49-F238E27FC236}">
                  <a16:creationId xmlns:a16="http://schemas.microsoft.com/office/drawing/2014/main" id="{F0D789B7-24FA-4F25-8AE8-2E8A2B2885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82448">
              <a:off x="355" y="699"/>
              <a:ext cx="1283" cy="640"/>
            </a:xfrm>
            <a:custGeom>
              <a:avLst/>
              <a:gdLst>
                <a:gd name="T0" fmla="*/ 0 w 1634906"/>
                <a:gd name="T1" fmla="*/ 0 h 963616"/>
                <a:gd name="T2" fmla="*/ 1192012 w 1634906"/>
                <a:gd name="T3" fmla="*/ 164691 h 963616"/>
                <a:gd name="T4" fmla="*/ 1634906 w 1634906"/>
                <a:gd name="T5" fmla="*/ 678184 h 963616"/>
                <a:gd name="T6" fmla="*/ 30230 w 1634906"/>
                <a:gd name="T7" fmla="*/ 963616 h 963616"/>
                <a:gd name="T8" fmla="*/ 0 w 1634906"/>
                <a:gd name="T9" fmla="*/ 0 h 96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4906" h="963616">
                  <a:moveTo>
                    <a:pt x="0" y="0"/>
                  </a:moveTo>
                  <a:lnTo>
                    <a:pt x="1192012" y="164691"/>
                  </a:lnTo>
                  <a:lnTo>
                    <a:pt x="1634906" y="678184"/>
                  </a:lnTo>
                  <a:lnTo>
                    <a:pt x="30230" y="96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9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  <p:sp>
          <p:nvSpPr>
            <p:cNvPr id="12295" name="等腰三角形 9">
              <a:extLst>
                <a:ext uri="{FF2B5EF4-FFF2-40B4-BE49-F238E27FC236}">
                  <a16:creationId xmlns:a16="http://schemas.microsoft.com/office/drawing/2014/main" id="{D80B516B-EF59-4D5B-A56F-992ED64D00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89539">
              <a:off x="2019" y="1222"/>
              <a:ext cx="172" cy="484"/>
            </a:xfrm>
            <a:custGeom>
              <a:avLst/>
              <a:gdLst>
                <a:gd name="T0" fmla="*/ 6 w 275151"/>
                <a:gd name="T1" fmla="*/ 1024189 h 1024189"/>
                <a:gd name="T2" fmla="*/ 28279 w 275151"/>
                <a:gd name="T3" fmla="*/ 0 h 1024189"/>
                <a:gd name="T4" fmla="*/ 275151 w 275151"/>
                <a:gd name="T5" fmla="*/ 828652 h 1024189"/>
                <a:gd name="T6" fmla="*/ 6 w 275151"/>
                <a:gd name="T7" fmla="*/ 1024189 h 1024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151" h="1024189">
                  <a:moveTo>
                    <a:pt x="6" y="1024189"/>
                  </a:moveTo>
                  <a:cubicBezTo>
                    <a:pt x="-471" y="680099"/>
                    <a:pt x="28756" y="344090"/>
                    <a:pt x="28279" y="0"/>
                  </a:cubicBezTo>
                  <a:lnTo>
                    <a:pt x="275151" y="828652"/>
                  </a:lnTo>
                  <a:lnTo>
                    <a:pt x="6" y="1024189"/>
                  </a:lnTo>
                  <a:close/>
                </a:path>
              </a:pathLst>
            </a:custGeom>
            <a:solidFill>
              <a:srgbClr val="7B9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方正楷体简体" pitchFamily="65" charset="-122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89774D7C-9571-41C9-8678-0CBEDA58161F}"/>
              </a:ext>
            </a:extLst>
          </p:cNvPr>
          <p:cNvSpPr/>
          <p:nvPr/>
        </p:nvSpPr>
        <p:spPr>
          <a:xfrm>
            <a:off x="8578851" y="1262063"/>
            <a:ext cx="396875" cy="366712"/>
          </a:xfrm>
          <a:prstGeom prst="rect">
            <a:avLst/>
          </a:prstGeom>
          <a:solidFill>
            <a:srgbClr val="A3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5D4BD26-6A1B-4280-8F01-40F50E03E3F4}"/>
              </a:ext>
            </a:extLst>
          </p:cNvPr>
          <p:cNvSpPr/>
          <p:nvPr/>
        </p:nvSpPr>
        <p:spPr>
          <a:xfrm>
            <a:off x="8815388" y="4441826"/>
            <a:ext cx="304800" cy="282575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DC9466F-9A1C-43DC-BBBD-BD83105259D9}"/>
              </a:ext>
            </a:extLst>
          </p:cNvPr>
          <p:cNvSpPr/>
          <p:nvPr/>
        </p:nvSpPr>
        <p:spPr>
          <a:xfrm>
            <a:off x="8888414" y="739775"/>
            <a:ext cx="231775" cy="241300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207B9C6-3EB7-4C12-B04F-0901FA34B708}"/>
              </a:ext>
            </a:extLst>
          </p:cNvPr>
          <p:cNvSpPr/>
          <p:nvPr/>
        </p:nvSpPr>
        <p:spPr>
          <a:xfrm>
            <a:off x="8594725" y="4802188"/>
            <a:ext cx="165100" cy="138112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2B9F81F-92C7-49E3-9C1A-64691F3029AD}"/>
              </a:ext>
            </a:extLst>
          </p:cNvPr>
          <p:cNvSpPr/>
          <p:nvPr/>
        </p:nvSpPr>
        <p:spPr>
          <a:xfrm>
            <a:off x="9336088" y="693739"/>
            <a:ext cx="119062" cy="155575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0" name="文本框 22">
            <a:extLst>
              <a:ext uri="{FF2B5EF4-FFF2-40B4-BE49-F238E27FC236}">
                <a16:creationId xmlns:a16="http://schemas.microsoft.com/office/drawing/2014/main" id="{5A7155E7-C82C-4EF8-A139-25A11CD09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813353"/>
            <a:ext cx="6116638" cy="101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7" tIns="45514" rIns="91027" bIns="455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一点历史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4550CF0-9760-4838-9763-68270286F167}"/>
              </a:ext>
            </a:extLst>
          </p:cNvPr>
          <p:cNvSpPr/>
          <p:nvPr/>
        </p:nvSpPr>
        <p:spPr>
          <a:xfrm>
            <a:off x="9717088" y="5876925"/>
            <a:ext cx="957262" cy="1030288"/>
          </a:xfrm>
          <a:prstGeom prst="rect">
            <a:avLst/>
          </a:prstGeom>
          <a:solidFill>
            <a:srgbClr val="9751CB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AC94AFE-963E-459E-A669-1C50DDB5DD9A}"/>
              </a:ext>
            </a:extLst>
          </p:cNvPr>
          <p:cNvSpPr/>
          <p:nvPr/>
        </p:nvSpPr>
        <p:spPr>
          <a:xfrm>
            <a:off x="9129713" y="6118226"/>
            <a:ext cx="457200" cy="479425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B470A454-87B7-493C-9DB5-ECF9325DC8E7}"/>
              </a:ext>
            </a:extLst>
          </p:cNvPr>
          <p:cNvSpPr/>
          <p:nvPr/>
        </p:nvSpPr>
        <p:spPr>
          <a:xfrm>
            <a:off x="10274300" y="5229225"/>
            <a:ext cx="279400" cy="304800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E06E82E-1DDD-47A5-BEA3-6C6E8F8DDB25}"/>
              </a:ext>
            </a:extLst>
          </p:cNvPr>
          <p:cNvSpPr/>
          <p:nvPr/>
        </p:nvSpPr>
        <p:spPr>
          <a:xfrm>
            <a:off x="8821739" y="6486526"/>
            <a:ext cx="225425" cy="182563"/>
          </a:xfrm>
          <a:prstGeom prst="rect">
            <a:avLst/>
          </a:prstGeom>
          <a:solidFill>
            <a:srgbClr val="9DDFB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C2052CBE-3157-421D-8FC4-965E1169F903}"/>
              </a:ext>
            </a:extLst>
          </p:cNvPr>
          <p:cNvSpPr/>
          <p:nvPr/>
        </p:nvSpPr>
        <p:spPr>
          <a:xfrm>
            <a:off x="10040938" y="4851401"/>
            <a:ext cx="158750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0CC0C0C-239C-450A-A8A7-9919F6C7BF02}"/>
              </a:ext>
            </a:extLst>
          </p:cNvPr>
          <p:cNvSpPr/>
          <p:nvPr/>
        </p:nvSpPr>
        <p:spPr>
          <a:xfrm>
            <a:off x="1524000" y="42864"/>
            <a:ext cx="865188" cy="866775"/>
          </a:xfrm>
          <a:prstGeom prst="rect">
            <a:avLst/>
          </a:prstGeom>
          <a:solidFill>
            <a:srgbClr val="7C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299B186-C30A-454D-B8F2-852AD5E380DE}"/>
              </a:ext>
            </a:extLst>
          </p:cNvPr>
          <p:cNvSpPr/>
          <p:nvPr/>
        </p:nvSpPr>
        <p:spPr>
          <a:xfrm>
            <a:off x="2516188" y="176214"/>
            <a:ext cx="457200" cy="517525"/>
          </a:xfrm>
          <a:prstGeom prst="rect">
            <a:avLst/>
          </a:prstGeom>
          <a:solidFill>
            <a:srgbClr val="5FE8D6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FC24693-0A6B-4510-85F9-6A85F04C0A19}"/>
              </a:ext>
            </a:extLst>
          </p:cNvPr>
          <p:cNvSpPr/>
          <p:nvPr/>
        </p:nvSpPr>
        <p:spPr>
          <a:xfrm>
            <a:off x="1604964" y="1301751"/>
            <a:ext cx="280987" cy="327025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8434BE0A-E795-4A33-9EB7-D5B5E4283876}"/>
              </a:ext>
            </a:extLst>
          </p:cNvPr>
          <p:cNvSpPr/>
          <p:nvPr/>
        </p:nvSpPr>
        <p:spPr>
          <a:xfrm>
            <a:off x="1892300" y="1758950"/>
            <a:ext cx="171450" cy="230188"/>
          </a:xfrm>
          <a:prstGeom prst="rect">
            <a:avLst/>
          </a:prstGeom>
          <a:solidFill>
            <a:srgbClr val="9DDFB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02FAF60-F208-4EC2-AD0B-77257FCB0BB7}"/>
              </a:ext>
            </a:extLst>
          </p:cNvPr>
          <p:cNvSpPr/>
          <p:nvPr/>
        </p:nvSpPr>
        <p:spPr>
          <a:xfrm>
            <a:off x="3100388" y="176213"/>
            <a:ext cx="177800" cy="233362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3DA23A3-A862-4767-BF11-C8D721F91E17}"/>
              </a:ext>
            </a:extLst>
          </p:cNvPr>
          <p:cNvSpPr/>
          <p:nvPr/>
        </p:nvSpPr>
        <p:spPr>
          <a:xfrm>
            <a:off x="2513013" y="946150"/>
            <a:ext cx="177800" cy="234950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7" tIns="45514" rIns="91027" bIns="455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 noProof="1">
              <a:solidFill>
                <a:srgbClr val="FFFFFF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45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1826C-ABA2-45A4-B491-F38CF803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初步印象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b="0" dirty="0"/>
                  <a:t>分析一下这个函数的功能：</a:t>
                </a:r>
                <a:endParaRPr lang="en-US" altLang="zh-CN" b="0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：函数名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zh-CN" altLang="en-US" b="0" dirty="0"/>
                  <a:t>变量，用于构建对应关系，暗示输入值类型</a:t>
                </a:r>
                <a:endParaRPr lang="en-US" altLang="zh-CN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zh-CN" altLang="en-US" b="0" dirty="0"/>
                  <a:t>表达式，</a:t>
                </a:r>
                <a:r>
                  <a:rPr lang="zh-CN" altLang="en-US" dirty="0"/>
                  <a:t>用于表达对应关系，</a:t>
                </a:r>
                <a:r>
                  <a:rPr lang="zh-CN" altLang="en-US" b="0" dirty="0"/>
                  <a:t>暗示输出值类型</a:t>
                </a:r>
                <a:endParaRPr lang="en-US" altLang="zh-CN" b="0" dirty="0"/>
              </a:p>
              <a:p>
                <a:endParaRPr lang="en-US" altLang="zh-CN" dirty="0"/>
              </a:p>
              <a:p>
                <a:r>
                  <a:rPr lang="zh-CN" altLang="en-US" b="0" dirty="0"/>
                  <a:t>改写成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语句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73A7FC2B-8F35-4DAD-91FF-19342F089F8E}"/>
              </a:ext>
            </a:extLst>
          </p:cNvPr>
          <p:cNvGrpSpPr/>
          <p:nvPr/>
        </p:nvGrpSpPr>
        <p:grpSpPr>
          <a:xfrm>
            <a:off x="6106853" y="1063256"/>
            <a:ext cx="5878254" cy="1275907"/>
            <a:chOff x="6106853" y="1063256"/>
            <a:chExt cx="5878254" cy="1275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0CB3C74-88F7-4837-B883-3F3F1AD8D777}"/>
                    </a:ext>
                  </a:extLst>
                </p:cNvPr>
                <p:cNvSpPr txBox="1"/>
                <p:nvPr/>
              </p:nvSpPr>
              <p:spPr>
                <a:xfrm>
                  <a:off x="9008879" y="1394011"/>
                  <a:ext cx="29762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zh-CN" altLang="en-US" sz="36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0CB3C74-88F7-4837-B883-3F3F1AD8D7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8879" y="1394011"/>
                  <a:ext cx="2976228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5B697B5-C42B-4A52-850F-BA67FC2374F0}"/>
                </a:ext>
              </a:extLst>
            </p:cNvPr>
            <p:cNvGrpSpPr/>
            <p:nvPr/>
          </p:nvGrpSpPr>
          <p:grpSpPr>
            <a:xfrm>
              <a:off x="6106853" y="1063256"/>
              <a:ext cx="3687502" cy="1275907"/>
              <a:chOff x="6106853" y="1063256"/>
              <a:chExt cx="3687502" cy="1275907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DC2AFBF-75AE-4BEE-AC60-90935BCBD3E8}"/>
                  </a:ext>
                </a:extLst>
              </p:cNvPr>
              <p:cNvSpPr/>
              <p:nvPr/>
            </p:nvSpPr>
            <p:spPr>
              <a:xfrm>
                <a:off x="7123814" y="1063256"/>
                <a:ext cx="2190307" cy="12759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C3FC69BE-E907-4F8C-BE48-A44EE98ACAF7}"/>
                      </a:ext>
                    </a:extLst>
                  </p:cNvPr>
                  <p:cNvSpPr txBox="1"/>
                  <p:nvPr/>
                </p:nvSpPr>
                <p:spPr>
                  <a:xfrm>
                    <a:off x="7520762" y="1336745"/>
                    <a:ext cx="1396409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sz="4000" dirty="0"/>
                  </a:p>
                </p:txBody>
              </p:sp>
            </mc:Choice>
            <mc:Fallback xmlns="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C3FC69BE-E907-4F8C-BE48-A44EE98ACA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0762" y="1336745"/>
                    <a:ext cx="1396409" cy="7078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箭头: 右 7">
                <a:extLst>
                  <a:ext uri="{FF2B5EF4-FFF2-40B4-BE49-F238E27FC236}">
                    <a16:creationId xmlns:a16="http://schemas.microsoft.com/office/drawing/2014/main" id="{9AFD9AEB-A4B8-439F-AC9E-F4E8AB3DC8A2}"/>
                  </a:ext>
                </a:extLst>
              </p:cNvPr>
              <p:cNvSpPr/>
              <p:nvPr/>
            </p:nvSpPr>
            <p:spPr>
              <a:xfrm>
                <a:off x="6641805" y="1563226"/>
                <a:ext cx="480236" cy="27986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FD926AE5-6D3E-4607-B633-8445C807EFD8}"/>
                      </a:ext>
                    </a:extLst>
                  </p:cNvPr>
                  <p:cNvSpPr txBox="1"/>
                  <p:nvPr/>
                </p:nvSpPr>
                <p:spPr>
                  <a:xfrm>
                    <a:off x="6106853" y="1336745"/>
                    <a:ext cx="75136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zh-CN" altLang="en-US" sz="3600" dirty="0"/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FD926AE5-6D3E-4607-B633-8445C807EF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6853" y="1336745"/>
                    <a:ext cx="751366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箭头: 右 11">
                <a:extLst>
                  <a:ext uri="{FF2B5EF4-FFF2-40B4-BE49-F238E27FC236}">
                    <a16:creationId xmlns:a16="http://schemas.microsoft.com/office/drawing/2014/main" id="{FCC45668-112D-479B-AC90-C8AB2FD1EA5A}"/>
                  </a:ext>
                </a:extLst>
              </p:cNvPr>
              <p:cNvSpPr/>
              <p:nvPr/>
            </p:nvSpPr>
            <p:spPr>
              <a:xfrm>
                <a:off x="9314119" y="1582220"/>
                <a:ext cx="480236" cy="27986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49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400" dirty="0"/>
                  <a:t>数学家丘奇在</a:t>
                </a:r>
                <a:r>
                  <a:rPr lang="en-US" altLang="zh-CN" sz="2400" dirty="0"/>
                  <a:t>20</a:t>
                </a:r>
                <a:r>
                  <a:rPr lang="zh-CN" altLang="en-US" sz="2400" dirty="0"/>
                  <a:t>世纪</a:t>
                </a:r>
                <a:r>
                  <a:rPr lang="en-US" altLang="zh-CN" sz="2400" dirty="0"/>
                  <a:t>30</a:t>
                </a:r>
                <a:r>
                  <a:rPr lang="zh-CN" altLang="en-US" sz="2400" dirty="0"/>
                  <a:t>年代引入了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sz="2400" dirty="0"/>
                  <a:t>演算，希望将其作为整个数学的根基。但是他原先创建的演算系统存在自相矛盾的现象（类似罗素悖论）。</a:t>
                </a: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之后，丘奇将系统逻辑自洽的一部分剥离出来，并只研究进行程序化运算的部分。他在</a:t>
                </a:r>
                <a:r>
                  <a:rPr lang="en-US" altLang="zh-CN" sz="2400" dirty="0"/>
                  <a:t>1936</a:t>
                </a:r>
                <a:r>
                  <a:rPr lang="zh-CN" altLang="en-US" sz="2400" dirty="0"/>
                  <a:t>年发表了相关成果，现在称为无类型的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sz="2400" dirty="0"/>
                  <a:t>演算。</a:t>
                </a:r>
                <a:r>
                  <a:rPr lang="en-US" altLang="zh-CN" sz="2400" dirty="0"/>
                  <a:t>1940</a:t>
                </a:r>
                <a:r>
                  <a:rPr lang="zh-CN" altLang="en-US" sz="2400" dirty="0"/>
                  <a:t>年，他又发表了一个弱化版本，即简单有类型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sz="2400" dirty="0"/>
                  <a:t>演算。</a:t>
                </a: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当时，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sz="2400" dirty="0"/>
                  <a:t>演算只被看作一种形式化的系统。直到</a:t>
                </a:r>
                <a:r>
                  <a:rPr lang="en-US" altLang="zh-CN" sz="2400" dirty="0"/>
                  <a:t>20</a:t>
                </a:r>
                <a:r>
                  <a:rPr lang="zh-CN" altLang="en-US" sz="2400" dirty="0"/>
                  <a:t>世纪</a:t>
                </a:r>
                <a:r>
                  <a:rPr lang="en-US" altLang="zh-CN" sz="2400" dirty="0"/>
                  <a:t>60</a:t>
                </a:r>
                <a:r>
                  <a:rPr lang="zh-CN" altLang="en-US" sz="2400" dirty="0"/>
                  <a:t>年代，它与编程语言的联系得以充分展现出来。经过许多语言与计算机科学家的努力，它最终成为了语言学与计算机科学邻域内不可或缺的部分</a:t>
                </a:r>
                <a:r>
                  <a:rPr lang="zh-CN" altLang="en-US" sz="2000" dirty="0"/>
                  <a:t>。</a:t>
                </a: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/>
                  <a:t>来源：</a:t>
                </a:r>
                <a:r>
                  <a:rPr lang="en-US" altLang="zh-CN" sz="2400" dirty="0">
                    <a:hlinkClick r:id="rId2"/>
                  </a:rPr>
                  <a:t>Lambda calculus - Wikipedia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567" y="373911"/>
                <a:ext cx="10972800" cy="6664841"/>
              </a:xfrm>
              <a:blipFill>
                <a:blip r:embed="rId3"/>
                <a:stretch>
                  <a:fillRect l="-833" r="-2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815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84" name="对象 737283">
            <a:extLst>
              <a:ext uri="{FF2B5EF4-FFF2-40B4-BE49-F238E27FC236}">
                <a16:creationId xmlns:a16="http://schemas.microsoft.com/office/drawing/2014/main" id="{3E425AFF-F1B7-4757-8003-2C8ACF45378F}"/>
              </a:ext>
            </a:extLst>
          </p:cNvPr>
          <p:cNvGraphicFramePr>
            <a:graphicFrameLocks/>
          </p:cNvGraphicFramePr>
          <p:nvPr/>
        </p:nvGraphicFramePr>
        <p:xfrm>
          <a:off x="3432175" y="2976563"/>
          <a:ext cx="583088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4825397" imgH="850794" progId="Photoshop.Image.7">
                  <p:embed/>
                </p:oleObj>
              </mc:Choice>
              <mc:Fallback>
                <p:oleObj r:id="rId3" imgW="4825397" imgH="850794" progId="Photoshop.Image.7">
                  <p:embed/>
                  <p:pic>
                    <p:nvPicPr>
                      <p:cNvPr id="737284" name="对象 737283">
                        <a:extLst>
                          <a:ext uri="{FF2B5EF4-FFF2-40B4-BE49-F238E27FC236}">
                            <a16:creationId xmlns:a16="http://schemas.microsoft.com/office/drawing/2014/main" id="{3E425AFF-F1B7-4757-8003-2C8ACF45378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2976563"/>
                        <a:ext cx="5830888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285" name="图片 7">
            <a:extLst>
              <a:ext uri="{FF2B5EF4-FFF2-40B4-BE49-F238E27FC236}">
                <a16:creationId xmlns:a16="http://schemas.microsoft.com/office/drawing/2014/main" id="{34C02033-5D59-44D9-B8E2-8FC37E4A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b="14223"/>
          <a:stretch>
            <a:fillRect/>
          </a:stretch>
        </p:blipFill>
        <p:spPr bwMode="auto">
          <a:xfrm>
            <a:off x="3629026" y="3929064"/>
            <a:ext cx="5427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1826C-ABA2-45A4-B491-F38CF803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柯里化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考虑二元函数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能否</m:t>
                    </m:r>
                  </m:oMath>
                </a14:m>
                <a:r>
                  <a:rPr lang="zh-CN" altLang="en-US" dirty="0"/>
                  <a:t>改写成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表达式</m:t>
                    </m:r>
                  </m:oMath>
                </a14:m>
                <a:r>
                  <a:rPr lang="zh-CN" altLang="en-US" dirty="0"/>
                  <a:t>？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altLang="zh-CN" b="0" dirty="0"/>
              </a:p>
              <a:p>
                <a:endParaRPr lang="en-US" altLang="zh-CN" dirty="0"/>
              </a:p>
              <a:p>
                <a:r>
                  <a:rPr lang="zh-CN" altLang="en-US" dirty="0"/>
                  <a:t>实质：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  把多元函数改写成若干个一元函数，分步代值，将函数作为中间变量传递。</a:t>
                </a:r>
                <a:endParaRPr lang="en-US" altLang="zh-CN" dirty="0"/>
              </a:p>
              <a:p>
                <a:endParaRPr lang="en-US" altLang="zh-CN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1826C-ABA2-45A4-B491-F38CF803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初步印象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altLang="zh-CN" b="0" dirty="0"/>
              </a:p>
              <a:p>
                <a:r>
                  <a:rPr lang="zh-CN" altLang="en-US" dirty="0"/>
                  <a:t>将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代入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表达式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endParaRPr lang="en-US" altLang="zh-CN" dirty="0"/>
              </a:p>
              <a:p>
                <a:r>
                  <a:rPr lang="zh-CN" altLang="en-US" b="0" dirty="0"/>
                  <a:t>写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表达式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：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2=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endParaRPr lang="en-US" altLang="zh-CN" b="0" dirty="0"/>
              </a:p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2 3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1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1826C-ABA2-45A4-B491-F38CF803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初步印象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altLang="zh-CN" b="0" dirty="0"/>
              </a:p>
              <a:p>
                <a:r>
                  <a:rPr lang="zh-CN" altLang="en-US" dirty="0"/>
                  <a:t>将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代入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表达式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endParaRPr lang="en-US" altLang="zh-CN" dirty="0"/>
              </a:p>
              <a:p>
                <a:r>
                  <a:rPr lang="zh-CN" altLang="en-US" b="0" dirty="0"/>
                  <a:t>写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表达式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：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endParaRPr lang="en-US" altLang="zh-CN" b="0" dirty="0"/>
              </a:p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2 3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/>
                  <a:t>=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3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1826C-ABA2-45A4-B491-F38CF803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柯里化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考虑二元函数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能否</m:t>
                    </m:r>
                  </m:oMath>
                </a14:m>
                <a:r>
                  <a:rPr lang="zh-CN" altLang="en-US" dirty="0"/>
                  <a:t>改写成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表达式</m:t>
                    </m:r>
                  </m:oMath>
                </a14:m>
                <a:r>
                  <a:rPr lang="zh-CN" altLang="en-US" dirty="0"/>
                  <a:t>？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altLang="zh-CN" b="0" dirty="0"/>
              </a:p>
              <a:p>
                <a:endParaRPr lang="en-US" altLang="zh-CN" dirty="0"/>
              </a:p>
              <a:p>
                <a:r>
                  <a:rPr lang="zh-CN" altLang="en-US" dirty="0"/>
                  <a:t>实质：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  把多元函数改写成若干个一元函数，分步代值，将函数作为中间变量传递。</a:t>
                </a:r>
                <a:endParaRPr lang="en-US" altLang="zh-CN" dirty="0"/>
              </a:p>
              <a:p>
                <a:endParaRPr lang="en-US" altLang="zh-CN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42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1826C-ABA2-45A4-B491-F38CF803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演算举隅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))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 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2+3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4+5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.2∗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09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211826C-ABA2-45A4-B491-F38CF8032C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dirty="0"/>
                  <a:t>表达式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211826C-ABA2-45A4-B491-F38CF8032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5860"/>
                <a:ext cx="10972800" cy="45262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形式化的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表达式</m:t>
                    </m:r>
                  </m:oMath>
                </a14:m>
                <a:r>
                  <a:rPr lang="zh-CN" altLang="en-US" dirty="0"/>
                  <a:t>定义：</a:t>
                </a:r>
                <a:endParaRPr lang="en-US" altLang="zh-CN" dirty="0"/>
              </a:p>
              <a:p>
                <a:r>
                  <a:rPr lang="zh-CN" altLang="en-US" dirty="0"/>
                  <a:t>一个变量（如</a:t>
                </a:r>
                <a:r>
                  <a:rPr lang="en-US" altLang="zh-CN" dirty="0" err="1"/>
                  <a:t>a,b,c</a:t>
                </a:r>
                <a:r>
                  <a:rPr lang="en-US" altLang="zh-CN" dirty="0"/>
                  <a:t>…</a:t>
                </a:r>
                <a:r>
                  <a:rPr lang="zh-CN" altLang="en-US" dirty="0"/>
                  <a:t>）是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dirty="0"/>
                  <a:t>表达式。</a:t>
                </a:r>
                <a:endParaRPr lang="en-US" altLang="zh-CN" dirty="0"/>
              </a:p>
              <a:p>
                <a:r>
                  <a:rPr lang="zh-CN" altLang="en-US" dirty="0"/>
                  <a:t>若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dirty="0"/>
                  <a:t>表达式，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是一个变量，则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也是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表达式</m:t>
                    </m:r>
                  </m:oMath>
                </a14:m>
                <a:r>
                  <a:rPr lang="zh-CN" altLang="en-US" dirty="0"/>
                  <a:t>。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 </a:t>
                </a:r>
                <a:r>
                  <a:rPr lang="zh-CN" altLang="en-US" dirty="0"/>
                  <a:t>（其中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称为（被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zh-CN" altLang="en-US" dirty="0"/>
                  <a:t>约束）的变量，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称为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dirty="0"/>
                  <a:t>抽象。</a:t>
                </a:r>
                <a:endParaRPr lang="en-US" altLang="zh-CN" dirty="0"/>
              </a:p>
              <a:p>
                <a:r>
                  <a:rPr lang="zh-CN" altLang="en-US" dirty="0"/>
                  <a:t>若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都是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dirty="0"/>
                  <a:t>表达式，则</a:t>
                </a:r>
                <a:r>
                  <a:rPr lang="en-US" altLang="zh-CN" dirty="0"/>
                  <a:t>(ST)</a:t>
                </a:r>
                <a:r>
                  <a:rPr lang="zh-CN" altLang="en-US" dirty="0"/>
                  <a:t>也是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dirty="0"/>
                  <a:t>表达式，称为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dirty="0"/>
                  <a:t>应用。</a:t>
                </a:r>
                <a:endParaRPr lang="en-US" altLang="zh-CN" dirty="0"/>
              </a:p>
              <a:p>
                <a:r>
                  <a:rPr lang="zh-CN" altLang="en-US" dirty="0"/>
                  <a:t>注：不受约束的变量都称为自由变量。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53679-511C-480C-A558-B9ED01409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5860"/>
                <a:ext cx="10972800" cy="4526280"/>
              </a:xfrm>
              <a:blipFill>
                <a:blip r:embed="rId3"/>
                <a:stretch>
                  <a:fillRect l="-1389" t="-21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1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15TGp_natural_green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339933"/>
      </a:accent1>
      <a:accent2>
        <a:srgbClr val="7C74E0"/>
      </a:accent2>
      <a:accent3>
        <a:srgbClr val="FFFFFF"/>
      </a:accent3>
      <a:accent4>
        <a:srgbClr val="000000"/>
      </a:accent4>
      <a:accent5>
        <a:srgbClr val="ADCAAD"/>
      </a:accent5>
      <a:accent6>
        <a:srgbClr val="6F67C9"/>
      </a:accent6>
      <a:hlink>
        <a:srgbClr val="CC9900"/>
      </a:hlink>
      <a:folHlink>
        <a:srgbClr val="0099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5TGp_natural_green 1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99CC00"/>
        </a:accent1>
        <a:accent2>
          <a:srgbClr val="3D92A3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368493"/>
        </a:accent6>
        <a:hlink>
          <a:srgbClr val="D98531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5TGp_natural_green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CC9900"/>
        </a:accent1>
        <a:accent2>
          <a:srgbClr val="AEC21E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9DB01A"/>
        </a:accent6>
        <a:hlink>
          <a:srgbClr val="5A58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5TGp_natural_green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9933"/>
        </a:accent1>
        <a:accent2>
          <a:srgbClr val="7C74E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7068CB"/>
        </a:accent6>
        <a:hlink>
          <a:srgbClr val="CC9900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1472</Words>
  <Application>Microsoft Office PowerPoint</Application>
  <PresentationFormat>宽屏</PresentationFormat>
  <Paragraphs>205</Paragraphs>
  <Slides>31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9" baseType="lpstr">
      <vt:lpstr>Gulim</vt:lpstr>
      <vt:lpstr>等线</vt:lpstr>
      <vt:lpstr>等线 Light</vt:lpstr>
      <vt:lpstr>方正楷体简体</vt:lpstr>
      <vt:lpstr>方正综艺_GBK</vt:lpstr>
      <vt:lpstr>黑体</vt:lpstr>
      <vt:lpstr>宋体</vt:lpstr>
      <vt:lpstr>微软雅黑</vt:lpstr>
      <vt:lpstr>Arial</vt:lpstr>
      <vt:lpstr>Cambria Math</vt:lpstr>
      <vt:lpstr>Courier New</vt:lpstr>
      <vt:lpstr>Verdana</vt:lpstr>
      <vt:lpstr>Wingdings</vt:lpstr>
      <vt:lpstr>Office 主题​​</vt:lpstr>
      <vt:lpstr>3_Pixel</vt:lpstr>
      <vt:lpstr>4_Pixel</vt:lpstr>
      <vt:lpstr>015TGp_natural_green</vt:lpstr>
      <vt:lpstr>Photoshop.Image.7</vt:lpstr>
      <vt:lpstr>PowerPoint 演示文稿</vt:lpstr>
      <vt:lpstr>PowerPoint 演示文稿</vt:lpstr>
      <vt:lpstr>初步印象</vt:lpstr>
      <vt:lpstr>柯里化</vt:lpstr>
      <vt:lpstr>初步印象</vt:lpstr>
      <vt:lpstr>初步印象</vt:lpstr>
      <vt:lpstr>柯里化</vt:lpstr>
      <vt:lpstr>演算举隅</vt:lpstr>
      <vt:lpstr>λ表达式</vt:lpstr>
      <vt:lpstr>PowerPoint 演示文稿</vt:lpstr>
      <vt:lpstr>演算公理1（α变换/换名原则）</vt:lpstr>
      <vt:lpstr>演算公理2 （β变换/代入原则）</vt:lpstr>
      <vt:lpstr>演算公理3（η 变换/函数化简原则）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mts 810</dc:creator>
  <cp:lastModifiedBy>lenovo</cp:lastModifiedBy>
  <cp:revision>8</cp:revision>
  <dcterms:created xsi:type="dcterms:W3CDTF">2021-10-18T00:40:26Z</dcterms:created>
  <dcterms:modified xsi:type="dcterms:W3CDTF">2021-11-29T03:06:55Z</dcterms:modified>
</cp:coreProperties>
</file>