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46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631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50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61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772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37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2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99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055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66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87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26A9-A385-431B-9B45-0DF9567B0213}" type="datetimeFigureOut">
              <a:rPr lang="zh-CN" altLang="en-US" smtClean="0"/>
              <a:t>2017/10/30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E9F3A-9FE5-4F1B-A6DA-2BD5EC3A4B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090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1-4 Open Topic-2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廖玺然</a:t>
            </a:r>
            <a:endParaRPr lang="en-US" altLang="zh-CN" dirty="0" smtClean="0"/>
          </a:p>
          <a:p>
            <a:r>
              <a:rPr lang="en-US" altLang="zh-CN" dirty="0" smtClean="0"/>
              <a:t>2017-10-29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07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2235489"/>
            <a:ext cx="121920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37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Simulate the following structure with “if (without “else”)” and “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” statement: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if… else…</a:t>
            </a:r>
          </a:p>
          <a:p>
            <a:r>
              <a:rPr lang="en-US" altLang="zh-CN" dirty="0" smtClean="0"/>
              <a:t>while</a:t>
            </a:r>
          </a:p>
          <a:p>
            <a:r>
              <a:rPr lang="en-US" altLang="zh-CN" dirty="0"/>
              <a:t>d</a:t>
            </a:r>
            <a:r>
              <a:rPr lang="en-US" altLang="zh-CN" dirty="0" smtClean="0"/>
              <a:t>o… while</a:t>
            </a:r>
          </a:p>
          <a:p>
            <a:r>
              <a:rPr lang="en-US" altLang="zh-CN" dirty="0"/>
              <a:t>r</a:t>
            </a:r>
            <a:r>
              <a:rPr lang="en-US" altLang="zh-CN" dirty="0" smtClean="0"/>
              <a:t>epeat… until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30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Symbols: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Conditions: A, B, C…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(Combination of) Instructions: ins01, ins02, ins03…</a:t>
            </a:r>
          </a:p>
        </p:txBody>
      </p:sp>
    </p:spTree>
    <p:extLst>
      <p:ext uri="{BB962C8B-B14F-4D97-AF65-F5344CB8AC3E}">
        <p14:creationId xmlns:p14="http://schemas.microsoft.com/office/powerpoint/2010/main" val="332059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f… else…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Origin: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if A then ins01;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else ins02;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(3) ins03.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Simulation: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if A then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(1.1)</a:t>
            </a:r>
            <a:r>
              <a:rPr lang="en-US" altLang="zh-CN" dirty="0"/>
              <a:t> </a:t>
            </a:r>
            <a:r>
              <a:rPr lang="en-US" altLang="zh-CN" dirty="0" smtClean="0"/>
              <a:t>ins01;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(1.2)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(3);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ins02;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(3) ins03.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3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Origin: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while A do the following: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(1.1) ins01;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ins02.</a:t>
            </a:r>
          </a:p>
          <a:p>
            <a:endParaRPr lang="en-US" altLang="zh-CN" dirty="0"/>
          </a:p>
          <a:p>
            <a:r>
              <a:rPr lang="en-US" altLang="zh-CN" dirty="0" smtClean="0"/>
              <a:t>Simulation:</a:t>
            </a:r>
          </a:p>
          <a:p>
            <a:r>
              <a:rPr lang="en-US" altLang="zh-CN" dirty="0" smtClean="0"/>
              <a:t>    (1) if A then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(1.1) ins01;</a:t>
            </a:r>
          </a:p>
          <a:p>
            <a:r>
              <a:rPr lang="en-US" altLang="zh-CN" dirty="0" smtClean="0"/>
              <a:t>        (1.2)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(1);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ins02.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40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do… while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Origin: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do the following: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(1.1) ins01;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while A;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(3) ins02.</a:t>
            </a:r>
          </a:p>
          <a:p>
            <a:endParaRPr lang="en-US" altLang="zh-CN" dirty="0"/>
          </a:p>
          <a:p>
            <a:r>
              <a:rPr lang="en-US" altLang="zh-CN" dirty="0" smtClean="0"/>
              <a:t>Simulation: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ins 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if A then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(1);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(3) ins02.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4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</a:t>
            </a:r>
            <a:r>
              <a:rPr lang="en-US" altLang="zh-CN" dirty="0" smtClean="0"/>
              <a:t>epeat… until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Origin: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repeat the following: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(1.1) ins01;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until A;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(3) ins02.</a:t>
            </a:r>
          </a:p>
          <a:p>
            <a:endParaRPr lang="en-US" altLang="zh-CN" dirty="0"/>
          </a:p>
          <a:p>
            <a:r>
              <a:rPr lang="en-US" altLang="zh-CN" dirty="0" smtClean="0"/>
              <a:t>Simulation: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(1) ins01;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(2) if A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(4);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(3)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(1);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(4) ins02.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03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Simulate the following algorithms with “if (without “else”)” and “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” statement:</a:t>
            </a:r>
          </a:p>
          <a:p>
            <a:endParaRPr lang="en-US" altLang="zh-CN" dirty="0"/>
          </a:p>
          <a:p>
            <a:r>
              <a:rPr lang="en-US" altLang="zh-CN" dirty="0" smtClean="0"/>
              <a:t>(1) do the following N-1 times: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(1.1) point to the first element;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(1.2) do the following N-1 times: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(1.2.1) compare the element pointed to with the next element;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(1.2.2) if the compared elements are in the wrong order,                exchange them;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(1.2.3) point to the next element.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04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(1) make a note of 0;</a:t>
            </a:r>
          </a:p>
          <a:p>
            <a:r>
              <a:rPr lang="en-US" altLang="zh-CN" dirty="0" smtClean="0"/>
              <a:t>(2) point to the first element;</a:t>
            </a:r>
          </a:p>
          <a:p>
            <a:r>
              <a:rPr lang="en-US" altLang="zh-CN" dirty="0" smtClean="0"/>
              <a:t>(3) compare the element pointed to with the next element;</a:t>
            </a:r>
          </a:p>
          <a:p>
            <a:r>
              <a:rPr lang="en-US" altLang="zh-CN" dirty="0" smtClean="0"/>
              <a:t>(4) if the compared elements are in the wrong order, exchange them;</a:t>
            </a:r>
          </a:p>
          <a:p>
            <a:r>
              <a:rPr lang="en-US" altLang="zh-CN" dirty="0" smtClean="0"/>
              <a:t>(5) if the pointed element is the last element then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(5.1) add 1 to the noted number;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(5.2)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(7);</a:t>
            </a:r>
          </a:p>
          <a:p>
            <a:r>
              <a:rPr lang="en-US" altLang="zh-CN" dirty="0" smtClean="0"/>
              <a:t>(6) point to the next element;</a:t>
            </a:r>
          </a:p>
          <a:p>
            <a:r>
              <a:rPr lang="en-US" altLang="zh-CN" dirty="0" smtClean="0"/>
              <a:t>(7) if the noted number is less than N then </a:t>
            </a:r>
            <a:r>
              <a:rPr lang="en-US" altLang="zh-CN" dirty="0" err="1" smtClean="0"/>
              <a:t>goto</a:t>
            </a:r>
            <a:r>
              <a:rPr lang="en-US" altLang="zh-CN" dirty="0" smtClean="0"/>
              <a:t> (2).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902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494</Words>
  <Application>Microsoft Office PowerPoint</Application>
  <PresentationFormat>宽屏</PresentationFormat>
  <Paragraphs>80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1-4 Open Topic-2</vt:lpstr>
      <vt:lpstr>Problem 1</vt:lpstr>
      <vt:lpstr>Symbols:</vt:lpstr>
      <vt:lpstr>if… else…</vt:lpstr>
      <vt:lpstr>while</vt:lpstr>
      <vt:lpstr>do… while</vt:lpstr>
      <vt:lpstr>repeat… until</vt:lpstr>
      <vt:lpstr>Problem 2</vt:lpstr>
      <vt:lpstr>Simulation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廖玺然</dc:creator>
  <cp:lastModifiedBy>廖玺然</cp:lastModifiedBy>
  <cp:revision>11</cp:revision>
  <dcterms:created xsi:type="dcterms:W3CDTF">2017-10-29T08:19:11Z</dcterms:created>
  <dcterms:modified xsi:type="dcterms:W3CDTF">2017-10-30T03:50:09Z</dcterms:modified>
</cp:coreProperties>
</file>