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85" r:id="rId3"/>
    <p:sldId id="286" r:id="rId4"/>
    <p:sldId id="322" r:id="rId5"/>
    <p:sldId id="345" r:id="rId6"/>
    <p:sldId id="299" r:id="rId7"/>
    <p:sldId id="332" r:id="rId8"/>
    <p:sldId id="330" r:id="rId9"/>
    <p:sldId id="373" r:id="rId10"/>
    <p:sldId id="329" r:id="rId11"/>
    <p:sldId id="372" r:id="rId12"/>
    <p:sldId id="310" r:id="rId13"/>
    <p:sldId id="350" r:id="rId14"/>
    <p:sldId id="351" r:id="rId15"/>
    <p:sldId id="354" r:id="rId16"/>
    <p:sldId id="353" r:id="rId17"/>
    <p:sldId id="355" r:id="rId18"/>
    <p:sldId id="356" r:id="rId19"/>
    <p:sldId id="357" r:id="rId20"/>
    <p:sldId id="358" r:id="rId21"/>
    <p:sldId id="328" r:id="rId22"/>
    <p:sldId id="376" r:id="rId23"/>
    <p:sldId id="374" r:id="rId24"/>
    <p:sldId id="375" r:id="rId25"/>
    <p:sldId id="365" r:id="rId26"/>
    <p:sldId id="377" r:id="rId27"/>
    <p:sldId id="360" r:id="rId28"/>
    <p:sldId id="361" r:id="rId29"/>
    <p:sldId id="378" r:id="rId30"/>
    <p:sldId id="379" r:id="rId31"/>
    <p:sldId id="366" r:id="rId32"/>
    <p:sldId id="382" r:id="rId33"/>
    <p:sldId id="359" r:id="rId34"/>
    <p:sldId id="383" r:id="rId35"/>
    <p:sldId id="300" r:id="rId36"/>
    <p:sldId id="367" r:id="rId37"/>
    <p:sldId id="368" r:id="rId38"/>
    <p:sldId id="370" r:id="rId39"/>
    <p:sldId id="369" r:id="rId40"/>
    <p:sldId id="371" r:id="rId41"/>
    <p:sldId id="298" r:id="rId42"/>
    <p:sldId id="384" r:id="rId43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984"/>
    <a:srgbClr val="F7B011"/>
    <a:srgbClr val="EAE1C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50" autoAdjust="0"/>
  </p:normalViewPr>
  <p:slideViewPr>
    <p:cSldViewPr snapToGrid="0" showGuides="1">
      <p:cViewPr varScale="1">
        <p:scale>
          <a:sx n="75" d="100"/>
          <a:sy n="75" d="100"/>
        </p:scale>
        <p:origin x="82" y="293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/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Y="32833" custLinFactNeighborX="-2315" custLinFactNeighborY="100000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-623" custLinFactNeighborY="99613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Y="1360" custLinFactNeighborX="1246" custLinFactNeighborY="10000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NeighborX="-2315" custLinFactNeighborY="38821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NeighborX="623" custLinFactNeighborY="96321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NeighborY="89652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NeighborX="-2315" custLinFactNeighborY="67239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NeighborX="-2315" custLinFactNeighborY="84313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271530" custLinFactNeighborX="-2315" custLinFactNeighborY="-300000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/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440A72-4608-49F9-964D-69C902E00B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9E629-85CA-4748-B2E7-538B61FFA87D}">
      <dgm:prSet phldrT="[文本]"/>
      <dgm:spPr/>
      <dgm:t>
        <a:bodyPr/>
        <a:lstStyle/>
        <a:p>
          <a:r>
            <a:rPr lang="zh-CN" altLang="en-US" dirty="0"/>
            <a:t>常用的基本容器操作</a:t>
          </a:r>
        </a:p>
      </dgm:t>
    </dgm:pt>
    <dgm:pt modelId="{3D46B1BB-4632-4FA9-8FE8-83C9B9284329}" type="par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5E5F97E2-0760-4943-8924-AA1271DE1B42}" type="sibTrans" cxnId="{98896EDC-1909-4CC4-80EB-E6C6A9583649}">
      <dgm:prSet/>
      <dgm:spPr/>
      <dgm:t>
        <a:bodyPr/>
        <a:lstStyle/>
        <a:p>
          <a:endParaRPr lang="zh-CN" altLang="en-US"/>
        </a:p>
      </dgm:t>
    </dgm:pt>
    <dgm:pt modelId="{A7CA38F7-4903-4057-AFC8-D60311BEA5DA}">
      <dgm:prSet phldrT="[文本]"/>
      <dgm:spPr>
        <a:solidFill>
          <a:schemeClr val="accent1"/>
        </a:solidFill>
      </dgm:spPr>
      <dgm:t>
        <a:bodyPr/>
        <a:lstStyle/>
        <a:p>
          <a:r>
            <a:rPr lang="zh-CN" altLang="en-US" dirty="0"/>
            <a:t>构造函数</a:t>
          </a:r>
        </a:p>
      </dgm:t>
    </dgm:pt>
    <dgm:pt modelId="{ADFC6DEC-822A-4823-9EE6-E8D29E0B5BDE}" type="par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FE0E9A0D-D4F5-424D-BB9A-65CF9CFB6697}" type="sibTrans" cxnId="{DCC9BD20-D163-4EAF-9F88-C016AC6D416D}">
      <dgm:prSet/>
      <dgm:spPr/>
      <dgm:t>
        <a:bodyPr/>
        <a:lstStyle/>
        <a:p>
          <a:endParaRPr lang="zh-CN" altLang="en-US"/>
        </a:p>
      </dgm:t>
    </dgm:pt>
    <dgm:pt modelId="{52BC820A-9084-4F17-A6E4-41FE291E5388}">
      <dgm:prSet phldrT="[文本]"/>
      <dgm:spPr/>
      <dgm:t>
        <a:bodyPr/>
        <a:lstStyle/>
        <a:p>
          <a:r>
            <a:rPr lang="zh-CN" altLang="en-US" dirty="0"/>
            <a:t>迭代器</a:t>
          </a:r>
        </a:p>
      </dgm:t>
    </dgm:pt>
    <dgm:pt modelId="{5FD17EA8-D94C-40D3-B96D-FD5EDEF40EAE}" type="par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34C82ED2-9CC4-4D9F-8357-A155A5902ABD}" type="sibTrans" cxnId="{5CF4B433-7CD5-41DC-A863-42A1ECDC0FB6}">
      <dgm:prSet/>
      <dgm:spPr/>
      <dgm:t>
        <a:bodyPr/>
        <a:lstStyle/>
        <a:p>
          <a:endParaRPr lang="zh-CN" altLang="en-US"/>
        </a:p>
      </dgm:t>
    </dgm:pt>
    <dgm:pt modelId="{70E41760-D117-4CE6-95B8-EF61538230DB}">
      <dgm:prSet phldrT="[文本]"/>
      <dgm:spPr/>
      <dgm:t>
        <a:bodyPr/>
        <a:lstStyle/>
        <a:p>
          <a:r>
            <a:rPr lang="zh-CN" altLang="en-US" dirty="0"/>
            <a:t>赋值与</a:t>
          </a:r>
          <a:r>
            <a:rPr lang="en-US" altLang="zh-CN" dirty="0"/>
            <a:t>swap</a:t>
          </a:r>
          <a:endParaRPr lang="zh-CN" altLang="en-US" dirty="0"/>
        </a:p>
      </dgm:t>
    </dgm:pt>
    <dgm:pt modelId="{BA70C21E-0F1B-4468-AC20-F7EAC9241E2E}" type="par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A41F62C1-58BB-47D8-B1EC-7F6D5CE1220B}" type="sibTrans" cxnId="{79A81F7F-3E0F-4CA2-B423-0B0F5437019B}">
      <dgm:prSet/>
      <dgm:spPr/>
      <dgm:t>
        <a:bodyPr/>
        <a:lstStyle/>
        <a:p>
          <a:endParaRPr lang="zh-CN" altLang="en-US"/>
        </a:p>
      </dgm:t>
    </dgm:pt>
    <dgm:pt modelId="{8D85C298-9283-4D1F-8F4C-0F694F05593F}">
      <dgm:prSet phldrT="[文本]"/>
      <dgm:spPr/>
      <dgm:t>
        <a:bodyPr/>
        <a:lstStyle/>
        <a:p>
          <a:r>
            <a:rPr lang="zh-CN" altLang="en-US" dirty="0"/>
            <a:t>大小</a:t>
          </a:r>
        </a:p>
      </dgm:t>
    </dgm:pt>
    <dgm:pt modelId="{FD9A54D8-1AAF-4F09-8E83-89FC760D07C9}" type="par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7058FD6-88DF-475C-BFA7-BA7AE2B4D394}" type="sibTrans" cxnId="{CFD98879-4629-4AF5-81A6-09D511A44285}">
      <dgm:prSet/>
      <dgm:spPr/>
      <dgm:t>
        <a:bodyPr/>
        <a:lstStyle/>
        <a:p>
          <a:endParaRPr lang="zh-CN" altLang="en-US"/>
        </a:p>
      </dgm:t>
    </dgm:pt>
    <dgm:pt modelId="{0435CD02-CC1C-4EC9-93A8-BF585861F732}">
      <dgm:prSet phldrT="[文本]"/>
      <dgm:spPr>
        <a:solidFill>
          <a:srgbClr val="C00000"/>
        </a:solidFill>
      </dgm:spPr>
      <dgm:t>
        <a:bodyPr/>
        <a:lstStyle/>
        <a:p>
          <a:r>
            <a:rPr lang="zh-CN" altLang="en-US" dirty="0"/>
            <a:t>添加</a:t>
          </a:r>
          <a:r>
            <a:rPr lang="en-US" altLang="zh-CN" dirty="0"/>
            <a:t>/</a:t>
          </a:r>
          <a:r>
            <a:rPr lang="zh-CN" altLang="en-US" dirty="0"/>
            <a:t>删除元素</a:t>
          </a:r>
        </a:p>
      </dgm:t>
    </dgm:pt>
    <dgm:pt modelId="{33553F20-2F8B-472F-B24C-429194258839}" type="par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4C3F3AD8-F5EE-4C6B-ACE2-C43090882A58}" type="sibTrans" cxnId="{F0D10D93-2EBA-4C66-8430-7E69976E5C34}">
      <dgm:prSet/>
      <dgm:spPr/>
      <dgm:t>
        <a:bodyPr/>
        <a:lstStyle/>
        <a:p>
          <a:endParaRPr lang="zh-CN" altLang="en-US"/>
        </a:p>
      </dgm:t>
    </dgm:pt>
    <dgm:pt modelId="{5839EE5A-161F-411C-B36D-397EADA766D3}">
      <dgm:prSet phldrT="[文本]"/>
      <dgm:spPr/>
      <dgm:t>
        <a:bodyPr/>
        <a:lstStyle/>
        <a:p>
          <a:r>
            <a:rPr lang="en-US" altLang="zh-CN" dirty="0"/>
            <a:t>a.swap(b) </a:t>
          </a:r>
          <a:r>
            <a:rPr lang="zh-CN" altLang="en-US" dirty="0"/>
            <a:t>等价于</a:t>
          </a:r>
          <a:r>
            <a:rPr lang="en-US" altLang="zh-CN" dirty="0"/>
            <a:t>swap(a,b)</a:t>
          </a:r>
          <a:endParaRPr lang="zh-CN" altLang="en-US" dirty="0"/>
        </a:p>
      </dgm:t>
    </dgm:pt>
    <dgm:pt modelId="{9CBD18DA-6D3B-41EC-B38F-CFC99083C314}" type="par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0DD88D51-C1A5-4F13-A3E5-68DA2CCA8066}" type="sibTrans" cxnId="{E23DC9D9-20E6-459E-A5A1-B9A7F68214E2}">
      <dgm:prSet/>
      <dgm:spPr/>
      <dgm:t>
        <a:bodyPr/>
        <a:lstStyle/>
        <a:p>
          <a:endParaRPr lang="zh-CN" altLang="en-US"/>
        </a:p>
      </dgm:t>
    </dgm:pt>
    <dgm:pt modelId="{C16E5FDF-3B13-4B8A-8181-FFBEE76C3F41}">
      <dgm:prSet phldrT="[文本]"/>
      <dgm:spPr/>
      <dgm:t>
        <a:bodyPr/>
        <a:lstStyle/>
        <a:p>
          <a:r>
            <a:rPr lang="en-US" altLang="zh-CN" dirty="0"/>
            <a:t>c1=c2 </a:t>
          </a:r>
          <a:r>
            <a:rPr lang="zh-CN" altLang="en-US" dirty="0"/>
            <a:t>或 </a:t>
          </a:r>
          <a:r>
            <a:rPr lang="en-US" altLang="zh-CN" dirty="0"/>
            <a:t>c1={a,b,···}</a:t>
          </a:r>
          <a:endParaRPr lang="zh-CN" altLang="en-US" dirty="0"/>
        </a:p>
      </dgm:t>
    </dgm:pt>
    <dgm:pt modelId="{A668FB2A-71FA-4465-8E00-7CBE1909247A}" type="par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6BD06DA-D7E1-435E-818C-C412CB042915}" type="sibTrans" cxnId="{1122951E-3BC0-4220-8D21-9AD201125497}">
      <dgm:prSet/>
      <dgm:spPr/>
      <dgm:t>
        <a:bodyPr/>
        <a:lstStyle/>
        <a:p>
          <a:endParaRPr lang="zh-CN" altLang="en-US"/>
        </a:p>
      </dgm:t>
    </dgm:pt>
    <dgm:pt modelId="{4BAA2325-FFA1-44F2-AF3B-2DCA207CC5CA}">
      <dgm:prSet phldrT="[文本]"/>
      <dgm:spPr/>
      <dgm:t>
        <a:bodyPr/>
        <a:lstStyle/>
        <a:p>
          <a:r>
            <a:rPr lang="en-US" altLang="zh-CN" dirty="0"/>
            <a:t>c.empty()</a:t>
          </a:r>
          <a:endParaRPr lang="zh-CN" altLang="en-US" dirty="0"/>
        </a:p>
      </dgm:t>
    </dgm:pt>
    <dgm:pt modelId="{8304D426-2E6F-42DF-A990-3634444A0C8E}" type="par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9E4BFE90-B488-47DA-A922-E08434DB856D}" type="sibTrans" cxnId="{5CC1DB6F-1A57-47E8-BCE7-50913C0C0531}">
      <dgm:prSet/>
      <dgm:spPr/>
      <dgm:t>
        <a:bodyPr/>
        <a:lstStyle/>
        <a:p>
          <a:endParaRPr lang="zh-CN" altLang="en-US"/>
        </a:p>
      </dgm:t>
    </dgm:pt>
    <dgm:pt modelId="{B4C5B5BB-AE54-4F17-9709-DD19B87BDE88}">
      <dgm:prSet phldrT="[文本]"/>
      <dgm:spPr/>
      <dgm:t>
        <a:bodyPr/>
        <a:lstStyle/>
        <a:p>
          <a:r>
            <a:rPr lang="en-US" altLang="zh-CN" dirty="0"/>
            <a:t>c.size()</a:t>
          </a:r>
          <a:endParaRPr lang="zh-CN" altLang="en-US" dirty="0"/>
        </a:p>
      </dgm:t>
    </dgm:pt>
    <dgm:pt modelId="{D8336C5F-DA6D-4900-8D8F-61365F551A87}" type="par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28F6F9A8-7FB8-45B5-9D99-3EE490CFBFD1}" type="sibTrans" cxnId="{45A4F947-C9FF-4BF4-AFB2-F81FA3507551}">
      <dgm:prSet/>
      <dgm:spPr/>
      <dgm:t>
        <a:bodyPr/>
        <a:lstStyle/>
        <a:p>
          <a:endParaRPr lang="zh-CN" altLang="en-US"/>
        </a:p>
      </dgm:t>
    </dgm:pt>
    <dgm:pt modelId="{E50F3D50-22CB-46A6-95CC-34376793C5E6}">
      <dgm:prSet phldrT="[文本]"/>
      <dgm:spPr/>
      <dgm:t>
        <a:bodyPr/>
        <a:lstStyle/>
        <a:p>
          <a:r>
            <a:rPr lang="zh-CN" altLang="en-US" dirty="0"/>
            <a:t>关系运算符</a:t>
          </a:r>
        </a:p>
      </dgm:t>
    </dgm:pt>
    <dgm:pt modelId="{EA1574D9-79B0-4417-BEE4-EFB9A6BC9A1D}" type="par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93070176-9F38-4158-A0CF-2F8F988B490D}" type="sibTrans" cxnId="{8A12EA98-F0F3-4FFA-8883-72C175708296}">
      <dgm:prSet/>
      <dgm:spPr/>
      <dgm:t>
        <a:bodyPr/>
        <a:lstStyle/>
        <a:p>
          <a:endParaRPr lang="zh-CN" altLang="en-US"/>
        </a:p>
      </dgm:t>
    </dgm:pt>
    <dgm:pt modelId="{609178F8-0B1E-48ED-A3ED-2E7162DD2B4F}" type="pres">
      <dgm:prSet presAssocID="{6C440A72-4608-49F9-964D-69C902E00B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D1E13E-7B4B-4961-9315-B0454A84104C}" type="pres">
      <dgm:prSet presAssocID="{F3F9E629-85CA-4748-B2E7-538B61FFA87D}" presName="root1" presStyleCnt="0"/>
      <dgm:spPr/>
    </dgm:pt>
    <dgm:pt modelId="{ABFBBB1B-31E1-4404-876F-F53A389A5346}" type="pres">
      <dgm:prSet presAssocID="{F3F9E629-85CA-4748-B2E7-538B61FFA87D}" presName="LevelOneTextNode" presStyleLbl="node0" presStyleIdx="0" presStyleCnt="1">
        <dgm:presLayoutVars>
          <dgm:chPref val="3"/>
        </dgm:presLayoutVars>
      </dgm:prSet>
      <dgm:spPr/>
    </dgm:pt>
    <dgm:pt modelId="{F6CB7922-3C83-40CC-87EC-EB9D1A35BD06}" type="pres">
      <dgm:prSet presAssocID="{F3F9E629-85CA-4748-B2E7-538B61FFA87D}" presName="level2hierChild" presStyleCnt="0"/>
      <dgm:spPr/>
    </dgm:pt>
    <dgm:pt modelId="{C9A6F373-09B3-433F-9E7A-F02E32C6805F}" type="pres">
      <dgm:prSet presAssocID="{ADFC6DEC-822A-4823-9EE6-E8D29E0B5BDE}" presName="conn2-1" presStyleLbl="parChTrans1D2" presStyleIdx="0" presStyleCnt="6"/>
      <dgm:spPr/>
    </dgm:pt>
    <dgm:pt modelId="{CAAC1BF5-BDA2-4436-B7F6-4FB3BBBAE6AA}" type="pres">
      <dgm:prSet presAssocID="{ADFC6DEC-822A-4823-9EE6-E8D29E0B5BDE}" presName="connTx" presStyleLbl="parChTrans1D2" presStyleIdx="0" presStyleCnt="6"/>
      <dgm:spPr/>
    </dgm:pt>
    <dgm:pt modelId="{A696CCB7-D733-49F5-9743-D15C063C5136}" type="pres">
      <dgm:prSet presAssocID="{A7CA38F7-4903-4057-AFC8-D60311BEA5DA}" presName="root2" presStyleCnt="0"/>
      <dgm:spPr/>
    </dgm:pt>
    <dgm:pt modelId="{8D74FC14-6681-4C74-98B6-92202B17FF8D}" type="pres">
      <dgm:prSet presAssocID="{A7CA38F7-4903-4057-AFC8-D60311BEA5DA}" presName="LevelTwoTextNode" presStyleLbl="node2" presStyleIdx="0" presStyleCnt="6" custLinFactNeighborY="-66986">
        <dgm:presLayoutVars>
          <dgm:chPref val="3"/>
        </dgm:presLayoutVars>
      </dgm:prSet>
      <dgm:spPr/>
    </dgm:pt>
    <dgm:pt modelId="{F2A1E723-7255-45F2-903D-0B374589ABDD}" type="pres">
      <dgm:prSet presAssocID="{A7CA38F7-4903-4057-AFC8-D60311BEA5DA}" presName="level3hierChild" presStyleCnt="0"/>
      <dgm:spPr/>
    </dgm:pt>
    <dgm:pt modelId="{A93A93F6-9518-4143-8096-6E751F781FD2}" type="pres">
      <dgm:prSet presAssocID="{BA70C21E-0F1B-4468-AC20-F7EAC9241E2E}" presName="conn2-1" presStyleLbl="parChTrans1D2" presStyleIdx="1" presStyleCnt="6"/>
      <dgm:spPr/>
    </dgm:pt>
    <dgm:pt modelId="{472E2CB2-2200-4B72-AC15-68DB3DF17442}" type="pres">
      <dgm:prSet presAssocID="{BA70C21E-0F1B-4468-AC20-F7EAC9241E2E}" presName="connTx" presStyleLbl="parChTrans1D2" presStyleIdx="1" presStyleCnt="6"/>
      <dgm:spPr/>
    </dgm:pt>
    <dgm:pt modelId="{47B26AB2-510A-400B-87E5-7FA8E631D5CA}" type="pres">
      <dgm:prSet presAssocID="{70E41760-D117-4CE6-95B8-EF61538230DB}" presName="root2" presStyleCnt="0"/>
      <dgm:spPr/>
    </dgm:pt>
    <dgm:pt modelId="{0D8CF99C-747E-4DF6-8B3D-3DD4D050A65D}" type="pres">
      <dgm:prSet presAssocID="{70E41760-D117-4CE6-95B8-EF61538230DB}" presName="LevelTwoTextNode" presStyleLbl="node2" presStyleIdx="1" presStyleCnt="6" custLinFactNeighborX="0" custLinFactNeighborY="87065">
        <dgm:presLayoutVars>
          <dgm:chPref val="3"/>
        </dgm:presLayoutVars>
      </dgm:prSet>
      <dgm:spPr/>
    </dgm:pt>
    <dgm:pt modelId="{B4AEB053-8B8D-4FC0-9183-F9A3919A7CE8}" type="pres">
      <dgm:prSet presAssocID="{70E41760-D117-4CE6-95B8-EF61538230DB}" presName="level3hierChild" presStyleCnt="0"/>
      <dgm:spPr/>
    </dgm:pt>
    <dgm:pt modelId="{A0F17BE0-169D-469D-9756-21FA11412185}" type="pres">
      <dgm:prSet presAssocID="{A668FB2A-71FA-4465-8E00-7CBE1909247A}" presName="conn2-1" presStyleLbl="parChTrans1D3" presStyleIdx="0" presStyleCnt="4"/>
      <dgm:spPr/>
    </dgm:pt>
    <dgm:pt modelId="{70708F8D-5A58-487A-97D7-7363F234BDB3}" type="pres">
      <dgm:prSet presAssocID="{A668FB2A-71FA-4465-8E00-7CBE1909247A}" presName="connTx" presStyleLbl="parChTrans1D3" presStyleIdx="0" presStyleCnt="4"/>
      <dgm:spPr/>
    </dgm:pt>
    <dgm:pt modelId="{D89A6E07-2089-47B3-85ED-B8E29B46313D}" type="pres">
      <dgm:prSet presAssocID="{C16E5FDF-3B13-4B8A-8181-FFBEE76C3F41}" presName="root2" presStyleCnt="0"/>
      <dgm:spPr/>
    </dgm:pt>
    <dgm:pt modelId="{20BE2503-0A33-494C-9840-F47A8B8D4F02}" type="pres">
      <dgm:prSet presAssocID="{C16E5FDF-3B13-4B8A-8181-FFBEE76C3F41}" presName="LevelTwoTextNode" presStyleLbl="node3" presStyleIdx="0" presStyleCnt="4" custLinFactNeighborX="38" custLinFactNeighborY="63067">
        <dgm:presLayoutVars>
          <dgm:chPref val="3"/>
        </dgm:presLayoutVars>
      </dgm:prSet>
      <dgm:spPr/>
    </dgm:pt>
    <dgm:pt modelId="{C6E993F0-BE10-40E5-8951-75389901ED93}" type="pres">
      <dgm:prSet presAssocID="{C16E5FDF-3B13-4B8A-8181-FFBEE76C3F41}" presName="level3hierChild" presStyleCnt="0"/>
      <dgm:spPr/>
    </dgm:pt>
    <dgm:pt modelId="{B100F93E-070C-49CF-B5D4-5691CFE8D509}" type="pres">
      <dgm:prSet presAssocID="{9CBD18DA-6D3B-41EC-B38F-CFC99083C314}" presName="conn2-1" presStyleLbl="parChTrans1D3" presStyleIdx="1" presStyleCnt="4"/>
      <dgm:spPr/>
    </dgm:pt>
    <dgm:pt modelId="{3FB9C82C-65FE-4FC1-AE80-388A6DE049CB}" type="pres">
      <dgm:prSet presAssocID="{9CBD18DA-6D3B-41EC-B38F-CFC99083C314}" presName="connTx" presStyleLbl="parChTrans1D3" presStyleIdx="1" presStyleCnt="4"/>
      <dgm:spPr/>
    </dgm:pt>
    <dgm:pt modelId="{4629A051-2240-493E-AD86-5150FDAAB42A}" type="pres">
      <dgm:prSet presAssocID="{5839EE5A-161F-411C-B36D-397EADA766D3}" presName="root2" presStyleCnt="0"/>
      <dgm:spPr/>
    </dgm:pt>
    <dgm:pt modelId="{DB03E511-1F3C-4334-87AB-FC287B73ABAB}" type="pres">
      <dgm:prSet presAssocID="{5839EE5A-161F-411C-B36D-397EADA766D3}" presName="LevelTwoTextNode" presStyleLbl="node3" presStyleIdx="1" presStyleCnt="4" custLinFactNeighborX="38" custLinFactNeighborY="87410">
        <dgm:presLayoutVars>
          <dgm:chPref val="3"/>
        </dgm:presLayoutVars>
      </dgm:prSet>
      <dgm:spPr/>
    </dgm:pt>
    <dgm:pt modelId="{570E0C56-BA2E-45F2-976B-D298E04B61ED}" type="pres">
      <dgm:prSet presAssocID="{5839EE5A-161F-411C-B36D-397EADA766D3}" presName="level3hierChild" presStyleCnt="0"/>
      <dgm:spPr/>
    </dgm:pt>
    <dgm:pt modelId="{29A7EF4A-74E8-42DD-BC09-323C6DE379B7}" type="pres">
      <dgm:prSet presAssocID="{FD9A54D8-1AAF-4F09-8E83-89FC760D07C9}" presName="conn2-1" presStyleLbl="parChTrans1D2" presStyleIdx="2" presStyleCnt="6"/>
      <dgm:spPr/>
    </dgm:pt>
    <dgm:pt modelId="{276323F0-9D8C-45FE-9E51-96091E86D26A}" type="pres">
      <dgm:prSet presAssocID="{FD9A54D8-1AAF-4F09-8E83-89FC760D07C9}" presName="connTx" presStyleLbl="parChTrans1D2" presStyleIdx="2" presStyleCnt="6"/>
      <dgm:spPr/>
    </dgm:pt>
    <dgm:pt modelId="{F510D849-90B8-4BA0-9A36-BA248E419818}" type="pres">
      <dgm:prSet presAssocID="{8D85C298-9283-4D1F-8F4C-0F694F05593F}" presName="root2" presStyleCnt="0"/>
      <dgm:spPr/>
    </dgm:pt>
    <dgm:pt modelId="{23170BEC-47AC-4974-BBBB-C02D82CC4987}" type="pres">
      <dgm:prSet presAssocID="{8D85C298-9283-4D1F-8F4C-0F694F05593F}" presName="LevelTwoTextNode" presStyleLbl="node2" presStyleIdx="2" presStyleCnt="6" custLinFactY="34668" custLinFactNeighborY="100000">
        <dgm:presLayoutVars>
          <dgm:chPref val="3"/>
        </dgm:presLayoutVars>
      </dgm:prSet>
      <dgm:spPr/>
    </dgm:pt>
    <dgm:pt modelId="{49881A12-BE0A-4B7A-BE85-5073A1F6BD22}" type="pres">
      <dgm:prSet presAssocID="{8D85C298-9283-4D1F-8F4C-0F694F05593F}" presName="level3hierChild" presStyleCnt="0"/>
      <dgm:spPr/>
    </dgm:pt>
    <dgm:pt modelId="{72E67E10-DF5A-4AC2-9804-9286E3CD7565}" type="pres">
      <dgm:prSet presAssocID="{D8336C5F-DA6D-4900-8D8F-61365F551A87}" presName="conn2-1" presStyleLbl="parChTrans1D3" presStyleIdx="2" presStyleCnt="4"/>
      <dgm:spPr/>
    </dgm:pt>
    <dgm:pt modelId="{3A531100-F823-4F57-9228-854E2106CCD7}" type="pres">
      <dgm:prSet presAssocID="{D8336C5F-DA6D-4900-8D8F-61365F551A87}" presName="connTx" presStyleLbl="parChTrans1D3" presStyleIdx="2" presStyleCnt="4"/>
      <dgm:spPr/>
    </dgm:pt>
    <dgm:pt modelId="{DFB3F588-8F0E-4E77-B48C-5F401BE41EA7}" type="pres">
      <dgm:prSet presAssocID="{B4C5B5BB-AE54-4F17-9709-DD19B87BDE88}" presName="root2" presStyleCnt="0"/>
      <dgm:spPr/>
    </dgm:pt>
    <dgm:pt modelId="{2DD3A20A-5AF2-45A4-9453-891E9F1FCBB7}" type="pres">
      <dgm:prSet presAssocID="{B4C5B5BB-AE54-4F17-9709-DD19B87BDE88}" presName="LevelTwoTextNode" presStyleLbl="node3" presStyleIdx="2" presStyleCnt="4" custLinFactY="38112" custLinFactNeighborX="38" custLinFactNeighborY="100000">
        <dgm:presLayoutVars>
          <dgm:chPref val="3"/>
        </dgm:presLayoutVars>
      </dgm:prSet>
      <dgm:spPr/>
    </dgm:pt>
    <dgm:pt modelId="{C813C9E0-9314-4CD1-83DD-54C0659C810A}" type="pres">
      <dgm:prSet presAssocID="{B4C5B5BB-AE54-4F17-9709-DD19B87BDE88}" presName="level3hierChild" presStyleCnt="0"/>
      <dgm:spPr/>
    </dgm:pt>
    <dgm:pt modelId="{D0ED989A-B7AA-459D-8E3E-C12BF631D209}" type="pres">
      <dgm:prSet presAssocID="{8304D426-2E6F-42DF-A990-3634444A0C8E}" presName="conn2-1" presStyleLbl="parChTrans1D3" presStyleIdx="3" presStyleCnt="4"/>
      <dgm:spPr/>
    </dgm:pt>
    <dgm:pt modelId="{732D773D-FC66-4462-ADD1-5F7A690A2CC0}" type="pres">
      <dgm:prSet presAssocID="{8304D426-2E6F-42DF-A990-3634444A0C8E}" presName="connTx" presStyleLbl="parChTrans1D3" presStyleIdx="3" presStyleCnt="4"/>
      <dgm:spPr/>
    </dgm:pt>
    <dgm:pt modelId="{3688A296-33D3-4D89-AC74-C42F67780404}" type="pres">
      <dgm:prSet presAssocID="{4BAA2325-FFA1-44F2-AF3B-2DCA207CC5CA}" presName="root2" presStyleCnt="0"/>
      <dgm:spPr/>
    </dgm:pt>
    <dgm:pt modelId="{02E178CB-D456-49A1-B4D4-B3BFB4905CBD}" type="pres">
      <dgm:prSet presAssocID="{4BAA2325-FFA1-44F2-AF3B-2DCA207CC5CA}" presName="LevelTwoTextNode" presStyleLbl="node3" presStyleIdx="3" presStyleCnt="4" custLinFactY="63472" custLinFactNeighborX="38" custLinFactNeighborY="100000">
        <dgm:presLayoutVars>
          <dgm:chPref val="3"/>
        </dgm:presLayoutVars>
      </dgm:prSet>
      <dgm:spPr/>
    </dgm:pt>
    <dgm:pt modelId="{AB3B09E8-05F8-4947-B17B-CBC59CC1C58A}" type="pres">
      <dgm:prSet presAssocID="{4BAA2325-FFA1-44F2-AF3B-2DCA207CC5CA}" presName="level3hierChild" presStyleCnt="0"/>
      <dgm:spPr/>
    </dgm:pt>
    <dgm:pt modelId="{27E1AF97-A0BB-43EA-BD6E-0A07BFBA977B}" type="pres">
      <dgm:prSet presAssocID="{33553F20-2F8B-472F-B24C-429194258839}" presName="conn2-1" presStyleLbl="parChTrans1D2" presStyleIdx="3" presStyleCnt="6"/>
      <dgm:spPr/>
    </dgm:pt>
    <dgm:pt modelId="{15EB4A6D-9FFC-4762-927A-EC4452072FD1}" type="pres">
      <dgm:prSet presAssocID="{33553F20-2F8B-472F-B24C-429194258839}" presName="connTx" presStyleLbl="parChTrans1D2" presStyleIdx="3" presStyleCnt="6"/>
      <dgm:spPr/>
    </dgm:pt>
    <dgm:pt modelId="{1945ECE9-36BC-4EAB-AB88-AB2CB5E2055C}" type="pres">
      <dgm:prSet presAssocID="{0435CD02-CC1C-4EC9-93A8-BF585861F732}" presName="root2" presStyleCnt="0"/>
      <dgm:spPr/>
    </dgm:pt>
    <dgm:pt modelId="{307AA395-497D-4E1F-A88E-838A626B66FA}" type="pres">
      <dgm:prSet presAssocID="{0435CD02-CC1C-4EC9-93A8-BF585861F732}" presName="LevelTwoTextNode" presStyleLbl="node2" presStyleIdx="3" presStyleCnt="6" custLinFactY="92787" custLinFactNeighborX="0" custLinFactNeighborY="100000">
        <dgm:presLayoutVars>
          <dgm:chPref val="3"/>
        </dgm:presLayoutVars>
      </dgm:prSet>
      <dgm:spPr/>
    </dgm:pt>
    <dgm:pt modelId="{DB1C432A-BDE7-48E6-A418-3625585EE2BB}" type="pres">
      <dgm:prSet presAssocID="{0435CD02-CC1C-4EC9-93A8-BF585861F732}" presName="level3hierChild" presStyleCnt="0"/>
      <dgm:spPr/>
    </dgm:pt>
    <dgm:pt modelId="{85F19F10-04E4-46D8-90FE-0F957F933D7B}" type="pres">
      <dgm:prSet presAssocID="{EA1574D9-79B0-4417-BEE4-EFB9A6BC9A1D}" presName="conn2-1" presStyleLbl="parChTrans1D2" presStyleIdx="4" presStyleCnt="6"/>
      <dgm:spPr/>
    </dgm:pt>
    <dgm:pt modelId="{857A0CD3-8A35-4809-9175-E98FA36B4B79}" type="pres">
      <dgm:prSet presAssocID="{EA1574D9-79B0-4417-BEE4-EFB9A6BC9A1D}" presName="connTx" presStyleLbl="parChTrans1D2" presStyleIdx="4" presStyleCnt="6"/>
      <dgm:spPr/>
    </dgm:pt>
    <dgm:pt modelId="{82E1D366-BCC9-4C2C-AA52-31C63219A12A}" type="pres">
      <dgm:prSet presAssocID="{E50F3D50-22CB-46A6-95CC-34376793C5E6}" presName="root2" presStyleCnt="0"/>
      <dgm:spPr/>
    </dgm:pt>
    <dgm:pt modelId="{932C1ACA-EA36-424E-A69E-667766A633B1}" type="pres">
      <dgm:prSet presAssocID="{E50F3D50-22CB-46A6-95CC-34376793C5E6}" presName="LevelTwoTextNode" presStyleLbl="node2" presStyleIdx="4" presStyleCnt="6" custLinFactY="100000" custLinFactNeighborX="-2611" custLinFactNeighborY="126911">
        <dgm:presLayoutVars>
          <dgm:chPref val="3"/>
        </dgm:presLayoutVars>
      </dgm:prSet>
      <dgm:spPr/>
    </dgm:pt>
    <dgm:pt modelId="{10B4F6A4-EC06-4116-A376-C31683C16683}" type="pres">
      <dgm:prSet presAssocID="{E50F3D50-22CB-46A6-95CC-34376793C5E6}" presName="level3hierChild" presStyleCnt="0"/>
      <dgm:spPr/>
    </dgm:pt>
    <dgm:pt modelId="{C0532B1D-C92D-4998-B514-712C6B914119}" type="pres">
      <dgm:prSet presAssocID="{5FD17EA8-D94C-40D3-B96D-FD5EDEF40EAE}" presName="conn2-1" presStyleLbl="parChTrans1D2" presStyleIdx="5" presStyleCnt="6"/>
      <dgm:spPr/>
    </dgm:pt>
    <dgm:pt modelId="{F99B0032-E0B7-48C9-A8AA-A3585AB78F97}" type="pres">
      <dgm:prSet presAssocID="{5FD17EA8-D94C-40D3-B96D-FD5EDEF40EAE}" presName="connTx" presStyleLbl="parChTrans1D2" presStyleIdx="5" presStyleCnt="6"/>
      <dgm:spPr/>
    </dgm:pt>
    <dgm:pt modelId="{B92781DA-5DAE-421B-B24D-5A741A6D9345}" type="pres">
      <dgm:prSet presAssocID="{52BC820A-9084-4F17-A6E4-41FE291E5388}" presName="root2" presStyleCnt="0"/>
      <dgm:spPr/>
    </dgm:pt>
    <dgm:pt modelId="{ACADE81B-768D-4D3E-80F5-3DBF8E46BB71}" type="pres">
      <dgm:prSet presAssocID="{52BC820A-9084-4F17-A6E4-41FE291E5388}" presName="LevelTwoTextNode" presStyleLbl="node2" presStyleIdx="5" presStyleCnt="6" custLinFactY="-300000" custLinFactNeighborX="0" custLinFactNeighborY="-319367">
        <dgm:presLayoutVars>
          <dgm:chPref val="3"/>
        </dgm:presLayoutVars>
      </dgm:prSet>
      <dgm:spPr/>
    </dgm:pt>
    <dgm:pt modelId="{6B4FDF01-1D60-4784-9B9A-C3B1F61CD53D}" type="pres">
      <dgm:prSet presAssocID="{52BC820A-9084-4F17-A6E4-41FE291E5388}" presName="level3hierChild" presStyleCnt="0"/>
      <dgm:spPr/>
    </dgm:pt>
  </dgm:ptLst>
  <dgm:cxnLst>
    <dgm:cxn modelId="{5EF90A04-48CF-4591-8D1B-92221CA26051}" type="presOf" srcId="{A7CA38F7-4903-4057-AFC8-D60311BEA5DA}" destId="{8D74FC14-6681-4C74-98B6-92202B17FF8D}" srcOrd="0" destOrd="0" presId="urn:microsoft.com/office/officeart/2005/8/layout/hierarchy2"/>
    <dgm:cxn modelId="{60CA331D-E691-422F-9DE6-DAA3A36CEE29}" type="presOf" srcId="{5FD17EA8-D94C-40D3-B96D-FD5EDEF40EAE}" destId="{C0532B1D-C92D-4998-B514-712C6B914119}" srcOrd="0" destOrd="0" presId="urn:microsoft.com/office/officeart/2005/8/layout/hierarchy2"/>
    <dgm:cxn modelId="{1122951E-3BC0-4220-8D21-9AD201125497}" srcId="{70E41760-D117-4CE6-95B8-EF61538230DB}" destId="{C16E5FDF-3B13-4B8A-8181-FFBEE76C3F41}" srcOrd="0" destOrd="0" parTransId="{A668FB2A-71FA-4465-8E00-7CBE1909247A}" sibTransId="{46BD06DA-D7E1-435E-818C-C412CB042915}"/>
    <dgm:cxn modelId="{DCC9BD20-D163-4EAF-9F88-C016AC6D416D}" srcId="{F3F9E629-85CA-4748-B2E7-538B61FFA87D}" destId="{A7CA38F7-4903-4057-AFC8-D60311BEA5DA}" srcOrd="0" destOrd="0" parTransId="{ADFC6DEC-822A-4823-9EE6-E8D29E0B5BDE}" sibTransId="{FE0E9A0D-D4F5-424D-BB9A-65CF9CFB6697}"/>
    <dgm:cxn modelId="{4B384922-9826-4931-A7AE-FB97B8D4DFAA}" type="presOf" srcId="{D8336C5F-DA6D-4900-8D8F-61365F551A87}" destId="{72E67E10-DF5A-4AC2-9804-9286E3CD7565}" srcOrd="0" destOrd="0" presId="urn:microsoft.com/office/officeart/2005/8/layout/hierarchy2"/>
    <dgm:cxn modelId="{52A0FA24-2B05-4025-8628-DA3187F4B591}" type="presOf" srcId="{9CBD18DA-6D3B-41EC-B38F-CFC99083C314}" destId="{3FB9C82C-65FE-4FC1-AE80-388A6DE049CB}" srcOrd="1" destOrd="0" presId="urn:microsoft.com/office/officeart/2005/8/layout/hierarchy2"/>
    <dgm:cxn modelId="{67D09D27-4D8A-438D-A376-ACAAB344EAF0}" type="presOf" srcId="{FD9A54D8-1AAF-4F09-8E83-89FC760D07C9}" destId="{29A7EF4A-74E8-42DD-BC09-323C6DE379B7}" srcOrd="0" destOrd="0" presId="urn:microsoft.com/office/officeart/2005/8/layout/hierarchy2"/>
    <dgm:cxn modelId="{5CF4B433-7CD5-41DC-A863-42A1ECDC0FB6}" srcId="{F3F9E629-85CA-4748-B2E7-538B61FFA87D}" destId="{52BC820A-9084-4F17-A6E4-41FE291E5388}" srcOrd="5" destOrd="0" parTransId="{5FD17EA8-D94C-40D3-B96D-FD5EDEF40EAE}" sibTransId="{34C82ED2-9CC4-4D9F-8357-A155A5902ABD}"/>
    <dgm:cxn modelId="{0DF6D63A-0C37-4446-BAB6-F4683576D0E3}" type="presOf" srcId="{A668FB2A-71FA-4465-8E00-7CBE1909247A}" destId="{70708F8D-5A58-487A-97D7-7363F234BDB3}" srcOrd="1" destOrd="0" presId="urn:microsoft.com/office/officeart/2005/8/layout/hierarchy2"/>
    <dgm:cxn modelId="{A02D563C-D99E-4965-88CA-DCB11AF7E1A0}" type="presOf" srcId="{9CBD18DA-6D3B-41EC-B38F-CFC99083C314}" destId="{B100F93E-070C-49CF-B5D4-5691CFE8D509}" srcOrd="0" destOrd="0" presId="urn:microsoft.com/office/officeart/2005/8/layout/hierarchy2"/>
    <dgm:cxn modelId="{A40B9742-39A9-41EA-86B5-43F8DD61B648}" type="presOf" srcId="{F3F9E629-85CA-4748-B2E7-538B61FFA87D}" destId="{ABFBBB1B-31E1-4404-876F-F53A389A5346}" srcOrd="0" destOrd="0" presId="urn:microsoft.com/office/officeart/2005/8/layout/hierarchy2"/>
    <dgm:cxn modelId="{54E4F444-76D7-45C5-92CE-3701460B3123}" type="presOf" srcId="{EA1574D9-79B0-4417-BEE4-EFB9A6BC9A1D}" destId="{857A0CD3-8A35-4809-9175-E98FA36B4B79}" srcOrd="1" destOrd="0" presId="urn:microsoft.com/office/officeart/2005/8/layout/hierarchy2"/>
    <dgm:cxn modelId="{45A4F947-C9FF-4BF4-AFB2-F81FA3507551}" srcId="{8D85C298-9283-4D1F-8F4C-0F694F05593F}" destId="{B4C5B5BB-AE54-4F17-9709-DD19B87BDE88}" srcOrd="0" destOrd="0" parTransId="{D8336C5F-DA6D-4900-8D8F-61365F551A87}" sibTransId="{28F6F9A8-7FB8-45B5-9D99-3EE490CFBFD1}"/>
    <dgm:cxn modelId="{7176F44C-BC0E-4BC5-B618-3539946679EB}" type="presOf" srcId="{5FD17EA8-D94C-40D3-B96D-FD5EDEF40EAE}" destId="{F99B0032-E0B7-48C9-A8AA-A3585AB78F97}" srcOrd="1" destOrd="0" presId="urn:microsoft.com/office/officeart/2005/8/layout/hierarchy2"/>
    <dgm:cxn modelId="{3B1AFA4D-F8D5-43CA-82E1-CF000D60D919}" type="presOf" srcId="{A668FB2A-71FA-4465-8E00-7CBE1909247A}" destId="{A0F17BE0-169D-469D-9756-21FA11412185}" srcOrd="0" destOrd="0" presId="urn:microsoft.com/office/officeart/2005/8/layout/hierarchy2"/>
    <dgm:cxn modelId="{5CC1DB6F-1A57-47E8-BCE7-50913C0C0531}" srcId="{8D85C298-9283-4D1F-8F4C-0F694F05593F}" destId="{4BAA2325-FFA1-44F2-AF3B-2DCA207CC5CA}" srcOrd="1" destOrd="0" parTransId="{8304D426-2E6F-42DF-A990-3634444A0C8E}" sibTransId="{9E4BFE90-B488-47DA-A922-E08434DB856D}"/>
    <dgm:cxn modelId="{E4534E50-697E-4970-8AB2-1778BFDB8DA8}" type="presOf" srcId="{4BAA2325-FFA1-44F2-AF3B-2DCA207CC5CA}" destId="{02E178CB-D456-49A1-B4D4-B3BFB4905CBD}" srcOrd="0" destOrd="0" presId="urn:microsoft.com/office/officeart/2005/8/layout/hierarchy2"/>
    <dgm:cxn modelId="{72EC3972-AA2C-496B-9CDA-257B5D6ED09E}" type="presOf" srcId="{FD9A54D8-1AAF-4F09-8E83-89FC760D07C9}" destId="{276323F0-9D8C-45FE-9E51-96091E86D26A}" srcOrd="1" destOrd="0" presId="urn:microsoft.com/office/officeart/2005/8/layout/hierarchy2"/>
    <dgm:cxn modelId="{F7DBF653-B0C1-4A81-9409-F8FB853B71FE}" type="presOf" srcId="{8D85C298-9283-4D1F-8F4C-0F694F05593F}" destId="{23170BEC-47AC-4974-BBBB-C02D82CC4987}" srcOrd="0" destOrd="0" presId="urn:microsoft.com/office/officeart/2005/8/layout/hierarchy2"/>
    <dgm:cxn modelId="{8425FA73-342B-4ABF-B032-3E82D423E352}" type="presOf" srcId="{BA70C21E-0F1B-4468-AC20-F7EAC9241E2E}" destId="{472E2CB2-2200-4B72-AC15-68DB3DF17442}" srcOrd="1" destOrd="0" presId="urn:microsoft.com/office/officeart/2005/8/layout/hierarchy2"/>
    <dgm:cxn modelId="{CFD98879-4629-4AF5-81A6-09D511A44285}" srcId="{F3F9E629-85CA-4748-B2E7-538B61FFA87D}" destId="{8D85C298-9283-4D1F-8F4C-0F694F05593F}" srcOrd="2" destOrd="0" parTransId="{FD9A54D8-1AAF-4F09-8E83-89FC760D07C9}" sibTransId="{07058FD6-88DF-475C-BFA7-BA7AE2B4D394}"/>
    <dgm:cxn modelId="{D33FE67D-0416-4A53-9058-652414F0B35C}" type="presOf" srcId="{ADFC6DEC-822A-4823-9EE6-E8D29E0B5BDE}" destId="{C9A6F373-09B3-433F-9E7A-F02E32C6805F}" srcOrd="0" destOrd="0" presId="urn:microsoft.com/office/officeart/2005/8/layout/hierarchy2"/>
    <dgm:cxn modelId="{79A81F7F-3E0F-4CA2-B423-0B0F5437019B}" srcId="{F3F9E629-85CA-4748-B2E7-538B61FFA87D}" destId="{70E41760-D117-4CE6-95B8-EF61538230DB}" srcOrd="1" destOrd="0" parTransId="{BA70C21E-0F1B-4468-AC20-F7EAC9241E2E}" sibTransId="{A41F62C1-58BB-47D8-B1EC-7F6D5CE1220B}"/>
    <dgm:cxn modelId="{75AF837F-77F5-45AA-9E18-DACFC83783C8}" type="presOf" srcId="{0435CD02-CC1C-4EC9-93A8-BF585861F732}" destId="{307AA395-497D-4E1F-A88E-838A626B66FA}" srcOrd="0" destOrd="0" presId="urn:microsoft.com/office/officeart/2005/8/layout/hierarchy2"/>
    <dgm:cxn modelId="{59270C82-8EA8-459D-8881-5195E796A566}" type="presOf" srcId="{B4C5B5BB-AE54-4F17-9709-DD19B87BDE88}" destId="{2DD3A20A-5AF2-45A4-9453-891E9F1FCBB7}" srcOrd="0" destOrd="0" presId="urn:microsoft.com/office/officeart/2005/8/layout/hierarchy2"/>
    <dgm:cxn modelId="{C1CECC89-A22B-4795-928E-7529E4B06504}" type="presOf" srcId="{6C440A72-4608-49F9-964D-69C902E00B34}" destId="{609178F8-0B1E-48ED-A3ED-2E7162DD2B4F}" srcOrd="0" destOrd="0" presId="urn:microsoft.com/office/officeart/2005/8/layout/hierarchy2"/>
    <dgm:cxn modelId="{0FC52A8E-BB61-4191-868D-A72B23D56F92}" type="presOf" srcId="{D8336C5F-DA6D-4900-8D8F-61365F551A87}" destId="{3A531100-F823-4F57-9228-854E2106CCD7}" srcOrd="1" destOrd="0" presId="urn:microsoft.com/office/officeart/2005/8/layout/hierarchy2"/>
    <dgm:cxn modelId="{0646258F-E61B-424F-8E17-1CFED62946B8}" type="presOf" srcId="{52BC820A-9084-4F17-A6E4-41FE291E5388}" destId="{ACADE81B-768D-4D3E-80F5-3DBF8E46BB71}" srcOrd="0" destOrd="0" presId="urn:microsoft.com/office/officeart/2005/8/layout/hierarchy2"/>
    <dgm:cxn modelId="{F0D10D93-2EBA-4C66-8430-7E69976E5C34}" srcId="{F3F9E629-85CA-4748-B2E7-538B61FFA87D}" destId="{0435CD02-CC1C-4EC9-93A8-BF585861F732}" srcOrd="3" destOrd="0" parTransId="{33553F20-2F8B-472F-B24C-429194258839}" sibTransId="{4C3F3AD8-F5EE-4C6B-ACE2-C43090882A58}"/>
    <dgm:cxn modelId="{D5BC5293-9420-45BC-9CD3-8A12F2B0B8FF}" type="presOf" srcId="{33553F20-2F8B-472F-B24C-429194258839}" destId="{15EB4A6D-9FFC-4762-927A-EC4452072FD1}" srcOrd="1" destOrd="0" presId="urn:microsoft.com/office/officeart/2005/8/layout/hierarchy2"/>
    <dgm:cxn modelId="{8A12EA98-F0F3-4FFA-8883-72C175708296}" srcId="{F3F9E629-85CA-4748-B2E7-538B61FFA87D}" destId="{E50F3D50-22CB-46A6-95CC-34376793C5E6}" srcOrd="4" destOrd="0" parTransId="{EA1574D9-79B0-4417-BEE4-EFB9A6BC9A1D}" sibTransId="{93070176-9F38-4158-A0CF-2F8F988B490D}"/>
    <dgm:cxn modelId="{578234AC-AEEF-4016-A9D4-F3185BB97C43}" type="presOf" srcId="{70E41760-D117-4CE6-95B8-EF61538230DB}" destId="{0D8CF99C-747E-4DF6-8B3D-3DD4D050A65D}" srcOrd="0" destOrd="0" presId="urn:microsoft.com/office/officeart/2005/8/layout/hierarchy2"/>
    <dgm:cxn modelId="{4B50CDB4-A831-4DF9-B8EC-210BDC35534C}" type="presOf" srcId="{EA1574D9-79B0-4417-BEE4-EFB9A6BC9A1D}" destId="{85F19F10-04E4-46D8-90FE-0F957F933D7B}" srcOrd="0" destOrd="0" presId="urn:microsoft.com/office/officeart/2005/8/layout/hierarchy2"/>
    <dgm:cxn modelId="{FEE64ABA-3EC1-4C1D-A95E-7BE0304DC03C}" type="presOf" srcId="{E50F3D50-22CB-46A6-95CC-34376793C5E6}" destId="{932C1ACA-EA36-424E-A69E-667766A633B1}" srcOrd="0" destOrd="0" presId="urn:microsoft.com/office/officeart/2005/8/layout/hierarchy2"/>
    <dgm:cxn modelId="{262FA4BC-12BA-4C5A-8090-CDB82C902DAE}" type="presOf" srcId="{5839EE5A-161F-411C-B36D-397EADA766D3}" destId="{DB03E511-1F3C-4334-87AB-FC287B73ABAB}" srcOrd="0" destOrd="0" presId="urn:microsoft.com/office/officeart/2005/8/layout/hierarchy2"/>
    <dgm:cxn modelId="{583C5DBF-D937-403D-B1EE-DDADF72BEDA7}" type="presOf" srcId="{C16E5FDF-3B13-4B8A-8181-FFBEE76C3F41}" destId="{20BE2503-0A33-494C-9840-F47A8B8D4F02}" srcOrd="0" destOrd="0" presId="urn:microsoft.com/office/officeart/2005/8/layout/hierarchy2"/>
    <dgm:cxn modelId="{FC4688C4-056D-4CFC-B48D-4167C0E004A4}" type="presOf" srcId="{8304D426-2E6F-42DF-A990-3634444A0C8E}" destId="{D0ED989A-B7AA-459D-8E3E-C12BF631D209}" srcOrd="0" destOrd="0" presId="urn:microsoft.com/office/officeart/2005/8/layout/hierarchy2"/>
    <dgm:cxn modelId="{677F06D6-97D7-4423-B390-BAB3F8CE2227}" type="presOf" srcId="{ADFC6DEC-822A-4823-9EE6-E8D29E0B5BDE}" destId="{CAAC1BF5-BDA2-4436-B7F6-4FB3BBBAE6AA}" srcOrd="1" destOrd="0" presId="urn:microsoft.com/office/officeart/2005/8/layout/hierarchy2"/>
    <dgm:cxn modelId="{E23DC9D9-20E6-459E-A5A1-B9A7F68214E2}" srcId="{70E41760-D117-4CE6-95B8-EF61538230DB}" destId="{5839EE5A-161F-411C-B36D-397EADA766D3}" srcOrd="1" destOrd="0" parTransId="{9CBD18DA-6D3B-41EC-B38F-CFC99083C314}" sibTransId="{0DD88D51-C1A5-4F13-A3E5-68DA2CCA8066}"/>
    <dgm:cxn modelId="{98896EDC-1909-4CC4-80EB-E6C6A9583649}" srcId="{6C440A72-4608-49F9-964D-69C902E00B34}" destId="{F3F9E629-85CA-4748-B2E7-538B61FFA87D}" srcOrd="0" destOrd="0" parTransId="{3D46B1BB-4632-4FA9-8FE8-83C9B9284329}" sibTransId="{5E5F97E2-0760-4943-8924-AA1271DE1B42}"/>
    <dgm:cxn modelId="{6F557FEF-024E-4E8E-9E82-98F26BADA3F1}" type="presOf" srcId="{33553F20-2F8B-472F-B24C-429194258839}" destId="{27E1AF97-A0BB-43EA-BD6E-0A07BFBA977B}" srcOrd="0" destOrd="0" presId="urn:microsoft.com/office/officeart/2005/8/layout/hierarchy2"/>
    <dgm:cxn modelId="{E54880F3-031E-4A98-BD09-24AD1A0F6E55}" type="presOf" srcId="{8304D426-2E6F-42DF-A990-3634444A0C8E}" destId="{732D773D-FC66-4462-ADD1-5F7A690A2CC0}" srcOrd="1" destOrd="0" presId="urn:microsoft.com/office/officeart/2005/8/layout/hierarchy2"/>
    <dgm:cxn modelId="{403137FF-F3F9-45D1-8A3E-C1C226E723D5}" type="presOf" srcId="{BA70C21E-0F1B-4468-AC20-F7EAC9241E2E}" destId="{A93A93F6-9518-4143-8096-6E751F781FD2}" srcOrd="0" destOrd="0" presId="urn:microsoft.com/office/officeart/2005/8/layout/hierarchy2"/>
    <dgm:cxn modelId="{2DA4A019-7D5D-43B6-9DAE-B81A692EEEA5}" type="presParOf" srcId="{609178F8-0B1E-48ED-A3ED-2E7162DD2B4F}" destId="{2DD1E13E-7B4B-4961-9315-B0454A84104C}" srcOrd="0" destOrd="0" presId="urn:microsoft.com/office/officeart/2005/8/layout/hierarchy2"/>
    <dgm:cxn modelId="{F15DD5C9-BFCA-4FD3-BB64-FF2F2C130BA4}" type="presParOf" srcId="{2DD1E13E-7B4B-4961-9315-B0454A84104C}" destId="{ABFBBB1B-31E1-4404-876F-F53A389A5346}" srcOrd="0" destOrd="0" presId="urn:microsoft.com/office/officeart/2005/8/layout/hierarchy2"/>
    <dgm:cxn modelId="{D8C17C04-0A84-4056-8B03-5CB4AD08AA49}" type="presParOf" srcId="{2DD1E13E-7B4B-4961-9315-B0454A84104C}" destId="{F6CB7922-3C83-40CC-87EC-EB9D1A35BD06}" srcOrd="1" destOrd="0" presId="urn:microsoft.com/office/officeart/2005/8/layout/hierarchy2"/>
    <dgm:cxn modelId="{98589E10-99AE-4EB3-AC4F-FBADF6E30886}" type="presParOf" srcId="{F6CB7922-3C83-40CC-87EC-EB9D1A35BD06}" destId="{C9A6F373-09B3-433F-9E7A-F02E32C6805F}" srcOrd="0" destOrd="0" presId="urn:microsoft.com/office/officeart/2005/8/layout/hierarchy2"/>
    <dgm:cxn modelId="{19B75361-2CBE-47D8-B74E-0537E004B45E}" type="presParOf" srcId="{C9A6F373-09B3-433F-9E7A-F02E32C6805F}" destId="{CAAC1BF5-BDA2-4436-B7F6-4FB3BBBAE6AA}" srcOrd="0" destOrd="0" presId="urn:microsoft.com/office/officeart/2005/8/layout/hierarchy2"/>
    <dgm:cxn modelId="{1ED66DCC-8FCA-430F-8215-C0005CF90440}" type="presParOf" srcId="{F6CB7922-3C83-40CC-87EC-EB9D1A35BD06}" destId="{A696CCB7-D733-49F5-9743-D15C063C5136}" srcOrd="1" destOrd="0" presId="urn:microsoft.com/office/officeart/2005/8/layout/hierarchy2"/>
    <dgm:cxn modelId="{66EE2BFC-BC13-4B49-B20A-983FB4AE814C}" type="presParOf" srcId="{A696CCB7-D733-49F5-9743-D15C063C5136}" destId="{8D74FC14-6681-4C74-98B6-92202B17FF8D}" srcOrd="0" destOrd="0" presId="urn:microsoft.com/office/officeart/2005/8/layout/hierarchy2"/>
    <dgm:cxn modelId="{C604CFF9-44DB-487D-ABC9-782F07B624A7}" type="presParOf" srcId="{A696CCB7-D733-49F5-9743-D15C063C5136}" destId="{F2A1E723-7255-45F2-903D-0B374589ABDD}" srcOrd="1" destOrd="0" presId="urn:microsoft.com/office/officeart/2005/8/layout/hierarchy2"/>
    <dgm:cxn modelId="{C9CF50FC-B94F-461B-A26B-3F3AECC8F305}" type="presParOf" srcId="{F6CB7922-3C83-40CC-87EC-EB9D1A35BD06}" destId="{A93A93F6-9518-4143-8096-6E751F781FD2}" srcOrd="2" destOrd="0" presId="urn:microsoft.com/office/officeart/2005/8/layout/hierarchy2"/>
    <dgm:cxn modelId="{EBEE315D-BE53-438E-9636-0AD4F2100279}" type="presParOf" srcId="{A93A93F6-9518-4143-8096-6E751F781FD2}" destId="{472E2CB2-2200-4B72-AC15-68DB3DF17442}" srcOrd="0" destOrd="0" presId="urn:microsoft.com/office/officeart/2005/8/layout/hierarchy2"/>
    <dgm:cxn modelId="{51733C09-95D7-425A-92CC-B9001B1CF8C3}" type="presParOf" srcId="{F6CB7922-3C83-40CC-87EC-EB9D1A35BD06}" destId="{47B26AB2-510A-400B-87E5-7FA8E631D5CA}" srcOrd="3" destOrd="0" presId="urn:microsoft.com/office/officeart/2005/8/layout/hierarchy2"/>
    <dgm:cxn modelId="{25C0126E-4A67-43F6-A8C7-8D34768B5DB7}" type="presParOf" srcId="{47B26AB2-510A-400B-87E5-7FA8E631D5CA}" destId="{0D8CF99C-747E-4DF6-8B3D-3DD4D050A65D}" srcOrd="0" destOrd="0" presId="urn:microsoft.com/office/officeart/2005/8/layout/hierarchy2"/>
    <dgm:cxn modelId="{81087778-3CAF-49E0-A86A-A41A5C03B6B6}" type="presParOf" srcId="{47B26AB2-510A-400B-87E5-7FA8E631D5CA}" destId="{B4AEB053-8B8D-4FC0-9183-F9A3919A7CE8}" srcOrd="1" destOrd="0" presId="urn:microsoft.com/office/officeart/2005/8/layout/hierarchy2"/>
    <dgm:cxn modelId="{61D45315-B9FE-4A28-8DC8-E1067FCCB952}" type="presParOf" srcId="{B4AEB053-8B8D-4FC0-9183-F9A3919A7CE8}" destId="{A0F17BE0-169D-469D-9756-21FA11412185}" srcOrd="0" destOrd="0" presId="urn:microsoft.com/office/officeart/2005/8/layout/hierarchy2"/>
    <dgm:cxn modelId="{78308EE0-02F1-456A-A591-2EC93F895AE2}" type="presParOf" srcId="{A0F17BE0-169D-469D-9756-21FA11412185}" destId="{70708F8D-5A58-487A-97D7-7363F234BDB3}" srcOrd="0" destOrd="0" presId="urn:microsoft.com/office/officeart/2005/8/layout/hierarchy2"/>
    <dgm:cxn modelId="{ECF4C963-F6F8-4B1E-BABB-5AAE5B8CE9C1}" type="presParOf" srcId="{B4AEB053-8B8D-4FC0-9183-F9A3919A7CE8}" destId="{D89A6E07-2089-47B3-85ED-B8E29B46313D}" srcOrd="1" destOrd="0" presId="urn:microsoft.com/office/officeart/2005/8/layout/hierarchy2"/>
    <dgm:cxn modelId="{58E68662-D4D6-4F4B-A829-4EE9A4F1E198}" type="presParOf" srcId="{D89A6E07-2089-47B3-85ED-B8E29B46313D}" destId="{20BE2503-0A33-494C-9840-F47A8B8D4F02}" srcOrd="0" destOrd="0" presId="urn:microsoft.com/office/officeart/2005/8/layout/hierarchy2"/>
    <dgm:cxn modelId="{8B2D0E52-2925-4FD2-9DBF-FB29B26892A5}" type="presParOf" srcId="{D89A6E07-2089-47B3-85ED-B8E29B46313D}" destId="{C6E993F0-BE10-40E5-8951-75389901ED93}" srcOrd="1" destOrd="0" presId="urn:microsoft.com/office/officeart/2005/8/layout/hierarchy2"/>
    <dgm:cxn modelId="{6B8ED074-9E9C-4947-BB84-A40600FFBFB3}" type="presParOf" srcId="{B4AEB053-8B8D-4FC0-9183-F9A3919A7CE8}" destId="{B100F93E-070C-49CF-B5D4-5691CFE8D509}" srcOrd="2" destOrd="0" presId="urn:microsoft.com/office/officeart/2005/8/layout/hierarchy2"/>
    <dgm:cxn modelId="{382BFAC6-14F0-449F-8FF4-B8570AC1E2F9}" type="presParOf" srcId="{B100F93E-070C-49CF-B5D4-5691CFE8D509}" destId="{3FB9C82C-65FE-4FC1-AE80-388A6DE049CB}" srcOrd="0" destOrd="0" presId="urn:microsoft.com/office/officeart/2005/8/layout/hierarchy2"/>
    <dgm:cxn modelId="{3F54C472-082A-4CEC-AFC2-2773385DEC71}" type="presParOf" srcId="{B4AEB053-8B8D-4FC0-9183-F9A3919A7CE8}" destId="{4629A051-2240-493E-AD86-5150FDAAB42A}" srcOrd="3" destOrd="0" presId="urn:microsoft.com/office/officeart/2005/8/layout/hierarchy2"/>
    <dgm:cxn modelId="{F4AFC1CF-076C-4AF7-9638-0804E2330F67}" type="presParOf" srcId="{4629A051-2240-493E-AD86-5150FDAAB42A}" destId="{DB03E511-1F3C-4334-87AB-FC287B73ABAB}" srcOrd="0" destOrd="0" presId="urn:microsoft.com/office/officeart/2005/8/layout/hierarchy2"/>
    <dgm:cxn modelId="{C0B675C0-3D0D-453B-8859-E94E13A1B107}" type="presParOf" srcId="{4629A051-2240-493E-AD86-5150FDAAB42A}" destId="{570E0C56-BA2E-45F2-976B-D298E04B61ED}" srcOrd="1" destOrd="0" presId="urn:microsoft.com/office/officeart/2005/8/layout/hierarchy2"/>
    <dgm:cxn modelId="{785AB9F6-A411-4F02-BC82-C0B0B1FB2318}" type="presParOf" srcId="{F6CB7922-3C83-40CC-87EC-EB9D1A35BD06}" destId="{29A7EF4A-74E8-42DD-BC09-323C6DE379B7}" srcOrd="4" destOrd="0" presId="urn:microsoft.com/office/officeart/2005/8/layout/hierarchy2"/>
    <dgm:cxn modelId="{74C2D0A1-9247-4935-AD86-E0238452E2DA}" type="presParOf" srcId="{29A7EF4A-74E8-42DD-BC09-323C6DE379B7}" destId="{276323F0-9D8C-45FE-9E51-96091E86D26A}" srcOrd="0" destOrd="0" presId="urn:microsoft.com/office/officeart/2005/8/layout/hierarchy2"/>
    <dgm:cxn modelId="{2E9300C9-C984-4A41-8EE9-38F8C5623DBB}" type="presParOf" srcId="{F6CB7922-3C83-40CC-87EC-EB9D1A35BD06}" destId="{F510D849-90B8-4BA0-9A36-BA248E419818}" srcOrd="5" destOrd="0" presId="urn:microsoft.com/office/officeart/2005/8/layout/hierarchy2"/>
    <dgm:cxn modelId="{F332F5F8-0286-4302-B94F-798C63CA632C}" type="presParOf" srcId="{F510D849-90B8-4BA0-9A36-BA248E419818}" destId="{23170BEC-47AC-4974-BBBB-C02D82CC4987}" srcOrd="0" destOrd="0" presId="urn:microsoft.com/office/officeart/2005/8/layout/hierarchy2"/>
    <dgm:cxn modelId="{132E094F-C004-4939-93C2-928674EB914B}" type="presParOf" srcId="{F510D849-90B8-4BA0-9A36-BA248E419818}" destId="{49881A12-BE0A-4B7A-BE85-5073A1F6BD22}" srcOrd="1" destOrd="0" presId="urn:microsoft.com/office/officeart/2005/8/layout/hierarchy2"/>
    <dgm:cxn modelId="{7FA508A4-E66B-4D23-945B-FFF9739B2F5E}" type="presParOf" srcId="{49881A12-BE0A-4B7A-BE85-5073A1F6BD22}" destId="{72E67E10-DF5A-4AC2-9804-9286E3CD7565}" srcOrd="0" destOrd="0" presId="urn:microsoft.com/office/officeart/2005/8/layout/hierarchy2"/>
    <dgm:cxn modelId="{56A3208C-4E68-4984-A93F-7556120073BD}" type="presParOf" srcId="{72E67E10-DF5A-4AC2-9804-9286E3CD7565}" destId="{3A531100-F823-4F57-9228-854E2106CCD7}" srcOrd="0" destOrd="0" presId="urn:microsoft.com/office/officeart/2005/8/layout/hierarchy2"/>
    <dgm:cxn modelId="{D5954B66-A7EC-4C64-8D4C-879A2A501E0C}" type="presParOf" srcId="{49881A12-BE0A-4B7A-BE85-5073A1F6BD22}" destId="{DFB3F588-8F0E-4E77-B48C-5F401BE41EA7}" srcOrd="1" destOrd="0" presId="urn:microsoft.com/office/officeart/2005/8/layout/hierarchy2"/>
    <dgm:cxn modelId="{EDEA1580-3594-4FA3-886A-10D8948CB213}" type="presParOf" srcId="{DFB3F588-8F0E-4E77-B48C-5F401BE41EA7}" destId="{2DD3A20A-5AF2-45A4-9453-891E9F1FCBB7}" srcOrd="0" destOrd="0" presId="urn:microsoft.com/office/officeart/2005/8/layout/hierarchy2"/>
    <dgm:cxn modelId="{3709CC4A-87D6-4C31-8024-6A916CF1EF9C}" type="presParOf" srcId="{DFB3F588-8F0E-4E77-B48C-5F401BE41EA7}" destId="{C813C9E0-9314-4CD1-83DD-54C0659C810A}" srcOrd="1" destOrd="0" presId="urn:microsoft.com/office/officeart/2005/8/layout/hierarchy2"/>
    <dgm:cxn modelId="{A07EED0B-1E54-4A0C-8711-AE256C485EFD}" type="presParOf" srcId="{49881A12-BE0A-4B7A-BE85-5073A1F6BD22}" destId="{D0ED989A-B7AA-459D-8E3E-C12BF631D209}" srcOrd="2" destOrd="0" presId="urn:microsoft.com/office/officeart/2005/8/layout/hierarchy2"/>
    <dgm:cxn modelId="{0CD0FD4D-B449-41EE-AC61-6735EC2F798C}" type="presParOf" srcId="{D0ED989A-B7AA-459D-8E3E-C12BF631D209}" destId="{732D773D-FC66-4462-ADD1-5F7A690A2CC0}" srcOrd="0" destOrd="0" presId="urn:microsoft.com/office/officeart/2005/8/layout/hierarchy2"/>
    <dgm:cxn modelId="{6D42C421-CC4E-4FE7-9B59-647EBB62FCA5}" type="presParOf" srcId="{49881A12-BE0A-4B7A-BE85-5073A1F6BD22}" destId="{3688A296-33D3-4D89-AC74-C42F67780404}" srcOrd="3" destOrd="0" presId="urn:microsoft.com/office/officeart/2005/8/layout/hierarchy2"/>
    <dgm:cxn modelId="{DEF664F5-4ACF-4D9A-842E-555F916B044A}" type="presParOf" srcId="{3688A296-33D3-4D89-AC74-C42F67780404}" destId="{02E178CB-D456-49A1-B4D4-B3BFB4905CBD}" srcOrd="0" destOrd="0" presId="urn:microsoft.com/office/officeart/2005/8/layout/hierarchy2"/>
    <dgm:cxn modelId="{0B9C8758-FBAD-4C16-BF0D-B8EEAF6E0964}" type="presParOf" srcId="{3688A296-33D3-4D89-AC74-C42F67780404}" destId="{AB3B09E8-05F8-4947-B17B-CBC59CC1C58A}" srcOrd="1" destOrd="0" presId="urn:microsoft.com/office/officeart/2005/8/layout/hierarchy2"/>
    <dgm:cxn modelId="{01D48D1C-8541-4367-B399-9006D56D3C10}" type="presParOf" srcId="{F6CB7922-3C83-40CC-87EC-EB9D1A35BD06}" destId="{27E1AF97-A0BB-43EA-BD6E-0A07BFBA977B}" srcOrd="6" destOrd="0" presId="urn:microsoft.com/office/officeart/2005/8/layout/hierarchy2"/>
    <dgm:cxn modelId="{18D58D97-B380-4D86-9DD8-0D435EF66AF4}" type="presParOf" srcId="{27E1AF97-A0BB-43EA-BD6E-0A07BFBA977B}" destId="{15EB4A6D-9FFC-4762-927A-EC4452072FD1}" srcOrd="0" destOrd="0" presId="urn:microsoft.com/office/officeart/2005/8/layout/hierarchy2"/>
    <dgm:cxn modelId="{0E449F3B-9C12-4A9A-8D75-8939D158CB60}" type="presParOf" srcId="{F6CB7922-3C83-40CC-87EC-EB9D1A35BD06}" destId="{1945ECE9-36BC-4EAB-AB88-AB2CB5E2055C}" srcOrd="7" destOrd="0" presId="urn:microsoft.com/office/officeart/2005/8/layout/hierarchy2"/>
    <dgm:cxn modelId="{8DCD154F-B5FD-41D9-8207-ABF19BD1E0D5}" type="presParOf" srcId="{1945ECE9-36BC-4EAB-AB88-AB2CB5E2055C}" destId="{307AA395-497D-4E1F-A88E-838A626B66FA}" srcOrd="0" destOrd="0" presId="urn:microsoft.com/office/officeart/2005/8/layout/hierarchy2"/>
    <dgm:cxn modelId="{F07F8402-6217-4917-A4D3-1A88C3E1F5BB}" type="presParOf" srcId="{1945ECE9-36BC-4EAB-AB88-AB2CB5E2055C}" destId="{DB1C432A-BDE7-48E6-A418-3625585EE2BB}" srcOrd="1" destOrd="0" presId="urn:microsoft.com/office/officeart/2005/8/layout/hierarchy2"/>
    <dgm:cxn modelId="{47BF8000-6FB0-4B76-A9BE-4008FAE36121}" type="presParOf" srcId="{F6CB7922-3C83-40CC-87EC-EB9D1A35BD06}" destId="{85F19F10-04E4-46D8-90FE-0F957F933D7B}" srcOrd="8" destOrd="0" presId="urn:microsoft.com/office/officeart/2005/8/layout/hierarchy2"/>
    <dgm:cxn modelId="{E105B4F6-69CE-40BE-A935-60B7F9C3E8AD}" type="presParOf" srcId="{85F19F10-04E4-46D8-90FE-0F957F933D7B}" destId="{857A0CD3-8A35-4809-9175-E98FA36B4B79}" srcOrd="0" destOrd="0" presId="urn:microsoft.com/office/officeart/2005/8/layout/hierarchy2"/>
    <dgm:cxn modelId="{B8B00F86-D61C-4965-B389-107491008689}" type="presParOf" srcId="{F6CB7922-3C83-40CC-87EC-EB9D1A35BD06}" destId="{82E1D366-BCC9-4C2C-AA52-31C63219A12A}" srcOrd="9" destOrd="0" presId="urn:microsoft.com/office/officeart/2005/8/layout/hierarchy2"/>
    <dgm:cxn modelId="{8F13EAA5-D4B6-4B18-B045-CECA120A2D05}" type="presParOf" srcId="{82E1D366-BCC9-4C2C-AA52-31C63219A12A}" destId="{932C1ACA-EA36-424E-A69E-667766A633B1}" srcOrd="0" destOrd="0" presId="urn:microsoft.com/office/officeart/2005/8/layout/hierarchy2"/>
    <dgm:cxn modelId="{C2F634D2-27EE-45C0-947C-BAF458414CCE}" type="presParOf" srcId="{82E1D366-BCC9-4C2C-AA52-31C63219A12A}" destId="{10B4F6A4-EC06-4116-A376-C31683C16683}" srcOrd="1" destOrd="0" presId="urn:microsoft.com/office/officeart/2005/8/layout/hierarchy2"/>
    <dgm:cxn modelId="{3DCBEB0D-AEC3-4FD0-87D9-03398B428CC7}" type="presParOf" srcId="{F6CB7922-3C83-40CC-87EC-EB9D1A35BD06}" destId="{C0532B1D-C92D-4998-B514-712C6B914119}" srcOrd="10" destOrd="0" presId="urn:microsoft.com/office/officeart/2005/8/layout/hierarchy2"/>
    <dgm:cxn modelId="{79E66256-59BC-405B-B338-7C1900CCA452}" type="presParOf" srcId="{C0532B1D-C92D-4998-B514-712C6B914119}" destId="{F99B0032-E0B7-48C9-A8AA-A3585AB78F97}" srcOrd="0" destOrd="0" presId="urn:microsoft.com/office/officeart/2005/8/layout/hierarchy2"/>
    <dgm:cxn modelId="{D602DA5A-95C3-4256-9BD5-17262F8FCAA5}" type="presParOf" srcId="{F6CB7922-3C83-40CC-87EC-EB9D1A35BD06}" destId="{B92781DA-5DAE-421B-B24D-5A741A6D9345}" srcOrd="11" destOrd="0" presId="urn:microsoft.com/office/officeart/2005/8/layout/hierarchy2"/>
    <dgm:cxn modelId="{EF54BB07-DC56-433F-998A-AD457F848142}" type="presParOf" srcId="{B92781DA-5DAE-421B-B24D-5A741A6D9345}" destId="{ACADE81B-768D-4D3E-80F5-3DBF8E46BB71}" srcOrd="0" destOrd="0" presId="urn:microsoft.com/office/officeart/2005/8/layout/hierarchy2"/>
    <dgm:cxn modelId="{91E90722-F577-4439-A3C3-D0F7ADFF4CE9}" type="presParOf" srcId="{B92781DA-5DAE-421B-B24D-5A741A6D9345}" destId="{6B4FDF01-1D60-4784-9B9A-C3B1F61CD5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999869" y="2818043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常用的基本容器操作</a:t>
          </a:r>
        </a:p>
      </dsp:txBody>
      <dsp:txXfrm>
        <a:off x="1023768" y="2841942"/>
        <a:ext cx="1584115" cy="768158"/>
      </dsp:txXfrm>
    </dsp:sp>
    <dsp:sp modelId="{C9A6F373-09B3-433F-9E7A-F02E32C6805F}">
      <dsp:nvSpPr>
        <dsp:cNvPr id="0" name=""/>
        <dsp:cNvSpPr/>
      </dsp:nvSpPr>
      <dsp:spPr>
        <a:xfrm rot="16983315">
          <a:off x="1513294" y="1807114"/>
          <a:ext cx="288974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88974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2885921" y="1746253"/>
        <a:ext cx="144487" cy="144487"/>
      </dsp:txXfrm>
    </dsp:sp>
    <dsp:sp modelId="{8D74FC14-6681-4C74-98B6-92202B17FF8D}">
      <dsp:nvSpPr>
        <dsp:cNvPr id="0" name=""/>
        <dsp:cNvSpPr/>
      </dsp:nvSpPr>
      <dsp:spPr>
        <a:xfrm>
          <a:off x="3284548" y="2992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构造函数</a:t>
          </a:r>
        </a:p>
      </dsp:txBody>
      <dsp:txXfrm>
        <a:off x="3308447" y="26891"/>
        <a:ext cx="1584115" cy="768158"/>
      </dsp:txXfrm>
    </dsp:sp>
    <dsp:sp modelId="{A93A93F6-9518-4143-8096-6E751F781FD2}">
      <dsp:nvSpPr>
        <dsp:cNvPr id="0" name=""/>
        <dsp:cNvSpPr/>
      </dsp:nvSpPr>
      <dsp:spPr>
        <a:xfrm rot="18467990">
          <a:off x="2437577" y="2818219"/>
          <a:ext cx="100339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0339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914191" y="2804516"/>
        <a:ext cx="50169" cy="50169"/>
      </dsp:txXfrm>
    </dsp:sp>
    <dsp:sp modelId="{0D8CF99C-747E-4DF6-8B3D-3DD4D050A65D}">
      <dsp:nvSpPr>
        <dsp:cNvPr id="0" name=""/>
        <dsp:cNvSpPr/>
      </dsp:nvSpPr>
      <dsp:spPr>
        <a:xfrm>
          <a:off x="3246769" y="2025202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赋值与</a:t>
          </a:r>
          <a:r>
            <a:rPr lang="en-US" altLang="zh-CN" sz="2100" kern="1200" dirty="0"/>
            <a:t>swap</a:t>
          </a:r>
          <a:endParaRPr lang="zh-CN" altLang="en-US" sz="2100" kern="1200" dirty="0"/>
        </a:p>
      </dsp:txBody>
      <dsp:txXfrm>
        <a:off x="3270668" y="2049101"/>
        <a:ext cx="1584115" cy="768158"/>
      </dsp:txXfrm>
    </dsp:sp>
    <dsp:sp modelId="{A0F17BE0-169D-469D-9756-21FA11412185}">
      <dsp:nvSpPr>
        <dsp:cNvPr id="0" name=""/>
        <dsp:cNvSpPr/>
      </dsp:nvSpPr>
      <dsp:spPr>
        <a:xfrm rot="18755234">
          <a:off x="4716163" y="2051681"/>
          <a:ext cx="10054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05416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193736" y="2037927"/>
        <a:ext cx="50270" cy="50270"/>
      </dsp:txXfrm>
    </dsp:sp>
    <dsp:sp modelId="{20BE2503-0A33-494C-9840-F47A8B8D4F02}">
      <dsp:nvSpPr>
        <dsp:cNvPr id="0" name=""/>
        <dsp:cNvSpPr/>
      </dsp:nvSpPr>
      <dsp:spPr>
        <a:xfrm>
          <a:off x="5559060" y="1284966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c1=c2 </a:t>
          </a:r>
          <a:r>
            <a:rPr lang="zh-CN" altLang="en-US" sz="2100" kern="1200" dirty="0"/>
            <a:t>或 </a:t>
          </a:r>
          <a:r>
            <a:rPr lang="en-US" altLang="zh-CN" sz="2100" kern="1200" dirty="0"/>
            <a:t>c1={a,b,···}</a:t>
          </a:r>
          <a:endParaRPr lang="zh-CN" altLang="en-US" sz="2100" kern="1200" dirty="0"/>
        </a:p>
      </dsp:txBody>
      <dsp:txXfrm>
        <a:off x="5582959" y="1308865"/>
        <a:ext cx="1584115" cy="768158"/>
      </dsp:txXfrm>
    </dsp:sp>
    <dsp:sp modelId="{B100F93E-070C-49CF-B5D4-5691CFE8D509}">
      <dsp:nvSpPr>
        <dsp:cNvPr id="0" name=""/>
        <dsp:cNvSpPr/>
      </dsp:nvSpPr>
      <dsp:spPr>
        <a:xfrm rot="997986">
          <a:off x="4863160" y="2527984"/>
          <a:ext cx="74192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4192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215573" y="2520817"/>
        <a:ext cx="37096" cy="37096"/>
      </dsp:txXfrm>
    </dsp:sp>
    <dsp:sp modelId="{DB03E511-1F3C-4334-87AB-FC287B73ABAB}">
      <dsp:nvSpPr>
        <dsp:cNvPr id="0" name=""/>
        <dsp:cNvSpPr/>
      </dsp:nvSpPr>
      <dsp:spPr>
        <a:xfrm>
          <a:off x="5589560" y="2237572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a.swap(b) </a:t>
          </a:r>
          <a:r>
            <a:rPr lang="zh-CN" altLang="en-US" sz="2100" kern="1200" dirty="0"/>
            <a:t>等价于</a:t>
          </a:r>
          <a:r>
            <a:rPr lang="en-US" altLang="zh-CN" sz="2100" kern="1200" dirty="0"/>
            <a:t>swap(a,b)</a:t>
          </a:r>
          <a:endParaRPr lang="zh-CN" altLang="en-US" sz="2100" kern="1200" dirty="0"/>
        </a:p>
      </dsp:txBody>
      <dsp:txXfrm>
        <a:off x="5613459" y="2261471"/>
        <a:ext cx="1584115" cy="768158"/>
      </dsp:txXfrm>
    </dsp:sp>
    <dsp:sp modelId="{29A7EF4A-74E8-42DD-BC09-323C6DE379B7}">
      <dsp:nvSpPr>
        <dsp:cNvPr id="0" name=""/>
        <dsp:cNvSpPr/>
      </dsp:nvSpPr>
      <dsp:spPr>
        <a:xfrm rot="1635105">
          <a:off x="2593390" y="3373021"/>
          <a:ext cx="6917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9177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921981" y="3367109"/>
        <a:ext cx="34588" cy="34588"/>
      </dsp:txXfrm>
    </dsp:sp>
    <dsp:sp modelId="{23170BEC-47AC-4974-BBBB-C02D82CC4987}">
      <dsp:nvSpPr>
        <dsp:cNvPr id="0" name=""/>
        <dsp:cNvSpPr/>
      </dsp:nvSpPr>
      <dsp:spPr>
        <a:xfrm>
          <a:off x="3246769" y="3134806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大小</a:t>
          </a:r>
        </a:p>
      </dsp:txBody>
      <dsp:txXfrm>
        <a:off x="3270668" y="3158705"/>
        <a:ext cx="1584115" cy="768158"/>
      </dsp:txXfrm>
    </dsp:sp>
    <dsp:sp modelId="{72E67E10-DF5A-4AC2-9804-9286E3CD7565}">
      <dsp:nvSpPr>
        <dsp:cNvPr id="0" name=""/>
        <dsp:cNvSpPr/>
      </dsp:nvSpPr>
      <dsp:spPr>
        <a:xfrm>
          <a:off x="4878682" y="3531402"/>
          <a:ext cx="70071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0071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211520" y="3525266"/>
        <a:ext cx="35035" cy="35035"/>
      </dsp:txXfrm>
    </dsp:sp>
    <dsp:sp modelId="{2DD3A20A-5AF2-45A4-9453-891E9F1FCBB7}">
      <dsp:nvSpPr>
        <dsp:cNvPr id="0" name=""/>
        <dsp:cNvSpPr/>
      </dsp:nvSpPr>
      <dsp:spPr>
        <a:xfrm>
          <a:off x="5579393" y="3134806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c.size()</a:t>
          </a:r>
          <a:endParaRPr lang="zh-CN" altLang="en-US" sz="2100" kern="1200" dirty="0"/>
        </a:p>
      </dsp:txBody>
      <dsp:txXfrm>
        <a:off x="5603292" y="3158705"/>
        <a:ext cx="1584115" cy="768158"/>
      </dsp:txXfrm>
    </dsp:sp>
    <dsp:sp modelId="{D0ED989A-B7AA-459D-8E3E-C12BF631D209}">
      <dsp:nvSpPr>
        <dsp:cNvPr id="0" name=""/>
        <dsp:cNvSpPr/>
      </dsp:nvSpPr>
      <dsp:spPr>
        <a:xfrm rot="3120147">
          <a:off x="4663109" y="3973369"/>
          <a:ext cx="112169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2169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195912" y="3956709"/>
        <a:ext cx="56084" cy="56084"/>
      </dsp:txXfrm>
    </dsp:sp>
    <dsp:sp modelId="{02E178CB-D456-49A1-B4D4-B3BFB4905CBD}">
      <dsp:nvSpPr>
        <dsp:cNvPr id="0" name=""/>
        <dsp:cNvSpPr/>
      </dsp:nvSpPr>
      <dsp:spPr>
        <a:xfrm>
          <a:off x="5569227" y="4018740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c.empty()</a:t>
          </a:r>
          <a:endParaRPr lang="zh-CN" altLang="en-US" sz="2100" kern="1200" dirty="0"/>
        </a:p>
      </dsp:txBody>
      <dsp:txXfrm>
        <a:off x="5593126" y="4042639"/>
        <a:ext cx="1584115" cy="768158"/>
      </dsp:txXfrm>
    </dsp:sp>
    <dsp:sp modelId="{27E1AF97-A0BB-43EA-BD6E-0A07BFBA977B}">
      <dsp:nvSpPr>
        <dsp:cNvPr id="0" name=""/>
        <dsp:cNvSpPr/>
      </dsp:nvSpPr>
      <dsp:spPr>
        <a:xfrm rot="4051866">
          <a:off x="2134703" y="3958135"/>
          <a:ext cx="16091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0914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899047" y="3929289"/>
        <a:ext cx="80457" cy="80457"/>
      </dsp:txXfrm>
    </dsp:sp>
    <dsp:sp modelId="{307AA395-497D-4E1F-A88E-838A626B66FA}">
      <dsp:nvSpPr>
        <dsp:cNvPr id="0" name=""/>
        <dsp:cNvSpPr/>
      </dsp:nvSpPr>
      <dsp:spPr>
        <a:xfrm>
          <a:off x="3246769" y="4305035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添加</a:t>
          </a:r>
          <a:r>
            <a:rPr lang="en-US" altLang="zh-CN" sz="2100" kern="1200" dirty="0"/>
            <a:t>/</a:t>
          </a:r>
          <a:r>
            <a:rPr lang="zh-CN" altLang="en-US" sz="2100" kern="1200" dirty="0"/>
            <a:t>删除元素</a:t>
          </a:r>
        </a:p>
      </dsp:txBody>
      <dsp:txXfrm>
        <a:off x="3270668" y="4328934"/>
        <a:ext cx="1584115" cy="768158"/>
      </dsp:txXfrm>
    </dsp:sp>
    <dsp:sp modelId="{85F19F10-04E4-46D8-90FE-0F957F933D7B}">
      <dsp:nvSpPr>
        <dsp:cNvPr id="0" name=""/>
        <dsp:cNvSpPr/>
      </dsp:nvSpPr>
      <dsp:spPr>
        <a:xfrm rot="4590929">
          <a:off x="1620595" y="4496969"/>
          <a:ext cx="26373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63736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2873342" y="4442416"/>
        <a:ext cx="131868" cy="131868"/>
      </dsp:txXfrm>
    </dsp:sp>
    <dsp:sp modelId="{932C1ACA-EA36-424E-A69E-667766A633B1}">
      <dsp:nvSpPr>
        <dsp:cNvPr id="0" name=""/>
        <dsp:cNvSpPr/>
      </dsp:nvSpPr>
      <dsp:spPr>
        <a:xfrm>
          <a:off x="3246769" y="5382701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关系运算符</a:t>
          </a:r>
        </a:p>
      </dsp:txBody>
      <dsp:txXfrm>
        <a:off x="3270668" y="5406600"/>
        <a:ext cx="1584115" cy="768158"/>
      </dsp:txXfrm>
    </dsp:sp>
    <dsp:sp modelId="{C0532B1D-C92D-4998-B514-712C6B914119}">
      <dsp:nvSpPr>
        <dsp:cNvPr id="0" name=""/>
        <dsp:cNvSpPr/>
      </dsp:nvSpPr>
      <dsp:spPr>
        <a:xfrm rot="17304184">
          <a:off x="1965271" y="2290446"/>
          <a:ext cx="194800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94800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2890575" y="2253128"/>
        <a:ext cx="97400" cy="97400"/>
      </dsp:txXfrm>
    </dsp:sp>
    <dsp:sp modelId="{ACADE81B-768D-4D3E-80F5-3DBF8E46BB71}">
      <dsp:nvSpPr>
        <dsp:cNvPr id="0" name=""/>
        <dsp:cNvSpPr/>
      </dsp:nvSpPr>
      <dsp:spPr>
        <a:xfrm>
          <a:off x="3246769" y="969656"/>
          <a:ext cx="1631913" cy="81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迭代器</a:t>
          </a:r>
        </a:p>
      </dsp:txBody>
      <dsp:txXfrm>
        <a:off x="3270668" y="993555"/>
        <a:ext cx="1584115" cy="768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BB1B-31E1-4404-876F-F53A389A5346}">
      <dsp:nvSpPr>
        <dsp:cNvPr id="0" name=""/>
        <dsp:cNvSpPr/>
      </dsp:nvSpPr>
      <dsp:spPr>
        <a:xfrm>
          <a:off x="498" y="310125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常用的基本容器操作</a:t>
          </a:r>
        </a:p>
      </dsp:txBody>
      <dsp:txXfrm>
        <a:off x="19697" y="3120451"/>
        <a:ext cx="1272591" cy="617096"/>
      </dsp:txXfrm>
    </dsp:sp>
    <dsp:sp modelId="{C9A6F373-09B3-433F-9E7A-F02E32C6805F}">
      <dsp:nvSpPr>
        <dsp:cNvPr id="0" name=""/>
        <dsp:cNvSpPr/>
      </dsp:nvSpPr>
      <dsp:spPr>
        <a:xfrm rot="16859341">
          <a:off x="198191" y="2070124"/>
          <a:ext cx="275098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750989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1504911" y="2009951"/>
        <a:ext cx="137549" cy="137549"/>
      </dsp:txXfrm>
    </dsp:sp>
    <dsp:sp modelId="{8D74FC14-6681-4C74-98B6-92202B17FF8D}">
      <dsp:nvSpPr>
        <dsp:cNvPr id="0" name=""/>
        <dsp:cNvSpPr/>
      </dsp:nvSpPr>
      <dsp:spPr>
        <a:xfrm>
          <a:off x="1835884" y="400705"/>
          <a:ext cx="1310989" cy="65549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构造函数</a:t>
          </a:r>
        </a:p>
      </dsp:txBody>
      <dsp:txXfrm>
        <a:off x="1855083" y="419904"/>
        <a:ext cx="1272591" cy="617096"/>
      </dsp:txXfrm>
    </dsp:sp>
    <dsp:sp modelId="{A93A93F6-9518-4143-8096-6E751F781FD2}">
      <dsp:nvSpPr>
        <dsp:cNvPr id="0" name=""/>
        <dsp:cNvSpPr/>
      </dsp:nvSpPr>
      <dsp:spPr>
        <a:xfrm rot="17954131">
          <a:off x="1036836" y="2951931"/>
          <a:ext cx="1073700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73700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6844" y="2933691"/>
        <a:ext cx="53685" cy="53685"/>
      </dsp:txXfrm>
    </dsp:sp>
    <dsp:sp modelId="{0D8CF99C-747E-4DF6-8B3D-3DD4D050A65D}">
      <dsp:nvSpPr>
        <dsp:cNvPr id="0" name=""/>
        <dsp:cNvSpPr/>
      </dsp:nvSpPr>
      <dsp:spPr>
        <a:xfrm>
          <a:off x="1835884" y="216432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赋值与</a:t>
          </a:r>
          <a:r>
            <a:rPr lang="en-US" altLang="zh-CN" sz="1700" kern="1200" dirty="0"/>
            <a:t>swap</a:t>
          </a:r>
          <a:endParaRPr lang="zh-CN" altLang="en-US" sz="1700" kern="1200" dirty="0"/>
        </a:p>
      </dsp:txBody>
      <dsp:txXfrm>
        <a:off x="1855083" y="2183519"/>
        <a:ext cx="1272591" cy="617096"/>
      </dsp:txXfrm>
    </dsp:sp>
    <dsp:sp modelId="{A0F17BE0-169D-469D-9756-21FA11412185}">
      <dsp:nvSpPr>
        <dsp:cNvPr id="0" name=""/>
        <dsp:cNvSpPr/>
      </dsp:nvSpPr>
      <dsp:spPr>
        <a:xfrm rot="18869745">
          <a:off x="3034855" y="2216358"/>
          <a:ext cx="748932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48932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598" y="2206237"/>
        <a:ext cx="37446" cy="37446"/>
      </dsp:txXfrm>
    </dsp:sp>
    <dsp:sp modelId="{20BE2503-0A33-494C-9840-F47A8B8D4F02}">
      <dsp:nvSpPr>
        <dsp:cNvPr id="0" name=""/>
        <dsp:cNvSpPr/>
      </dsp:nvSpPr>
      <dsp:spPr>
        <a:xfrm>
          <a:off x="3671768" y="1630105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c1=c2 </a:t>
          </a:r>
          <a:r>
            <a:rPr lang="zh-CN" altLang="en-US" sz="1700" kern="1200" dirty="0"/>
            <a:t>或 </a:t>
          </a:r>
          <a:r>
            <a:rPr lang="en-US" altLang="zh-CN" sz="1700" kern="1200" dirty="0"/>
            <a:t>c1={a,b,···}</a:t>
          </a:r>
          <a:endParaRPr lang="zh-CN" altLang="en-US" sz="1700" kern="1200" dirty="0"/>
        </a:p>
      </dsp:txBody>
      <dsp:txXfrm>
        <a:off x="3690967" y="1649304"/>
        <a:ext cx="1272591" cy="617096"/>
      </dsp:txXfrm>
    </dsp:sp>
    <dsp:sp modelId="{B100F93E-070C-49CF-B5D4-5691CFE8D509}">
      <dsp:nvSpPr>
        <dsp:cNvPr id="0" name=""/>
        <dsp:cNvSpPr/>
      </dsp:nvSpPr>
      <dsp:spPr>
        <a:xfrm rot="2150607">
          <a:off x="3085560" y="2673051"/>
          <a:ext cx="647521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47521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133" y="2665465"/>
        <a:ext cx="32376" cy="32376"/>
      </dsp:txXfrm>
    </dsp:sp>
    <dsp:sp modelId="{DB03E511-1F3C-4334-87AB-FC287B73ABAB}">
      <dsp:nvSpPr>
        <dsp:cNvPr id="0" name=""/>
        <dsp:cNvSpPr/>
      </dsp:nvSpPr>
      <dsp:spPr>
        <a:xfrm>
          <a:off x="3671768" y="2543491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a.swap(b) </a:t>
          </a:r>
          <a:r>
            <a:rPr lang="zh-CN" altLang="en-US" sz="1700" kern="1200" dirty="0"/>
            <a:t>等价于</a:t>
          </a:r>
          <a:r>
            <a:rPr lang="en-US" altLang="zh-CN" sz="1700" kern="1200" dirty="0"/>
            <a:t>swap(a,b)</a:t>
          </a:r>
          <a:endParaRPr lang="zh-CN" altLang="en-US" sz="1700" kern="1200" dirty="0"/>
        </a:p>
      </dsp:txBody>
      <dsp:txXfrm>
        <a:off x="3690967" y="2562690"/>
        <a:ext cx="1272591" cy="617096"/>
      </dsp:txXfrm>
    </dsp:sp>
    <dsp:sp modelId="{29A7EF4A-74E8-42DD-BC09-323C6DE379B7}">
      <dsp:nvSpPr>
        <dsp:cNvPr id="0" name=""/>
        <dsp:cNvSpPr/>
      </dsp:nvSpPr>
      <dsp:spPr>
        <a:xfrm rot="3557245">
          <a:off x="1060309" y="3861768"/>
          <a:ext cx="10267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0267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48017" y="3844702"/>
        <a:ext cx="51337" cy="51337"/>
      </dsp:txXfrm>
    </dsp:sp>
    <dsp:sp modelId="{23170BEC-47AC-4974-BBBB-C02D82CC4987}">
      <dsp:nvSpPr>
        <dsp:cNvPr id="0" name=""/>
        <dsp:cNvSpPr/>
      </dsp:nvSpPr>
      <dsp:spPr>
        <a:xfrm>
          <a:off x="1835884" y="3983994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大小</a:t>
          </a:r>
        </a:p>
      </dsp:txBody>
      <dsp:txXfrm>
        <a:off x="1855083" y="4003193"/>
        <a:ext cx="1272591" cy="617096"/>
      </dsp:txXfrm>
    </dsp:sp>
    <dsp:sp modelId="{72E67E10-DF5A-4AC2-9804-9286E3CD7565}">
      <dsp:nvSpPr>
        <dsp:cNvPr id="0" name=""/>
        <dsp:cNvSpPr/>
      </dsp:nvSpPr>
      <dsp:spPr>
        <a:xfrm rot="19558700">
          <a:off x="3092672" y="4125972"/>
          <a:ext cx="633298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633298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3488" y="4118742"/>
        <a:ext cx="31664" cy="31664"/>
      </dsp:txXfrm>
    </dsp:sp>
    <dsp:sp modelId="{2DD3A20A-5AF2-45A4-9453-891E9F1FCBB7}">
      <dsp:nvSpPr>
        <dsp:cNvPr id="0" name=""/>
        <dsp:cNvSpPr/>
      </dsp:nvSpPr>
      <dsp:spPr>
        <a:xfrm>
          <a:off x="3671768" y="362966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c.size()</a:t>
          </a:r>
          <a:endParaRPr lang="zh-CN" altLang="en-US" sz="1700" kern="1200" dirty="0"/>
        </a:p>
      </dsp:txBody>
      <dsp:txXfrm>
        <a:off x="3690967" y="3648859"/>
        <a:ext cx="1272591" cy="617096"/>
      </dsp:txXfrm>
    </dsp:sp>
    <dsp:sp modelId="{D0ED989A-B7AA-459D-8E3E-C12BF631D209}">
      <dsp:nvSpPr>
        <dsp:cNvPr id="0" name=""/>
        <dsp:cNvSpPr/>
      </dsp:nvSpPr>
      <dsp:spPr>
        <a:xfrm rot="2828623">
          <a:off x="3023461" y="4585998"/>
          <a:ext cx="771719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771719" y="86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90028" y="4575307"/>
        <a:ext cx="38585" cy="38585"/>
      </dsp:txXfrm>
    </dsp:sp>
    <dsp:sp modelId="{02E178CB-D456-49A1-B4D4-B3BFB4905CBD}">
      <dsp:nvSpPr>
        <dsp:cNvPr id="0" name=""/>
        <dsp:cNvSpPr/>
      </dsp:nvSpPr>
      <dsp:spPr>
        <a:xfrm>
          <a:off x="3671768" y="4549712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c.empty()</a:t>
          </a:r>
          <a:endParaRPr lang="zh-CN" altLang="en-US" sz="1700" kern="1200" dirty="0"/>
        </a:p>
      </dsp:txBody>
      <dsp:txXfrm>
        <a:off x="3690967" y="4568911"/>
        <a:ext cx="1272591" cy="617096"/>
      </dsp:txXfrm>
    </dsp:sp>
    <dsp:sp modelId="{27E1AF97-A0BB-43EA-BD6E-0A07BFBA977B}">
      <dsp:nvSpPr>
        <dsp:cNvPr id="0" name=""/>
        <dsp:cNvSpPr/>
      </dsp:nvSpPr>
      <dsp:spPr>
        <a:xfrm rot="4525805">
          <a:off x="531404" y="4429161"/>
          <a:ext cx="208456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208456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1521572" y="4385649"/>
        <a:ext cx="104228" cy="104228"/>
      </dsp:txXfrm>
    </dsp:sp>
    <dsp:sp modelId="{307AA395-497D-4E1F-A88E-838A626B66FA}">
      <dsp:nvSpPr>
        <dsp:cNvPr id="0" name=""/>
        <dsp:cNvSpPr/>
      </dsp:nvSpPr>
      <dsp:spPr>
        <a:xfrm>
          <a:off x="1835884" y="5118780"/>
          <a:ext cx="1310989" cy="6554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添加</a:t>
          </a:r>
          <a:r>
            <a:rPr lang="en-US" altLang="zh-CN" sz="1700" kern="1200" dirty="0"/>
            <a:t>/</a:t>
          </a:r>
          <a:r>
            <a:rPr lang="zh-CN" altLang="en-US" sz="1700" kern="1200" dirty="0"/>
            <a:t>删除元素</a:t>
          </a:r>
        </a:p>
      </dsp:txBody>
      <dsp:txXfrm>
        <a:off x="1855083" y="5137979"/>
        <a:ext cx="1272591" cy="617096"/>
      </dsp:txXfrm>
    </dsp:sp>
    <dsp:sp modelId="{85F19F10-04E4-46D8-90FE-0F957F933D7B}">
      <dsp:nvSpPr>
        <dsp:cNvPr id="0" name=""/>
        <dsp:cNvSpPr/>
      </dsp:nvSpPr>
      <dsp:spPr>
        <a:xfrm rot="4842323">
          <a:off x="39135" y="4917911"/>
          <a:ext cx="3034873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3034873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>
        <a:off x="1480699" y="4850642"/>
        <a:ext cx="151743" cy="151743"/>
      </dsp:txXfrm>
    </dsp:sp>
    <dsp:sp modelId="{932C1ACA-EA36-424E-A69E-667766A633B1}">
      <dsp:nvSpPr>
        <dsp:cNvPr id="0" name=""/>
        <dsp:cNvSpPr/>
      </dsp:nvSpPr>
      <dsp:spPr>
        <a:xfrm>
          <a:off x="1801654" y="609628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关系运算符</a:t>
          </a:r>
        </a:p>
      </dsp:txBody>
      <dsp:txXfrm>
        <a:off x="1820853" y="6115479"/>
        <a:ext cx="1272591" cy="617096"/>
      </dsp:txXfrm>
    </dsp:sp>
    <dsp:sp modelId="{C0532B1D-C92D-4998-B514-712C6B914119}">
      <dsp:nvSpPr>
        <dsp:cNvPr id="0" name=""/>
        <dsp:cNvSpPr/>
      </dsp:nvSpPr>
      <dsp:spPr>
        <a:xfrm rot="17175339">
          <a:off x="637009" y="2521166"/>
          <a:ext cx="1873354" cy="17204"/>
        </a:xfrm>
        <a:custGeom>
          <a:avLst/>
          <a:gdLst/>
          <a:ahLst/>
          <a:cxnLst/>
          <a:rect l="0" t="0" r="0" b="0"/>
          <a:pathLst>
            <a:path>
              <a:moveTo>
                <a:pt x="0" y="8602"/>
              </a:moveTo>
              <a:lnTo>
                <a:pt x="1873354" y="8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526852" y="2482935"/>
        <a:ext cx="93667" cy="93667"/>
      </dsp:txXfrm>
    </dsp:sp>
    <dsp:sp modelId="{ACADE81B-768D-4D3E-80F5-3DBF8E46BB71}">
      <dsp:nvSpPr>
        <dsp:cNvPr id="0" name=""/>
        <dsp:cNvSpPr/>
      </dsp:nvSpPr>
      <dsp:spPr>
        <a:xfrm>
          <a:off x="1835884" y="1302790"/>
          <a:ext cx="1310989" cy="655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迭代器</a:t>
          </a:r>
        </a:p>
      </dsp:txBody>
      <dsp:txXfrm>
        <a:off x="1855083" y="1321989"/>
        <a:ext cx="1272591" cy="61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360877-84C4-4286-B819-22818A1C13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FC3DB1-7801-4A37-A6A2-26A3C079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A298-C185-41C6-ABF9-FC0DA4FEFD3D}" type="datetimeFigureOut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129152-10CE-43A9-8C63-25D4A9D54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FD7593-6DED-46B0-9AFD-A9D64C897B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2361-E881-4F1F-8593-3FFEE4E5F5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5452-0412-4CB7-BE40-782E05D03E03}" type="datetimeFigureOut">
              <a:rPr lang="zh-CN" altLang="en-US" smtClean="0"/>
              <a:t>2019/11/7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143B-AF05-4EC9-B641-335D39FC7E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94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0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74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0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8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38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984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68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475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17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0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4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8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916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0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18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01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69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30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55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1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1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32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78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220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64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54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97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35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40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312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2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49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66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35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69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12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2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143B-AF05-4EC9-B641-335D39FC7E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9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2E499-3577-41EC-863C-02D95C1BB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A10C4B-26B9-49CC-8176-5229F961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EED11D-7ED0-4763-B91B-A57583E7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0277-7D0E-4A92-B80C-38C50659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3975C6-5D9C-4A79-9D08-F475FB93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E9BF8-C2CF-410C-BF72-912D9B47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B41BD8-9051-4069-A756-FAA2FAC8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234E04-731A-4C57-B39C-FF843DF8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829083-6054-4465-895A-5F88D672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27FA6-5A00-4CF9-A1BE-1046156B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32AA3-F0D2-4CBC-AF56-20C6195D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DCD953-F161-4CE9-A0A8-914F1ADD2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559295-97AF-4BD9-A650-B877A12A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51D9F2-05C3-4490-B9B8-76CD03C7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3E7BC4-D562-4A62-BC10-71E3D1B1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7BDC67-140A-445F-B0E5-C6A62C0F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8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2AE9B-E316-40C3-9CE2-160F67B5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4CA28-7DF8-4FD8-9716-2C2BF17FE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31FAA6-1342-4502-9AEC-F2BD2618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135F931-9C2F-4AE3-A603-3589D5BEF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1D6027-12EC-43CC-8578-CB61CA0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EB3207-B62B-40B9-ACA5-BC0D0ABF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D95A3E-EF13-4444-85CC-99D91A22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0AC6D7-D0C3-413D-BD4A-A75771FC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E26B0-EF5E-4794-924D-88225F47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2F39AC-731F-4F79-9D7B-F59DEB4B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88C50C-3589-4144-AE42-F28DD57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54D0CD-951A-4E2B-8FB5-8640DB2D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279CF-364E-414C-B102-513467B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93EFE-B44C-4954-B6CA-A9EFF4E6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04F3F1-B0E8-4219-B436-DB798D0D6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30EAEC-95B6-4416-9236-00560E9A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DF9EA7-6FA7-4151-B3B1-827E4F42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C818BC-2B7C-4AA2-B333-B15352A5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ED85F-5260-4C69-A7DC-9DAD3647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E70C48-5C6A-49E9-81CF-094AD267A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37F1A1-EF4E-4C8A-BC11-1DBC2830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ED1A3A-D92A-49D0-822D-3B7E43F5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220970-04E6-44A2-8A07-104A36F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0A084B-45A2-4246-A8A2-3F1D4E50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2F932-91E6-49E8-856F-DC031938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96416B-DBA1-4838-AB5E-9F50627E5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380E1-CC87-4816-A1BF-A7D82482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2A4B8B-F5C9-4433-BD45-87854BE7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8C2C6-A203-4074-8A4A-254DFE14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4B2A97-ADBC-49E9-A998-3DA274755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88B553-A3BF-40C1-9778-B15379689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CB92E3-613B-436F-8154-53442E5B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76FFF-11CF-4B0B-A1B4-8853DB06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AE579-9CB5-4433-BC03-EE60A9A0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D315C4-8344-4BE4-A118-7CEA1D50A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4423106"/>
            <a:ext cx="12192000" cy="24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4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C542E7-0184-45B6-AA47-A8BD26B96C6E}"/>
              </a:ext>
            </a:extLst>
          </p:cNvPr>
          <p:cNvSpPr txBox="1"/>
          <p:nvPr userDrawn="1"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2E6031-6BE3-4912-9088-819B10B8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9756F2-E756-4CBF-B0DA-BB1BFEB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22665E-9FB0-4B34-819B-E7FD722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8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ED113-4B42-4C4F-BEEF-D7EBBD0D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D28E38-FE72-45C7-BEA2-A1F32C43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FF53F-8855-48BB-9EEF-CCD16CFD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4DE1AC-F603-4A98-A59A-99EE8E59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24F62-87D7-4152-A187-2529CC88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D72446-EA37-494D-8847-BCD85C37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2C7B7F-CF67-44B4-B706-02144F0E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2AFA57-3EC7-42FE-B6AB-ED4256D68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8DDE8-66EF-4A0B-B78D-8A244A64A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45E3D9-BD5A-4087-8FC9-B37E312D9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BA4E-7333-4AAE-83A2-A259884D5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3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6" r:id="rId4"/>
    <p:sldLayoutId id="2147483661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11D594-8DB3-411E-B495-D9DA7D592042}"/>
              </a:ext>
            </a:extLst>
          </p:cNvPr>
          <p:cNvSpPr txBox="1"/>
          <p:nvPr/>
        </p:nvSpPr>
        <p:spPr>
          <a:xfrm>
            <a:off x="6427996" y="4174031"/>
            <a:ext cx="240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/>
              </a:rPr>
              <a:t>By————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/>
              </a:rPr>
              <a:t>黄泽雨</a:t>
            </a:r>
          </a:p>
        </p:txBody>
      </p:sp>
      <p:sp>
        <p:nvSpPr>
          <p:cNvPr id="3" name="TextBox 188">
            <a:extLst>
              <a:ext uri="{FF2B5EF4-FFF2-40B4-BE49-F238E27FC236}">
                <a16:creationId xmlns:a16="http://schemas.microsoft.com/office/drawing/2014/main" id="{D25C6319-71CD-419A-8331-07074704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5320" y="1189620"/>
            <a:ext cx="90552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字魂59号-创粗黑" panose="00000500000000000000" pitchFamily="2" charset="-122"/>
              </a:rPr>
              <a:t>Open Topic 2</a:t>
            </a:r>
            <a:endParaRPr lang="zh-CN" altLang="en-US" sz="6600" b="1" dirty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41FE9E7E-2A42-49F8-8B8E-99F19A66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258" y="3027286"/>
            <a:ext cx="71122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字魂59号-创粗黑" panose="00000500000000000000" pitchFamily="2" charset="-122"/>
              </a:rPr>
              <a:t>C++STL</a:t>
            </a:r>
            <a:r>
              <a:rPr lang="zh-CN" altLang="en-US" sz="44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字魂59号-创粗黑" panose="00000500000000000000" pitchFamily="2" charset="-122"/>
              </a:rPr>
              <a:t>中的顺序存储容器</a:t>
            </a:r>
            <a:endParaRPr lang="en-US" altLang="zh-CN" sz="4400" b="1" dirty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87A939-2530-4DFB-B4FC-B28C725817F5}"/>
              </a:ext>
            </a:extLst>
          </p:cNvPr>
          <p:cNvSpPr/>
          <p:nvPr/>
        </p:nvSpPr>
        <p:spPr>
          <a:xfrm>
            <a:off x="3180443" y="3905600"/>
            <a:ext cx="5831114" cy="35016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en-US" altLang="zh-CN" sz="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MY OTOTOTOTOTOTOTOTOTOTOTOTOTOTOTOTOTOT </a:t>
            </a:r>
            <a:endParaRPr lang="en-US" altLang="zh-CN" sz="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3AA805-84A6-489B-A777-3678869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D248BA4E-7333-4AAE-83A2-A259884D50A0}" type="slidenum">
              <a:rPr lang="zh-CN" altLang="en-US" sz="1600" b="1" smtClean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/>
              </a:rPr>
              <a:t>1</a:t>
            </a:fld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614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2-1 vector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650182A-950C-4201-B664-9D7D402C8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256237"/>
              </p:ext>
            </p:extLst>
          </p:nvPr>
        </p:nvGraphicFramePr>
        <p:xfrm>
          <a:off x="1217310" y="294196"/>
          <a:ext cx="8201010" cy="645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ECDBC7-DBEA-404D-8D85-FF17C176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3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DE4A778-65FE-4228-B0AF-817E810FF3A8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7A23E446-74FC-44A0-AC6C-78A502525BCC}"/>
              </a:ext>
            </a:extLst>
          </p:cNvPr>
          <p:cNvGraphicFramePr/>
          <p:nvPr/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39287" y="1564400"/>
            <a:ext cx="6669953" cy="572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必须提供元素类型信息在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&lt;&gt;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内！！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可以初始化，也可以不（有条件）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&lt;&gt;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内也可以是容器类型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39287" y="1041180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构造函数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5727B4-20B3-49D5-A09A-024516856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5" y="2222716"/>
            <a:ext cx="6492066" cy="1485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2E2A0B-732F-4203-AA19-EE57202EA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8" y="5254401"/>
            <a:ext cx="4341248" cy="8466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8A90C6B-7646-4122-AA19-27E2A5E4F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" y="3708400"/>
            <a:ext cx="2082042" cy="3154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2F1F409-9282-4581-89E5-2B589B67AA58}"/>
              </a:ext>
            </a:extLst>
          </p:cNvPr>
          <p:cNvSpPr txBox="1"/>
          <p:nvPr/>
        </p:nvSpPr>
        <p:spPr>
          <a:xfrm>
            <a:off x="11582400" y="6280576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8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62555" y="1134104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迭代器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8E7371-FEE2-411A-83A1-54E2392FCACD}"/>
              </a:ext>
            </a:extLst>
          </p:cNvPr>
          <p:cNvSpPr txBox="1"/>
          <p:nvPr/>
        </p:nvSpPr>
        <p:spPr>
          <a:xfrm>
            <a:off x="401900" y="1758970"/>
            <a:ext cx="67202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Light" panose="020B0300000000000000"/>
              </a:rPr>
              <a:t>iteration</a:t>
            </a:r>
          </a:p>
          <a:p>
            <a:endParaRPr lang="en-US" altLang="zh-CN" sz="2400" dirty="0">
              <a:latin typeface="思源黑体 CN Light" panose="020B0300000000000000"/>
            </a:endParaRPr>
          </a:p>
          <a:p>
            <a:r>
              <a:rPr lang="zh-CN" altLang="en-US" sz="2400" dirty="0">
                <a:latin typeface="思源黑体 CN Light" panose="020B0300000000000000"/>
              </a:rPr>
              <a:t>目标：指向容器中的某个元素</a:t>
            </a:r>
            <a:r>
              <a:rPr lang="en-US" altLang="zh-CN" sz="2400" dirty="0">
                <a:latin typeface="思源黑体 CN Light" panose="020B0300000000000000"/>
              </a:rPr>
              <a:t>/</a:t>
            </a:r>
            <a:r>
              <a:rPr lang="zh-CN" altLang="en-US" sz="2400" dirty="0">
                <a:latin typeface="思源黑体 CN Light" panose="020B0300000000000000"/>
              </a:rPr>
              <a:t>容器尾元素的下一个位置（有效）；无效的迭代器（类似于指针）</a:t>
            </a:r>
            <a:endParaRPr lang="en-US" altLang="zh-CN" sz="2400" dirty="0">
              <a:latin typeface="思源黑体 CN Light" panose="020B0300000000000000"/>
            </a:endParaRPr>
          </a:p>
          <a:p>
            <a:endParaRPr lang="en-US" altLang="zh-CN" sz="2400" dirty="0">
              <a:latin typeface="思源黑体 CN Light" panose="020B0300000000000000"/>
            </a:endParaRPr>
          </a:p>
          <a:p>
            <a:r>
              <a:rPr lang="zh-CN" altLang="en-US" sz="2400" dirty="0">
                <a:latin typeface="思源黑体 CN Light" panose="020B0300000000000000"/>
              </a:rPr>
              <a:t>功能：主要功能在于提供了一种遍历容器内所有元素的方式（通过指针</a:t>
            </a:r>
            <a:r>
              <a:rPr lang="en-US" altLang="zh-CN" sz="2400" dirty="0">
                <a:latin typeface="思源黑体 CN Light" panose="020B0300000000000000"/>
              </a:rPr>
              <a:t>/</a:t>
            </a:r>
            <a:r>
              <a:rPr lang="zh-CN" altLang="en-US" sz="2400" dirty="0">
                <a:latin typeface="思源黑体 CN Light" panose="020B0300000000000000"/>
              </a:rPr>
              <a:t>下标也可以），以及提供了指定容器内某个元素或某范围的一个方法。</a:t>
            </a:r>
            <a:endParaRPr lang="en-US" altLang="zh-CN" sz="2400" dirty="0">
              <a:latin typeface="思源黑体 CN Light" panose="020B0300000000000000"/>
            </a:endParaRPr>
          </a:p>
          <a:p>
            <a:endParaRPr lang="en-US" altLang="zh-CN" sz="2400" dirty="0">
              <a:latin typeface="思源黑体 CN Light" panose="020B0300000000000000"/>
            </a:endParaRPr>
          </a:p>
          <a:p>
            <a:r>
              <a:rPr lang="zh-CN" altLang="en-US" sz="2400" dirty="0">
                <a:latin typeface="思源黑体 CN Light" panose="020B0300000000000000"/>
              </a:rPr>
              <a:t>迭代器只能指向容器，但迭代器比指针更智能，更安全。</a:t>
            </a:r>
            <a:endParaRPr lang="en-US" altLang="zh-CN" sz="2400" dirty="0">
              <a:latin typeface="思源黑体 CN Light" panose="020B030000000000000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B47E81-CD05-4892-B2E6-B9400ECFB0B4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E928BD5E-7EA4-4311-8F27-DAA666B86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96117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6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62554" y="1839912"/>
            <a:ext cx="6361166" cy="501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声明：（类型包含在对应头文件中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begin()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end();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其实还有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cbegin()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cend()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；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操作：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*iter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++iter     --iter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iter1==iter2             iter1!=iter2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iter+N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iter1-iter2                </a:t>
            </a: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D3210B5D-439D-45CD-A3D9-8133851DDB9C}"/>
              </a:ext>
            </a:extLst>
          </p:cNvPr>
          <p:cNvSpPr txBox="1"/>
          <p:nvPr/>
        </p:nvSpPr>
        <p:spPr>
          <a:xfrm>
            <a:off x="562554" y="1134104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迭代器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70A9F6-A424-4E36-9704-01525B24D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5" b="55336"/>
          <a:stretch/>
        </p:blipFill>
        <p:spPr>
          <a:xfrm>
            <a:off x="637098" y="2412688"/>
            <a:ext cx="3579302" cy="3203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04D29E2-8399-4262-919B-00B3AD771FFF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9D9D6A37-379C-4C1E-A73E-C689EACF5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597318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270CED3C-AA24-4B1F-9C50-FFB1AE77A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" y="2731143"/>
            <a:ext cx="5662623" cy="3378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52AABD-5696-4C85-AA09-6F87C1D7C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6" y="1084548"/>
            <a:ext cx="7298763" cy="30314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F7E134-EBDB-4FBB-A223-C4BD1CAFDEEC}"/>
              </a:ext>
            </a:extLst>
          </p:cNvPr>
          <p:cNvSpPr txBox="1"/>
          <p:nvPr/>
        </p:nvSpPr>
        <p:spPr>
          <a:xfrm>
            <a:off x="11343119" y="6363454"/>
            <a:ext cx="112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6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62A6DB6-FA28-451D-9E54-94C8C4A39F1C}"/>
              </a:ext>
            </a:extLst>
          </p:cNvPr>
          <p:cNvSpPr/>
          <p:nvPr/>
        </p:nvSpPr>
        <p:spPr>
          <a:xfrm>
            <a:off x="7209241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EC50C0-739E-40CB-A11A-BE1F6DFF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7" y="2096185"/>
            <a:ext cx="5269331" cy="19628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757500" y="1514687"/>
            <a:ext cx="6720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一个例子：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迭代器范围：由两个有效的迭代器构成（必须指向同一个容器中的元素），如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begin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end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，从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begin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指向的元素开始，到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end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指向的</a:t>
            </a:r>
            <a:r>
              <a:rPr lang="zh-CN" altLang="en-US" sz="2400" b="1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前一个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元素结束。构成的范围也叫左闭合区间。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[begin,end)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3A8CBCC3-5FDE-492B-BCF3-B27671690107}"/>
              </a:ext>
            </a:extLst>
          </p:cNvPr>
          <p:cNvSpPr txBox="1"/>
          <p:nvPr/>
        </p:nvSpPr>
        <p:spPr>
          <a:xfrm>
            <a:off x="541147" y="1129099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迭代器</a:t>
            </a: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53BA5666-F47E-47E8-924D-D752FC350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40908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9A07E654-A5C8-4856-92A8-C41A02E2EC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3" t="69474"/>
          <a:stretch/>
        </p:blipFill>
        <p:spPr>
          <a:xfrm>
            <a:off x="0" y="1657324"/>
            <a:ext cx="11786912" cy="23967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4CDD14-2834-48D4-B236-1A798BCA883E}"/>
              </a:ext>
            </a:extLst>
          </p:cNvPr>
          <p:cNvSpPr txBox="1"/>
          <p:nvPr/>
        </p:nvSpPr>
        <p:spPr>
          <a:xfrm>
            <a:off x="11511280" y="6326825"/>
            <a:ext cx="110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1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39287" y="1765479"/>
            <a:ext cx="5269330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还有一种初始化方式：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vector&lt;int&gt;v(i,e)  //i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都是指向同一容器中元素的有效迭代器，且不可指向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本身！！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这种初始化方式的好处：可以将不同类型容器中的元素拷贝进来。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95C6B5F0-D9F1-468D-A650-2D93535425BA}"/>
              </a:ext>
            </a:extLst>
          </p:cNvPr>
          <p:cNvSpPr txBox="1"/>
          <p:nvPr/>
        </p:nvSpPr>
        <p:spPr>
          <a:xfrm>
            <a:off x="539287" y="1041180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构造函数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5B95AD-4E67-4A4A-8C66-24BD072BAD31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E7320EB9-0FE4-4D19-B265-4F49247C3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750882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7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41149" y="1661912"/>
            <a:ext cx="6540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赋值操作：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v1={12,34}        v2=v1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用右侧所有元素替换左侧数组中的全部元素。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也可以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v3=v1+v2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v3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为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v1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与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v2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相连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不能用内置数组直接给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vector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赋值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v1.swap(v2)          swap(v1,v2)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swap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也可用于内置数组（如之前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oj1-2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题）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41149" y="1138692"/>
            <a:ext cx="2273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赋值与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swap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8AD465-586B-4B28-A504-2FEE3EAE1FB4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6F698DD-75D2-4188-97A3-7BA43F89A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281702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401901" y="1767840"/>
            <a:ext cx="6567860" cy="233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c.size()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返回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中元素数目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c.empty()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返回布尔值，若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没有元素则返回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，否则返回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改变大小的成员函数：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resize()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62554" y="1149027"/>
            <a:ext cx="190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大小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07AC9A-F4AF-45CB-9500-05E18518394E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179E421C-1EE0-4249-A8F7-DF3556FCB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649924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95721979-E581-444F-BA08-4F42090D21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7" t="42370"/>
          <a:stretch/>
        </p:blipFill>
        <p:spPr>
          <a:xfrm>
            <a:off x="1113395" y="3550833"/>
            <a:ext cx="9965208" cy="30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41149" y="1737622"/>
            <a:ext cx="6327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成员函数们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添加：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1.push_back(t)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2.emplace_back(construct)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3.insert(p,···) ···  //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指向位置</a:t>
            </a:r>
            <a:r>
              <a:rPr lang="zh-CN" altLang="en-US" sz="2400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之前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插入元素！</a:t>
            </a:r>
            <a:endParaRPr lang="en-US" altLang="zh-CN" sz="2400" dirty="0">
              <a:solidFill>
                <a:srgbClr val="FF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41149" y="1149027"/>
            <a:ext cx="28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删除元素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87D5BB3-7565-4DB0-AC1A-F9A68C6EA6BD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ED94D8B5-9D15-4BC6-8AB8-CE74C8680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638428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3FE8EA6F-9AA2-4760-A66E-16EA7DFD9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761" y="840102"/>
            <a:ext cx="6153422" cy="45471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02CC04-E067-4DCF-AF81-41EB474F4FAF}"/>
              </a:ext>
            </a:extLst>
          </p:cNvPr>
          <p:cNvSpPr txBox="1"/>
          <p:nvPr/>
        </p:nvSpPr>
        <p:spPr>
          <a:xfrm>
            <a:off x="11389360" y="6315573"/>
            <a:ext cx="802640" cy="37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5C69AC-D151-4A8D-BE4E-977F8755D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5" y="4338320"/>
            <a:ext cx="11683918" cy="22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401900" y="1672247"/>
            <a:ext cx="6689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成员函数们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删除：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1.pop_back()     //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删除尾元素，返回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void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2.erase(p)      //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删除迭代器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指定的元素，返回指向下一个元素的迭代器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2’erase(b,e)    //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删除迭代器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范围内的元素（左闭区间，还记得不）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3.clear()       //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删除所有元素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D5A43CDB-3D3B-49B8-A0B1-2A7FA31C14E6}"/>
              </a:ext>
            </a:extLst>
          </p:cNvPr>
          <p:cNvSpPr txBox="1"/>
          <p:nvPr/>
        </p:nvSpPr>
        <p:spPr>
          <a:xfrm>
            <a:off x="541149" y="1149027"/>
            <a:ext cx="287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删除元素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674A76E-2522-4E24-BCD8-52F1C7BBCFC3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D55BD503-5C2C-4D9C-9610-56D1A871C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920924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A23A9D9-DEE4-43C0-966D-8B7EDE04A0C0}"/>
              </a:ext>
            </a:extLst>
          </p:cNvPr>
          <p:cNvSpPr txBox="1"/>
          <p:nvPr/>
        </p:nvSpPr>
        <p:spPr>
          <a:xfrm>
            <a:off x="11612880" y="6251694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38317D-3575-4A2A-8C27-D197A489E946}"/>
              </a:ext>
            </a:extLst>
          </p:cNvPr>
          <p:cNvSpPr txBox="1"/>
          <p:nvPr/>
        </p:nvSpPr>
        <p:spPr>
          <a:xfrm>
            <a:off x="1280159" y="2423140"/>
            <a:ext cx="941988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注意：插入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删除元素，会使该元素后面的所有迭代器、指针、引用都失效。插入元素时前面的也有可能会失效。（若发生重新分配内存地址）</a:t>
            </a:r>
          </a:p>
        </p:txBody>
      </p:sp>
    </p:spTree>
    <p:extLst>
      <p:ext uri="{BB962C8B-B14F-4D97-AF65-F5344CB8AC3E}">
        <p14:creationId xmlns:p14="http://schemas.microsoft.com/office/powerpoint/2010/main" val="24598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242">
            <a:extLst>
              <a:ext uri="{FF2B5EF4-FFF2-40B4-BE49-F238E27FC236}">
                <a16:creationId xmlns:a16="http://schemas.microsoft.com/office/drawing/2014/main" id="{88B98945-BC25-4D96-82D2-4F431B857925}"/>
              </a:ext>
            </a:extLst>
          </p:cNvPr>
          <p:cNvSpPr/>
          <p:nvPr/>
        </p:nvSpPr>
        <p:spPr>
          <a:xfrm>
            <a:off x="6320527" y="1729304"/>
            <a:ext cx="818103" cy="8181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400" kern="0" dirty="0">
              <a:latin typeface="仓耳玄三M W05" panose="02020400000000000000" pitchFamily="18" charset="-122"/>
              <a:sym typeface="Helvetica Light"/>
            </a:endParaRPr>
          </a:p>
        </p:txBody>
      </p:sp>
      <p:sp>
        <p:nvSpPr>
          <p:cNvPr id="20" name="Shape 1246">
            <a:extLst>
              <a:ext uri="{FF2B5EF4-FFF2-40B4-BE49-F238E27FC236}">
                <a16:creationId xmlns:a16="http://schemas.microsoft.com/office/drawing/2014/main" id="{DDA8818F-1FBB-4FB7-B1B8-777BAA02DDE3}"/>
              </a:ext>
            </a:extLst>
          </p:cNvPr>
          <p:cNvSpPr/>
          <p:nvPr/>
        </p:nvSpPr>
        <p:spPr>
          <a:xfrm>
            <a:off x="6573105" y="2042580"/>
            <a:ext cx="333292" cy="243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800" kern="0" dirty="0">
              <a:latin typeface="仓耳玄三M W05" panose="02020400000000000000" pitchFamily="18" charset="-122"/>
              <a:ea typeface="仓耳玄三M W05" panose="02020400000000000000" pitchFamily="18" charset="-122"/>
              <a:cs typeface="Helvetica"/>
              <a:sym typeface="Helvetic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C81845-4A98-4968-B5E7-3803A65CADCD}"/>
              </a:ext>
            </a:extLst>
          </p:cNvPr>
          <p:cNvSpPr txBox="1"/>
          <p:nvPr/>
        </p:nvSpPr>
        <p:spPr>
          <a:xfrm>
            <a:off x="7320634" y="1729304"/>
            <a:ext cx="382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01.STL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BA38723-3369-4270-AC2E-344A24D8E433}"/>
              </a:ext>
            </a:extLst>
          </p:cNvPr>
          <p:cNvSpPr/>
          <p:nvPr/>
        </p:nvSpPr>
        <p:spPr>
          <a:xfrm>
            <a:off x="7424558" y="2286052"/>
            <a:ext cx="1146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Chapter 1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Shape 1242">
            <a:extLst>
              <a:ext uri="{FF2B5EF4-FFF2-40B4-BE49-F238E27FC236}">
                <a16:creationId xmlns:a16="http://schemas.microsoft.com/office/drawing/2014/main" id="{546DEA1A-54E4-499C-87E4-C7B985812B1F}"/>
              </a:ext>
            </a:extLst>
          </p:cNvPr>
          <p:cNvSpPr/>
          <p:nvPr/>
        </p:nvSpPr>
        <p:spPr>
          <a:xfrm>
            <a:off x="6320527" y="2906652"/>
            <a:ext cx="818103" cy="8181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400" kern="0" dirty="0">
              <a:latin typeface="仓耳玄三M W05" panose="02020400000000000000" pitchFamily="18" charset="-122"/>
              <a:sym typeface="Helvetica Light"/>
            </a:endParaRPr>
          </a:p>
        </p:txBody>
      </p:sp>
      <p:sp>
        <p:nvSpPr>
          <p:cNvPr id="24" name="Shape 1246">
            <a:extLst>
              <a:ext uri="{FF2B5EF4-FFF2-40B4-BE49-F238E27FC236}">
                <a16:creationId xmlns:a16="http://schemas.microsoft.com/office/drawing/2014/main" id="{D4D3DEA4-6510-4F83-B4DA-76C64E37F593}"/>
              </a:ext>
            </a:extLst>
          </p:cNvPr>
          <p:cNvSpPr/>
          <p:nvPr/>
        </p:nvSpPr>
        <p:spPr>
          <a:xfrm>
            <a:off x="6573105" y="3219928"/>
            <a:ext cx="333292" cy="243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800" kern="0" dirty="0">
              <a:latin typeface="仓耳玄三M W05" panose="02020400000000000000" pitchFamily="18" charset="-122"/>
              <a:ea typeface="仓耳玄三M W05" panose="02020400000000000000" pitchFamily="18" charset="-122"/>
              <a:cs typeface="Helvetica"/>
              <a:sym typeface="Helvetic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54C9648-867F-4B63-950A-D3F4FA768EE1}"/>
              </a:ext>
            </a:extLst>
          </p:cNvPr>
          <p:cNvSpPr txBox="1"/>
          <p:nvPr/>
        </p:nvSpPr>
        <p:spPr>
          <a:xfrm>
            <a:off x="7320634" y="2906652"/>
            <a:ext cx="382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02.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顺序存储容器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75CE4C3-EF0C-4E40-BCD9-DDFBF89A0542}"/>
              </a:ext>
            </a:extLst>
          </p:cNvPr>
          <p:cNvSpPr/>
          <p:nvPr/>
        </p:nvSpPr>
        <p:spPr>
          <a:xfrm>
            <a:off x="7424558" y="3463400"/>
            <a:ext cx="1146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Chapter 2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id="{698E8508-D957-4F9D-87E5-133FA65D3E55}"/>
              </a:ext>
            </a:extLst>
          </p:cNvPr>
          <p:cNvSpPr/>
          <p:nvPr/>
        </p:nvSpPr>
        <p:spPr>
          <a:xfrm>
            <a:off x="6356364" y="4038030"/>
            <a:ext cx="818103" cy="8181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>
                <a:solidFill>
                  <a:srgbClr val="FFFFFF"/>
                </a:solidFill>
              </a:defRPr>
            </a:pPr>
            <a:endParaRPr sz="1400" kern="0" dirty="0">
              <a:latin typeface="仓耳玄三M W05" panose="02020400000000000000" pitchFamily="18" charset="-122"/>
              <a:sym typeface="Helvetica Light"/>
            </a:endParaRPr>
          </a:p>
        </p:txBody>
      </p:sp>
      <p:sp>
        <p:nvSpPr>
          <p:cNvPr id="28" name="Shape 1246">
            <a:extLst>
              <a:ext uri="{FF2B5EF4-FFF2-40B4-BE49-F238E27FC236}">
                <a16:creationId xmlns:a16="http://schemas.microsoft.com/office/drawing/2014/main" id="{58456AF4-019B-4935-B862-154490EAAE9E}"/>
              </a:ext>
            </a:extLst>
          </p:cNvPr>
          <p:cNvSpPr/>
          <p:nvPr/>
        </p:nvSpPr>
        <p:spPr>
          <a:xfrm>
            <a:off x="6608942" y="4351306"/>
            <a:ext cx="333292" cy="243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800" kern="0" dirty="0">
              <a:latin typeface="仓耳玄三M W05" panose="02020400000000000000" pitchFamily="18" charset="-122"/>
              <a:ea typeface="仓耳玄三M W05" panose="02020400000000000000" pitchFamily="18" charset="-122"/>
              <a:cs typeface="Helvetica"/>
              <a:sym typeface="Helvetic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7293E20-1B3D-40B7-908F-EF3396EC547E}"/>
              </a:ext>
            </a:extLst>
          </p:cNvPr>
          <p:cNvSpPr txBox="1"/>
          <p:nvPr/>
        </p:nvSpPr>
        <p:spPr>
          <a:xfrm>
            <a:off x="7356471" y="4038030"/>
            <a:ext cx="382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03.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B5C3796-9798-4E3B-BE7E-5FBB2B6CFFAA}"/>
              </a:ext>
            </a:extLst>
          </p:cNvPr>
          <p:cNvSpPr/>
          <p:nvPr/>
        </p:nvSpPr>
        <p:spPr>
          <a:xfrm>
            <a:off x="7460395" y="4594778"/>
            <a:ext cx="1146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Chapter 3</a:t>
            </a:r>
            <a:endParaRPr lang="zh-CN" altLang="en-US" sz="16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2" name="Shape 1246">
            <a:extLst>
              <a:ext uri="{FF2B5EF4-FFF2-40B4-BE49-F238E27FC236}">
                <a16:creationId xmlns:a16="http://schemas.microsoft.com/office/drawing/2014/main" id="{4F42ED67-BB00-4189-A46B-B58DDCBA976A}"/>
              </a:ext>
            </a:extLst>
          </p:cNvPr>
          <p:cNvSpPr/>
          <p:nvPr/>
        </p:nvSpPr>
        <p:spPr>
          <a:xfrm>
            <a:off x="6619114" y="5548000"/>
            <a:ext cx="333292" cy="243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800" kern="0" dirty="0">
              <a:latin typeface="仓耳玄三M W05" panose="02020400000000000000" pitchFamily="18" charset="-122"/>
              <a:ea typeface="仓耳玄三M W05" panose="02020400000000000000" pitchFamily="18" charset="-122"/>
              <a:cs typeface="Helvetica"/>
              <a:sym typeface="Helvetic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C8B30CD-20CE-481E-BEC3-39C7BE19F7EE}"/>
              </a:ext>
            </a:extLst>
          </p:cNvPr>
          <p:cNvSpPr/>
          <p:nvPr/>
        </p:nvSpPr>
        <p:spPr>
          <a:xfrm>
            <a:off x="2082258" y="255144"/>
            <a:ext cx="22653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  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8736D6-AEB2-482F-99A9-F0D362F86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2" y="1729304"/>
            <a:ext cx="3765556" cy="3765556"/>
          </a:xfrm>
          <a:prstGeom prst="rect">
            <a:avLst/>
          </a:prstGeom>
        </p:spPr>
      </p:pic>
      <p:sp>
        <p:nvSpPr>
          <p:cNvPr id="38" name="Shape 1246">
            <a:extLst>
              <a:ext uri="{FF2B5EF4-FFF2-40B4-BE49-F238E27FC236}">
                <a16:creationId xmlns:a16="http://schemas.microsoft.com/office/drawing/2014/main" id="{FB3F6391-CD14-4454-B649-29FF806EFA31}"/>
              </a:ext>
            </a:extLst>
          </p:cNvPr>
          <p:cNvSpPr/>
          <p:nvPr/>
        </p:nvSpPr>
        <p:spPr>
          <a:xfrm>
            <a:off x="6763128" y="5782175"/>
            <a:ext cx="333292" cy="243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800" kern="0" dirty="0">
              <a:latin typeface="仓耳玄三M W05" panose="02020400000000000000" pitchFamily="18" charset="-122"/>
              <a:ea typeface="仓耳玄三M W05" panose="02020400000000000000" pitchFamily="18" charset="-122"/>
              <a:cs typeface="Helvetica"/>
              <a:sym typeface="Helvetic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6668AC-84FF-479D-8155-1C6CD2DE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41149" y="1560487"/>
            <a:ext cx="6465821" cy="501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==       !=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字面意思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&lt;,&gt;,&lt;=,&gt;=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比较第一个不同的元素，按数字大小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字典中顺序比较（区分大小写）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注意：两个容器必须同类且存储的元素同类且对该类元素，关系运算符有定义。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41149" y="1149027"/>
            <a:ext cx="211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关系运算符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70C88D-2612-437E-B9E8-C1F5E8F98B04}"/>
              </a:ext>
            </a:extLst>
          </p:cNvPr>
          <p:cNvSpPr/>
          <p:nvPr/>
        </p:nvSpPr>
        <p:spPr>
          <a:xfrm>
            <a:off x="7209240" y="0"/>
            <a:ext cx="498275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06C1B36B-DFF9-481A-AAB8-E447A6649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642049"/>
              </p:ext>
            </p:extLst>
          </p:nvPr>
        </p:nvGraphicFramePr>
        <p:xfrm>
          <a:off x="7209240" y="0"/>
          <a:ext cx="49827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8A00B4D-7756-4A3F-972D-9033B6468156}"/>
              </a:ext>
            </a:extLst>
          </p:cNvPr>
          <p:cNvSpPr txBox="1"/>
          <p:nvPr/>
        </p:nvSpPr>
        <p:spPr>
          <a:xfrm>
            <a:off x="11560215" y="629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65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0B17BF-F96D-402E-904F-D1603DA2C554}"/>
              </a:ext>
            </a:extLst>
          </p:cNvPr>
          <p:cNvSpPr txBox="1"/>
          <p:nvPr/>
        </p:nvSpPr>
        <p:spPr>
          <a:xfrm>
            <a:off x="473020" y="29419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2-1. vector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7C49AA-5317-403B-8F0A-CBE4A6B805B6}"/>
              </a:ext>
            </a:extLst>
          </p:cNvPr>
          <p:cNvSpPr txBox="1"/>
          <p:nvPr/>
        </p:nvSpPr>
        <p:spPr>
          <a:xfrm>
            <a:off x="1010920" y="1633805"/>
            <a:ext cx="1017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题目：给定一个数组</a:t>
            </a:r>
            <a:r>
              <a:rPr lang="en-US" altLang="zh-CN" sz="4000" b="1" dirty="0"/>
              <a:t>{1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4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5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6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7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8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9</a:t>
            </a:r>
            <a:r>
              <a:rPr lang="zh-CN" altLang="en-US" sz="4000" b="1" dirty="0"/>
              <a:t>，</a:t>
            </a:r>
            <a:r>
              <a:rPr lang="en-US" altLang="zh-CN" sz="4000" b="1" dirty="0"/>
              <a:t>10}</a:t>
            </a:r>
            <a:r>
              <a:rPr lang="zh-CN" altLang="en-US" sz="4000" b="1" dirty="0"/>
              <a:t>，要求复制所有偶数，输出复制完后的数组。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29EECA6-50F5-4483-93EC-4B94B4CD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5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0B17BF-F96D-402E-904F-D1603DA2C554}"/>
              </a:ext>
            </a:extLst>
          </p:cNvPr>
          <p:cNvSpPr txBox="1"/>
          <p:nvPr/>
        </p:nvSpPr>
        <p:spPr>
          <a:xfrm>
            <a:off x="299442" y="29419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这样一道小题。。。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7C49AA-5317-403B-8F0A-CBE4A6B805B6}"/>
              </a:ext>
            </a:extLst>
          </p:cNvPr>
          <p:cNvSpPr txBox="1"/>
          <p:nvPr/>
        </p:nvSpPr>
        <p:spPr>
          <a:xfrm>
            <a:off x="899160" y="1521160"/>
            <a:ext cx="1017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思源黑体 CN Heavy"/>
              </a:rPr>
              <a:t>        约瑟夫问题：有 </a:t>
            </a:r>
            <a:r>
              <a:rPr lang="en-US" altLang="zh-CN" sz="3600" dirty="0">
                <a:latin typeface="思源黑体 CN Heavy"/>
              </a:rPr>
              <a:t>n </a:t>
            </a:r>
            <a:r>
              <a:rPr lang="zh-CN" altLang="en-US" sz="3600" dirty="0">
                <a:latin typeface="思源黑体 CN Heavy"/>
              </a:rPr>
              <a:t>只猴子，按顺时针方向围成一圈选大王（编号为 </a:t>
            </a:r>
            <a:r>
              <a:rPr lang="en-US" altLang="zh-CN" sz="3600" dirty="0">
                <a:latin typeface="思源黑体 CN Heavy"/>
              </a:rPr>
              <a:t>1~n</a:t>
            </a:r>
            <a:r>
              <a:rPr lang="zh-CN" altLang="en-US" sz="3600" dirty="0">
                <a:latin typeface="思源黑体 CN Heavy"/>
              </a:rPr>
              <a:t>），从第 </a:t>
            </a:r>
            <a:r>
              <a:rPr lang="en-US" altLang="zh-CN" sz="3600" dirty="0">
                <a:latin typeface="思源黑体 CN Heavy"/>
              </a:rPr>
              <a:t>1 </a:t>
            </a:r>
            <a:r>
              <a:rPr lang="zh-CN" altLang="en-US" sz="3600" dirty="0">
                <a:latin typeface="思源黑体 CN Heavy"/>
              </a:rPr>
              <a:t>号开始报数，一直数到 </a:t>
            </a:r>
            <a:r>
              <a:rPr lang="en-US" altLang="zh-CN" sz="3600" dirty="0">
                <a:latin typeface="思源黑体 CN Heavy"/>
              </a:rPr>
              <a:t>m</a:t>
            </a:r>
            <a:r>
              <a:rPr lang="zh-CN" altLang="en-US" sz="3600" dirty="0">
                <a:latin typeface="思源黑体 CN Heavy"/>
              </a:rPr>
              <a:t>，数到 </a:t>
            </a:r>
            <a:r>
              <a:rPr lang="en-US" altLang="zh-CN" sz="3600" dirty="0">
                <a:latin typeface="思源黑体 CN Heavy"/>
              </a:rPr>
              <a:t>m </a:t>
            </a:r>
            <a:r>
              <a:rPr lang="zh-CN" altLang="en-US" sz="3600" dirty="0">
                <a:latin typeface="思源黑体 CN Heavy"/>
              </a:rPr>
              <a:t>的猴子退到圈外，剩下的猴子再接着从 </a:t>
            </a:r>
            <a:r>
              <a:rPr lang="en-US" altLang="zh-CN" sz="3600" dirty="0">
                <a:latin typeface="思源黑体 CN Heavy"/>
              </a:rPr>
              <a:t>1 </a:t>
            </a:r>
            <a:r>
              <a:rPr lang="zh-CN" altLang="en-US" sz="3600" dirty="0">
                <a:latin typeface="思源黑体 CN Heavy"/>
              </a:rPr>
              <a:t>开始报数。就这样，直到圈内只剩下一只猴子时，这个猴子就是猴王。编程求输入 </a:t>
            </a:r>
            <a:r>
              <a:rPr lang="en-US" altLang="zh-CN" sz="3600" dirty="0">
                <a:latin typeface="思源黑体 CN Heavy"/>
              </a:rPr>
              <a:t>n</a:t>
            </a:r>
            <a:r>
              <a:rPr lang="zh-CN" altLang="en-US" sz="3600" dirty="0">
                <a:latin typeface="思源黑体 CN Heavy"/>
              </a:rPr>
              <a:t>、</a:t>
            </a:r>
            <a:r>
              <a:rPr lang="en-US" altLang="zh-CN" sz="3600" dirty="0">
                <a:latin typeface="思源黑体 CN Heavy"/>
              </a:rPr>
              <a:t>m </a:t>
            </a:r>
            <a:r>
              <a:rPr lang="zh-CN" altLang="en-US" sz="3600" dirty="0">
                <a:latin typeface="思源黑体 CN Heavy"/>
              </a:rPr>
              <a:t>后</a:t>
            </a:r>
            <a:r>
              <a:rPr lang="en-US" altLang="zh-CN" sz="3600" dirty="0">
                <a:latin typeface="思源黑体 CN Heavy"/>
              </a:rPr>
              <a:t>,</a:t>
            </a:r>
            <a:r>
              <a:rPr lang="zh-CN" altLang="en-US" sz="3600" dirty="0">
                <a:latin typeface="思源黑体 CN Heavy"/>
              </a:rPr>
              <a:t>输出最后猴王的编号。</a:t>
            </a:r>
            <a:endParaRPr lang="zh-CN" altLang="en-US" sz="3600" b="1" dirty="0">
              <a:latin typeface="思源黑体 CN Heavy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075C78-E4D5-46A7-9DBB-54EFBD6B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7C49AA-5317-403B-8F0A-CBE4A6B805B6}"/>
              </a:ext>
            </a:extLst>
          </p:cNvPr>
          <p:cNvSpPr txBox="1"/>
          <p:nvPr/>
        </p:nvSpPr>
        <p:spPr>
          <a:xfrm>
            <a:off x="869248" y="1670267"/>
            <a:ext cx="1017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思源黑体 CN Light"/>
                <a:ea typeface="思源黑体 CN Bold" panose="020B0800000000000000"/>
              </a:rPr>
              <a:t>什么是链表结构？</a:t>
            </a:r>
            <a:endParaRPr lang="en-US" altLang="zh-CN" sz="2800" dirty="0">
              <a:latin typeface="思源黑体 CN Light"/>
              <a:ea typeface="思源黑体 CN Bold" panose="020B0800000000000000"/>
            </a:endParaRPr>
          </a:p>
          <a:p>
            <a:r>
              <a:rPr lang="zh-CN" altLang="en-US" sz="2800" dirty="0">
                <a:latin typeface="思源黑体 CN Light"/>
                <a:ea typeface="思源黑体 CN Bold" panose="020B0800000000000000"/>
              </a:rPr>
              <a:t>顺序存储结构：内置数组类型，</a:t>
            </a:r>
            <a:r>
              <a:rPr lang="en-US" altLang="zh-CN" sz="2800" dirty="0">
                <a:latin typeface="思源黑体 CN Light"/>
                <a:ea typeface="思源黑体 CN Bold" panose="020B0800000000000000"/>
              </a:rPr>
              <a:t>vector,string,array,deque</a:t>
            </a:r>
            <a:r>
              <a:rPr lang="zh-CN" altLang="en-US" sz="2800" dirty="0">
                <a:latin typeface="思源黑体 CN Light"/>
                <a:ea typeface="思源黑体 CN Bold" panose="020B0800000000000000"/>
              </a:rPr>
              <a:t>（地址连续）</a:t>
            </a:r>
            <a:endParaRPr lang="en-US" altLang="zh-CN" sz="2800" dirty="0">
              <a:latin typeface="思源黑体 CN Light"/>
              <a:ea typeface="思源黑体 CN Bold" panose="020B0800000000000000"/>
            </a:endParaRPr>
          </a:p>
          <a:p>
            <a:r>
              <a:rPr lang="zh-CN" altLang="en-US" sz="2800" dirty="0">
                <a:latin typeface="思源黑体 CN Light"/>
                <a:ea typeface="思源黑体 CN Bold" panose="020B0800000000000000"/>
              </a:rPr>
              <a:t>单向</a:t>
            </a:r>
            <a:r>
              <a:rPr lang="en-US" altLang="zh-CN" sz="2800" dirty="0">
                <a:latin typeface="思源黑体 CN Light"/>
                <a:ea typeface="思源黑体 CN Bold" panose="020B0800000000000000"/>
              </a:rPr>
              <a:t>/</a:t>
            </a:r>
            <a:r>
              <a:rPr lang="zh-CN" altLang="en-US" sz="2800" dirty="0">
                <a:latin typeface="思源黑体 CN Light"/>
                <a:ea typeface="思源黑体 CN Bold" panose="020B0800000000000000"/>
              </a:rPr>
              <a:t>双向链表结构</a:t>
            </a:r>
            <a:endParaRPr lang="en-US" altLang="zh-CN" sz="2800" dirty="0">
              <a:latin typeface="思源黑体 CN Light"/>
              <a:ea typeface="思源黑体 CN Bold" panose="020B080000000000000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7D21FA-269B-44D4-803F-517365C69FA7}"/>
              </a:ext>
            </a:extLst>
          </p:cNvPr>
          <p:cNvSpPr txBox="1"/>
          <p:nvPr/>
        </p:nvSpPr>
        <p:spPr>
          <a:xfrm>
            <a:off x="299442" y="25449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2-2. forward_list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17">
            <a:extLst>
              <a:ext uri="{FF2B5EF4-FFF2-40B4-BE49-F238E27FC236}">
                <a16:creationId xmlns:a16="http://schemas.microsoft.com/office/drawing/2014/main" id="{E51DD02B-32B3-444B-BF57-F06214F2D7D8}"/>
              </a:ext>
            </a:extLst>
          </p:cNvPr>
          <p:cNvSpPr txBox="1"/>
          <p:nvPr/>
        </p:nvSpPr>
        <p:spPr>
          <a:xfrm>
            <a:off x="690892" y="1059927"/>
            <a:ext cx="365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单向链表结构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E33CD7-DD02-448D-9BA3-07017DE06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96" y="3573269"/>
            <a:ext cx="8341596" cy="16249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1C5B29-10EF-4333-B8D2-9E51070E0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12" y="3448069"/>
            <a:ext cx="8721232" cy="2224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5721D3-4A6E-4FE2-9C5F-29ED0CB5B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82" y="642379"/>
            <a:ext cx="4130938" cy="1092603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04249A17-7334-42CB-B6F4-5F249F84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7C49AA-5317-403B-8F0A-CBE4A6B805B6}"/>
              </a:ext>
            </a:extLst>
          </p:cNvPr>
          <p:cNvSpPr txBox="1"/>
          <p:nvPr/>
        </p:nvSpPr>
        <p:spPr>
          <a:xfrm>
            <a:off x="1010920" y="1077731"/>
            <a:ext cx="10170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思源黑体 CN Light"/>
              </a:rPr>
              <a:t>基本的操作方法相同。</a:t>
            </a:r>
            <a:endParaRPr lang="en-US" altLang="zh-CN" sz="3200" dirty="0">
              <a:latin typeface="思源黑体 CN Light"/>
            </a:endParaRPr>
          </a:p>
          <a:p>
            <a:r>
              <a:rPr lang="zh-CN" altLang="en-US" sz="3200" dirty="0">
                <a:latin typeface="思源黑体 CN Light"/>
              </a:rPr>
              <a:t>不同：</a:t>
            </a:r>
            <a:r>
              <a:rPr lang="en-US" altLang="zh-CN" sz="3200" dirty="0">
                <a:latin typeface="思源黑体 CN Light"/>
              </a:rPr>
              <a:t>1.forward_list</a:t>
            </a:r>
            <a:r>
              <a:rPr lang="zh-CN" altLang="en-US" sz="3200" dirty="0">
                <a:latin typeface="思源黑体 CN Light"/>
              </a:rPr>
              <a:t>不支持</a:t>
            </a:r>
            <a:r>
              <a:rPr lang="en-US" altLang="zh-CN" sz="3200" dirty="0">
                <a:latin typeface="思源黑体 CN Light"/>
              </a:rPr>
              <a:t>size</a:t>
            </a:r>
            <a:r>
              <a:rPr lang="zh-CN" altLang="en-US" sz="3200" dirty="0">
                <a:latin typeface="思源黑体 CN Light"/>
              </a:rPr>
              <a:t>操作（一个很实用的成员函数）</a:t>
            </a:r>
            <a:endParaRPr lang="en-US" altLang="zh-CN" sz="3200" dirty="0">
              <a:latin typeface="思源黑体 CN Light"/>
            </a:endParaRPr>
          </a:p>
          <a:p>
            <a:r>
              <a:rPr lang="en-US" altLang="zh-CN" sz="3200" dirty="0">
                <a:latin typeface="思源黑体 CN Light"/>
              </a:rPr>
              <a:t>2.</a:t>
            </a:r>
            <a:r>
              <a:rPr lang="zh-CN" altLang="en-US" sz="3200" dirty="0">
                <a:latin typeface="思源黑体 CN Light"/>
              </a:rPr>
              <a:t>不支持迭代器加减运算，以及</a:t>
            </a:r>
            <a:r>
              <a:rPr lang="en-US" altLang="zh-CN" sz="3200" dirty="0">
                <a:latin typeface="思源黑体 CN Light"/>
              </a:rPr>
              <a:t>--</a:t>
            </a:r>
            <a:r>
              <a:rPr lang="zh-CN" altLang="en-US" sz="3200" dirty="0">
                <a:latin typeface="思源黑体 CN Light"/>
              </a:rPr>
              <a:t>。（但支持</a:t>
            </a:r>
            <a:r>
              <a:rPr lang="en-US" altLang="zh-CN" sz="3200" dirty="0">
                <a:latin typeface="思源黑体 CN Light"/>
              </a:rPr>
              <a:t>++it)</a:t>
            </a:r>
          </a:p>
          <a:p>
            <a:r>
              <a:rPr lang="en-US" altLang="zh-CN" sz="3200" dirty="0">
                <a:latin typeface="思源黑体 CN Light"/>
              </a:rPr>
              <a:t>3.</a:t>
            </a:r>
            <a:r>
              <a:rPr lang="zh-CN" altLang="en-US" sz="3200" dirty="0">
                <a:latin typeface="思源黑体 CN Light"/>
              </a:rPr>
              <a:t>有专门的一套插入</a:t>
            </a:r>
            <a:r>
              <a:rPr lang="en-US" altLang="zh-CN" sz="3200" dirty="0">
                <a:latin typeface="思源黑体 CN Light"/>
              </a:rPr>
              <a:t>/</a:t>
            </a:r>
            <a:r>
              <a:rPr lang="zh-CN" altLang="en-US" sz="3200" dirty="0">
                <a:latin typeface="思源黑体 CN Light"/>
              </a:rPr>
              <a:t>删除元素的成员函数（之前介绍的仅不适用于</a:t>
            </a:r>
            <a:r>
              <a:rPr lang="en-US" altLang="zh-CN" sz="3200" dirty="0">
                <a:latin typeface="思源黑体 CN Light"/>
              </a:rPr>
              <a:t>forward_list</a:t>
            </a:r>
            <a:r>
              <a:rPr lang="zh-CN" altLang="en-US" sz="3200" dirty="0">
                <a:latin typeface="思源黑体 CN Light"/>
              </a:rPr>
              <a:t>，对</a:t>
            </a:r>
            <a:r>
              <a:rPr lang="en-US" altLang="zh-CN" sz="3200" dirty="0">
                <a:latin typeface="思源黑体 CN Light"/>
              </a:rPr>
              <a:t>string,deque,list</a:t>
            </a:r>
            <a:r>
              <a:rPr lang="zh-CN" altLang="en-US" sz="3200" dirty="0">
                <a:latin typeface="思源黑体 CN Light"/>
              </a:rPr>
              <a:t>都适用）</a:t>
            </a:r>
            <a:endParaRPr lang="en-US" altLang="zh-CN" sz="3200" dirty="0">
              <a:latin typeface="思源黑体 CN Ligh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6F16C0-BCEA-4934-AAE5-F41961B73B50}"/>
              </a:ext>
            </a:extLst>
          </p:cNvPr>
          <p:cNvSpPr txBox="1"/>
          <p:nvPr/>
        </p:nvSpPr>
        <p:spPr>
          <a:xfrm>
            <a:off x="299442" y="25449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2-2. forward_list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B6C602-BB81-4CE2-BE18-23B17FA0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42" y="940792"/>
            <a:ext cx="11561917" cy="469667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CD43D3-8FD7-4494-BC56-C71CD57E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9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A0A0CD6-D073-4547-98DE-55BAD1B0FC4F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D0ADAD-C2B9-4375-8817-34DE2EC5CC56}"/>
              </a:ext>
            </a:extLst>
          </p:cNvPr>
          <p:cNvSpPr txBox="1"/>
          <p:nvPr/>
        </p:nvSpPr>
        <p:spPr>
          <a:xfrm>
            <a:off x="431800" y="971515"/>
            <a:ext cx="1132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思源黑体 CN Light"/>
              </a:rPr>
              <a:t>forward_list</a:t>
            </a:r>
            <a:r>
              <a:rPr lang="zh-CN" altLang="en-US" sz="2400" dirty="0">
                <a:latin typeface="思源黑体 CN Light" panose="020B0300000000000000"/>
                <a:ea typeface="思源黑体 CN Light" panose="020B0300000000000000"/>
              </a:rPr>
              <a:t>的特殊添</a:t>
            </a:r>
            <a:r>
              <a:rPr lang="en-US" altLang="zh-CN" sz="2400" dirty="0">
                <a:latin typeface="思源黑体 CN Light"/>
              </a:rPr>
              <a:t>/</a:t>
            </a:r>
            <a:r>
              <a:rPr lang="zh-CN" altLang="en-US" sz="2400" dirty="0">
                <a:latin typeface="思源黑体 CN Light" panose="020B0300000000000000"/>
                <a:ea typeface="思源黑体 CN Light" panose="020B0300000000000000"/>
              </a:rPr>
              <a:t>减元素操作 </a:t>
            </a:r>
            <a:r>
              <a:rPr lang="en-US" altLang="zh-CN" sz="2400" dirty="0">
                <a:latin typeface="思源黑体 CN Light"/>
              </a:rPr>
              <a:t>(lst</a:t>
            </a:r>
            <a:r>
              <a:rPr lang="zh-CN" altLang="en-US" sz="2400" dirty="0">
                <a:latin typeface="思源黑体 CN Light" panose="020B0300000000000000"/>
                <a:ea typeface="思源黑体 CN Light" panose="020B0300000000000000"/>
              </a:rPr>
              <a:t>都代表一个</a:t>
            </a:r>
            <a:r>
              <a:rPr lang="en-US" altLang="zh-CN" sz="2400" dirty="0">
                <a:latin typeface="思源黑体 CN Light"/>
              </a:rPr>
              <a:t>forward_list</a:t>
            </a:r>
            <a:r>
              <a:rPr lang="zh-CN" altLang="en-US" sz="2400" dirty="0">
                <a:latin typeface="思源黑体 CN Light" panose="020B0300000000000000"/>
                <a:ea typeface="思源黑体 CN Light" panose="020B0300000000000000"/>
              </a:rPr>
              <a:t>容器</a:t>
            </a:r>
            <a:r>
              <a:rPr lang="en-US" altLang="zh-CN" sz="2400" dirty="0">
                <a:latin typeface="思源黑体 CN Light"/>
              </a:rPr>
              <a:t>) </a:t>
            </a:r>
            <a:r>
              <a:rPr lang="zh-CN" altLang="en-US" sz="2400" dirty="0">
                <a:latin typeface="思源黑体 CN Light"/>
              </a:rPr>
              <a:t>：</a:t>
            </a:r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1.</a:t>
            </a:r>
            <a:r>
              <a:rPr lang="zh-CN" altLang="en-US" sz="2400" dirty="0">
                <a:latin typeface="思源黑体 CN Light"/>
              </a:rPr>
              <a:t>首前迭代器   </a:t>
            </a:r>
            <a:r>
              <a:rPr lang="en-US" altLang="zh-CN" sz="2400" dirty="0">
                <a:latin typeface="思源黑体 CN Light"/>
              </a:rPr>
              <a:t>lst.before_begin()</a:t>
            </a:r>
          </a:p>
          <a:p>
            <a:r>
              <a:rPr lang="en-US" altLang="zh-CN" sz="2400" dirty="0">
                <a:latin typeface="思源黑体 CN Light"/>
              </a:rPr>
              <a:t>lst.cbefore_begin()   //</a:t>
            </a:r>
            <a:r>
              <a:rPr lang="zh-CN" altLang="en-US" sz="2400" dirty="0">
                <a:latin typeface="思源黑体 CN Light"/>
              </a:rPr>
              <a:t>指向首元素前一个位置，即头结点，不能解引用。</a:t>
            </a:r>
            <a:endParaRPr lang="en-US" altLang="zh-CN" sz="2400" dirty="0">
              <a:latin typeface="思源黑体 CN Light"/>
            </a:endParaRPr>
          </a:p>
          <a:p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2.</a:t>
            </a:r>
            <a:r>
              <a:rPr lang="zh-CN" altLang="en-US" sz="2400" dirty="0">
                <a:latin typeface="思源黑体 CN Light"/>
              </a:rPr>
              <a:t>添加元素：</a:t>
            </a:r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lst.insert_after(p,···)    //</a:t>
            </a:r>
            <a:r>
              <a:rPr lang="zh-CN" altLang="en-US" sz="2400" dirty="0">
                <a:latin typeface="思源黑体 CN Light"/>
              </a:rPr>
              <a:t>在迭代器</a:t>
            </a:r>
            <a:r>
              <a:rPr lang="en-US" altLang="zh-CN" sz="2400" dirty="0">
                <a:latin typeface="思源黑体 CN Light"/>
              </a:rPr>
              <a:t>p</a:t>
            </a:r>
            <a:r>
              <a:rPr lang="zh-CN" altLang="en-US" sz="2400" dirty="0">
                <a:latin typeface="思源黑体 CN Light"/>
              </a:rPr>
              <a:t>指定的元素后插入元素，具体方法同</a:t>
            </a:r>
            <a:r>
              <a:rPr lang="en-US" altLang="zh-CN" sz="2400" dirty="0">
                <a:latin typeface="思源黑体 CN Light"/>
              </a:rPr>
              <a:t>c.insert(p,···)</a:t>
            </a:r>
            <a:r>
              <a:rPr lang="zh-CN" altLang="en-US" sz="2400" dirty="0">
                <a:latin typeface="思源黑体 CN Light"/>
              </a:rPr>
              <a:t>。返回指向最后一个新插入元素的迭代器。</a:t>
            </a:r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lst.emplace_after(p,construct)   //</a:t>
            </a:r>
            <a:r>
              <a:rPr lang="zh-CN" altLang="en-US" sz="2400" dirty="0">
                <a:latin typeface="思源黑体 CN Light"/>
              </a:rPr>
              <a:t>同前</a:t>
            </a:r>
            <a:endParaRPr lang="en-US" altLang="zh-CN" sz="2400" dirty="0">
              <a:latin typeface="思源黑体 CN Light"/>
            </a:endParaRPr>
          </a:p>
          <a:p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3.</a:t>
            </a:r>
            <a:r>
              <a:rPr lang="zh-CN" altLang="en-US" sz="2400" dirty="0">
                <a:latin typeface="思源黑体 CN Light"/>
              </a:rPr>
              <a:t>删除元素：</a:t>
            </a:r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lst.erase_after(p)    //</a:t>
            </a:r>
            <a:r>
              <a:rPr lang="zh-CN" altLang="en-US" sz="2400" dirty="0">
                <a:latin typeface="思源黑体 CN Light"/>
              </a:rPr>
              <a:t>删除</a:t>
            </a:r>
            <a:r>
              <a:rPr lang="en-US" altLang="zh-CN" sz="2400" dirty="0">
                <a:latin typeface="思源黑体 CN Light"/>
              </a:rPr>
              <a:t>p</a:t>
            </a:r>
            <a:r>
              <a:rPr lang="zh-CN" altLang="en-US" sz="2400" dirty="0">
                <a:latin typeface="思源黑体 CN Light"/>
              </a:rPr>
              <a:t>指定的下一个元素。</a:t>
            </a:r>
            <a:endParaRPr lang="en-US" altLang="zh-CN" sz="2400" dirty="0">
              <a:latin typeface="思源黑体 CN Light"/>
            </a:endParaRPr>
          </a:p>
          <a:p>
            <a:r>
              <a:rPr lang="en-US" altLang="zh-CN" sz="2400" dirty="0">
                <a:latin typeface="思源黑体 CN Light"/>
              </a:rPr>
              <a:t>lst.erase_after(b,e)    //</a:t>
            </a:r>
            <a:r>
              <a:rPr lang="zh-CN" altLang="en-US" sz="2400" dirty="0">
                <a:latin typeface="思源黑体 CN Light"/>
              </a:rPr>
              <a:t>删除</a:t>
            </a:r>
            <a:r>
              <a:rPr lang="en-US" altLang="zh-CN" sz="2400" dirty="0">
                <a:latin typeface="思源黑体 CN Light"/>
              </a:rPr>
              <a:t>b</a:t>
            </a:r>
            <a:r>
              <a:rPr lang="zh-CN" altLang="en-US" sz="2400" dirty="0">
                <a:latin typeface="思源黑体 CN Light"/>
              </a:rPr>
              <a:t>指定的下一个元素到</a:t>
            </a:r>
            <a:r>
              <a:rPr lang="en-US" altLang="zh-CN" sz="2400" dirty="0">
                <a:latin typeface="思源黑体 CN Light"/>
              </a:rPr>
              <a:t>e</a:t>
            </a:r>
            <a:r>
              <a:rPr lang="zh-CN" altLang="en-US" sz="2400" dirty="0">
                <a:latin typeface="思源黑体 CN Light"/>
              </a:rPr>
              <a:t>指定的元素之前的所有元素，左开右开。返回指向被删元素后一个位置的迭代器。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8FB827-3803-4FBE-9C4C-FB03CF57F62D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359FAB-6788-461B-8EF6-50FF70176506}"/>
              </a:ext>
            </a:extLst>
          </p:cNvPr>
          <p:cNvSpPr txBox="1"/>
          <p:nvPr/>
        </p:nvSpPr>
        <p:spPr>
          <a:xfrm>
            <a:off x="299442" y="25449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2-2. forward_list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EA276A-442B-47EF-949B-CF82611ACEB3}"/>
              </a:ext>
            </a:extLst>
          </p:cNvPr>
          <p:cNvSpPr txBox="1"/>
          <p:nvPr/>
        </p:nvSpPr>
        <p:spPr>
          <a:xfrm>
            <a:off x="11287760" y="6238240"/>
            <a:ext cx="90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93A30EA-56AF-48A2-8B4C-7AA7E83077C9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CB43C7-C6F0-4F38-B382-CEE7421ED5D8}"/>
              </a:ext>
            </a:extLst>
          </p:cNvPr>
          <p:cNvSpPr txBox="1"/>
          <p:nvPr/>
        </p:nvSpPr>
        <p:spPr>
          <a:xfrm>
            <a:off x="299442" y="29419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接前面的小题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67FA5F-1336-4C49-B38B-E99307A5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2" y="0"/>
            <a:ext cx="10185678" cy="25342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D6B333-13C3-4B08-AF04-1C1677CD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4" y="2477320"/>
            <a:ext cx="5560616" cy="43806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65A0493-1BED-4CC0-8C8C-737130AF6B8C}"/>
              </a:ext>
            </a:extLst>
          </p:cNvPr>
          <p:cNvSpPr txBox="1"/>
          <p:nvPr/>
        </p:nvSpPr>
        <p:spPr>
          <a:xfrm>
            <a:off x="11297920" y="626872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4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0" y="338286"/>
            <a:ext cx="552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*访问元素*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D0ADAD-C2B9-4375-8817-34DE2EC5CC56}"/>
              </a:ext>
            </a:extLst>
          </p:cNvPr>
          <p:cNvSpPr txBox="1"/>
          <p:nvPr/>
        </p:nvSpPr>
        <p:spPr>
          <a:xfrm>
            <a:off x="264159" y="1024354"/>
            <a:ext cx="11257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Heavy"/>
              </a:rPr>
              <a:t>1.</a:t>
            </a:r>
            <a:r>
              <a:rPr lang="zh-CN" altLang="en-US" sz="2800" dirty="0">
                <a:latin typeface="思源黑体 CN Heavy"/>
              </a:rPr>
              <a:t>每个顺序容器均有成员函数</a:t>
            </a:r>
            <a:r>
              <a:rPr lang="en-US" altLang="zh-CN" sz="2800" dirty="0">
                <a:latin typeface="思源黑体 CN Heavy"/>
              </a:rPr>
              <a:t>front()</a:t>
            </a:r>
            <a:r>
              <a:rPr lang="zh-CN" altLang="en-US" sz="2800" dirty="0">
                <a:latin typeface="思源黑体 CN Heavy"/>
              </a:rPr>
              <a:t>    </a:t>
            </a:r>
            <a:endParaRPr lang="en-US" altLang="zh-CN" sz="2800" dirty="0">
              <a:latin typeface="思源黑体 CN Heavy"/>
            </a:endParaRPr>
          </a:p>
          <a:p>
            <a:r>
              <a:rPr lang="zh-CN" altLang="en-US" sz="2800" dirty="0">
                <a:latin typeface="思源黑体 CN Heavy"/>
              </a:rPr>
              <a:t> </a:t>
            </a:r>
            <a:r>
              <a:rPr lang="en-US" altLang="zh-CN" sz="2800" dirty="0">
                <a:latin typeface="思源黑体 CN Heavy"/>
              </a:rPr>
              <a:t>c.front()</a:t>
            </a:r>
            <a:r>
              <a:rPr lang="zh-CN" altLang="en-US" sz="2800" dirty="0">
                <a:latin typeface="思源黑体 CN Heavy"/>
              </a:rPr>
              <a:t>返回</a:t>
            </a:r>
            <a:r>
              <a:rPr lang="en-US" altLang="zh-CN" sz="2800" dirty="0">
                <a:latin typeface="思源黑体 CN Heavy"/>
              </a:rPr>
              <a:t>c</a:t>
            </a:r>
            <a:r>
              <a:rPr lang="zh-CN" altLang="en-US" sz="2800" dirty="0">
                <a:latin typeface="思源黑体 CN Heavy"/>
              </a:rPr>
              <a:t>的首元素的引用。</a:t>
            </a:r>
            <a:endParaRPr lang="en-US" altLang="zh-CN" sz="2800" dirty="0">
              <a:latin typeface="思源黑体 CN Heavy"/>
            </a:endParaRPr>
          </a:p>
          <a:p>
            <a:r>
              <a:rPr lang="zh-CN" altLang="en-US" sz="2800" dirty="0">
                <a:latin typeface="思源黑体 CN Heavy"/>
              </a:rPr>
              <a:t>如对某顺序容器</a:t>
            </a:r>
            <a:r>
              <a:rPr lang="en-US" altLang="zh-CN" sz="2800" dirty="0">
                <a:latin typeface="思源黑体 CN Heavy"/>
              </a:rPr>
              <a:t>c:</a:t>
            </a:r>
          </a:p>
          <a:p>
            <a:r>
              <a:rPr lang="en-US" altLang="zh-CN" sz="2800" dirty="0">
                <a:latin typeface="思源黑体 CN Heavy"/>
              </a:rPr>
              <a:t>auto val1=*c.begin(); val2=c.front();     (val1==val2)</a:t>
            </a:r>
          </a:p>
          <a:p>
            <a:endParaRPr lang="en-US" altLang="zh-CN" sz="2800" dirty="0">
              <a:latin typeface="思源黑体 CN Heavy"/>
            </a:endParaRPr>
          </a:p>
          <a:p>
            <a:r>
              <a:rPr lang="en-US" altLang="zh-CN" sz="2800" dirty="0">
                <a:latin typeface="思源黑体 CN Heavy"/>
              </a:rPr>
              <a:t>2.</a:t>
            </a:r>
            <a:r>
              <a:rPr lang="zh-CN" altLang="en-US" sz="2800" dirty="0">
                <a:latin typeface="思源黑体 CN Heavy"/>
              </a:rPr>
              <a:t>除</a:t>
            </a:r>
            <a:r>
              <a:rPr lang="en-US" altLang="zh-CN" sz="2800" dirty="0">
                <a:latin typeface="思源黑体 CN Heavy"/>
              </a:rPr>
              <a:t>forward_list</a:t>
            </a:r>
            <a:r>
              <a:rPr lang="zh-CN" altLang="en-US" sz="2800" dirty="0">
                <a:latin typeface="思源黑体 CN Heavy"/>
              </a:rPr>
              <a:t>外顺序容器均有成员函数</a:t>
            </a:r>
            <a:r>
              <a:rPr lang="en-US" altLang="zh-CN" sz="2800" dirty="0">
                <a:latin typeface="思源黑体 CN Heavy"/>
              </a:rPr>
              <a:t>back()</a:t>
            </a:r>
            <a:r>
              <a:rPr lang="zh-CN" altLang="en-US" sz="2800" dirty="0">
                <a:latin typeface="思源黑体 CN Heavy"/>
              </a:rPr>
              <a:t>，同理。</a:t>
            </a:r>
            <a:endParaRPr lang="en-US" altLang="zh-CN" sz="2800" dirty="0">
              <a:latin typeface="思源黑体 CN Heavy"/>
            </a:endParaRPr>
          </a:p>
          <a:p>
            <a:endParaRPr lang="en-US" altLang="zh-CN" sz="2800" dirty="0">
              <a:latin typeface="思源黑体 CN Heavy"/>
            </a:endParaRPr>
          </a:p>
          <a:p>
            <a:r>
              <a:rPr lang="zh-CN" altLang="en-US" sz="2800" dirty="0">
                <a:latin typeface="思源黑体 CN Heavy"/>
              </a:rPr>
              <a:t>随机访问（非顺序访问）：</a:t>
            </a:r>
            <a:endParaRPr lang="en-US" altLang="zh-CN" sz="2800" dirty="0">
              <a:latin typeface="思源黑体 CN Heavy"/>
            </a:endParaRPr>
          </a:p>
          <a:p>
            <a:r>
              <a:rPr lang="en-US" altLang="zh-CN" sz="2800" dirty="0">
                <a:latin typeface="思源黑体 CN Heavy"/>
              </a:rPr>
              <a:t>3.</a:t>
            </a:r>
            <a:r>
              <a:rPr lang="zh-CN" altLang="en-US" sz="2800" dirty="0">
                <a:latin typeface="思源黑体 CN Heavy"/>
              </a:rPr>
              <a:t>下标 </a:t>
            </a:r>
            <a:r>
              <a:rPr lang="en-US" altLang="zh-CN" sz="2800" dirty="0">
                <a:latin typeface="思源黑体 CN Heavy"/>
              </a:rPr>
              <a:t>c[n] </a:t>
            </a:r>
            <a:r>
              <a:rPr lang="zh-CN" altLang="en-US" sz="2800" dirty="0">
                <a:latin typeface="思源黑体 CN Heavy"/>
              </a:rPr>
              <a:t>或 </a:t>
            </a:r>
            <a:r>
              <a:rPr lang="en-US" altLang="zh-CN" sz="2800" dirty="0">
                <a:latin typeface="思源黑体 CN Heavy"/>
              </a:rPr>
              <a:t>c.at(n) </a:t>
            </a:r>
            <a:r>
              <a:rPr lang="zh-CN" altLang="en-US" sz="2800" dirty="0">
                <a:latin typeface="思源黑体 CN Heavy"/>
              </a:rPr>
              <a:t>均可实现随机访问（</a:t>
            </a:r>
            <a:r>
              <a:rPr lang="en-US" altLang="zh-CN" sz="2800" dirty="0">
                <a:latin typeface="思源黑体 CN Heavy"/>
              </a:rPr>
              <a:t>list</a:t>
            </a:r>
            <a:r>
              <a:rPr lang="zh-CN" altLang="en-US" sz="2800" dirty="0">
                <a:latin typeface="思源黑体 CN Heavy"/>
              </a:rPr>
              <a:t>和</a:t>
            </a:r>
            <a:r>
              <a:rPr lang="en-US" altLang="zh-CN" sz="2800" dirty="0">
                <a:latin typeface="思源黑体 CN Heavy"/>
              </a:rPr>
              <a:t>forward_list</a:t>
            </a:r>
            <a:r>
              <a:rPr lang="zh-CN" altLang="en-US" sz="2800" dirty="0">
                <a:latin typeface="思源黑体 CN Heavy"/>
              </a:rPr>
              <a:t>不支持） 其中 </a:t>
            </a:r>
            <a:r>
              <a:rPr lang="en-US" altLang="zh-CN" sz="2800" dirty="0">
                <a:latin typeface="思源黑体 CN Heavy"/>
              </a:rPr>
              <a:t>c.at(n) </a:t>
            </a:r>
            <a:r>
              <a:rPr lang="zh-CN" altLang="en-US" sz="2800" dirty="0">
                <a:latin typeface="思源黑体 CN Heavy"/>
              </a:rPr>
              <a:t>的方式更加安全，当下标越界时，抛出</a:t>
            </a:r>
            <a:r>
              <a:rPr lang="en-US" altLang="zh-CN" sz="2800" dirty="0">
                <a:latin typeface="思源黑体 CN Heavy"/>
              </a:rPr>
              <a:t>out_of_range</a:t>
            </a:r>
            <a:r>
              <a:rPr lang="zh-CN" altLang="en-US" sz="2800" dirty="0">
                <a:latin typeface="思源黑体 CN Heavy"/>
              </a:rPr>
              <a:t>异常。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26D9A0A-695F-4026-9D85-BE4AA1453D1C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2-3. string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352141" y="1449532"/>
            <a:ext cx="11839859" cy="534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之前介绍的所有</a:t>
            </a: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vector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支持的操作，对于</a:t>
            </a: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string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同样适用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string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还有许多独特的接口</a:t>
            </a: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/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实现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在此主要介绍三个：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Light" panose="020B0300000000000000"/>
              </a:rPr>
              <a:t>getline</a:t>
            </a: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find()</a:t>
            </a: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成员函数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/>
                <a:ea typeface="思源黑体 CN Heavy" panose="020B0A00000000000000"/>
              </a:rPr>
              <a:t>字符串与数值间的转换函数</a:t>
            </a:r>
            <a:endParaRPr lang="en-US" altLang="zh-CN" sz="30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/>
              <a:ea typeface="思源黑体 CN Heavy" panose="020B0A00000000000000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2802200" y="701602"/>
            <a:ext cx="28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字符串类容器</a:t>
            </a:r>
            <a:endParaRPr lang="zh-CN" altLang="en-US" sz="28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980035-021D-4DFA-93BC-7F893EDB9EF3}"/>
              </a:ext>
            </a:extLst>
          </p:cNvPr>
          <p:cNvSpPr txBox="1"/>
          <p:nvPr/>
        </p:nvSpPr>
        <p:spPr>
          <a:xfrm>
            <a:off x="11460480" y="619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65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2-3. string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352141" y="926312"/>
            <a:ext cx="2806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1.getline()</a:t>
            </a:r>
            <a:endParaRPr lang="zh-CN" altLang="en-US" sz="3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B1B313-9295-4397-8AF2-C78ACE4440CC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05C8CB-A5D4-408F-826A-01C8F31D7491}"/>
              </a:ext>
            </a:extLst>
          </p:cNvPr>
          <p:cNvSpPr txBox="1"/>
          <p:nvPr/>
        </p:nvSpPr>
        <p:spPr>
          <a:xfrm>
            <a:off x="853440" y="1566521"/>
            <a:ext cx="10017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思源黑体 CN Medium"/>
              </a:rPr>
              <a:t>作用：将整行的所有字符读到字符串中。在读取字符时，遇到文件结束符、分界符、回车符时，将终止读入操作，且文件结束符、分界符、回车符在字符串中不会保存。</a:t>
            </a:r>
            <a:endParaRPr lang="en-US" altLang="zh-CN" sz="2800" dirty="0">
              <a:latin typeface="思源黑体 CN Medium"/>
            </a:endParaRPr>
          </a:p>
          <a:p>
            <a:endParaRPr lang="en-US" altLang="zh-CN" sz="2800" dirty="0">
              <a:latin typeface="思源黑体 CN Medium"/>
            </a:endParaRPr>
          </a:p>
          <a:p>
            <a:r>
              <a:rPr lang="zh-CN" altLang="en-US" sz="2800" dirty="0">
                <a:latin typeface="思源黑体 CN Medium"/>
              </a:rPr>
              <a:t>使用方法：</a:t>
            </a:r>
            <a:endParaRPr lang="en-US" altLang="zh-CN" sz="2800" dirty="0">
              <a:latin typeface="思源黑体 CN Mediu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9956C7-77ED-4BB5-8C30-34161F95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813290"/>
            <a:ext cx="5359224" cy="18956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F46C43-2791-45E1-8BCB-FF512930BC91}"/>
              </a:ext>
            </a:extLst>
          </p:cNvPr>
          <p:cNvSpPr txBox="1"/>
          <p:nvPr/>
        </p:nvSpPr>
        <p:spPr>
          <a:xfrm>
            <a:off x="11399520" y="6217920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08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25A1D81-63DC-421B-9395-43327DC5B4C3}"/>
              </a:ext>
            </a:extLst>
          </p:cNvPr>
          <p:cNvSpPr/>
          <p:nvPr/>
        </p:nvSpPr>
        <p:spPr>
          <a:xfrm rot="10800000">
            <a:off x="1878496" y="2060714"/>
            <a:ext cx="3401172" cy="29320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9DAEBF84-E083-42DD-8181-C918D3B4ACC5}"/>
              </a:ext>
            </a:extLst>
          </p:cNvPr>
          <p:cNvSpPr/>
          <p:nvPr/>
        </p:nvSpPr>
        <p:spPr>
          <a:xfrm>
            <a:off x="1878496" y="1401418"/>
            <a:ext cx="3401172" cy="293204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84521EB-F5BC-4655-B381-29C9C887D105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8989512-B9DB-415A-898D-F78CBA47F76A}"/>
              </a:ext>
            </a:extLst>
          </p:cNvPr>
          <p:cNvSpPr txBox="1"/>
          <p:nvPr/>
        </p:nvSpPr>
        <p:spPr>
          <a:xfrm>
            <a:off x="2692401" y="2356506"/>
            <a:ext cx="1713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01</a:t>
            </a:r>
            <a:endParaRPr lang="zh-CN" altLang="en-US" sz="9600" b="1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F861B4-1249-4B33-BDF1-29392B9BC81A}"/>
              </a:ext>
            </a:extLst>
          </p:cNvPr>
          <p:cNvSpPr/>
          <p:nvPr/>
        </p:nvSpPr>
        <p:spPr>
          <a:xfrm>
            <a:off x="6309478" y="1594670"/>
            <a:ext cx="3733800" cy="202670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50000"/>
              </a:lnSpc>
            </a:pPr>
            <a:r>
              <a:rPr lang="en-US" altLang="zh-CN" sz="6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Medium"/>
                <a:ea typeface="思源黑体 CN Light" panose="020B0300000000000000" pitchFamily="34" charset="-122"/>
              </a:rPr>
              <a:t>STL?</a:t>
            </a:r>
            <a:endParaRPr lang="en-US" altLang="zh-CN" sz="60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Medium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ED6ED7-E4B0-409C-8F01-9548D18538B9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C42454-BEC7-4A69-9E89-EC215F828864}"/>
              </a:ext>
            </a:extLst>
          </p:cNvPr>
          <p:cNvSpPr/>
          <p:nvPr/>
        </p:nvSpPr>
        <p:spPr>
          <a:xfrm>
            <a:off x="5005671" y="3366951"/>
            <a:ext cx="4281795" cy="34759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50000"/>
              </a:lnSpc>
            </a:pPr>
            <a:r>
              <a:rPr lang="en-US" altLang="zh-CN" sz="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MY OTOTOTOTOTOTOTOTOTOTOTOTOTOTOTOTOTOTOTOTOTOTOTOTOTOTOT</a:t>
            </a:r>
            <a:endParaRPr lang="en-US" altLang="zh-CN" sz="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2-3. string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352141" y="1449532"/>
            <a:ext cx="11839859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例如：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string name(“AnnaBelle”);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auto pos1=name.find(“Anna”,0);    //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从第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0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个位置开始查找并返回指定字符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“Anna”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第一次出现的下标，若不存在，则返回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npos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。（对大小写敏感）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/>
              <a:cs typeface="Times New Roman" panose="02020603050405020304" pitchFamily="18" charset="0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49220" y="923133"/>
            <a:ext cx="4653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find()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成员函数</a:t>
            </a:r>
            <a:endParaRPr lang="zh-CN" altLang="en-US" sz="3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953DBB-21AB-42C0-80FC-7AA24EB745FF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4001E0-E73E-4796-B335-068D4F33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28" y="4827131"/>
            <a:ext cx="8981377" cy="18370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338DC26-E282-4F87-981A-646DD4D83B2B}"/>
              </a:ext>
            </a:extLst>
          </p:cNvPr>
          <p:cNvSpPr txBox="1"/>
          <p:nvPr/>
        </p:nvSpPr>
        <p:spPr>
          <a:xfrm>
            <a:off x="11490960" y="6167120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49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2-3. string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E32BFD-78CF-45D0-A200-36313E1A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48" y="840101"/>
            <a:ext cx="10753783" cy="33388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470CE66-CA5F-4277-9881-EAAC338B285C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E7E761-FA5C-4F5C-B4C1-34603AD45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48" y="4182516"/>
            <a:ext cx="10107987" cy="267188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8411D66-96D3-4BA1-8B8A-18DAA5A47616}"/>
              </a:ext>
            </a:extLst>
          </p:cNvPr>
          <p:cNvSpPr txBox="1"/>
          <p:nvPr/>
        </p:nvSpPr>
        <p:spPr>
          <a:xfrm>
            <a:off x="11409680" y="6278880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25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2-3. string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176070" y="2950316"/>
            <a:ext cx="11839859" cy="26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要转换为数值的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第一个非空白字符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必须是字符中可能出现的字符，仅包括：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1234567890.+-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还有许多类：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/>
                <a:cs typeface="Times New Roman" panose="02020603050405020304" pitchFamily="18" charset="0"/>
              </a:rPr>
              <a:t>stoi,stol,stoul,stoll,stoull,stof,stold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49220" y="923133"/>
            <a:ext cx="554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字符串与数值间的转换</a:t>
            </a:r>
            <a:endParaRPr lang="zh-CN" altLang="en-US" sz="3000" b="1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953DBB-21AB-42C0-80FC-7AA24EB745FF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A0C7EF-C60C-4068-8355-0422B4F7C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40" y="1560163"/>
            <a:ext cx="9670031" cy="13071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B5028F-8867-4D50-8CF6-0F74E8A0570D}"/>
              </a:ext>
            </a:extLst>
          </p:cNvPr>
          <p:cNvSpPr txBox="1"/>
          <p:nvPr/>
        </p:nvSpPr>
        <p:spPr>
          <a:xfrm>
            <a:off x="11236960" y="6197600"/>
            <a:ext cx="77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3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2-4. deque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67394" y="1903791"/>
            <a:ext cx="105129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操作与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vector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几乎一样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还有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push_front()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pop_front()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的添加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删除元素的函数。</a:t>
            </a:r>
          </a:p>
          <a:p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插入元素，删除除首尾位置外的元素均会使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deque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所有指针，引用，迭代器失效。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67394" y="1063580"/>
            <a:ext cx="529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双端队列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D42162-AB84-4014-8BCB-B82937D2E370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0C1D8F6-BE19-405C-AC10-CF30E59AB34A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2-5. list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BF671B-B3AE-44F9-A7E1-9811B5AD37ED}"/>
              </a:ext>
            </a:extLst>
          </p:cNvPr>
          <p:cNvSpPr txBox="1"/>
          <p:nvPr/>
        </p:nvSpPr>
        <p:spPr>
          <a:xfrm>
            <a:off x="567394" y="1903791"/>
            <a:ext cx="11015006" cy="32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更加复杂同时也很方便的结构。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forward_list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不同在于，它支持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vector/deque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支持的大部分操作，包括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push_front, size,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还可以方便的在中间任意插入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删除元素。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但不支持下标，随机访问。</a:t>
            </a: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2964C7D4-F752-4359-8FBD-44934081A2CA}"/>
              </a:ext>
            </a:extLst>
          </p:cNvPr>
          <p:cNvSpPr txBox="1"/>
          <p:nvPr/>
        </p:nvSpPr>
        <p:spPr>
          <a:xfrm>
            <a:off x="567394" y="1063580"/>
            <a:ext cx="529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双向链表结构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D42162-AB84-4014-8BCB-B82937D2E370}"/>
              </a:ext>
            </a:extLst>
          </p:cNvPr>
          <p:cNvSpPr/>
          <p:nvPr/>
        </p:nvSpPr>
        <p:spPr>
          <a:xfrm>
            <a:off x="0" y="5825466"/>
            <a:ext cx="12192000" cy="10325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C27E2F-F46B-4D97-A44E-69C18FC16F88}"/>
              </a:ext>
            </a:extLst>
          </p:cNvPr>
          <p:cNvSpPr txBox="1"/>
          <p:nvPr/>
        </p:nvSpPr>
        <p:spPr>
          <a:xfrm>
            <a:off x="5529691" y="2251172"/>
            <a:ext cx="4113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54110B48-FDF3-4397-AB9F-740E1B178C2B}"/>
              </a:ext>
            </a:extLst>
          </p:cNvPr>
          <p:cNvSpPr/>
          <p:nvPr/>
        </p:nvSpPr>
        <p:spPr>
          <a:xfrm rot="10800000">
            <a:off x="1878496" y="2060714"/>
            <a:ext cx="3401172" cy="29320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46A8F829-E727-49F7-8942-CACA429679C5}"/>
              </a:ext>
            </a:extLst>
          </p:cNvPr>
          <p:cNvSpPr/>
          <p:nvPr/>
        </p:nvSpPr>
        <p:spPr>
          <a:xfrm>
            <a:off x="1878496" y="1401418"/>
            <a:ext cx="3401172" cy="293204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F7A90DB-6C8B-4B7B-86C8-DB6A1D505C9E}"/>
              </a:ext>
            </a:extLst>
          </p:cNvPr>
          <p:cNvSpPr txBox="1"/>
          <p:nvPr/>
        </p:nvSpPr>
        <p:spPr>
          <a:xfrm>
            <a:off x="2731315" y="2356506"/>
            <a:ext cx="1759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03</a:t>
            </a:r>
            <a:endParaRPr lang="zh-CN" altLang="en-US" sz="9600" b="1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88024D-9A41-436F-8D55-020EE8118A8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984B27-EEDC-4EB6-A23E-94F8148BE175}"/>
              </a:ext>
            </a:extLst>
          </p:cNvPr>
          <p:cNvSpPr/>
          <p:nvPr/>
        </p:nvSpPr>
        <p:spPr>
          <a:xfrm>
            <a:off x="5486419" y="3221134"/>
            <a:ext cx="4281795" cy="34759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50000"/>
              </a:lnSpc>
            </a:pPr>
            <a:r>
              <a:rPr lang="en-US" altLang="zh-CN" sz="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MY OTOTOTOTOTOTOTOTOTOTOTOTOTOTOTOTOTOTOTOTOTOTOTOTOTOTOT</a:t>
            </a:r>
            <a:endParaRPr lang="en-US" altLang="zh-CN" sz="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C522B0-12FB-44D0-AE53-93C2D518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4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788024D-9A41-436F-8D55-020EE8118A8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0E0C8-5903-48AE-82E1-F8D29948654E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A5172D53-5DBC-4615-BEA4-74CEA5F8323F}"/>
              </a:ext>
            </a:extLst>
          </p:cNvPr>
          <p:cNvSpPr txBox="1"/>
          <p:nvPr/>
        </p:nvSpPr>
        <p:spPr>
          <a:xfrm>
            <a:off x="401900" y="1027527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检查是否有效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92FD4C-C065-4F12-A044-5F56D85E1005}"/>
              </a:ext>
            </a:extLst>
          </p:cNvPr>
          <p:cNvSpPr txBox="1"/>
          <p:nvPr/>
        </p:nvSpPr>
        <p:spPr>
          <a:xfrm>
            <a:off x="1120269" y="1738173"/>
            <a:ext cx="9425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在每次解引用迭代器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循环之前，都应进行判断，迭代器是否是有效迭代器，以及容器是否有元素。</a:t>
            </a:r>
          </a:p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3938E5-BE07-405A-A98B-3648DBBE0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00" y="1388775"/>
            <a:ext cx="6261497" cy="360994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5FFE8A-D54C-453D-B92E-32198FA0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788024D-9A41-436F-8D55-020EE8118A8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0E0C8-5903-48AE-82E1-F8D29948654E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A5172D53-5DBC-4615-BEA4-74CEA5F8323F}"/>
              </a:ext>
            </a:extLst>
          </p:cNvPr>
          <p:cNvSpPr txBox="1"/>
          <p:nvPr/>
        </p:nvSpPr>
        <p:spPr>
          <a:xfrm>
            <a:off x="401900" y="1093977"/>
            <a:ext cx="48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总结一下失效的情况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1C58F7-2B7E-43D7-8F48-0C2119C2848B}"/>
              </a:ext>
            </a:extLst>
          </p:cNvPr>
          <p:cNvSpPr txBox="1"/>
          <p:nvPr/>
        </p:nvSpPr>
        <p:spPr>
          <a:xfrm>
            <a:off x="1505061" y="1762237"/>
            <a:ext cx="8453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无论什么，被删除元素的迭代器、指针、引用一定失效。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forward_list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，无论添加还是删除，其余的迭代器、指针、引用均不会失效。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，添加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删除元素后，插入位置之后的一定失效，若存储空间被重新分配，则全失效（删除时前面的仍有效）。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deque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，在非首尾处添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删元素，全失效。在首位添加，仅迭代器失效，删除尾元素，仅尾后迭代器失效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1190BE-5BD5-4549-95AF-CC0E4368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8" y="2919418"/>
            <a:ext cx="11870591" cy="231298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BE2803-B0C9-4C6D-B5F7-1A7EF89F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788024D-9A41-436F-8D55-020EE8118A8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0E0C8-5903-48AE-82E1-F8D29948654E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A5172D53-5DBC-4615-BEA4-74CEA5F8323F}"/>
              </a:ext>
            </a:extLst>
          </p:cNvPr>
          <p:cNvSpPr txBox="1"/>
          <p:nvPr/>
        </p:nvSpPr>
        <p:spPr>
          <a:xfrm>
            <a:off x="401900" y="1027527"/>
            <a:ext cx="6273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3.insert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insert_after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函数返回值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92FD4C-C065-4F12-A044-5F56D85E1005}"/>
              </a:ext>
            </a:extLst>
          </p:cNvPr>
          <p:cNvSpPr txBox="1"/>
          <p:nvPr/>
        </p:nvSpPr>
        <p:spPr>
          <a:xfrm>
            <a:off x="795149" y="1959973"/>
            <a:ext cx="7688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insert()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返回指向插入元素中的第一个的迭代器；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insert_after()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则返回指向插入元素中的最后一个的迭代器。（这是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forward_list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专用的）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7A14CA-6621-4961-884B-0978E8B7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9" y="1738173"/>
            <a:ext cx="10576169" cy="413512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DD8C53-A1E8-4447-B83B-98396BCD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7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788024D-9A41-436F-8D55-020EE8118A8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0E0C8-5903-48AE-82E1-F8D29948654E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A5172D53-5DBC-4615-BEA4-74CEA5F8323F}"/>
              </a:ext>
            </a:extLst>
          </p:cNvPr>
          <p:cNvSpPr txBox="1"/>
          <p:nvPr/>
        </p:nvSpPr>
        <p:spPr>
          <a:xfrm>
            <a:off x="401900" y="1027527"/>
            <a:ext cx="7126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有两种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getline</a:t>
            </a:r>
            <a:endParaRPr lang="zh-CN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92FD4C-C065-4F12-A044-5F56D85E1005}"/>
              </a:ext>
            </a:extLst>
          </p:cNvPr>
          <p:cNvSpPr txBox="1"/>
          <p:nvPr/>
        </p:nvSpPr>
        <p:spPr>
          <a:xfrm>
            <a:off x="401900" y="1608570"/>
            <a:ext cx="11190660" cy="335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一种前面已经介绍，定义在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string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头文件中的全局函数（并非成员函数）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声明是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getline(cin,s,d)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   其中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string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是输入结束的字符，可无，默认为换行符。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还有一种是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istream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的成员函数，声明（现阶段）是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:cin.getline(char*s,s,d)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与第一种不同的在于第一个参数是一个指向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char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数组的指针（前一位同学讲过了），不能作用于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string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，后两个参数同前。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CBA2EA-BFFF-463B-9B16-B26CC430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9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432608" y="294195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1.STL?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76F08B-2035-4C9D-95DD-79600DEABC99}"/>
              </a:ext>
            </a:extLst>
          </p:cNvPr>
          <p:cNvSpPr txBox="1"/>
          <p:nvPr/>
        </p:nvSpPr>
        <p:spPr>
          <a:xfrm>
            <a:off x="1065321" y="1661479"/>
            <a:ext cx="9348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Heavy"/>
                <a:ea typeface="思源黑体 CN Heavy" panose="020B0A00000000000000"/>
              </a:rPr>
              <a:t>C++ </a:t>
            </a:r>
            <a:r>
              <a:rPr lang="zh-CN" altLang="en-US" sz="3200" dirty="0">
                <a:latin typeface="思源黑体 CN Heavy"/>
                <a:ea typeface="思源黑体 CN Heavy" panose="020B0A00000000000000"/>
              </a:rPr>
              <a:t>的标准模板库，</a:t>
            </a:r>
            <a:r>
              <a:rPr lang="en-US" altLang="zh-CN" sz="3200" dirty="0">
                <a:latin typeface="思源黑体 CN Heavy"/>
                <a:ea typeface="思源黑体 CN Heavy" panose="020B0A00000000000000"/>
              </a:rPr>
              <a:t>Standard Template Library</a:t>
            </a:r>
            <a:r>
              <a:rPr lang="zh-CN" altLang="en-US" sz="3200" dirty="0">
                <a:latin typeface="思源黑体 CN Heavy"/>
                <a:ea typeface="思源黑体 CN Heavy" panose="020B0A00000000000000"/>
              </a:rPr>
              <a:t>。</a:t>
            </a:r>
            <a:endParaRPr lang="en-US" altLang="zh-CN" sz="3200" dirty="0">
              <a:latin typeface="思源黑体 CN Heavy"/>
              <a:ea typeface="思源黑体 CN Heavy" panose="020B0A00000000000000"/>
            </a:endParaRPr>
          </a:p>
          <a:p>
            <a:r>
              <a:rPr lang="en-US" altLang="zh-CN" sz="3200" dirty="0">
                <a:latin typeface="思源黑体 CN Heavy"/>
                <a:ea typeface="思源黑体 CN Heavy" panose="020B0A00000000000000"/>
              </a:rPr>
              <a:t>STL </a:t>
            </a:r>
            <a:r>
              <a:rPr lang="zh-CN" altLang="en-US" sz="3200" dirty="0">
                <a:latin typeface="思源黑体 CN Heavy"/>
                <a:ea typeface="思源黑体 CN Heavy" panose="020B0A00000000000000"/>
              </a:rPr>
              <a:t>是一些常用数据结构（如链表、可变长数组、排序二叉树）和算法（如排序、查找）的模板的集合。除此之外，还包括</a:t>
            </a:r>
            <a:r>
              <a:rPr lang="zh-CN" altLang="en-US" sz="3200" dirty="0">
                <a:ea typeface="思源黑体 CN Heavy" panose="020B0A00000000000000"/>
              </a:rPr>
              <a:t>迭代器、仿函数、内存配置器和配接器。</a:t>
            </a:r>
            <a:br>
              <a:rPr lang="zh-CN" altLang="en-US" sz="3200" dirty="0">
                <a:latin typeface="思源黑体 CN Heavy"/>
                <a:ea typeface="思源黑体 CN Heavy" panose="020B0A00000000000000"/>
              </a:rPr>
            </a:br>
            <a:endParaRPr lang="en-US" altLang="zh-CN" sz="3200" dirty="0">
              <a:latin typeface="思源黑体 CN Heavy"/>
              <a:ea typeface="思源黑体 CN Heavy" panose="020B0A0000000000000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17F4F1A-2502-4ECB-92E9-152383A6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E4D20A-E339-4E60-87CE-2CFA3F007A82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0E0C8-5903-48AE-82E1-F8D29948654E}"/>
              </a:ext>
            </a:extLst>
          </p:cNvPr>
          <p:cNvSpPr txBox="1"/>
          <p:nvPr/>
        </p:nvSpPr>
        <p:spPr>
          <a:xfrm>
            <a:off x="401900" y="1937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注意事项</a:t>
            </a: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A5172D53-5DBC-4615-BEA4-74CEA5F8323F}"/>
              </a:ext>
            </a:extLst>
          </p:cNvPr>
          <p:cNvSpPr txBox="1"/>
          <p:nvPr/>
        </p:nvSpPr>
        <p:spPr>
          <a:xfrm>
            <a:off x="401900" y="1027527"/>
            <a:ext cx="5765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如何选择顺序容器？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92FD4C-C065-4F12-A044-5F56D85E1005}"/>
              </a:ext>
            </a:extLst>
          </p:cNvPr>
          <p:cNvSpPr txBox="1"/>
          <p:nvPr/>
        </p:nvSpPr>
        <p:spPr>
          <a:xfrm>
            <a:off x="528321" y="1581525"/>
            <a:ext cx="10982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除非有很好的理由选择其他容器，否则应使用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vector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如果程序中有许多小元素，且空间额外开销很重要，则不要用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forward_list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程序要求随机访问元素？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在中间插入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删除元素？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在头尾插入删除元素？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4.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有一种方法，若必须在中间位置插入元素，可以在输入阶段使用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，一旦输入完成，将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list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中内容拷贝到一个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vector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中。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6009A9-A506-4991-9BDC-007578E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8">
            <a:extLst>
              <a:ext uri="{FF2B5EF4-FFF2-40B4-BE49-F238E27FC236}">
                <a16:creationId xmlns:a16="http://schemas.microsoft.com/office/drawing/2014/main" id="{5E2C7E66-0BD4-4C98-AFC7-208CF3D9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" y="2022678"/>
            <a:ext cx="102615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字魂59号-创粗黑" panose="00000500000000000000" pitchFamily="2" charset="-122"/>
              </a:rPr>
              <a:t>感谢：</a:t>
            </a:r>
            <a:endParaRPr lang="en-US" altLang="zh-CN" sz="4800" b="1" dirty="0"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字魂59号-创粗黑" panose="00000500000000000000" pitchFamily="2" charset="-122"/>
            </a:endParaRPr>
          </a:p>
          <a:p>
            <a:pPr eaLnBrk="1" hangingPunct="1"/>
            <a:r>
              <a:rPr lang="zh-CN" altLang="en-US" sz="3200" dirty="0">
                <a:latin typeface="思源黑体 CN Heavy" panose="020B0A00000000000000" pitchFamily="34" charset="-122"/>
                <a:ea typeface="思源黑体 CN Medium" panose="020B0600000000000000"/>
                <a:cs typeface="+mn-ea"/>
                <a:sym typeface="字魂59号-创粗黑" panose="00000500000000000000" pitchFamily="2" charset="-122"/>
              </a:rPr>
              <a:t>马老师的悉心指导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F589D7-F721-4977-9A24-564C5BCC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297D462-AD1D-4450-A512-9A31ABA31210}"/>
              </a:ext>
            </a:extLst>
          </p:cNvPr>
          <p:cNvSpPr txBox="1"/>
          <p:nvPr/>
        </p:nvSpPr>
        <p:spPr>
          <a:xfrm>
            <a:off x="4998692" y="3862043"/>
            <a:ext cx="21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黄泽雨</a:t>
            </a:r>
          </a:p>
        </p:txBody>
      </p:sp>
      <p:sp>
        <p:nvSpPr>
          <p:cNvPr id="10" name="TextBox 188">
            <a:extLst>
              <a:ext uri="{FF2B5EF4-FFF2-40B4-BE49-F238E27FC236}">
                <a16:creationId xmlns:a16="http://schemas.microsoft.com/office/drawing/2014/main" id="{5E2C7E66-0BD4-4C98-AFC7-208CF3D9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243" y="1529411"/>
            <a:ext cx="54247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8000" b="1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字魂59号-创粗黑" panose="00000500000000000000" pitchFamily="2" charset="-122"/>
              </a:rPr>
              <a:t>感谢聆听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06FF40F-8CA4-4DF3-80AD-30949C8C60DD}"/>
              </a:ext>
            </a:extLst>
          </p:cNvPr>
          <p:cNvSpPr/>
          <p:nvPr/>
        </p:nvSpPr>
        <p:spPr>
          <a:xfrm>
            <a:off x="3180443" y="3511883"/>
            <a:ext cx="5831114" cy="35016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en-US" altLang="zh-CN" sz="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MY OTOTOTOTOTOTOTOTOTOTOTOTOTOTOTOTOTOT </a:t>
            </a:r>
            <a:endParaRPr lang="en-US" altLang="zh-CN" sz="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2B6887-0772-40AA-AC69-B4A4D919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1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432608" y="294195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1.STL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76F08B-2035-4C9D-95DD-79600DEABC99}"/>
              </a:ext>
            </a:extLst>
          </p:cNvPr>
          <p:cNvSpPr txBox="1"/>
          <p:nvPr/>
        </p:nvSpPr>
        <p:spPr>
          <a:xfrm>
            <a:off x="603681" y="1473706"/>
            <a:ext cx="9348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思源黑体 CN Heavy"/>
                <a:ea typeface="思源黑体 CN Heavy" panose="020B0A00000000000000"/>
              </a:rPr>
              <a:t>有了 </a:t>
            </a:r>
            <a:r>
              <a:rPr lang="en-US" altLang="zh-CN" sz="2800" dirty="0">
                <a:latin typeface="思源黑体 CN Heavy"/>
                <a:ea typeface="思源黑体 CN Heavy" panose="020B0A00000000000000"/>
              </a:rPr>
              <a:t>STL</a:t>
            </a:r>
            <a:r>
              <a:rPr lang="zh-CN" altLang="en-US" sz="2800" dirty="0">
                <a:latin typeface="思源黑体 CN Heavy"/>
                <a:ea typeface="思源黑体 CN Heavy" panose="020B0A00000000000000"/>
              </a:rPr>
              <a:t>，程序员就不必编写大多数常用的数据结构和算法。而且 </a:t>
            </a:r>
            <a:r>
              <a:rPr lang="en-US" altLang="zh-CN" sz="2800" dirty="0">
                <a:latin typeface="思源黑体 CN Heavy"/>
                <a:ea typeface="思源黑体 CN Heavy" panose="020B0A00000000000000"/>
              </a:rPr>
              <a:t>STL </a:t>
            </a:r>
            <a:r>
              <a:rPr lang="zh-CN" altLang="en-US" sz="2800" dirty="0">
                <a:latin typeface="思源黑体 CN Heavy"/>
                <a:ea typeface="思源黑体 CN Heavy" panose="020B0A00000000000000"/>
              </a:rPr>
              <a:t>是经过精心设计的，运行效率很高，比水平一般的程序员编写的同类代码速度更快。</a:t>
            </a:r>
            <a:endParaRPr lang="en-US" altLang="zh-CN" sz="2800" dirty="0">
              <a:latin typeface="思源黑体 CN Heavy"/>
              <a:ea typeface="思源黑体 CN Heavy" panose="020B0A00000000000000"/>
            </a:endParaRPr>
          </a:p>
          <a:p>
            <a:endParaRPr lang="en-US" altLang="zh-CN" sz="2800" dirty="0">
              <a:latin typeface="思源黑体 CN Heavy"/>
              <a:ea typeface="思源黑体 CN Heavy" panose="020B0A00000000000000"/>
            </a:endParaRPr>
          </a:p>
          <a:p>
            <a:endParaRPr lang="en-US" altLang="zh-CN" sz="2800" dirty="0">
              <a:latin typeface="思源黑体 CN Heavy"/>
              <a:ea typeface="思源黑体 CN Heavy" panose="020B0A00000000000000"/>
            </a:endParaRPr>
          </a:p>
          <a:p>
            <a:br>
              <a:rPr lang="zh-CN" altLang="en-US" sz="2800" dirty="0">
                <a:latin typeface="思源黑体 CN Heavy"/>
                <a:ea typeface="思源黑体 CN Heavy" panose="020B0A00000000000000"/>
              </a:rPr>
            </a:br>
            <a:r>
              <a:rPr lang="zh-CN" altLang="en-US" sz="2800" dirty="0">
                <a:latin typeface="思源黑体 CN Heavy"/>
                <a:ea typeface="思源黑体 CN Heavy" panose="020B0A00000000000000"/>
              </a:rPr>
              <a:t>是泛型程序设计最成功应用的实例。</a:t>
            </a:r>
          </a:p>
          <a:p>
            <a:endParaRPr lang="zh-CN" altLang="en-US" sz="2800" dirty="0">
              <a:latin typeface="思源黑体 CN Heavy"/>
              <a:ea typeface="思源黑体 CN Heavy" panose="020B0A0000000000000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439841-47D7-4859-B240-0CC6BE73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5C27E2F-F46B-4D97-A44E-69C18FC16F88}"/>
              </a:ext>
            </a:extLst>
          </p:cNvPr>
          <p:cNvSpPr txBox="1"/>
          <p:nvPr/>
        </p:nvSpPr>
        <p:spPr>
          <a:xfrm>
            <a:off x="5550914" y="2212052"/>
            <a:ext cx="4281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顺序存储容器</a:t>
            </a:r>
            <a:endParaRPr lang="en-US" altLang="zh-CN" sz="44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F3E6709F-279C-40CC-A1CF-30A70D4A5804}"/>
              </a:ext>
            </a:extLst>
          </p:cNvPr>
          <p:cNvSpPr/>
          <p:nvPr/>
        </p:nvSpPr>
        <p:spPr>
          <a:xfrm rot="10800000">
            <a:off x="1878496" y="2060714"/>
            <a:ext cx="3401172" cy="29320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4DC6B36F-C4B9-4A17-8ACD-5AE6D39FABF5}"/>
              </a:ext>
            </a:extLst>
          </p:cNvPr>
          <p:cNvSpPr/>
          <p:nvPr/>
        </p:nvSpPr>
        <p:spPr>
          <a:xfrm>
            <a:off x="1878496" y="1401418"/>
            <a:ext cx="3401172" cy="2932044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55FCFF9-BF79-4BCB-BFE3-1C818B09EBB4}"/>
              </a:ext>
            </a:extLst>
          </p:cNvPr>
          <p:cNvCxnSpPr/>
          <p:nvPr/>
        </p:nvCxnSpPr>
        <p:spPr>
          <a:xfrm>
            <a:off x="5526157" y="2981739"/>
            <a:ext cx="4075043" cy="0"/>
          </a:xfrm>
          <a:prstGeom prst="line">
            <a:avLst/>
          </a:prstGeom>
          <a:ln w="19050">
            <a:solidFill>
              <a:schemeClr val="bg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5626B7D-935E-4418-85AF-760DFE42A939}"/>
              </a:ext>
            </a:extLst>
          </p:cNvPr>
          <p:cNvSpPr txBox="1"/>
          <p:nvPr/>
        </p:nvSpPr>
        <p:spPr>
          <a:xfrm>
            <a:off x="2731315" y="2356506"/>
            <a:ext cx="1871165" cy="160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02</a:t>
            </a:r>
            <a:endParaRPr lang="zh-CN" altLang="en-US" sz="9600" b="1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7FA7A8-7FF5-4B68-B2DE-78B893EDECF0}"/>
              </a:ext>
            </a:extLst>
          </p:cNvPr>
          <p:cNvSpPr/>
          <p:nvPr/>
        </p:nvSpPr>
        <p:spPr>
          <a:xfrm>
            <a:off x="5486419" y="3221134"/>
            <a:ext cx="4281795" cy="34759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50000"/>
              </a:lnSpc>
            </a:pPr>
            <a:r>
              <a:rPr lang="en-US" altLang="zh-CN" sz="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MY OTOTOTOTOTOTOTOTOTOTOTOTOTOTOTOTOTOTOTOTOTOTOTOTOTOTOT</a:t>
            </a:r>
            <a:endParaRPr lang="en-US" altLang="zh-CN" sz="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7EA29F-DCA2-4D5F-B425-FC87F11171DA}"/>
              </a:ext>
            </a:extLst>
          </p:cNvPr>
          <p:cNvSpPr/>
          <p:nvPr/>
        </p:nvSpPr>
        <p:spPr>
          <a:xfrm>
            <a:off x="0" y="5232400"/>
            <a:ext cx="12192000" cy="1625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8FAAC3-F77B-4649-8E27-FBAB48F4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顺序存储容器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9D0B4E-F8AE-4B51-AEDE-9E98F595E72F}"/>
              </a:ext>
            </a:extLst>
          </p:cNvPr>
          <p:cNvSpPr txBox="1"/>
          <p:nvPr/>
        </p:nvSpPr>
        <p:spPr>
          <a:xfrm>
            <a:off x="1473200" y="1176937"/>
            <a:ext cx="8168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ea typeface="思源黑体 CN Bold" panose="020B0800000000000000"/>
              </a:rPr>
              <a:t>一个容器就是一些特定类型对象的集合。顺序容器为程序员提供了控制元素存储和访问顺序的能力。这种顺序不依赖于元素的值，而是与元素加入容器时的位置相对应。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08F075-BDAB-4119-945C-DB2DEFD3ED26}"/>
              </a:ext>
            </a:extLst>
          </p:cNvPr>
          <p:cNvSpPr txBox="1"/>
          <p:nvPr/>
        </p:nvSpPr>
        <p:spPr>
          <a:xfrm>
            <a:off x="1473200" y="3713106"/>
            <a:ext cx="880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string, vector, array, deque, list, forward_list.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182070-14C8-4C4B-876F-90539422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顺序存储容器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F9AF36-874E-4005-936E-A361A6D71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2" y="1003660"/>
            <a:ext cx="10496678" cy="572845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8309E2-7944-41C7-91A4-2C1B4056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9764FF64-E365-4909-B2B4-4E2FFF7BFE58}"/>
              </a:ext>
            </a:extLst>
          </p:cNvPr>
          <p:cNvSpPr/>
          <p:nvPr/>
        </p:nvSpPr>
        <p:spPr>
          <a:xfrm>
            <a:off x="0" y="5676900"/>
            <a:ext cx="12192000" cy="1181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A9B8B92-D47D-4A65-B650-CBDAB0456E20}"/>
              </a:ext>
            </a:extLst>
          </p:cNvPr>
          <p:cNvSpPr/>
          <p:nvPr/>
        </p:nvSpPr>
        <p:spPr>
          <a:xfrm>
            <a:off x="299442" y="294196"/>
            <a:ext cx="4050616" cy="566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顺序存储容器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E2D7558-251E-4093-AF16-42020BE1915C}"/>
              </a:ext>
            </a:extLst>
          </p:cNvPr>
          <p:cNvSpPr txBox="1"/>
          <p:nvPr/>
        </p:nvSpPr>
        <p:spPr>
          <a:xfrm>
            <a:off x="1117600" y="1483360"/>
            <a:ext cx="92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思源黑体 CN Heavy"/>
                <a:ea typeface="思源黑体 CN Bold" panose="020B0800000000000000"/>
              </a:rPr>
              <a:t>头文件</a:t>
            </a:r>
            <a:r>
              <a:rPr lang="en-US" altLang="zh-CN" sz="2800" dirty="0">
                <a:latin typeface="思源黑体 CN Heavy"/>
                <a:ea typeface="思源黑体 CN Bold" panose="020B0800000000000000"/>
              </a:rPr>
              <a:t>first</a:t>
            </a:r>
            <a:r>
              <a:rPr lang="zh-CN" altLang="en-US" sz="2800" dirty="0">
                <a:latin typeface="思源黑体 CN Heavy"/>
                <a:ea typeface="思源黑体 CN Bold" panose="020B0800000000000000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2FEE82-F528-4F68-AF0E-70A74DE1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91" y="2151046"/>
            <a:ext cx="4110717" cy="21974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4BCD2B-0A63-4255-B196-AB8BC598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A4E-7333-4AAE-83A2-A259884D50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手绘风商务年中总结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E1C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2910</Words>
  <Application>Microsoft Office PowerPoint</Application>
  <PresentationFormat>宽屏</PresentationFormat>
  <Paragraphs>432</Paragraphs>
  <Slides>42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仓耳玄三M W05</vt:lpstr>
      <vt:lpstr>等线</vt:lpstr>
      <vt:lpstr>等线 Light</vt:lpstr>
      <vt:lpstr>黑体</vt:lpstr>
      <vt:lpstr>思源黑体 CN Bold</vt:lpstr>
      <vt:lpstr>思源黑体 CN Heavy</vt:lpstr>
      <vt:lpstr>思源黑体 CN Light</vt:lpstr>
      <vt:lpstr>思源黑体 CN Medium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简约手绘风商务年中总结PPT模板</dc:title>
  <dc:creator>snow_</dc:creator>
  <cp:lastModifiedBy>woshihuangzeyu@icloud.com</cp:lastModifiedBy>
  <cp:revision>146</cp:revision>
  <dcterms:created xsi:type="dcterms:W3CDTF">2019-06-07T08:03:14Z</dcterms:created>
  <dcterms:modified xsi:type="dcterms:W3CDTF">2019-11-06T16:13:14Z</dcterms:modified>
</cp:coreProperties>
</file>