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9"/>
  </p:notesMasterIdLst>
  <p:sldIdLst>
    <p:sldId id="1713" r:id="rId3"/>
    <p:sldId id="1714" r:id="rId4"/>
    <p:sldId id="1715" r:id="rId5"/>
    <p:sldId id="1716" r:id="rId6"/>
    <p:sldId id="1717" r:id="rId7"/>
    <p:sldId id="1718" r:id="rId8"/>
    <p:sldId id="1723" r:id="rId9"/>
    <p:sldId id="1724" r:id="rId10"/>
    <p:sldId id="1719" r:id="rId11"/>
    <p:sldId id="1725" r:id="rId12"/>
    <p:sldId id="1726" r:id="rId13"/>
    <p:sldId id="1728" r:id="rId14"/>
    <p:sldId id="1729" r:id="rId15"/>
    <p:sldId id="1730" r:id="rId16"/>
    <p:sldId id="1731" r:id="rId17"/>
    <p:sldId id="261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Bobbie" initials="LB" lastIdx="1" clrIdx="0">
    <p:extLst>
      <p:ext uri="{19B8F6BF-5375-455C-9EA6-DF929625EA0E}">
        <p15:presenceInfo xmlns:p15="http://schemas.microsoft.com/office/powerpoint/2012/main" userId="1a5ed0aa0077d0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1D6"/>
    <a:srgbClr val="26A9E0"/>
    <a:srgbClr val="2A9CA2"/>
    <a:srgbClr val="258A8F"/>
    <a:srgbClr val="2283CD"/>
    <a:srgbClr val="E71D3A"/>
    <a:srgbClr val="18BCE2"/>
    <a:srgbClr val="55BEC9"/>
    <a:srgbClr val="0F3453"/>
    <a:srgbClr val="1F3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91352" autoAdjust="0"/>
  </p:normalViewPr>
  <p:slideViewPr>
    <p:cSldViewPr snapToGrid="0">
      <p:cViewPr varScale="1">
        <p:scale>
          <a:sx n="60" d="100"/>
          <a:sy n="60" d="100"/>
        </p:scale>
        <p:origin x="81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6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二阶魔方有</a:t>
            </a:r>
            <a:r>
              <a:rPr lang="en-US" altLang="zh-CN" dirty="0"/>
              <a:t>24</a:t>
            </a:r>
            <a:r>
              <a:rPr lang="zh-CN" altLang="en-US" dirty="0"/>
              <a:t>个面，如果给每一个面编号，则二阶魔方的每一个状态都是</a:t>
            </a:r>
            <a:r>
              <a:rPr lang="en-US" altLang="zh-CN" dirty="0"/>
              <a:t>1-24</a:t>
            </a:r>
            <a:r>
              <a:rPr lang="zh-CN" altLang="en-US" dirty="0"/>
              <a:t>的排列</a:t>
            </a:r>
            <a:endParaRPr lang="en-US" altLang="zh-CN" dirty="0"/>
          </a:p>
          <a:p>
            <a:r>
              <a:rPr lang="zh-CN" altLang="en-US" dirty="0"/>
              <a:t>那么二阶魔方的置换群就是</a:t>
            </a:r>
            <a:r>
              <a:rPr lang="en-US" altLang="zh-CN" dirty="0"/>
              <a:t>24</a:t>
            </a:r>
            <a:r>
              <a:rPr lang="zh-CN" altLang="en-US" dirty="0"/>
              <a:t>阶对称群吗？</a:t>
            </a:r>
            <a:endParaRPr lang="en-US" altLang="zh-CN" dirty="0"/>
          </a:p>
          <a:p>
            <a:r>
              <a:rPr lang="zh-CN" altLang="en-US" dirty="0"/>
              <a:t>由于二阶魔方结构的限制，这个对称群中某些状态是无法实现的，因而二阶魔方的置换群是它的子群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在介绍这个群之前，需要先引入一些记号表示二阶魔方的操作。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98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首先，一般魔方有六个面，对立面的颜色分别为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白，蓝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绿，红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橙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dirty="0"/>
              <a:t>然后是方块位置。二阶魔方有</a:t>
            </a:r>
            <a:r>
              <a:rPr lang="en-US" altLang="zh-CN" dirty="0"/>
              <a:t>8</a:t>
            </a:r>
            <a:r>
              <a:rPr lang="zh-CN" altLang="en-US" dirty="0"/>
              <a:t>个角块，我们可以用前后、左右、上下方位的组合来表示当前状态下的不同角块。</a:t>
            </a:r>
            <a:endParaRPr lang="en-US" altLang="zh-CN" dirty="0"/>
          </a:p>
          <a:p>
            <a:r>
              <a:rPr lang="zh-CN" altLang="en-US" dirty="0"/>
              <a:t>接着是基本操作。我们规定六个基本操作：对前后、左右、上下每一层，按照正对它们时顺时针方向扭转魔方，得到</a:t>
            </a:r>
            <a:r>
              <a:rPr lang="en-US" altLang="zh-CN" dirty="0"/>
              <a:t>F, B, L, R, U, D</a:t>
            </a:r>
            <a:r>
              <a:rPr lang="zh-CN" altLang="en-US" dirty="0"/>
              <a:t>。基本操作复合可以得到更复杂的操作，例如先</a:t>
            </a:r>
            <a:r>
              <a:rPr lang="en-US" altLang="zh-CN" dirty="0"/>
              <a:t>R</a:t>
            </a:r>
            <a:r>
              <a:rPr lang="zh-CN" altLang="en-US" dirty="0"/>
              <a:t>后</a:t>
            </a:r>
            <a:r>
              <a:rPr lang="en-US" altLang="zh-CN" dirty="0"/>
              <a:t>U…</a:t>
            </a:r>
          </a:p>
          <a:p>
            <a:r>
              <a:rPr lang="zh-CN" altLang="en-US" dirty="0"/>
              <a:t>对于魔方的操作，我们规定操作的定向是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0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54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40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199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2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组合 303">
            <a:extLst>
              <a:ext uri="{FF2B5EF4-FFF2-40B4-BE49-F238E27FC236}">
                <a16:creationId xmlns:a16="http://schemas.microsoft.com/office/drawing/2014/main" id="{729781ED-998F-40B0-AFDE-2551229BE7BB}"/>
              </a:ext>
            </a:extLst>
          </p:cNvPr>
          <p:cNvGrpSpPr/>
          <p:nvPr userDrawn="1"/>
        </p:nvGrpSpPr>
        <p:grpSpPr>
          <a:xfrm>
            <a:off x="2416768" y="3809763"/>
            <a:ext cx="7358464" cy="2699894"/>
            <a:chOff x="675908" y="693106"/>
            <a:chExt cx="9053516" cy="3321826"/>
          </a:xfrm>
        </p:grpSpPr>
        <p:sp>
          <p:nvSpPr>
            <p:cNvPr id="305" name="文本框 304">
              <a:extLst>
                <a:ext uri="{FF2B5EF4-FFF2-40B4-BE49-F238E27FC236}">
                  <a16:creationId xmlns:a16="http://schemas.microsoft.com/office/drawing/2014/main" id="{D17EC0BC-CE98-44D6-8823-E79C54584B40}"/>
                </a:ext>
              </a:extLst>
            </p:cNvPr>
            <p:cNvSpPr txBox="1"/>
            <p:nvPr/>
          </p:nvSpPr>
          <p:spPr>
            <a:xfrm>
              <a:off x="675908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accent2">
                      <a:lumMod val="60000"/>
                      <a:lumOff val="40000"/>
                      <a:alpha val="33000"/>
                    </a:scheme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chemeClr val="accent2">
                    <a:lumMod val="60000"/>
                    <a:lumOff val="40000"/>
                    <a:alpha val="33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6" name="文本框 305">
              <a:extLst>
                <a:ext uri="{FF2B5EF4-FFF2-40B4-BE49-F238E27FC236}">
                  <a16:creationId xmlns:a16="http://schemas.microsoft.com/office/drawing/2014/main" id="{DDC5E846-35E0-4EAD-A002-88C8E7D64063}"/>
                </a:ext>
              </a:extLst>
            </p:cNvPr>
            <p:cNvSpPr txBox="1"/>
            <p:nvPr/>
          </p:nvSpPr>
          <p:spPr>
            <a:xfrm>
              <a:off x="2770637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accent2">
                      <a:lumMod val="60000"/>
                      <a:lumOff val="40000"/>
                      <a:alpha val="33000"/>
                    </a:schemeClr>
                  </a:solidFill>
                  <a:latin typeface="Impact" panose="020B0806030902050204" pitchFamily="34" charset="0"/>
                </a:rPr>
                <a:t>0</a:t>
              </a:r>
              <a:endParaRPr lang="zh-CN" altLang="en-US" sz="9600" dirty="0">
                <a:solidFill>
                  <a:schemeClr val="accent2">
                    <a:lumMod val="60000"/>
                    <a:lumOff val="40000"/>
                    <a:alpha val="33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7" name="文本框 306">
              <a:extLst>
                <a:ext uri="{FF2B5EF4-FFF2-40B4-BE49-F238E27FC236}">
                  <a16:creationId xmlns:a16="http://schemas.microsoft.com/office/drawing/2014/main" id="{3D3CEBC4-3DED-4D97-BA78-363B5742B053}"/>
                </a:ext>
              </a:extLst>
            </p:cNvPr>
            <p:cNvSpPr txBox="1"/>
            <p:nvPr/>
          </p:nvSpPr>
          <p:spPr>
            <a:xfrm>
              <a:off x="4511824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accent2">
                      <a:lumMod val="60000"/>
                      <a:lumOff val="40000"/>
                      <a:alpha val="33000"/>
                    </a:schemeClr>
                  </a:solidFill>
                  <a:latin typeface="Impact" panose="020B0806030902050204" pitchFamily="34" charset="0"/>
                </a:rPr>
                <a:t>1</a:t>
              </a:r>
              <a:endParaRPr lang="zh-CN" altLang="en-US" sz="9600" dirty="0">
                <a:solidFill>
                  <a:schemeClr val="accent2">
                    <a:lumMod val="60000"/>
                    <a:lumOff val="40000"/>
                    <a:alpha val="33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" name="文本框 307">
              <a:extLst>
                <a:ext uri="{FF2B5EF4-FFF2-40B4-BE49-F238E27FC236}">
                  <a16:creationId xmlns:a16="http://schemas.microsoft.com/office/drawing/2014/main" id="{8E68F1F9-A31A-4BA5-9DA4-33BBC606E8EE}"/>
                </a:ext>
              </a:extLst>
            </p:cNvPr>
            <p:cNvSpPr txBox="1"/>
            <p:nvPr/>
          </p:nvSpPr>
          <p:spPr>
            <a:xfrm>
              <a:off x="696009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accent2">
                      <a:lumMod val="60000"/>
                      <a:lumOff val="40000"/>
                      <a:alpha val="33000"/>
                    </a:schemeClr>
                  </a:solidFill>
                  <a:latin typeface="Impact" panose="020B0806030902050204" pitchFamily="34" charset="0"/>
                </a:rPr>
                <a:t>8</a:t>
              </a:r>
              <a:endParaRPr lang="zh-CN" altLang="en-US" sz="9600" dirty="0">
                <a:solidFill>
                  <a:schemeClr val="accent2">
                    <a:lumMod val="60000"/>
                    <a:lumOff val="40000"/>
                    <a:alpha val="33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EA4DA8B5-F51C-4FCF-8DA1-FCA5138D7C69}"/>
              </a:ext>
            </a:extLst>
          </p:cNvPr>
          <p:cNvGrpSpPr/>
          <p:nvPr userDrawn="1"/>
        </p:nvGrpSpPr>
        <p:grpSpPr>
          <a:xfrm>
            <a:off x="1952528" y="2604407"/>
            <a:ext cx="8286944" cy="3905250"/>
            <a:chOff x="5275263" y="2190750"/>
            <a:chExt cx="6599238" cy="3109913"/>
          </a:xfrm>
        </p:grpSpPr>
        <p:sp>
          <p:nvSpPr>
            <p:cNvPr id="157" name="Freeform 5">
              <a:extLst>
                <a:ext uri="{FF2B5EF4-FFF2-40B4-BE49-F238E27FC236}">
                  <a16:creationId xmlns:a16="http://schemas.microsoft.com/office/drawing/2014/main" id="{36A06940-09BE-423F-9195-FC5BA48A8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4195763"/>
              <a:ext cx="890588" cy="977900"/>
            </a:xfrm>
            <a:custGeom>
              <a:avLst/>
              <a:gdLst>
                <a:gd name="T0" fmla="*/ 244 w 479"/>
                <a:gd name="T1" fmla="*/ 12 h 525"/>
                <a:gd name="T2" fmla="*/ 33 w 479"/>
                <a:gd name="T3" fmla="*/ 121 h 525"/>
                <a:gd name="T4" fmla="*/ 12 w 479"/>
                <a:gd name="T5" fmla="*/ 186 h 525"/>
                <a:gd name="T6" fmla="*/ 15 w 479"/>
                <a:gd name="T7" fmla="*/ 191 h 525"/>
                <a:gd name="T8" fmla="*/ 32 w 479"/>
                <a:gd name="T9" fmla="*/ 225 h 525"/>
                <a:gd name="T10" fmla="*/ 150 w 479"/>
                <a:gd name="T11" fmla="*/ 453 h 525"/>
                <a:gd name="T12" fmla="*/ 167 w 479"/>
                <a:gd name="T13" fmla="*/ 487 h 525"/>
                <a:gd name="T14" fmla="*/ 170 w 479"/>
                <a:gd name="T15" fmla="*/ 492 h 525"/>
                <a:gd name="T16" fmla="*/ 235 w 479"/>
                <a:gd name="T17" fmla="*/ 513 h 525"/>
                <a:gd name="T18" fmla="*/ 446 w 479"/>
                <a:gd name="T19" fmla="*/ 404 h 525"/>
                <a:gd name="T20" fmla="*/ 467 w 479"/>
                <a:gd name="T21" fmla="*/ 339 h 525"/>
                <a:gd name="T22" fmla="*/ 464 w 479"/>
                <a:gd name="T23" fmla="*/ 334 h 525"/>
                <a:gd name="T24" fmla="*/ 447 w 479"/>
                <a:gd name="T25" fmla="*/ 300 h 525"/>
                <a:gd name="T26" fmla="*/ 329 w 479"/>
                <a:gd name="T27" fmla="*/ 72 h 525"/>
                <a:gd name="T28" fmla="*/ 312 w 479"/>
                <a:gd name="T29" fmla="*/ 38 h 525"/>
                <a:gd name="T30" fmla="*/ 309 w 479"/>
                <a:gd name="T31" fmla="*/ 33 h 525"/>
                <a:gd name="T32" fmla="*/ 244 w 479"/>
                <a:gd name="T33" fmla="*/ 12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9" h="525">
                  <a:moveTo>
                    <a:pt x="244" y="12"/>
                  </a:moveTo>
                  <a:cubicBezTo>
                    <a:pt x="33" y="121"/>
                    <a:pt x="33" y="121"/>
                    <a:pt x="33" y="121"/>
                  </a:cubicBezTo>
                  <a:cubicBezTo>
                    <a:pt x="9" y="133"/>
                    <a:pt x="0" y="162"/>
                    <a:pt x="12" y="186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150" y="453"/>
                    <a:pt x="150" y="453"/>
                    <a:pt x="150" y="453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70" y="492"/>
                    <a:pt x="170" y="492"/>
                    <a:pt x="170" y="492"/>
                  </a:cubicBezTo>
                  <a:cubicBezTo>
                    <a:pt x="182" y="516"/>
                    <a:pt x="211" y="525"/>
                    <a:pt x="235" y="513"/>
                  </a:cubicBezTo>
                  <a:cubicBezTo>
                    <a:pt x="446" y="404"/>
                    <a:pt x="446" y="404"/>
                    <a:pt x="446" y="404"/>
                  </a:cubicBezTo>
                  <a:cubicBezTo>
                    <a:pt x="470" y="392"/>
                    <a:pt x="479" y="363"/>
                    <a:pt x="467" y="339"/>
                  </a:cubicBezTo>
                  <a:cubicBezTo>
                    <a:pt x="464" y="334"/>
                    <a:pt x="464" y="334"/>
                    <a:pt x="464" y="334"/>
                  </a:cubicBezTo>
                  <a:cubicBezTo>
                    <a:pt x="447" y="300"/>
                    <a:pt x="447" y="300"/>
                    <a:pt x="447" y="300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297" y="10"/>
                    <a:pt x="268" y="0"/>
                    <a:pt x="24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93BC4963-B473-4451-AF98-4FF22C64E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3" y="4133850"/>
              <a:ext cx="922338" cy="1039813"/>
            </a:xfrm>
            <a:custGeom>
              <a:avLst/>
              <a:gdLst>
                <a:gd name="T0" fmla="*/ 244 w 496"/>
                <a:gd name="T1" fmla="*/ 12 h 558"/>
                <a:gd name="T2" fmla="*/ 33 w 496"/>
                <a:gd name="T3" fmla="*/ 121 h 558"/>
                <a:gd name="T4" fmla="*/ 12 w 496"/>
                <a:gd name="T5" fmla="*/ 186 h 558"/>
                <a:gd name="T6" fmla="*/ 187 w 496"/>
                <a:gd name="T7" fmla="*/ 525 h 558"/>
                <a:gd name="T8" fmla="*/ 252 w 496"/>
                <a:gd name="T9" fmla="*/ 546 h 558"/>
                <a:gd name="T10" fmla="*/ 463 w 496"/>
                <a:gd name="T11" fmla="*/ 437 h 558"/>
                <a:gd name="T12" fmla="*/ 484 w 496"/>
                <a:gd name="T13" fmla="*/ 372 h 558"/>
                <a:gd name="T14" fmla="*/ 309 w 496"/>
                <a:gd name="T15" fmla="*/ 33 h 558"/>
                <a:gd name="T16" fmla="*/ 244 w 496"/>
                <a:gd name="T17" fmla="*/ 12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558">
                  <a:moveTo>
                    <a:pt x="244" y="12"/>
                  </a:moveTo>
                  <a:cubicBezTo>
                    <a:pt x="33" y="121"/>
                    <a:pt x="33" y="121"/>
                    <a:pt x="33" y="121"/>
                  </a:cubicBezTo>
                  <a:cubicBezTo>
                    <a:pt x="9" y="133"/>
                    <a:pt x="0" y="162"/>
                    <a:pt x="12" y="186"/>
                  </a:cubicBezTo>
                  <a:cubicBezTo>
                    <a:pt x="187" y="525"/>
                    <a:pt x="187" y="525"/>
                    <a:pt x="187" y="525"/>
                  </a:cubicBezTo>
                  <a:cubicBezTo>
                    <a:pt x="199" y="549"/>
                    <a:pt x="228" y="558"/>
                    <a:pt x="252" y="546"/>
                  </a:cubicBezTo>
                  <a:cubicBezTo>
                    <a:pt x="463" y="437"/>
                    <a:pt x="463" y="437"/>
                    <a:pt x="463" y="437"/>
                  </a:cubicBezTo>
                  <a:cubicBezTo>
                    <a:pt x="487" y="425"/>
                    <a:pt x="496" y="396"/>
                    <a:pt x="484" y="372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297" y="9"/>
                    <a:pt x="268" y="0"/>
                    <a:pt x="244" y="12"/>
                  </a:cubicBez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ED982904-35EE-4868-95CC-19F0F6554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050" y="4265613"/>
              <a:ext cx="804863" cy="773113"/>
            </a:xfrm>
            <a:custGeom>
              <a:avLst/>
              <a:gdLst>
                <a:gd name="T0" fmla="*/ 507 w 507"/>
                <a:gd name="T1" fmla="*/ 308 h 487"/>
                <a:gd name="T2" fmla="*/ 159 w 507"/>
                <a:gd name="T3" fmla="*/ 487 h 487"/>
                <a:gd name="T4" fmla="*/ 0 w 507"/>
                <a:gd name="T5" fmla="*/ 180 h 487"/>
                <a:gd name="T6" fmla="*/ 348 w 507"/>
                <a:gd name="T7" fmla="*/ 0 h 487"/>
                <a:gd name="T8" fmla="*/ 507 w 507"/>
                <a:gd name="T9" fmla="*/ 30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487">
                  <a:moveTo>
                    <a:pt x="507" y="308"/>
                  </a:moveTo>
                  <a:lnTo>
                    <a:pt x="159" y="487"/>
                  </a:lnTo>
                  <a:lnTo>
                    <a:pt x="0" y="180"/>
                  </a:lnTo>
                  <a:lnTo>
                    <a:pt x="348" y="0"/>
                  </a:lnTo>
                  <a:lnTo>
                    <a:pt x="507" y="308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8">
              <a:extLst>
                <a:ext uri="{FF2B5EF4-FFF2-40B4-BE49-F238E27FC236}">
                  <a16:creationId xmlns:a16="http://schemas.microsoft.com/office/drawing/2014/main" id="{09712B6E-847D-4B86-9EDD-A2906D197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29188"/>
              <a:ext cx="84138" cy="85725"/>
            </a:xfrm>
            <a:custGeom>
              <a:avLst/>
              <a:gdLst>
                <a:gd name="T0" fmla="*/ 5 w 45"/>
                <a:gd name="T1" fmla="*/ 32 h 46"/>
                <a:gd name="T2" fmla="*/ 14 w 45"/>
                <a:gd name="T3" fmla="*/ 5 h 46"/>
                <a:gd name="T4" fmla="*/ 40 w 45"/>
                <a:gd name="T5" fmla="*/ 14 h 46"/>
                <a:gd name="T6" fmla="*/ 32 w 45"/>
                <a:gd name="T7" fmla="*/ 41 h 46"/>
                <a:gd name="T8" fmla="*/ 5 w 45"/>
                <a:gd name="T9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5" y="32"/>
                  </a:moveTo>
                  <a:cubicBezTo>
                    <a:pt x="0" y="22"/>
                    <a:pt x="4" y="10"/>
                    <a:pt x="14" y="5"/>
                  </a:cubicBezTo>
                  <a:cubicBezTo>
                    <a:pt x="23" y="0"/>
                    <a:pt x="35" y="4"/>
                    <a:pt x="40" y="14"/>
                  </a:cubicBezTo>
                  <a:cubicBezTo>
                    <a:pt x="45" y="24"/>
                    <a:pt x="42" y="36"/>
                    <a:pt x="32" y="41"/>
                  </a:cubicBezTo>
                  <a:cubicBezTo>
                    <a:pt x="22" y="46"/>
                    <a:pt x="10" y="42"/>
                    <a:pt x="5" y="32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9">
              <a:extLst>
                <a:ext uri="{FF2B5EF4-FFF2-40B4-BE49-F238E27FC236}">
                  <a16:creationId xmlns:a16="http://schemas.microsoft.com/office/drawing/2014/main" id="{A2D6795B-5D4C-48EC-9903-B71DF2CCE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238" y="4225925"/>
              <a:ext cx="52388" cy="49213"/>
            </a:xfrm>
            <a:custGeom>
              <a:avLst/>
              <a:gdLst>
                <a:gd name="T0" fmla="*/ 3 w 28"/>
                <a:gd name="T1" fmla="*/ 19 h 27"/>
                <a:gd name="T2" fmla="*/ 9 w 28"/>
                <a:gd name="T3" fmla="*/ 3 h 27"/>
                <a:gd name="T4" fmla="*/ 25 w 28"/>
                <a:gd name="T5" fmla="*/ 8 h 27"/>
                <a:gd name="T6" fmla="*/ 19 w 28"/>
                <a:gd name="T7" fmla="*/ 24 h 27"/>
                <a:gd name="T8" fmla="*/ 3 w 28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19"/>
                  </a:moveTo>
                  <a:cubicBezTo>
                    <a:pt x="0" y="13"/>
                    <a:pt x="3" y="6"/>
                    <a:pt x="9" y="3"/>
                  </a:cubicBezTo>
                  <a:cubicBezTo>
                    <a:pt x="14" y="0"/>
                    <a:pt x="22" y="2"/>
                    <a:pt x="25" y="8"/>
                  </a:cubicBezTo>
                  <a:cubicBezTo>
                    <a:pt x="28" y="14"/>
                    <a:pt x="25" y="21"/>
                    <a:pt x="19" y="24"/>
                  </a:cubicBezTo>
                  <a:cubicBezTo>
                    <a:pt x="14" y="27"/>
                    <a:pt x="6" y="25"/>
                    <a:pt x="3" y="19"/>
                  </a:cubicBezTo>
                  <a:close/>
                </a:path>
              </a:pathLst>
            </a:custGeom>
            <a:solidFill>
              <a:srgbClr val="333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0">
              <a:extLst>
                <a:ext uri="{FF2B5EF4-FFF2-40B4-BE49-F238E27FC236}">
                  <a16:creationId xmlns:a16="http://schemas.microsoft.com/office/drawing/2014/main" id="{D50369B2-A05F-4590-B61F-6299DA91A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4259263"/>
              <a:ext cx="223838" cy="144463"/>
            </a:xfrm>
            <a:custGeom>
              <a:avLst/>
              <a:gdLst>
                <a:gd name="T0" fmla="*/ 110 w 120"/>
                <a:gd name="T1" fmla="*/ 30 h 78"/>
                <a:gd name="T2" fmla="*/ 23 w 120"/>
                <a:gd name="T3" fmla="*/ 75 h 78"/>
                <a:gd name="T4" fmla="*/ 3 w 120"/>
                <a:gd name="T5" fmla="*/ 68 h 78"/>
                <a:gd name="T6" fmla="*/ 3 w 120"/>
                <a:gd name="T7" fmla="*/ 68 h 78"/>
                <a:gd name="T8" fmla="*/ 10 w 120"/>
                <a:gd name="T9" fmla="*/ 48 h 78"/>
                <a:gd name="T10" fmla="*/ 96 w 120"/>
                <a:gd name="T11" fmla="*/ 4 h 78"/>
                <a:gd name="T12" fmla="*/ 116 w 120"/>
                <a:gd name="T13" fmla="*/ 10 h 78"/>
                <a:gd name="T14" fmla="*/ 116 w 120"/>
                <a:gd name="T15" fmla="*/ 10 h 78"/>
                <a:gd name="T16" fmla="*/ 110 w 120"/>
                <a:gd name="T17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78">
                  <a:moveTo>
                    <a:pt x="110" y="30"/>
                  </a:moveTo>
                  <a:cubicBezTo>
                    <a:pt x="23" y="75"/>
                    <a:pt x="23" y="75"/>
                    <a:pt x="23" y="75"/>
                  </a:cubicBezTo>
                  <a:cubicBezTo>
                    <a:pt x="16" y="78"/>
                    <a:pt x="7" y="75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1"/>
                    <a:pt x="2" y="52"/>
                    <a:pt x="10" y="4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4" y="0"/>
                    <a:pt x="112" y="3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20" y="17"/>
                    <a:pt x="117" y="26"/>
                    <a:pt x="110" y="30"/>
                  </a:cubicBezTo>
                  <a:close/>
                </a:path>
              </a:pathLst>
            </a:custGeom>
            <a:solidFill>
              <a:srgbClr val="333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11">
              <a:extLst>
                <a:ext uri="{FF2B5EF4-FFF2-40B4-BE49-F238E27FC236}">
                  <a16:creationId xmlns:a16="http://schemas.microsoft.com/office/drawing/2014/main" id="{71E7CF1D-F73A-419C-9D51-5B1A0FA767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20000">
              <a:off x="8897938" y="4468813"/>
              <a:ext cx="3651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0" i="0" u="none" strike="noStrike" cap="none" normalizeH="0" baseline="0">
                  <a:ln>
                    <a:noFill/>
                  </a:ln>
                  <a:solidFill>
                    <a:srgbClr val="8F959E"/>
                  </a:solidFill>
                  <a:effectLst/>
                  <a:latin typeface="Times New Roman" panose="02020603050405020304" pitchFamily="18" charset="0"/>
                </a:rPr>
                <a:t>A+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DB420E85-2A3A-4E2D-96FF-4A5DB043A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025" y="4270375"/>
              <a:ext cx="63500" cy="76200"/>
            </a:xfrm>
            <a:custGeom>
              <a:avLst/>
              <a:gdLst>
                <a:gd name="T0" fmla="*/ 40 w 40"/>
                <a:gd name="T1" fmla="*/ 39 h 48"/>
                <a:gd name="T2" fmla="*/ 20 w 40"/>
                <a:gd name="T3" fmla="*/ 48 h 48"/>
                <a:gd name="T4" fmla="*/ 0 w 40"/>
                <a:gd name="T5" fmla="*/ 10 h 48"/>
                <a:gd name="T6" fmla="*/ 20 w 40"/>
                <a:gd name="T7" fmla="*/ 0 h 48"/>
                <a:gd name="T8" fmla="*/ 40 w 40"/>
                <a:gd name="T9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40" y="39"/>
                  </a:moveTo>
                  <a:lnTo>
                    <a:pt x="20" y="48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40" y="39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CD7417D6-BBE9-4FFE-A24F-4B1C3E152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7825" y="4368800"/>
              <a:ext cx="63500" cy="76200"/>
            </a:xfrm>
            <a:custGeom>
              <a:avLst/>
              <a:gdLst>
                <a:gd name="T0" fmla="*/ 40 w 40"/>
                <a:gd name="T1" fmla="*/ 38 h 48"/>
                <a:gd name="T2" fmla="*/ 20 w 40"/>
                <a:gd name="T3" fmla="*/ 48 h 48"/>
                <a:gd name="T4" fmla="*/ 0 w 40"/>
                <a:gd name="T5" fmla="*/ 9 h 48"/>
                <a:gd name="T6" fmla="*/ 20 w 40"/>
                <a:gd name="T7" fmla="*/ 0 h 48"/>
                <a:gd name="T8" fmla="*/ 40 w 40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40" y="38"/>
                  </a:moveTo>
                  <a:lnTo>
                    <a:pt x="20" y="4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0D98C5BD-E1B9-4180-B988-D01046162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863" y="4905375"/>
              <a:ext cx="61913" cy="76200"/>
            </a:xfrm>
            <a:custGeom>
              <a:avLst/>
              <a:gdLst>
                <a:gd name="T0" fmla="*/ 39 w 39"/>
                <a:gd name="T1" fmla="*/ 37 h 48"/>
                <a:gd name="T2" fmla="*/ 20 w 39"/>
                <a:gd name="T3" fmla="*/ 48 h 48"/>
                <a:gd name="T4" fmla="*/ 0 w 39"/>
                <a:gd name="T5" fmla="*/ 9 h 48"/>
                <a:gd name="T6" fmla="*/ 20 w 39"/>
                <a:gd name="T7" fmla="*/ 0 h 48"/>
                <a:gd name="T8" fmla="*/ 39 w 39"/>
                <a:gd name="T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8">
                  <a:moveTo>
                    <a:pt x="39" y="37"/>
                  </a:moveTo>
                  <a:lnTo>
                    <a:pt x="20" y="4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9" y="37"/>
                  </a:lnTo>
                  <a:close/>
                </a:path>
              </a:pathLst>
            </a:custGeom>
            <a:solidFill>
              <a:srgbClr val="8F959E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">
              <a:extLst>
                <a:ext uri="{FF2B5EF4-FFF2-40B4-BE49-F238E27FC236}">
                  <a16:creationId xmlns:a16="http://schemas.microsoft.com/office/drawing/2014/main" id="{B94DAD56-C552-42C3-9AAA-43A89300E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0" y="4945063"/>
              <a:ext cx="341313" cy="274638"/>
            </a:xfrm>
            <a:custGeom>
              <a:avLst/>
              <a:gdLst>
                <a:gd name="T0" fmla="*/ 90 w 184"/>
                <a:gd name="T1" fmla="*/ 143 h 148"/>
                <a:gd name="T2" fmla="*/ 54 w 184"/>
                <a:gd name="T3" fmla="*/ 137 h 148"/>
                <a:gd name="T4" fmla="*/ 6 w 184"/>
                <a:gd name="T5" fmla="*/ 68 h 148"/>
                <a:gd name="T6" fmla="*/ 10 w 184"/>
                <a:gd name="T7" fmla="*/ 44 h 148"/>
                <a:gd name="T8" fmla="*/ 38 w 184"/>
                <a:gd name="T9" fmla="*/ 12 h 148"/>
                <a:gd name="T10" fmla="*/ 53 w 184"/>
                <a:gd name="T11" fmla="*/ 8 h 148"/>
                <a:gd name="T12" fmla="*/ 132 w 184"/>
                <a:gd name="T13" fmla="*/ 14 h 148"/>
                <a:gd name="T14" fmla="*/ 155 w 184"/>
                <a:gd name="T15" fmla="*/ 25 h 148"/>
                <a:gd name="T16" fmla="*/ 175 w 184"/>
                <a:gd name="T17" fmla="*/ 77 h 148"/>
                <a:gd name="T18" fmla="*/ 164 w 184"/>
                <a:gd name="T19" fmla="*/ 102 h 148"/>
                <a:gd name="T20" fmla="*/ 90 w 184"/>
                <a:gd name="T21" fmla="*/ 1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48">
                  <a:moveTo>
                    <a:pt x="90" y="143"/>
                  </a:moveTo>
                  <a:cubicBezTo>
                    <a:pt x="54" y="137"/>
                    <a:pt x="54" y="137"/>
                    <a:pt x="54" y="137"/>
                  </a:cubicBezTo>
                  <a:cubicBezTo>
                    <a:pt x="22" y="131"/>
                    <a:pt x="0" y="100"/>
                    <a:pt x="6" y="6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29"/>
                    <a:pt x="23" y="17"/>
                    <a:pt x="38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79" y="0"/>
                    <a:pt x="107" y="3"/>
                    <a:pt x="132" y="14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75" y="34"/>
                    <a:pt x="184" y="57"/>
                    <a:pt x="175" y="7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2" y="132"/>
                    <a:pt x="121" y="148"/>
                    <a:pt x="90" y="143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Line 16">
              <a:extLst>
                <a:ext uri="{FF2B5EF4-FFF2-40B4-BE49-F238E27FC236}">
                  <a16:creationId xmlns:a16="http://schemas.microsoft.com/office/drawing/2014/main" id="{847EF21E-9CCD-44A3-88F1-8B21D7B8C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64388" y="5014913"/>
              <a:ext cx="60325" cy="111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7">
              <a:extLst>
                <a:ext uri="{FF2B5EF4-FFF2-40B4-BE49-F238E27FC236}">
                  <a16:creationId xmlns:a16="http://schemas.microsoft.com/office/drawing/2014/main" id="{BEA10C0E-1434-446D-8A3A-01AEDDEC2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5021263"/>
              <a:ext cx="317500" cy="279400"/>
            </a:xfrm>
            <a:custGeom>
              <a:avLst/>
              <a:gdLst>
                <a:gd name="T0" fmla="*/ 60 w 171"/>
                <a:gd name="T1" fmla="*/ 138 h 150"/>
                <a:gd name="T2" fmla="*/ 96 w 171"/>
                <a:gd name="T3" fmla="*/ 144 h 150"/>
                <a:gd name="T4" fmla="*/ 165 w 171"/>
                <a:gd name="T5" fmla="*/ 95 h 150"/>
                <a:gd name="T6" fmla="*/ 169 w 171"/>
                <a:gd name="T7" fmla="*/ 71 h 150"/>
                <a:gd name="T8" fmla="*/ 153 w 171"/>
                <a:gd name="T9" fmla="*/ 32 h 150"/>
                <a:gd name="T10" fmla="*/ 140 w 171"/>
                <a:gd name="T11" fmla="*/ 23 h 150"/>
                <a:gd name="T12" fmla="*/ 63 w 171"/>
                <a:gd name="T13" fmla="*/ 2 h 150"/>
                <a:gd name="T14" fmla="*/ 38 w 171"/>
                <a:gd name="T15" fmla="*/ 5 h 150"/>
                <a:gd name="T16" fmla="*/ 2 w 171"/>
                <a:gd name="T17" fmla="*/ 47 h 150"/>
                <a:gd name="T18" fmla="*/ 4 w 171"/>
                <a:gd name="T19" fmla="*/ 75 h 150"/>
                <a:gd name="T20" fmla="*/ 60 w 171"/>
                <a:gd name="T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50">
                  <a:moveTo>
                    <a:pt x="60" y="138"/>
                  </a:moveTo>
                  <a:cubicBezTo>
                    <a:pt x="96" y="144"/>
                    <a:pt x="96" y="144"/>
                    <a:pt x="96" y="144"/>
                  </a:cubicBezTo>
                  <a:cubicBezTo>
                    <a:pt x="128" y="150"/>
                    <a:pt x="159" y="128"/>
                    <a:pt x="165" y="95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1" y="56"/>
                    <a:pt x="165" y="41"/>
                    <a:pt x="153" y="32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18" y="7"/>
                    <a:pt x="90" y="0"/>
                    <a:pt x="63" y="2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16" y="7"/>
                    <a:pt x="0" y="26"/>
                    <a:pt x="2" y="47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6" y="107"/>
                    <a:pt x="29" y="133"/>
                    <a:pt x="60" y="138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Line 18">
              <a:extLst>
                <a:ext uri="{FF2B5EF4-FFF2-40B4-BE49-F238E27FC236}">
                  <a16:creationId xmlns:a16="http://schemas.microsoft.com/office/drawing/2014/main" id="{90B73793-A6EF-48EC-8B83-CC07BAD96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6075" y="5153025"/>
              <a:ext cx="60325" cy="111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8A19F691-478B-4093-927B-623882F8E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991100"/>
              <a:ext cx="123825" cy="69850"/>
            </a:xfrm>
            <a:custGeom>
              <a:avLst/>
              <a:gdLst>
                <a:gd name="T0" fmla="*/ 0 w 67"/>
                <a:gd name="T1" fmla="*/ 26 h 38"/>
                <a:gd name="T2" fmla="*/ 67 w 67"/>
                <a:gd name="T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" h="38">
                  <a:moveTo>
                    <a:pt x="0" y="26"/>
                  </a:moveTo>
                  <a:cubicBezTo>
                    <a:pt x="0" y="26"/>
                    <a:pt x="40" y="0"/>
                    <a:pt x="67" y="38"/>
                  </a:cubicBezTo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5B8E7E3C-FEAE-49D3-8B18-D4A9829B1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5035550"/>
              <a:ext cx="220663" cy="84138"/>
            </a:xfrm>
            <a:custGeom>
              <a:avLst/>
              <a:gdLst>
                <a:gd name="T0" fmla="*/ 1 w 119"/>
                <a:gd name="T1" fmla="*/ 39 h 45"/>
                <a:gd name="T2" fmla="*/ 1 w 119"/>
                <a:gd name="T3" fmla="*/ 44 h 45"/>
                <a:gd name="T4" fmla="*/ 119 w 119"/>
                <a:gd name="T5" fmla="*/ 15 h 45"/>
                <a:gd name="T6" fmla="*/ 84 w 119"/>
                <a:gd name="T7" fmla="*/ 2 h 45"/>
                <a:gd name="T8" fmla="*/ 56 w 119"/>
                <a:gd name="T9" fmla="*/ 1 h 45"/>
                <a:gd name="T10" fmla="*/ 30 w 119"/>
                <a:gd name="T11" fmla="*/ 4 h 45"/>
                <a:gd name="T12" fmla="*/ 1 w 119"/>
                <a:gd name="T13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45">
                  <a:moveTo>
                    <a:pt x="1" y="39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48" y="45"/>
                    <a:pt x="91" y="34"/>
                    <a:pt x="119" y="15"/>
                  </a:cubicBezTo>
                  <a:cubicBezTo>
                    <a:pt x="108" y="9"/>
                    <a:pt x="96" y="5"/>
                    <a:pt x="84" y="2"/>
                  </a:cubicBezTo>
                  <a:cubicBezTo>
                    <a:pt x="75" y="1"/>
                    <a:pt x="65" y="0"/>
                    <a:pt x="56" y="1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13" y="6"/>
                    <a:pt x="0" y="21"/>
                    <a:pt x="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21">
              <a:extLst>
                <a:ext uri="{FF2B5EF4-FFF2-40B4-BE49-F238E27FC236}">
                  <a16:creationId xmlns:a16="http://schemas.microsoft.com/office/drawing/2014/main" id="{B9E16466-B50B-4A7D-8882-99A7E1CF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0" y="4959350"/>
              <a:ext cx="212725" cy="131763"/>
            </a:xfrm>
            <a:custGeom>
              <a:avLst/>
              <a:gdLst>
                <a:gd name="T0" fmla="*/ 105 w 114"/>
                <a:gd name="T1" fmla="*/ 71 h 71"/>
                <a:gd name="T2" fmla="*/ 107 w 114"/>
                <a:gd name="T3" fmla="*/ 66 h 71"/>
                <a:gd name="T4" fmla="*/ 90 w 114"/>
                <a:gd name="T5" fmla="*/ 23 h 71"/>
                <a:gd name="T6" fmla="*/ 90 w 114"/>
                <a:gd name="T7" fmla="*/ 23 h 71"/>
                <a:gd name="T8" fmla="*/ 67 w 114"/>
                <a:gd name="T9" fmla="*/ 13 h 71"/>
                <a:gd name="T10" fmla="*/ 0 w 114"/>
                <a:gd name="T11" fmla="*/ 5 h 71"/>
                <a:gd name="T12" fmla="*/ 105 w 114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1">
                  <a:moveTo>
                    <a:pt x="105" y="71"/>
                  </a:moveTo>
                  <a:cubicBezTo>
                    <a:pt x="107" y="66"/>
                    <a:pt x="107" y="66"/>
                    <a:pt x="107" y="66"/>
                  </a:cubicBezTo>
                  <a:cubicBezTo>
                    <a:pt x="114" y="50"/>
                    <a:pt x="107" y="31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46" y="3"/>
                    <a:pt x="23" y="0"/>
                    <a:pt x="0" y="5"/>
                  </a:cubicBezTo>
                  <a:cubicBezTo>
                    <a:pt x="21" y="33"/>
                    <a:pt x="59" y="57"/>
                    <a:pt x="105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Oval 22">
              <a:extLst>
                <a:ext uri="{FF2B5EF4-FFF2-40B4-BE49-F238E27FC236}">
                  <a16:creationId xmlns:a16="http://schemas.microsoft.com/office/drawing/2014/main" id="{EDFE2F14-2C6A-4D9D-9AE9-35635D17A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4613" y="3767138"/>
              <a:ext cx="758825" cy="758825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23">
              <a:extLst>
                <a:ext uri="{FF2B5EF4-FFF2-40B4-BE49-F238E27FC236}">
                  <a16:creationId xmlns:a16="http://schemas.microsoft.com/office/drawing/2014/main" id="{3BC7F2EE-875E-425A-86C4-31908D51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75" y="3871913"/>
              <a:ext cx="717550" cy="549275"/>
            </a:xfrm>
            <a:custGeom>
              <a:avLst/>
              <a:gdLst>
                <a:gd name="T0" fmla="*/ 365 w 386"/>
                <a:gd name="T1" fmla="*/ 126 h 295"/>
                <a:gd name="T2" fmla="*/ 293 w 386"/>
                <a:gd name="T3" fmla="*/ 126 h 295"/>
                <a:gd name="T4" fmla="*/ 147 w 386"/>
                <a:gd name="T5" fmla="*/ 0 h 295"/>
                <a:gd name="T6" fmla="*/ 0 w 386"/>
                <a:gd name="T7" fmla="*/ 148 h 295"/>
                <a:gd name="T8" fmla="*/ 147 w 386"/>
                <a:gd name="T9" fmla="*/ 295 h 295"/>
                <a:gd name="T10" fmla="*/ 293 w 386"/>
                <a:gd name="T11" fmla="*/ 169 h 295"/>
                <a:gd name="T12" fmla="*/ 365 w 386"/>
                <a:gd name="T13" fmla="*/ 169 h 295"/>
                <a:gd name="T14" fmla="*/ 386 w 386"/>
                <a:gd name="T15" fmla="*/ 148 h 295"/>
                <a:gd name="T16" fmla="*/ 365 w 386"/>
                <a:gd name="T17" fmla="*/ 12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6" h="295">
                  <a:moveTo>
                    <a:pt x="365" y="126"/>
                  </a:moveTo>
                  <a:cubicBezTo>
                    <a:pt x="293" y="126"/>
                    <a:pt x="293" y="126"/>
                    <a:pt x="293" y="126"/>
                  </a:cubicBezTo>
                  <a:cubicBezTo>
                    <a:pt x="283" y="55"/>
                    <a:pt x="221" y="0"/>
                    <a:pt x="147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29"/>
                    <a:pt x="66" y="295"/>
                    <a:pt x="147" y="295"/>
                  </a:cubicBezTo>
                  <a:cubicBezTo>
                    <a:pt x="221" y="295"/>
                    <a:pt x="283" y="240"/>
                    <a:pt x="293" y="169"/>
                  </a:cubicBezTo>
                  <a:cubicBezTo>
                    <a:pt x="365" y="169"/>
                    <a:pt x="365" y="169"/>
                    <a:pt x="365" y="169"/>
                  </a:cubicBezTo>
                  <a:cubicBezTo>
                    <a:pt x="377" y="169"/>
                    <a:pt x="386" y="159"/>
                    <a:pt x="386" y="148"/>
                  </a:cubicBezTo>
                  <a:cubicBezTo>
                    <a:pt x="386" y="136"/>
                    <a:pt x="377" y="126"/>
                    <a:pt x="365" y="126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Oval 24">
              <a:extLst>
                <a:ext uri="{FF2B5EF4-FFF2-40B4-BE49-F238E27FC236}">
                  <a16:creationId xmlns:a16="http://schemas.microsoft.com/office/drawing/2014/main" id="{498FF570-711E-4A1B-B56F-E5128718E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3929063"/>
              <a:ext cx="436563" cy="433388"/>
            </a:xfrm>
            <a:prstGeom prst="ellipse">
              <a:avLst/>
            </a:pr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25">
              <a:extLst>
                <a:ext uri="{FF2B5EF4-FFF2-40B4-BE49-F238E27FC236}">
                  <a16:creationId xmlns:a16="http://schemas.microsoft.com/office/drawing/2014/main" id="{A43152B2-4B52-4FCD-B84A-620687685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3941763"/>
              <a:ext cx="344488" cy="342900"/>
            </a:xfrm>
            <a:custGeom>
              <a:avLst/>
              <a:gdLst>
                <a:gd name="T0" fmla="*/ 185 w 185"/>
                <a:gd name="T1" fmla="*/ 29 h 184"/>
                <a:gd name="T2" fmla="*/ 110 w 185"/>
                <a:gd name="T3" fmla="*/ 0 h 184"/>
                <a:gd name="T4" fmla="*/ 0 w 185"/>
                <a:gd name="T5" fmla="*/ 110 h 184"/>
                <a:gd name="T6" fmla="*/ 29 w 185"/>
                <a:gd name="T7" fmla="*/ 184 h 184"/>
                <a:gd name="T8" fmla="*/ 24 w 185"/>
                <a:gd name="T9" fmla="*/ 147 h 184"/>
                <a:gd name="T10" fmla="*/ 148 w 185"/>
                <a:gd name="T11" fmla="*/ 23 h 184"/>
                <a:gd name="T12" fmla="*/ 185 w 185"/>
                <a:gd name="T13" fmla="*/ 2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84">
                  <a:moveTo>
                    <a:pt x="185" y="29"/>
                  </a:moveTo>
                  <a:cubicBezTo>
                    <a:pt x="165" y="10"/>
                    <a:pt x="138" y="0"/>
                    <a:pt x="110" y="0"/>
                  </a:cubicBezTo>
                  <a:cubicBezTo>
                    <a:pt x="50" y="0"/>
                    <a:pt x="0" y="49"/>
                    <a:pt x="0" y="110"/>
                  </a:cubicBezTo>
                  <a:cubicBezTo>
                    <a:pt x="0" y="138"/>
                    <a:pt x="11" y="164"/>
                    <a:pt x="29" y="184"/>
                  </a:cubicBezTo>
                  <a:cubicBezTo>
                    <a:pt x="26" y="172"/>
                    <a:pt x="24" y="160"/>
                    <a:pt x="24" y="147"/>
                  </a:cubicBezTo>
                  <a:cubicBezTo>
                    <a:pt x="24" y="79"/>
                    <a:pt x="79" y="23"/>
                    <a:pt x="148" y="23"/>
                  </a:cubicBezTo>
                  <a:cubicBezTo>
                    <a:pt x="160" y="23"/>
                    <a:pt x="173" y="25"/>
                    <a:pt x="18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26">
              <a:extLst>
                <a:ext uri="{FF2B5EF4-FFF2-40B4-BE49-F238E27FC236}">
                  <a16:creationId xmlns:a16="http://schemas.microsoft.com/office/drawing/2014/main" id="{8B1E0FD3-8577-463F-9C63-C7286A9D1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2489200"/>
              <a:ext cx="2268538" cy="1836738"/>
            </a:xfrm>
            <a:custGeom>
              <a:avLst/>
              <a:gdLst>
                <a:gd name="T0" fmla="*/ 932 w 1220"/>
                <a:gd name="T1" fmla="*/ 975 h 986"/>
                <a:gd name="T2" fmla="*/ 41 w 1220"/>
                <a:gd name="T3" fmla="*/ 627 h 986"/>
                <a:gd name="T4" fmla="*/ 11 w 1220"/>
                <a:gd name="T5" fmla="*/ 557 h 986"/>
                <a:gd name="T6" fmla="*/ 228 w 1220"/>
                <a:gd name="T7" fmla="*/ 0 h 986"/>
                <a:gd name="T8" fmla="*/ 1220 w 1220"/>
                <a:gd name="T9" fmla="*/ 388 h 986"/>
                <a:gd name="T10" fmla="*/ 1002 w 1220"/>
                <a:gd name="T11" fmla="*/ 944 h 986"/>
                <a:gd name="T12" fmla="*/ 932 w 1220"/>
                <a:gd name="T13" fmla="*/ 975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0" h="986">
                  <a:moveTo>
                    <a:pt x="932" y="975"/>
                  </a:moveTo>
                  <a:cubicBezTo>
                    <a:pt x="41" y="627"/>
                    <a:pt x="41" y="627"/>
                    <a:pt x="41" y="627"/>
                  </a:cubicBezTo>
                  <a:cubicBezTo>
                    <a:pt x="13" y="616"/>
                    <a:pt x="0" y="585"/>
                    <a:pt x="11" y="55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1220" y="388"/>
                    <a:pt x="1220" y="388"/>
                    <a:pt x="1220" y="388"/>
                  </a:cubicBezTo>
                  <a:cubicBezTo>
                    <a:pt x="1002" y="944"/>
                    <a:pt x="1002" y="944"/>
                    <a:pt x="1002" y="944"/>
                  </a:cubicBezTo>
                  <a:cubicBezTo>
                    <a:pt x="991" y="972"/>
                    <a:pt x="960" y="986"/>
                    <a:pt x="932" y="975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27">
              <a:extLst>
                <a:ext uri="{FF2B5EF4-FFF2-40B4-BE49-F238E27FC236}">
                  <a16:creationId xmlns:a16="http://schemas.microsoft.com/office/drawing/2014/main" id="{33AE9F4E-D8ED-4E64-A84D-01FC5D010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2273300"/>
              <a:ext cx="2014538" cy="938213"/>
            </a:xfrm>
            <a:custGeom>
              <a:avLst/>
              <a:gdLst>
                <a:gd name="T0" fmla="*/ 1170 w 1269"/>
                <a:gd name="T1" fmla="*/ 591 h 591"/>
                <a:gd name="T2" fmla="*/ 8 w 1269"/>
                <a:gd name="T3" fmla="*/ 136 h 591"/>
                <a:gd name="T4" fmla="*/ 0 w 1269"/>
                <a:gd name="T5" fmla="*/ 0 h 591"/>
                <a:gd name="T6" fmla="*/ 1269 w 1269"/>
                <a:gd name="T7" fmla="*/ 498 h 591"/>
                <a:gd name="T8" fmla="*/ 1170 w 1269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9" h="591">
                  <a:moveTo>
                    <a:pt x="1170" y="591"/>
                  </a:moveTo>
                  <a:lnTo>
                    <a:pt x="8" y="136"/>
                  </a:lnTo>
                  <a:lnTo>
                    <a:pt x="0" y="0"/>
                  </a:lnTo>
                  <a:lnTo>
                    <a:pt x="1269" y="498"/>
                  </a:lnTo>
                  <a:lnTo>
                    <a:pt x="1170" y="591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28">
              <a:extLst>
                <a:ext uri="{FF2B5EF4-FFF2-40B4-BE49-F238E27FC236}">
                  <a16:creationId xmlns:a16="http://schemas.microsoft.com/office/drawing/2014/main" id="{98B01362-C738-4156-9638-F094756E2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2190750"/>
              <a:ext cx="2035175" cy="873125"/>
            </a:xfrm>
            <a:custGeom>
              <a:avLst/>
              <a:gdLst>
                <a:gd name="T0" fmla="*/ 1050 w 1094"/>
                <a:gd name="T1" fmla="*/ 392 h 468"/>
                <a:gd name="T2" fmla="*/ 75 w 1094"/>
                <a:gd name="T3" fmla="*/ 12 h 468"/>
                <a:gd name="T4" fmla="*/ 0 w 1094"/>
                <a:gd name="T5" fmla="*/ 44 h 468"/>
                <a:gd name="T6" fmla="*/ 0 w 1094"/>
                <a:gd name="T7" fmla="*/ 44 h 468"/>
                <a:gd name="T8" fmla="*/ 1083 w 1094"/>
                <a:gd name="T9" fmla="*/ 468 h 468"/>
                <a:gd name="T10" fmla="*/ 1083 w 1094"/>
                <a:gd name="T11" fmla="*/ 468 h 468"/>
                <a:gd name="T12" fmla="*/ 1050 w 1094"/>
                <a:gd name="T13" fmla="*/ 39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468">
                  <a:moveTo>
                    <a:pt x="1050" y="39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45" y="0"/>
                    <a:pt x="11" y="15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83" y="468"/>
                    <a:pt x="1083" y="468"/>
                    <a:pt x="1083" y="468"/>
                  </a:cubicBezTo>
                  <a:cubicBezTo>
                    <a:pt x="1083" y="468"/>
                    <a:pt x="1083" y="468"/>
                    <a:pt x="1083" y="468"/>
                  </a:cubicBezTo>
                  <a:cubicBezTo>
                    <a:pt x="1094" y="438"/>
                    <a:pt x="1080" y="404"/>
                    <a:pt x="1050" y="392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9">
              <a:extLst>
                <a:ext uri="{FF2B5EF4-FFF2-40B4-BE49-F238E27FC236}">
                  <a16:creationId xmlns:a16="http://schemas.microsoft.com/office/drawing/2014/main" id="{50BE9BF1-D18B-49B2-BD2D-3EEA72762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2379663"/>
              <a:ext cx="1809750" cy="750888"/>
            </a:xfrm>
            <a:custGeom>
              <a:avLst/>
              <a:gdLst>
                <a:gd name="T0" fmla="*/ 2 w 1140"/>
                <a:gd name="T1" fmla="*/ 39 h 473"/>
                <a:gd name="T2" fmla="*/ 0 w 1140"/>
                <a:gd name="T3" fmla="*/ 0 h 473"/>
                <a:gd name="T4" fmla="*/ 1140 w 1140"/>
                <a:gd name="T5" fmla="*/ 446 h 473"/>
                <a:gd name="T6" fmla="*/ 1112 w 1140"/>
                <a:gd name="T7" fmla="*/ 473 h 473"/>
                <a:gd name="T8" fmla="*/ 2 w 1140"/>
                <a:gd name="T9" fmla="*/ 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473">
                  <a:moveTo>
                    <a:pt x="2" y="39"/>
                  </a:moveTo>
                  <a:lnTo>
                    <a:pt x="0" y="0"/>
                  </a:lnTo>
                  <a:lnTo>
                    <a:pt x="1140" y="446"/>
                  </a:lnTo>
                  <a:lnTo>
                    <a:pt x="1112" y="473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30">
              <a:extLst>
                <a:ext uri="{FF2B5EF4-FFF2-40B4-BE49-F238E27FC236}">
                  <a16:creationId xmlns:a16="http://schemas.microsoft.com/office/drawing/2014/main" id="{A5102B1B-30F6-4CF1-9E67-C81496B5F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2379663"/>
              <a:ext cx="1809750" cy="750888"/>
            </a:xfrm>
            <a:custGeom>
              <a:avLst/>
              <a:gdLst>
                <a:gd name="T0" fmla="*/ 2 w 1140"/>
                <a:gd name="T1" fmla="*/ 39 h 473"/>
                <a:gd name="T2" fmla="*/ 0 w 1140"/>
                <a:gd name="T3" fmla="*/ 0 h 473"/>
                <a:gd name="T4" fmla="*/ 1140 w 1140"/>
                <a:gd name="T5" fmla="*/ 446 h 473"/>
                <a:gd name="T6" fmla="*/ 1112 w 1140"/>
                <a:gd name="T7" fmla="*/ 473 h 473"/>
                <a:gd name="T8" fmla="*/ 2 w 1140"/>
                <a:gd name="T9" fmla="*/ 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473">
                  <a:moveTo>
                    <a:pt x="2" y="39"/>
                  </a:moveTo>
                  <a:lnTo>
                    <a:pt x="0" y="0"/>
                  </a:lnTo>
                  <a:lnTo>
                    <a:pt x="1140" y="446"/>
                  </a:lnTo>
                  <a:lnTo>
                    <a:pt x="1112" y="473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1">
              <a:extLst>
                <a:ext uri="{FF2B5EF4-FFF2-40B4-BE49-F238E27FC236}">
                  <a16:creationId xmlns:a16="http://schemas.microsoft.com/office/drawing/2014/main" id="{1C414EAD-CE02-4DE2-A296-A5682DBD7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7513" y="3581400"/>
              <a:ext cx="560388" cy="407988"/>
            </a:xfrm>
            <a:custGeom>
              <a:avLst/>
              <a:gdLst>
                <a:gd name="T0" fmla="*/ 353 w 353"/>
                <a:gd name="T1" fmla="*/ 116 h 257"/>
                <a:gd name="T2" fmla="*/ 55 w 353"/>
                <a:gd name="T3" fmla="*/ 0 h 257"/>
                <a:gd name="T4" fmla="*/ 0 w 353"/>
                <a:gd name="T5" fmla="*/ 139 h 257"/>
                <a:gd name="T6" fmla="*/ 298 w 353"/>
                <a:gd name="T7" fmla="*/ 257 h 257"/>
                <a:gd name="T8" fmla="*/ 353 w 353"/>
                <a:gd name="T9" fmla="*/ 1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57">
                  <a:moveTo>
                    <a:pt x="353" y="116"/>
                  </a:moveTo>
                  <a:lnTo>
                    <a:pt x="55" y="0"/>
                  </a:lnTo>
                  <a:lnTo>
                    <a:pt x="0" y="139"/>
                  </a:lnTo>
                  <a:lnTo>
                    <a:pt x="298" y="257"/>
                  </a:lnTo>
                  <a:lnTo>
                    <a:pt x="353" y="11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32">
              <a:extLst>
                <a:ext uri="{FF2B5EF4-FFF2-40B4-BE49-F238E27FC236}">
                  <a16:creationId xmlns:a16="http://schemas.microsoft.com/office/drawing/2014/main" id="{02D2C4E4-3283-4063-AA85-8DD38F45C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0" y="3733800"/>
              <a:ext cx="153988" cy="61913"/>
            </a:xfrm>
            <a:custGeom>
              <a:avLst/>
              <a:gdLst>
                <a:gd name="T0" fmla="*/ 0 w 97"/>
                <a:gd name="T1" fmla="*/ 0 h 39"/>
                <a:gd name="T2" fmla="*/ 97 w 97"/>
                <a:gd name="T3" fmla="*/ 39 h 39"/>
                <a:gd name="T4" fmla="*/ 0 w 97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39">
                  <a:moveTo>
                    <a:pt x="0" y="0"/>
                  </a:moveTo>
                  <a:lnTo>
                    <a:pt x="9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Line 33">
              <a:extLst>
                <a:ext uri="{FF2B5EF4-FFF2-40B4-BE49-F238E27FC236}">
                  <a16:creationId xmlns:a16="http://schemas.microsoft.com/office/drawing/2014/main" id="{42E13105-7853-48E2-B34B-FF03571E2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4500" y="3733800"/>
              <a:ext cx="153988" cy="619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34">
              <a:extLst>
                <a:ext uri="{FF2B5EF4-FFF2-40B4-BE49-F238E27FC236}">
                  <a16:creationId xmlns:a16="http://schemas.microsoft.com/office/drawing/2014/main" id="{A1B49BC7-EE3A-430A-B896-0C7085125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588" y="3859213"/>
              <a:ext cx="153988" cy="5873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37 h 37"/>
                <a:gd name="T4" fmla="*/ 0 w 97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Line 35">
              <a:extLst>
                <a:ext uri="{FF2B5EF4-FFF2-40B4-BE49-F238E27FC236}">
                  <a16:creationId xmlns:a16="http://schemas.microsoft.com/office/drawing/2014/main" id="{F2D80CCC-FF98-40B4-AC89-4085ABE24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588" y="3859213"/>
              <a:ext cx="153988" cy="5873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36">
              <a:extLst>
                <a:ext uri="{FF2B5EF4-FFF2-40B4-BE49-F238E27FC236}">
                  <a16:creationId xmlns:a16="http://schemas.microsoft.com/office/drawing/2014/main" id="{CFC7FBCC-151F-492C-9358-DD99359F6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3206750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4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0E2EE589-14C6-4D7E-BC06-612E5D00A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0" y="3268663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3 w 81"/>
                <a:gd name="T3" fmla="*/ 0 h 81"/>
                <a:gd name="T4" fmla="*/ 0 w 81"/>
                <a:gd name="T5" fmla="*/ 58 h 81"/>
                <a:gd name="T6" fmla="*/ 58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38">
              <a:extLst>
                <a:ext uri="{FF2B5EF4-FFF2-40B4-BE49-F238E27FC236}">
                  <a16:creationId xmlns:a16="http://schemas.microsoft.com/office/drawing/2014/main" id="{86DACA41-DA4C-4163-8F06-D5FA81619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913" y="3328988"/>
              <a:ext cx="758825" cy="376238"/>
            </a:xfrm>
            <a:custGeom>
              <a:avLst/>
              <a:gdLst>
                <a:gd name="T0" fmla="*/ 420 w 478"/>
                <a:gd name="T1" fmla="*/ 156 h 237"/>
                <a:gd name="T2" fmla="*/ 23 w 478"/>
                <a:gd name="T3" fmla="*/ 0 h 237"/>
                <a:gd name="T4" fmla="*/ 0 w 478"/>
                <a:gd name="T5" fmla="*/ 59 h 237"/>
                <a:gd name="T6" fmla="*/ 398 w 478"/>
                <a:gd name="T7" fmla="*/ 215 h 237"/>
                <a:gd name="T8" fmla="*/ 456 w 478"/>
                <a:gd name="T9" fmla="*/ 237 h 237"/>
                <a:gd name="T10" fmla="*/ 478 w 478"/>
                <a:gd name="T11" fmla="*/ 179 h 237"/>
                <a:gd name="T12" fmla="*/ 420 w 478"/>
                <a:gd name="T13" fmla="*/ 15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237">
                  <a:moveTo>
                    <a:pt x="420" y="156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398" y="215"/>
                  </a:lnTo>
                  <a:lnTo>
                    <a:pt x="456" y="237"/>
                  </a:lnTo>
                  <a:lnTo>
                    <a:pt x="478" y="179"/>
                  </a:lnTo>
                  <a:lnTo>
                    <a:pt x="420" y="15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39">
              <a:extLst>
                <a:ext uri="{FF2B5EF4-FFF2-40B4-BE49-F238E27FC236}">
                  <a16:creationId xmlns:a16="http://schemas.microsoft.com/office/drawing/2014/main" id="{DD01DA2B-A574-4AA5-B5A0-EBC18A07A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3638550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40">
              <a:extLst>
                <a:ext uri="{FF2B5EF4-FFF2-40B4-BE49-F238E27FC236}">
                  <a16:creationId xmlns:a16="http://schemas.microsoft.com/office/drawing/2014/main" id="{97DAAC68-08AC-4764-83CE-ED781F843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3650" y="3700463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8 h 81"/>
                <a:gd name="T6" fmla="*/ 57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7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41">
              <a:extLst>
                <a:ext uri="{FF2B5EF4-FFF2-40B4-BE49-F238E27FC236}">
                  <a16:creationId xmlns:a16="http://schemas.microsoft.com/office/drawing/2014/main" id="{FC3FA895-3E7D-48C3-A56C-0DEBEC5B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5563" y="3065463"/>
              <a:ext cx="287338" cy="188913"/>
            </a:xfrm>
            <a:custGeom>
              <a:avLst/>
              <a:gdLst>
                <a:gd name="T0" fmla="*/ 122 w 181"/>
                <a:gd name="T1" fmla="*/ 38 h 119"/>
                <a:gd name="T2" fmla="*/ 24 w 181"/>
                <a:gd name="T3" fmla="*/ 0 h 119"/>
                <a:gd name="T4" fmla="*/ 0 w 181"/>
                <a:gd name="T5" fmla="*/ 57 h 119"/>
                <a:gd name="T6" fmla="*/ 100 w 181"/>
                <a:gd name="T7" fmla="*/ 97 h 119"/>
                <a:gd name="T8" fmla="*/ 158 w 181"/>
                <a:gd name="T9" fmla="*/ 119 h 119"/>
                <a:gd name="T10" fmla="*/ 181 w 181"/>
                <a:gd name="T11" fmla="*/ 61 h 119"/>
                <a:gd name="T12" fmla="*/ 122 w 181"/>
                <a:gd name="T13" fmla="*/ 3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9">
                  <a:moveTo>
                    <a:pt x="122" y="38"/>
                  </a:moveTo>
                  <a:lnTo>
                    <a:pt x="24" y="0"/>
                  </a:lnTo>
                  <a:lnTo>
                    <a:pt x="0" y="57"/>
                  </a:lnTo>
                  <a:lnTo>
                    <a:pt x="100" y="97"/>
                  </a:lnTo>
                  <a:lnTo>
                    <a:pt x="158" y="119"/>
                  </a:lnTo>
                  <a:lnTo>
                    <a:pt x="181" y="6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42">
              <a:extLst>
                <a:ext uri="{FF2B5EF4-FFF2-40B4-BE49-F238E27FC236}">
                  <a16:creationId xmlns:a16="http://schemas.microsoft.com/office/drawing/2014/main" id="{BB352F79-8CE3-4F99-971F-424E00987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5" y="3187700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3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43">
              <a:extLst>
                <a:ext uri="{FF2B5EF4-FFF2-40B4-BE49-F238E27FC236}">
                  <a16:creationId xmlns:a16="http://schemas.microsoft.com/office/drawing/2014/main" id="{ADE29DD6-2FF5-4873-A329-8C743A624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3249613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9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44">
              <a:extLst>
                <a:ext uri="{FF2B5EF4-FFF2-40B4-BE49-F238E27FC236}">
                  <a16:creationId xmlns:a16="http://schemas.microsoft.com/office/drawing/2014/main" id="{34BC2550-431E-49E5-A584-EDD2B76FD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388" y="3311525"/>
              <a:ext cx="130175" cy="128588"/>
            </a:xfrm>
            <a:custGeom>
              <a:avLst/>
              <a:gdLst>
                <a:gd name="T0" fmla="*/ 82 w 82"/>
                <a:gd name="T1" fmla="*/ 23 h 81"/>
                <a:gd name="T2" fmla="*/ 23 w 82"/>
                <a:gd name="T3" fmla="*/ 0 h 81"/>
                <a:gd name="T4" fmla="*/ 0 w 82"/>
                <a:gd name="T5" fmla="*/ 58 h 81"/>
                <a:gd name="T6" fmla="*/ 58 w 82"/>
                <a:gd name="T7" fmla="*/ 81 h 81"/>
                <a:gd name="T8" fmla="*/ 82 w 82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45">
              <a:extLst>
                <a:ext uri="{FF2B5EF4-FFF2-40B4-BE49-F238E27FC236}">
                  <a16:creationId xmlns:a16="http://schemas.microsoft.com/office/drawing/2014/main" id="{07BC67C7-1EAD-4BC5-9310-06068F32E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463" y="3495675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3 w 81"/>
                <a:gd name="T3" fmla="*/ 0 h 82"/>
                <a:gd name="T4" fmla="*/ 0 w 81"/>
                <a:gd name="T5" fmla="*/ 58 h 82"/>
                <a:gd name="T6" fmla="*/ 58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46">
              <a:extLst>
                <a:ext uri="{FF2B5EF4-FFF2-40B4-BE49-F238E27FC236}">
                  <a16:creationId xmlns:a16="http://schemas.microsoft.com/office/drawing/2014/main" id="{B2EC16B8-886D-47CE-8C45-412747877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25" y="3559175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7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7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47">
              <a:extLst>
                <a:ext uri="{FF2B5EF4-FFF2-40B4-BE49-F238E27FC236}">
                  <a16:creationId xmlns:a16="http://schemas.microsoft.com/office/drawing/2014/main" id="{77B0B16C-5AB9-4A16-89EC-7CFE3E6AD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9225" y="3619500"/>
              <a:ext cx="185738" cy="269875"/>
            </a:xfrm>
            <a:custGeom>
              <a:avLst/>
              <a:gdLst>
                <a:gd name="T0" fmla="*/ 59 w 117"/>
                <a:gd name="T1" fmla="*/ 0 h 170"/>
                <a:gd name="T2" fmla="*/ 35 w 117"/>
                <a:gd name="T3" fmla="*/ 59 h 170"/>
                <a:gd name="T4" fmla="*/ 0 w 117"/>
                <a:gd name="T5" fmla="*/ 148 h 170"/>
                <a:gd name="T6" fmla="*/ 59 w 117"/>
                <a:gd name="T7" fmla="*/ 170 h 170"/>
                <a:gd name="T8" fmla="*/ 94 w 117"/>
                <a:gd name="T9" fmla="*/ 81 h 170"/>
                <a:gd name="T10" fmla="*/ 117 w 117"/>
                <a:gd name="T11" fmla="*/ 23 h 170"/>
                <a:gd name="T12" fmla="*/ 59 w 117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70">
                  <a:moveTo>
                    <a:pt x="59" y="0"/>
                  </a:moveTo>
                  <a:lnTo>
                    <a:pt x="35" y="59"/>
                  </a:lnTo>
                  <a:lnTo>
                    <a:pt x="0" y="148"/>
                  </a:lnTo>
                  <a:lnTo>
                    <a:pt x="59" y="170"/>
                  </a:lnTo>
                  <a:lnTo>
                    <a:pt x="94" y="81"/>
                  </a:lnTo>
                  <a:lnTo>
                    <a:pt x="117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48">
              <a:extLst>
                <a:ext uri="{FF2B5EF4-FFF2-40B4-BE49-F238E27FC236}">
                  <a16:creationId xmlns:a16="http://schemas.microsoft.com/office/drawing/2014/main" id="{A3F46801-56BD-4AFE-8EBD-5E677634B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2921000"/>
              <a:ext cx="128588" cy="128588"/>
            </a:xfrm>
            <a:custGeom>
              <a:avLst/>
              <a:gdLst>
                <a:gd name="T0" fmla="*/ 81 w 81"/>
                <a:gd name="T1" fmla="*/ 24 h 81"/>
                <a:gd name="T2" fmla="*/ 23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4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49">
              <a:extLst>
                <a:ext uri="{FF2B5EF4-FFF2-40B4-BE49-F238E27FC236}">
                  <a16:creationId xmlns:a16="http://schemas.microsoft.com/office/drawing/2014/main" id="{24A78609-1CDB-4E0B-BE90-DD9BB3440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5" y="2982913"/>
              <a:ext cx="128588" cy="130175"/>
            </a:xfrm>
            <a:custGeom>
              <a:avLst/>
              <a:gdLst>
                <a:gd name="T0" fmla="*/ 81 w 81"/>
                <a:gd name="T1" fmla="*/ 24 h 82"/>
                <a:gd name="T2" fmla="*/ 22 w 81"/>
                <a:gd name="T3" fmla="*/ 0 h 82"/>
                <a:gd name="T4" fmla="*/ 0 w 81"/>
                <a:gd name="T5" fmla="*/ 59 h 82"/>
                <a:gd name="T6" fmla="*/ 59 w 81"/>
                <a:gd name="T7" fmla="*/ 82 h 82"/>
                <a:gd name="T8" fmla="*/ 81 w 81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4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9" y="82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50">
              <a:extLst>
                <a:ext uri="{FF2B5EF4-FFF2-40B4-BE49-F238E27FC236}">
                  <a16:creationId xmlns:a16="http://schemas.microsoft.com/office/drawing/2014/main" id="{22359F1A-A6E1-4263-9DCF-3B2ACACCA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8625" y="3044825"/>
              <a:ext cx="127000" cy="130175"/>
            </a:xfrm>
            <a:custGeom>
              <a:avLst/>
              <a:gdLst>
                <a:gd name="T0" fmla="*/ 80 w 80"/>
                <a:gd name="T1" fmla="*/ 23 h 82"/>
                <a:gd name="T2" fmla="*/ 22 w 80"/>
                <a:gd name="T3" fmla="*/ 0 h 82"/>
                <a:gd name="T4" fmla="*/ 0 w 80"/>
                <a:gd name="T5" fmla="*/ 58 h 82"/>
                <a:gd name="T6" fmla="*/ 57 w 80"/>
                <a:gd name="T7" fmla="*/ 82 h 82"/>
                <a:gd name="T8" fmla="*/ 80 w 80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2">
                  <a:moveTo>
                    <a:pt x="80" y="23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7" y="82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51">
              <a:extLst>
                <a:ext uri="{FF2B5EF4-FFF2-40B4-BE49-F238E27FC236}">
                  <a16:creationId xmlns:a16="http://schemas.microsoft.com/office/drawing/2014/main" id="{BFF89C1F-1E99-446F-8235-F3C763F57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200" y="3106738"/>
              <a:ext cx="130175" cy="130175"/>
            </a:xfrm>
            <a:custGeom>
              <a:avLst/>
              <a:gdLst>
                <a:gd name="T0" fmla="*/ 82 w 82"/>
                <a:gd name="T1" fmla="*/ 23 h 82"/>
                <a:gd name="T2" fmla="*/ 23 w 82"/>
                <a:gd name="T3" fmla="*/ 0 h 82"/>
                <a:gd name="T4" fmla="*/ 0 w 82"/>
                <a:gd name="T5" fmla="*/ 58 h 82"/>
                <a:gd name="T6" fmla="*/ 59 w 82"/>
                <a:gd name="T7" fmla="*/ 82 h 82"/>
                <a:gd name="T8" fmla="*/ 82 w 82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2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9" y="82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52">
              <a:extLst>
                <a:ext uri="{FF2B5EF4-FFF2-40B4-BE49-F238E27FC236}">
                  <a16:creationId xmlns:a16="http://schemas.microsoft.com/office/drawing/2014/main" id="{0D19950D-65B8-4229-B45D-CA6982A36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0" y="3168650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3 w 81"/>
                <a:gd name="T3" fmla="*/ 0 h 81"/>
                <a:gd name="T4" fmla="*/ 0 w 81"/>
                <a:gd name="T5" fmla="*/ 58 h 81"/>
                <a:gd name="T6" fmla="*/ 58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53">
              <a:extLst>
                <a:ext uri="{FF2B5EF4-FFF2-40B4-BE49-F238E27FC236}">
                  <a16:creationId xmlns:a16="http://schemas.microsoft.com/office/drawing/2014/main" id="{FE690555-206C-4308-BBD6-244FFE633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0113" y="3230563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3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54">
              <a:extLst>
                <a:ext uri="{FF2B5EF4-FFF2-40B4-BE49-F238E27FC236}">
                  <a16:creationId xmlns:a16="http://schemas.microsoft.com/office/drawing/2014/main" id="{81E1E01A-7A4C-4D94-8D43-2C5A476E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550" y="3292475"/>
              <a:ext cx="342900" cy="271463"/>
            </a:xfrm>
            <a:custGeom>
              <a:avLst/>
              <a:gdLst>
                <a:gd name="T0" fmla="*/ 157 w 216"/>
                <a:gd name="T1" fmla="*/ 0 h 171"/>
                <a:gd name="T2" fmla="*/ 122 w 216"/>
                <a:gd name="T3" fmla="*/ 89 h 171"/>
                <a:gd name="T4" fmla="*/ 81 w 216"/>
                <a:gd name="T5" fmla="*/ 74 h 171"/>
                <a:gd name="T6" fmla="*/ 24 w 216"/>
                <a:gd name="T7" fmla="*/ 50 h 171"/>
                <a:gd name="T8" fmla="*/ 0 w 216"/>
                <a:gd name="T9" fmla="*/ 109 h 171"/>
                <a:gd name="T10" fmla="*/ 59 w 216"/>
                <a:gd name="T11" fmla="*/ 132 h 171"/>
                <a:gd name="T12" fmla="*/ 100 w 216"/>
                <a:gd name="T13" fmla="*/ 148 h 171"/>
                <a:gd name="T14" fmla="*/ 158 w 216"/>
                <a:gd name="T15" fmla="*/ 171 h 171"/>
                <a:gd name="T16" fmla="*/ 181 w 216"/>
                <a:gd name="T17" fmla="*/ 112 h 171"/>
                <a:gd name="T18" fmla="*/ 216 w 216"/>
                <a:gd name="T19" fmla="*/ 22 h 171"/>
                <a:gd name="T20" fmla="*/ 157 w 216"/>
                <a:gd name="T2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71">
                  <a:moveTo>
                    <a:pt x="157" y="0"/>
                  </a:moveTo>
                  <a:lnTo>
                    <a:pt x="122" y="89"/>
                  </a:lnTo>
                  <a:lnTo>
                    <a:pt x="81" y="74"/>
                  </a:lnTo>
                  <a:lnTo>
                    <a:pt x="24" y="50"/>
                  </a:lnTo>
                  <a:lnTo>
                    <a:pt x="0" y="109"/>
                  </a:lnTo>
                  <a:lnTo>
                    <a:pt x="59" y="132"/>
                  </a:lnTo>
                  <a:lnTo>
                    <a:pt x="100" y="148"/>
                  </a:lnTo>
                  <a:lnTo>
                    <a:pt x="158" y="171"/>
                  </a:lnTo>
                  <a:lnTo>
                    <a:pt x="181" y="112"/>
                  </a:lnTo>
                  <a:lnTo>
                    <a:pt x="216" y="2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55">
              <a:extLst>
                <a:ext uri="{FF2B5EF4-FFF2-40B4-BE49-F238E27FC236}">
                  <a16:creationId xmlns:a16="http://schemas.microsoft.com/office/drawing/2014/main" id="{F2E30D25-5BBE-4583-B69D-295700CEB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3354388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4 w 82"/>
                <a:gd name="T3" fmla="*/ 0 h 81"/>
                <a:gd name="T4" fmla="*/ 0 w 82"/>
                <a:gd name="T5" fmla="*/ 58 h 81"/>
                <a:gd name="T6" fmla="*/ 59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4" y="0"/>
                  </a:lnTo>
                  <a:lnTo>
                    <a:pt x="0" y="58"/>
                  </a:lnTo>
                  <a:lnTo>
                    <a:pt x="59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56">
              <a:extLst>
                <a:ext uri="{FF2B5EF4-FFF2-40B4-BE49-F238E27FC236}">
                  <a16:creationId xmlns:a16="http://schemas.microsoft.com/office/drawing/2014/main" id="{0DACDB29-435D-4130-ADBC-21D323498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188" y="3414713"/>
              <a:ext cx="130175" cy="128588"/>
            </a:xfrm>
            <a:custGeom>
              <a:avLst/>
              <a:gdLst>
                <a:gd name="T0" fmla="*/ 82 w 82"/>
                <a:gd name="T1" fmla="*/ 24 h 81"/>
                <a:gd name="T2" fmla="*/ 23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4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57">
              <a:extLst>
                <a:ext uri="{FF2B5EF4-FFF2-40B4-BE49-F238E27FC236}">
                  <a16:creationId xmlns:a16="http://schemas.microsoft.com/office/drawing/2014/main" id="{2AFF821A-90D7-4999-9A9B-5214483B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3476625"/>
              <a:ext cx="127000" cy="130175"/>
            </a:xfrm>
            <a:custGeom>
              <a:avLst/>
              <a:gdLst>
                <a:gd name="T0" fmla="*/ 80 w 80"/>
                <a:gd name="T1" fmla="*/ 23 h 82"/>
                <a:gd name="T2" fmla="*/ 23 w 80"/>
                <a:gd name="T3" fmla="*/ 0 h 82"/>
                <a:gd name="T4" fmla="*/ 0 w 80"/>
                <a:gd name="T5" fmla="*/ 59 h 82"/>
                <a:gd name="T6" fmla="*/ 58 w 80"/>
                <a:gd name="T7" fmla="*/ 82 h 82"/>
                <a:gd name="T8" fmla="*/ 80 w 80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2">
                  <a:moveTo>
                    <a:pt x="80" y="23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2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58">
              <a:extLst>
                <a:ext uri="{FF2B5EF4-FFF2-40B4-BE49-F238E27FC236}">
                  <a16:creationId xmlns:a16="http://schemas.microsoft.com/office/drawing/2014/main" id="{EDCD8FF8-7C59-4AF7-AA5A-0B2AF50FE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2779713"/>
              <a:ext cx="285750" cy="190500"/>
            </a:xfrm>
            <a:custGeom>
              <a:avLst/>
              <a:gdLst>
                <a:gd name="T0" fmla="*/ 121 w 180"/>
                <a:gd name="T1" fmla="*/ 39 h 120"/>
                <a:gd name="T2" fmla="*/ 22 w 180"/>
                <a:gd name="T3" fmla="*/ 0 h 120"/>
                <a:gd name="T4" fmla="*/ 0 w 180"/>
                <a:gd name="T5" fmla="*/ 58 h 120"/>
                <a:gd name="T6" fmla="*/ 99 w 180"/>
                <a:gd name="T7" fmla="*/ 98 h 120"/>
                <a:gd name="T8" fmla="*/ 158 w 180"/>
                <a:gd name="T9" fmla="*/ 120 h 120"/>
                <a:gd name="T10" fmla="*/ 180 w 180"/>
                <a:gd name="T11" fmla="*/ 61 h 120"/>
                <a:gd name="T12" fmla="*/ 121 w 180"/>
                <a:gd name="T13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20">
                  <a:moveTo>
                    <a:pt x="121" y="39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99" y="98"/>
                  </a:lnTo>
                  <a:lnTo>
                    <a:pt x="158" y="120"/>
                  </a:lnTo>
                  <a:lnTo>
                    <a:pt x="180" y="61"/>
                  </a:lnTo>
                  <a:lnTo>
                    <a:pt x="121" y="39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59">
              <a:extLst>
                <a:ext uri="{FF2B5EF4-FFF2-40B4-BE49-F238E27FC236}">
                  <a16:creationId xmlns:a16="http://schemas.microsoft.com/office/drawing/2014/main" id="{BAFE6E7C-165B-4D09-AA54-F4E2FEDB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2600" y="2903538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8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60">
              <a:extLst>
                <a:ext uri="{FF2B5EF4-FFF2-40B4-BE49-F238E27FC236}">
                  <a16:creationId xmlns:a16="http://schemas.microsoft.com/office/drawing/2014/main" id="{4FB825EC-978D-4662-A6DE-4DD1D3148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763" y="2963863"/>
              <a:ext cx="130175" cy="128588"/>
            </a:xfrm>
            <a:custGeom>
              <a:avLst/>
              <a:gdLst>
                <a:gd name="T0" fmla="*/ 82 w 82"/>
                <a:gd name="T1" fmla="*/ 23 h 81"/>
                <a:gd name="T2" fmla="*/ 24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3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61">
              <a:extLst>
                <a:ext uri="{FF2B5EF4-FFF2-40B4-BE49-F238E27FC236}">
                  <a16:creationId xmlns:a16="http://schemas.microsoft.com/office/drawing/2014/main" id="{6360AC9C-6667-4C84-9410-962CD46A5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8513" y="3025775"/>
              <a:ext cx="128588" cy="128588"/>
            </a:xfrm>
            <a:custGeom>
              <a:avLst/>
              <a:gdLst>
                <a:gd name="T0" fmla="*/ 81 w 81"/>
                <a:gd name="T1" fmla="*/ 24 h 81"/>
                <a:gd name="T2" fmla="*/ 22 w 81"/>
                <a:gd name="T3" fmla="*/ 0 h 81"/>
                <a:gd name="T4" fmla="*/ 0 w 81"/>
                <a:gd name="T5" fmla="*/ 59 h 81"/>
                <a:gd name="T6" fmla="*/ 58 w 81"/>
                <a:gd name="T7" fmla="*/ 81 h 81"/>
                <a:gd name="T8" fmla="*/ 81 w 8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4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62">
              <a:extLst>
                <a:ext uri="{FF2B5EF4-FFF2-40B4-BE49-F238E27FC236}">
                  <a16:creationId xmlns:a16="http://schemas.microsoft.com/office/drawing/2014/main" id="{98F76EF4-87D2-4F40-989F-BFDBE7BD5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675" y="3087688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3 w 81"/>
                <a:gd name="T3" fmla="*/ 0 h 82"/>
                <a:gd name="T4" fmla="*/ 0 w 81"/>
                <a:gd name="T5" fmla="*/ 58 h 82"/>
                <a:gd name="T6" fmla="*/ 59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9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63">
              <a:extLst>
                <a:ext uri="{FF2B5EF4-FFF2-40B4-BE49-F238E27FC236}">
                  <a16:creationId xmlns:a16="http://schemas.microsoft.com/office/drawing/2014/main" id="{D7C46D02-DCBF-417E-81D1-B2B8FE15D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3149600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2 w 81"/>
                <a:gd name="T3" fmla="*/ 0 h 82"/>
                <a:gd name="T4" fmla="*/ 0 w 81"/>
                <a:gd name="T5" fmla="*/ 58 h 82"/>
                <a:gd name="T6" fmla="*/ 57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7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64">
              <a:extLst>
                <a:ext uri="{FF2B5EF4-FFF2-40B4-BE49-F238E27FC236}">
                  <a16:creationId xmlns:a16="http://schemas.microsoft.com/office/drawing/2014/main" id="{8FE68757-739E-45A8-B83E-9EA1BBA4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00" y="3209925"/>
              <a:ext cx="131763" cy="130175"/>
            </a:xfrm>
            <a:custGeom>
              <a:avLst/>
              <a:gdLst>
                <a:gd name="T0" fmla="*/ 83 w 83"/>
                <a:gd name="T1" fmla="*/ 24 h 82"/>
                <a:gd name="T2" fmla="*/ 24 w 83"/>
                <a:gd name="T3" fmla="*/ 0 h 82"/>
                <a:gd name="T4" fmla="*/ 0 w 83"/>
                <a:gd name="T5" fmla="*/ 59 h 82"/>
                <a:gd name="T6" fmla="*/ 59 w 83"/>
                <a:gd name="T7" fmla="*/ 82 h 82"/>
                <a:gd name="T8" fmla="*/ 83 w 83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83" y="24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2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65">
              <a:extLst>
                <a:ext uri="{FF2B5EF4-FFF2-40B4-BE49-F238E27FC236}">
                  <a16:creationId xmlns:a16="http://schemas.microsoft.com/office/drawing/2014/main" id="{FAF2CD92-C304-4C72-B04B-FE772334D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0" y="3273425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4 w 81"/>
                <a:gd name="T3" fmla="*/ 0 h 81"/>
                <a:gd name="T4" fmla="*/ 0 w 81"/>
                <a:gd name="T5" fmla="*/ 58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4" y="0"/>
                  </a:lnTo>
                  <a:lnTo>
                    <a:pt x="0" y="58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66">
              <a:extLst>
                <a:ext uri="{FF2B5EF4-FFF2-40B4-BE49-F238E27FC236}">
                  <a16:creationId xmlns:a16="http://schemas.microsoft.com/office/drawing/2014/main" id="{AE3C543D-205A-4B20-84AA-E015CFF3B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0" y="3335338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9 h 81"/>
                <a:gd name="T6" fmla="*/ 58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67">
              <a:extLst>
                <a:ext uri="{FF2B5EF4-FFF2-40B4-BE49-F238E27FC236}">
                  <a16:creationId xmlns:a16="http://schemas.microsoft.com/office/drawing/2014/main" id="{E0CB8A1C-207E-45CA-8F93-D1B4F006E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838" y="2636838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2 w 81"/>
                <a:gd name="T3" fmla="*/ 0 h 81"/>
                <a:gd name="T4" fmla="*/ 0 w 81"/>
                <a:gd name="T5" fmla="*/ 59 h 81"/>
                <a:gd name="T6" fmla="*/ 58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68">
              <a:extLst>
                <a:ext uri="{FF2B5EF4-FFF2-40B4-BE49-F238E27FC236}">
                  <a16:creationId xmlns:a16="http://schemas.microsoft.com/office/drawing/2014/main" id="{760F84AA-3365-4CA6-B005-B96365B4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000" y="2698750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3 w 81"/>
                <a:gd name="T3" fmla="*/ 0 h 82"/>
                <a:gd name="T4" fmla="*/ 0 w 81"/>
                <a:gd name="T5" fmla="*/ 58 h 82"/>
                <a:gd name="T6" fmla="*/ 58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69">
              <a:extLst>
                <a:ext uri="{FF2B5EF4-FFF2-40B4-BE49-F238E27FC236}">
                  <a16:creationId xmlns:a16="http://schemas.microsoft.com/office/drawing/2014/main" id="{B0EC43DE-15B7-4E56-90B7-78846FE28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3" y="2759075"/>
              <a:ext cx="130175" cy="130175"/>
            </a:xfrm>
            <a:custGeom>
              <a:avLst/>
              <a:gdLst>
                <a:gd name="T0" fmla="*/ 82 w 82"/>
                <a:gd name="T1" fmla="*/ 24 h 82"/>
                <a:gd name="T2" fmla="*/ 23 w 82"/>
                <a:gd name="T3" fmla="*/ 0 h 82"/>
                <a:gd name="T4" fmla="*/ 0 w 82"/>
                <a:gd name="T5" fmla="*/ 59 h 82"/>
                <a:gd name="T6" fmla="*/ 58 w 82"/>
                <a:gd name="T7" fmla="*/ 82 h 82"/>
                <a:gd name="T8" fmla="*/ 82 w 82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2" y="24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2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70">
              <a:extLst>
                <a:ext uri="{FF2B5EF4-FFF2-40B4-BE49-F238E27FC236}">
                  <a16:creationId xmlns:a16="http://schemas.microsoft.com/office/drawing/2014/main" id="{A673DDBC-226F-4071-8EB4-0B791096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5325" y="2820988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4 w 81"/>
                <a:gd name="T3" fmla="*/ 0 h 82"/>
                <a:gd name="T4" fmla="*/ 0 w 81"/>
                <a:gd name="T5" fmla="*/ 59 h 82"/>
                <a:gd name="T6" fmla="*/ 59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71">
              <a:extLst>
                <a:ext uri="{FF2B5EF4-FFF2-40B4-BE49-F238E27FC236}">
                  <a16:creationId xmlns:a16="http://schemas.microsoft.com/office/drawing/2014/main" id="{A7DCE9C7-8445-438A-9498-F6310F38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2884488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7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7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72">
              <a:extLst>
                <a:ext uri="{FF2B5EF4-FFF2-40B4-BE49-F238E27FC236}">
                  <a16:creationId xmlns:a16="http://schemas.microsoft.com/office/drawing/2014/main" id="{7689D4F0-582B-44EB-91C3-B6F0C8700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2946400"/>
              <a:ext cx="127000" cy="128588"/>
            </a:xfrm>
            <a:custGeom>
              <a:avLst/>
              <a:gdLst>
                <a:gd name="T0" fmla="*/ 80 w 80"/>
                <a:gd name="T1" fmla="*/ 22 h 81"/>
                <a:gd name="T2" fmla="*/ 22 w 80"/>
                <a:gd name="T3" fmla="*/ 0 h 81"/>
                <a:gd name="T4" fmla="*/ 0 w 80"/>
                <a:gd name="T5" fmla="*/ 58 h 81"/>
                <a:gd name="T6" fmla="*/ 58 w 80"/>
                <a:gd name="T7" fmla="*/ 81 h 81"/>
                <a:gd name="T8" fmla="*/ 80 w 80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80" y="22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0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73">
              <a:extLst>
                <a:ext uri="{FF2B5EF4-FFF2-40B4-BE49-F238E27FC236}">
                  <a16:creationId xmlns:a16="http://schemas.microsoft.com/office/drawing/2014/main" id="{2CBC4FE2-17C4-4384-9501-D8740EFB3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8400" y="3006725"/>
              <a:ext cx="130175" cy="128588"/>
            </a:xfrm>
            <a:custGeom>
              <a:avLst/>
              <a:gdLst>
                <a:gd name="T0" fmla="*/ 82 w 82"/>
                <a:gd name="T1" fmla="*/ 23 h 81"/>
                <a:gd name="T2" fmla="*/ 23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3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74">
              <a:extLst>
                <a:ext uri="{FF2B5EF4-FFF2-40B4-BE49-F238E27FC236}">
                  <a16:creationId xmlns:a16="http://schemas.microsoft.com/office/drawing/2014/main" id="{CAFC5ABD-B6C3-4753-A60F-EBD35AD4B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7150" y="3068638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9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75">
              <a:extLst>
                <a:ext uri="{FF2B5EF4-FFF2-40B4-BE49-F238E27FC236}">
                  <a16:creationId xmlns:a16="http://schemas.microsoft.com/office/drawing/2014/main" id="{E004BA6A-FE48-4C4D-9C06-9F57FA3C3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4313" y="3130550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4 w 81"/>
                <a:gd name="T3" fmla="*/ 0 h 81"/>
                <a:gd name="T4" fmla="*/ 0 w 81"/>
                <a:gd name="T5" fmla="*/ 58 h 81"/>
                <a:gd name="T6" fmla="*/ 59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4" y="0"/>
                  </a:lnTo>
                  <a:lnTo>
                    <a:pt x="0" y="58"/>
                  </a:lnTo>
                  <a:lnTo>
                    <a:pt x="59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76">
              <a:extLst>
                <a:ext uri="{FF2B5EF4-FFF2-40B4-BE49-F238E27FC236}">
                  <a16:creationId xmlns:a16="http://schemas.microsoft.com/office/drawing/2014/main" id="{A3607FAC-280E-4876-B627-CEF801BF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3190875"/>
              <a:ext cx="128588" cy="131763"/>
            </a:xfrm>
            <a:custGeom>
              <a:avLst/>
              <a:gdLst>
                <a:gd name="T0" fmla="*/ 81 w 81"/>
                <a:gd name="T1" fmla="*/ 24 h 83"/>
                <a:gd name="T2" fmla="*/ 22 w 81"/>
                <a:gd name="T3" fmla="*/ 0 h 83"/>
                <a:gd name="T4" fmla="*/ 0 w 81"/>
                <a:gd name="T5" fmla="*/ 59 h 83"/>
                <a:gd name="T6" fmla="*/ 58 w 81"/>
                <a:gd name="T7" fmla="*/ 83 h 83"/>
                <a:gd name="T8" fmla="*/ 81 w 81"/>
                <a:gd name="T9" fmla="*/ 2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3">
                  <a:moveTo>
                    <a:pt x="81" y="24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3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77">
              <a:extLst>
                <a:ext uri="{FF2B5EF4-FFF2-40B4-BE49-F238E27FC236}">
                  <a16:creationId xmlns:a16="http://schemas.microsoft.com/office/drawing/2014/main" id="{513641E6-FF2C-4774-A3D4-E2FCECE2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413" y="2389188"/>
              <a:ext cx="641350" cy="223838"/>
            </a:xfrm>
            <a:custGeom>
              <a:avLst/>
              <a:gdLst>
                <a:gd name="T0" fmla="*/ 20 w 345"/>
                <a:gd name="T1" fmla="*/ 106 h 120"/>
                <a:gd name="T2" fmla="*/ 0 w 345"/>
                <a:gd name="T3" fmla="*/ 120 h 120"/>
                <a:gd name="T4" fmla="*/ 345 w 345"/>
                <a:gd name="T5" fmla="*/ 4 h 120"/>
                <a:gd name="T6" fmla="*/ 330 w 345"/>
                <a:gd name="T7" fmla="*/ 2 h 120"/>
                <a:gd name="T8" fmla="*/ 20 w 345"/>
                <a:gd name="T9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20">
                  <a:moveTo>
                    <a:pt x="20" y="106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345" y="4"/>
                    <a:pt x="345" y="4"/>
                    <a:pt x="345" y="4"/>
                  </a:cubicBezTo>
                  <a:cubicBezTo>
                    <a:pt x="340" y="1"/>
                    <a:pt x="335" y="0"/>
                    <a:pt x="330" y="2"/>
                  </a:cubicBezTo>
                  <a:lnTo>
                    <a:pt x="20" y="106"/>
                  </a:lnTo>
                  <a:close/>
                </a:path>
              </a:pathLst>
            </a:custGeom>
            <a:solidFill>
              <a:srgbClr val="8F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78">
              <a:extLst>
                <a:ext uri="{FF2B5EF4-FFF2-40B4-BE49-F238E27FC236}">
                  <a16:creationId xmlns:a16="http://schemas.microsoft.com/office/drawing/2014/main" id="{F5E9F28C-CE37-4A56-AD32-5D4B43EF0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2400300"/>
              <a:ext cx="544513" cy="260350"/>
            </a:xfrm>
            <a:custGeom>
              <a:avLst/>
              <a:gdLst>
                <a:gd name="T0" fmla="*/ 326 w 343"/>
                <a:gd name="T1" fmla="*/ 0 h 164"/>
                <a:gd name="T2" fmla="*/ 0 w 343"/>
                <a:gd name="T3" fmla="*/ 110 h 164"/>
                <a:gd name="T4" fmla="*/ 18 w 343"/>
                <a:gd name="T5" fmla="*/ 164 h 164"/>
                <a:gd name="T6" fmla="*/ 343 w 343"/>
                <a:gd name="T7" fmla="*/ 55 h 164"/>
                <a:gd name="T8" fmla="*/ 326 w 343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164">
                  <a:moveTo>
                    <a:pt x="326" y="0"/>
                  </a:moveTo>
                  <a:lnTo>
                    <a:pt x="0" y="110"/>
                  </a:lnTo>
                  <a:lnTo>
                    <a:pt x="18" y="164"/>
                  </a:lnTo>
                  <a:lnTo>
                    <a:pt x="343" y="55"/>
                  </a:lnTo>
                  <a:lnTo>
                    <a:pt x="326" y="0"/>
                  </a:ln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79">
              <a:extLst>
                <a:ext uri="{FF2B5EF4-FFF2-40B4-BE49-F238E27FC236}">
                  <a16:creationId xmlns:a16="http://schemas.microsoft.com/office/drawing/2014/main" id="{9F721A27-2678-4E57-8D60-DE71B04D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2371725"/>
              <a:ext cx="127000" cy="115888"/>
            </a:xfrm>
            <a:custGeom>
              <a:avLst/>
              <a:gdLst>
                <a:gd name="T0" fmla="*/ 32 w 68"/>
                <a:gd name="T1" fmla="*/ 4 h 62"/>
                <a:gd name="T2" fmla="*/ 0 w 68"/>
                <a:gd name="T3" fmla="*/ 15 h 62"/>
                <a:gd name="T4" fmla="*/ 15 w 68"/>
                <a:gd name="T5" fmla="*/ 62 h 62"/>
                <a:gd name="T6" fmla="*/ 48 w 68"/>
                <a:gd name="T7" fmla="*/ 51 h 62"/>
                <a:gd name="T8" fmla="*/ 63 w 68"/>
                <a:gd name="T9" fmla="*/ 20 h 62"/>
                <a:gd name="T10" fmla="*/ 63 w 68"/>
                <a:gd name="T11" fmla="*/ 20 h 62"/>
                <a:gd name="T12" fmla="*/ 32 w 68"/>
                <a:gd name="T13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32" y="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61" y="47"/>
                    <a:pt x="68" y="33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9" y="7"/>
                    <a:pt x="45" y="0"/>
                    <a:pt x="32" y="4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80">
              <a:extLst>
                <a:ext uri="{FF2B5EF4-FFF2-40B4-BE49-F238E27FC236}">
                  <a16:creationId xmlns:a16="http://schemas.microsoft.com/office/drawing/2014/main" id="{A1B203E4-2CA8-4F37-A266-973B4E353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574925"/>
              <a:ext cx="168275" cy="93663"/>
            </a:xfrm>
            <a:custGeom>
              <a:avLst/>
              <a:gdLst>
                <a:gd name="T0" fmla="*/ 0 w 106"/>
                <a:gd name="T1" fmla="*/ 59 h 59"/>
                <a:gd name="T2" fmla="*/ 106 w 106"/>
                <a:gd name="T3" fmla="*/ 54 h 59"/>
                <a:gd name="T4" fmla="*/ 88 w 106"/>
                <a:gd name="T5" fmla="*/ 0 h 59"/>
                <a:gd name="T6" fmla="*/ 0 w 106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59">
                  <a:moveTo>
                    <a:pt x="0" y="59"/>
                  </a:moveTo>
                  <a:lnTo>
                    <a:pt x="106" y="54"/>
                  </a:lnTo>
                  <a:lnTo>
                    <a:pt x="88" y="0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Line 81">
              <a:extLst>
                <a:ext uri="{FF2B5EF4-FFF2-40B4-BE49-F238E27FC236}">
                  <a16:creationId xmlns:a16="http://schemas.microsoft.com/office/drawing/2014/main" id="{EBCC65FF-5ECC-487F-9E3F-E4D829913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7425" y="2614613"/>
              <a:ext cx="15875" cy="492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82">
              <a:extLst>
                <a:ext uri="{FF2B5EF4-FFF2-40B4-BE49-F238E27FC236}">
                  <a16:creationId xmlns:a16="http://schemas.microsoft.com/office/drawing/2014/main" id="{D2D4D55D-951F-4374-A165-4158A79DC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2573338"/>
              <a:ext cx="1460500" cy="1100138"/>
            </a:xfrm>
            <a:custGeom>
              <a:avLst/>
              <a:gdLst>
                <a:gd name="T0" fmla="*/ 920 w 920"/>
                <a:gd name="T1" fmla="*/ 433 h 693"/>
                <a:gd name="T2" fmla="*/ 144 w 920"/>
                <a:gd name="T3" fmla="*/ 693 h 693"/>
                <a:gd name="T4" fmla="*/ 0 w 920"/>
                <a:gd name="T5" fmla="*/ 260 h 693"/>
                <a:gd name="T6" fmla="*/ 774 w 920"/>
                <a:gd name="T7" fmla="*/ 0 h 693"/>
                <a:gd name="T8" fmla="*/ 920 w 920"/>
                <a:gd name="T9" fmla="*/ 43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693">
                  <a:moveTo>
                    <a:pt x="920" y="433"/>
                  </a:moveTo>
                  <a:lnTo>
                    <a:pt x="144" y="693"/>
                  </a:lnTo>
                  <a:lnTo>
                    <a:pt x="0" y="260"/>
                  </a:lnTo>
                  <a:lnTo>
                    <a:pt x="774" y="0"/>
                  </a:lnTo>
                  <a:lnTo>
                    <a:pt x="920" y="433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83">
              <a:extLst>
                <a:ext uri="{FF2B5EF4-FFF2-40B4-BE49-F238E27FC236}">
                  <a16:creationId xmlns:a16="http://schemas.microsoft.com/office/drawing/2014/main" id="{E5F19040-3541-437A-B602-C46BF6A7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2679700"/>
              <a:ext cx="1314450" cy="949325"/>
            </a:xfrm>
            <a:custGeom>
              <a:avLst/>
              <a:gdLst>
                <a:gd name="T0" fmla="*/ 828 w 828"/>
                <a:gd name="T1" fmla="*/ 360 h 598"/>
                <a:gd name="T2" fmla="*/ 707 w 828"/>
                <a:gd name="T3" fmla="*/ 0 h 598"/>
                <a:gd name="T4" fmla="*/ 0 w 828"/>
                <a:gd name="T5" fmla="*/ 237 h 598"/>
                <a:gd name="T6" fmla="*/ 120 w 828"/>
                <a:gd name="T7" fmla="*/ 598 h 598"/>
                <a:gd name="T8" fmla="*/ 828 w 828"/>
                <a:gd name="T9" fmla="*/ 36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598">
                  <a:moveTo>
                    <a:pt x="828" y="360"/>
                  </a:moveTo>
                  <a:lnTo>
                    <a:pt x="707" y="0"/>
                  </a:lnTo>
                  <a:lnTo>
                    <a:pt x="0" y="237"/>
                  </a:lnTo>
                  <a:lnTo>
                    <a:pt x="120" y="598"/>
                  </a:lnTo>
                  <a:lnTo>
                    <a:pt x="828" y="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Line 84">
              <a:extLst>
                <a:ext uri="{FF2B5EF4-FFF2-40B4-BE49-F238E27FC236}">
                  <a16:creationId xmlns:a16="http://schemas.microsoft.com/office/drawing/2014/main" id="{BBA54DBD-FD21-4B67-A422-83DBE9684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2000" y="2917825"/>
              <a:ext cx="228600" cy="68738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Line 85">
              <a:extLst>
                <a:ext uri="{FF2B5EF4-FFF2-40B4-BE49-F238E27FC236}">
                  <a16:creationId xmlns:a16="http://schemas.microsoft.com/office/drawing/2014/main" id="{AAD01A19-D574-4AFE-8C18-DDFA85D81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1163" y="2608263"/>
              <a:ext cx="230188" cy="68738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Line 86">
              <a:extLst>
                <a:ext uri="{FF2B5EF4-FFF2-40B4-BE49-F238E27FC236}">
                  <a16:creationId xmlns:a16="http://schemas.microsoft.com/office/drawing/2014/main" id="{8C156D78-EF1E-4D30-A87F-B1AB1D03E8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5813" y="2681288"/>
              <a:ext cx="919163" cy="30956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Line 87">
              <a:extLst>
                <a:ext uri="{FF2B5EF4-FFF2-40B4-BE49-F238E27FC236}">
                  <a16:creationId xmlns:a16="http://schemas.microsoft.com/office/drawing/2014/main" id="{9AFCCF59-0033-4893-AD41-E1E873FC0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16788" y="3222625"/>
              <a:ext cx="920750" cy="30956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Line 88">
              <a:extLst>
                <a:ext uri="{FF2B5EF4-FFF2-40B4-BE49-F238E27FC236}">
                  <a16:creationId xmlns:a16="http://schemas.microsoft.com/office/drawing/2014/main" id="{161933CB-2C0C-4E9E-AC4F-047366E50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78688" y="3370263"/>
              <a:ext cx="147638" cy="492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Line 89">
              <a:extLst>
                <a:ext uri="{FF2B5EF4-FFF2-40B4-BE49-F238E27FC236}">
                  <a16:creationId xmlns:a16="http://schemas.microsoft.com/office/drawing/2014/main" id="{D7A20BE8-1088-4EB3-A025-B21E77F77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3763" y="3263900"/>
              <a:ext cx="147638" cy="5080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Line 90">
              <a:extLst>
                <a:ext uri="{FF2B5EF4-FFF2-40B4-BE49-F238E27FC236}">
                  <a16:creationId xmlns:a16="http://schemas.microsoft.com/office/drawing/2014/main" id="{52AF829C-BD8C-46D2-A07B-ADC0A0F9B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8838" y="3157538"/>
              <a:ext cx="146050" cy="5080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Line 91">
              <a:extLst>
                <a:ext uri="{FF2B5EF4-FFF2-40B4-BE49-F238E27FC236}">
                  <a16:creationId xmlns:a16="http://schemas.microsoft.com/office/drawing/2014/main" id="{835DB75A-5D47-4A5D-A4D1-2B09A84E9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2325" y="3054350"/>
              <a:ext cx="147638" cy="47625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92">
              <a:extLst>
                <a:ext uri="{FF2B5EF4-FFF2-40B4-BE49-F238E27FC236}">
                  <a16:creationId xmlns:a16="http://schemas.microsoft.com/office/drawing/2014/main" id="{F7EB5642-12BC-47FD-9AF9-5915E40F9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232150"/>
              <a:ext cx="125413" cy="125413"/>
            </a:xfrm>
            <a:custGeom>
              <a:avLst/>
              <a:gdLst>
                <a:gd name="T0" fmla="*/ 5 w 67"/>
                <a:gd name="T1" fmla="*/ 43 h 67"/>
                <a:gd name="T2" fmla="*/ 24 w 67"/>
                <a:gd name="T3" fmla="*/ 5 h 67"/>
                <a:gd name="T4" fmla="*/ 61 w 67"/>
                <a:gd name="T5" fmla="*/ 24 h 67"/>
                <a:gd name="T6" fmla="*/ 43 w 67"/>
                <a:gd name="T7" fmla="*/ 62 h 67"/>
                <a:gd name="T8" fmla="*/ 5 w 67"/>
                <a:gd name="T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5" y="43"/>
                  </a:moveTo>
                  <a:cubicBezTo>
                    <a:pt x="0" y="27"/>
                    <a:pt x="8" y="11"/>
                    <a:pt x="24" y="5"/>
                  </a:cubicBezTo>
                  <a:cubicBezTo>
                    <a:pt x="39" y="0"/>
                    <a:pt x="56" y="8"/>
                    <a:pt x="61" y="24"/>
                  </a:cubicBezTo>
                  <a:cubicBezTo>
                    <a:pt x="67" y="40"/>
                    <a:pt x="58" y="57"/>
                    <a:pt x="43" y="62"/>
                  </a:cubicBezTo>
                  <a:cubicBezTo>
                    <a:pt x="27" y="67"/>
                    <a:pt x="10" y="59"/>
                    <a:pt x="5" y="43"/>
                  </a:cubicBez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93">
              <a:extLst>
                <a:ext uri="{FF2B5EF4-FFF2-40B4-BE49-F238E27FC236}">
                  <a16:creationId xmlns:a16="http://schemas.microsoft.com/office/drawing/2014/main" id="{6F8C4788-D62B-4B16-90FC-DC5DF414F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8013" y="2827338"/>
              <a:ext cx="109538" cy="158750"/>
            </a:xfrm>
            <a:custGeom>
              <a:avLst/>
              <a:gdLst>
                <a:gd name="T0" fmla="*/ 69 w 69"/>
                <a:gd name="T1" fmla="*/ 86 h 100"/>
                <a:gd name="T2" fmla="*/ 29 w 69"/>
                <a:gd name="T3" fmla="*/ 100 h 100"/>
                <a:gd name="T4" fmla="*/ 0 w 69"/>
                <a:gd name="T5" fmla="*/ 14 h 100"/>
                <a:gd name="T6" fmla="*/ 40 w 69"/>
                <a:gd name="T7" fmla="*/ 0 h 100"/>
                <a:gd name="T8" fmla="*/ 69 w 69"/>
                <a:gd name="T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69" y="86"/>
                  </a:moveTo>
                  <a:lnTo>
                    <a:pt x="29" y="100"/>
                  </a:lnTo>
                  <a:lnTo>
                    <a:pt x="0" y="14"/>
                  </a:lnTo>
                  <a:lnTo>
                    <a:pt x="40" y="0"/>
                  </a:lnTo>
                  <a:lnTo>
                    <a:pt x="69" y="8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94">
              <a:extLst>
                <a:ext uri="{FF2B5EF4-FFF2-40B4-BE49-F238E27FC236}">
                  <a16:creationId xmlns:a16="http://schemas.microsoft.com/office/drawing/2014/main" id="{4DDFD772-766B-466E-9CF5-3FDE84BDE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3703638"/>
              <a:ext cx="963613" cy="1171575"/>
            </a:xfrm>
            <a:custGeom>
              <a:avLst/>
              <a:gdLst>
                <a:gd name="T0" fmla="*/ 461 w 607"/>
                <a:gd name="T1" fmla="*/ 738 h 738"/>
                <a:gd name="T2" fmla="*/ 0 w 607"/>
                <a:gd name="T3" fmla="*/ 633 h 738"/>
                <a:gd name="T4" fmla="*/ 145 w 607"/>
                <a:gd name="T5" fmla="*/ 0 h 738"/>
                <a:gd name="T6" fmla="*/ 607 w 607"/>
                <a:gd name="T7" fmla="*/ 106 h 738"/>
                <a:gd name="T8" fmla="*/ 461 w 607"/>
                <a:gd name="T9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738">
                  <a:moveTo>
                    <a:pt x="461" y="738"/>
                  </a:moveTo>
                  <a:lnTo>
                    <a:pt x="0" y="633"/>
                  </a:lnTo>
                  <a:lnTo>
                    <a:pt x="145" y="0"/>
                  </a:lnTo>
                  <a:lnTo>
                    <a:pt x="607" y="106"/>
                  </a:lnTo>
                  <a:lnTo>
                    <a:pt x="461" y="738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95">
              <a:extLst>
                <a:ext uri="{FF2B5EF4-FFF2-40B4-BE49-F238E27FC236}">
                  <a16:creationId xmlns:a16="http://schemas.microsoft.com/office/drawing/2014/main" id="{DB37A2C8-6A42-4D17-ABF9-068493384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925" y="3913188"/>
              <a:ext cx="190500" cy="190500"/>
            </a:xfrm>
            <a:custGeom>
              <a:avLst/>
              <a:gdLst>
                <a:gd name="T0" fmla="*/ 98 w 120"/>
                <a:gd name="T1" fmla="*/ 120 h 120"/>
                <a:gd name="T2" fmla="*/ 0 w 120"/>
                <a:gd name="T3" fmla="*/ 98 h 120"/>
                <a:gd name="T4" fmla="*/ 22 w 120"/>
                <a:gd name="T5" fmla="*/ 0 h 120"/>
                <a:gd name="T6" fmla="*/ 120 w 120"/>
                <a:gd name="T7" fmla="*/ 22 h 120"/>
                <a:gd name="T8" fmla="*/ 98 w 120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0">
                  <a:moveTo>
                    <a:pt x="98" y="120"/>
                  </a:moveTo>
                  <a:lnTo>
                    <a:pt x="0" y="98"/>
                  </a:lnTo>
                  <a:lnTo>
                    <a:pt x="22" y="0"/>
                  </a:lnTo>
                  <a:lnTo>
                    <a:pt x="120" y="22"/>
                  </a:lnTo>
                  <a:lnTo>
                    <a:pt x="98" y="120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Line 96">
              <a:extLst>
                <a:ext uri="{FF2B5EF4-FFF2-40B4-BE49-F238E27FC236}">
                  <a16:creationId xmlns:a16="http://schemas.microsoft.com/office/drawing/2014/main" id="{15127E09-A5BF-420F-BBAD-233CBD466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3350" y="4197350"/>
              <a:ext cx="414338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Line 97">
              <a:extLst>
                <a:ext uri="{FF2B5EF4-FFF2-40B4-BE49-F238E27FC236}">
                  <a16:creationId xmlns:a16="http://schemas.microsoft.com/office/drawing/2014/main" id="{FED911A7-6C2E-404C-8103-37AD73299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1125" y="4291013"/>
              <a:ext cx="417513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Line 98">
              <a:extLst>
                <a:ext uri="{FF2B5EF4-FFF2-40B4-BE49-F238E27FC236}">
                  <a16:creationId xmlns:a16="http://schemas.microsoft.com/office/drawing/2014/main" id="{16343F7A-DA5D-4969-8189-C00DF1E92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0488" y="4383088"/>
              <a:ext cx="414338" cy="9683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Line 99">
              <a:extLst>
                <a:ext uri="{FF2B5EF4-FFF2-40B4-BE49-F238E27FC236}">
                  <a16:creationId xmlns:a16="http://schemas.microsoft.com/office/drawing/2014/main" id="{D0441AC6-02F9-4DCE-B35A-FCAC37048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263" y="4478338"/>
              <a:ext cx="417513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Line 100">
              <a:extLst>
                <a:ext uri="{FF2B5EF4-FFF2-40B4-BE49-F238E27FC236}">
                  <a16:creationId xmlns:a16="http://schemas.microsoft.com/office/drawing/2014/main" id="{A0F6A818-AB01-4BDC-990A-EA0CD183E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5" y="4572000"/>
              <a:ext cx="414338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01">
              <a:extLst>
                <a:ext uri="{FF2B5EF4-FFF2-40B4-BE49-F238E27FC236}">
                  <a16:creationId xmlns:a16="http://schemas.microsoft.com/office/drawing/2014/main" id="{53C667F0-EB5F-4989-9F98-28D13CD27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9263" y="3883025"/>
              <a:ext cx="1265238" cy="1344613"/>
            </a:xfrm>
            <a:custGeom>
              <a:avLst/>
              <a:gdLst>
                <a:gd name="T0" fmla="*/ 494 w 797"/>
                <a:gd name="T1" fmla="*/ 847 h 847"/>
                <a:gd name="T2" fmla="*/ 0 w 797"/>
                <a:gd name="T3" fmla="*/ 597 h 847"/>
                <a:gd name="T4" fmla="*/ 302 w 797"/>
                <a:gd name="T5" fmla="*/ 0 h 847"/>
                <a:gd name="T6" fmla="*/ 797 w 797"/>
                <a:gd name="T7" fmla="*/ 250 h 847"/>
                <a:gd name="T8" fmla="*/ 494 w 797"/>
                <a:gd name="T9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847">
                  <a:moveTo>
                    <a:pt x="494" y="847"/>
                  </a:moveTo>
                  <a:lnTo>
                    <a:pt x="0" y="597"/>
                  </a:lnTo>
                  <a:lnTo>
                    <a:pt x="302" y="0"/>
                  </a:lnTo>
                  <a:lnTo>
                    <a:pt x="797" y="250"/>
                  </a:lnTo>
                  <a:lnTo>
                    <a:pt x="494" y="847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02">
              <a:extLst>
                <a:ext uri="{FF2B5EF4-FFF2-40B4-BE49-F238E27FC236}">
                  <a16:creationId xmlns:a16="http://schemas.microsoft.com/office/drawing/2014/main" id="{505AE120-99C3-49D5-924E-8FEB59FDE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3803650"/>
              <a:ext cx="1311275" cy="1443038"/>
            </a:xfrm>
            <a:custGeom>
              <a:avLst/>
              <a:gdLst>
                <a:gd name="T0" fmla="*/ 493 w 826"/>
                <a:gd name="T1" fmla="*/ 909 h 909"/>
                <a:gd name="T2" fmla="*/ 0 w 826"/>
                <a:gd name="T3" fmla="*/ 659 h 909"/>
                <a:gd name="T4" fmla="*/ 331 w 826"/>
                <a:gd name="T5" fmla="*/ 0 h 909"/>
                <a:gd name="T6" fmla="*/ 826 w 826"/>
                <a:gd name="T7" fmla="*/ 252 h 909"/>
                <a:gd name="T8" fmla="*/ 493 w 826"/>
                <a:gd name="T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909">
                  <a:moveTo>
                    <a:pt x="493" y="909"/>
                  </a:moveTo>
                  <a:lnTo>
                    <a:pt x="0" y="659"/>
                  </a:lnTo>
                  <a:lnTo>
                    <a:pt x="331" y="0"/>
                  </a:lnTo>
                  <a:lnTo>
                    <a:pt x="826" y="252"/>
                  </a:lnTo>
                  <a:lnTo>
                    <a:pt x="493" y="909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03">
              <a:extLst>
                <a:ext uri="{FF2B5EF4-FFF2-40B4-BE49-F238E27FC236}">
                  <a16:creationId xmlns:a16="http://schemas.microsoft.com/office/drawing/2014/main" id="{7376F985-4F39-4BB2-9E56-ACAC2525B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7350" y="3822700"/>
              <a:ext cx="1195388" cy="1365250"/>
            </a:xfrm>
            <a:custGeom>
              <a:avLst/>
              <a:gdLst>
                <a:gd name="T0" fmla="*/ 428 w 753"/>
                <a:gd name="T1" fmla="*/ 860 h 860"/>
                <a:gd name="T2" fmla="*/ 753 w 753"/>
                <a:gd name="T3" fmla="*/ 217 h 860"/>
                <a:gd name="T4" fmla="*/ 325 w 753"/>
                <a:gd name="T5" fmla="*/ 0 h 860"/>
                <a:gd name="T6" fmla="*/ 0 w 753"/>
                <a:gd name="T7" fmla="*/ 643 h 860"/>
                <a:gd name="T8" fmla="*/ 428 w 753"/>
                <a:gd name="T9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860">
                  <a:moveTo>
                    <a:pt x="428" y="860"/>
                  </a:moveTo>
                  <a:lnTo>
                    <a:pt x="753" y="217"/>
                  </a:lnTo>
                  <a:lnTo>
                    <a:pt x="325" y="0"/>
                  </a:lnTo>
                  <a:lnTo>
                    <a:pt x="0" y="643"/>
                  </a:lnTo>
                  <a:lnTo>
                    <a:pt x="428" y="8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04">
              <a:extLst>
                <a:ext uri="{FF2B5EF4-FFF2-40B4-BE49-F238E27FC236}">
                  <a16:creationId xmlns:a16="http://schemas.microsoft.com/office/drawing/2014/main" id="{D54D703D-ADB5-4A54-9FE9-F5E01D68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7900" y="4403725"/>
              <a:ext cx="493713" cy="385763"/>
            </a:xfrm>
            <a:custGeom>
              <a:avLst/>
              <a:gdLst>
                <a:gd name="T0" fmla="*/ 254 w 311"/>
                <a:gd name="T1" fmla="*/ 243 h 243"/>
                <a:gd name="T2" fmla="*/ 0 w 311"/>
                <a:gd name="T3" fmla="*/ 114 h 243"/>
                <a:gd name="T4" fmla="*/ 57 w 311"/>
                <a:gd name="T5" fmla="*/ 0 h 243"/>
                <a:gd name="T6" fmla="*/ 311 w 311"/>
                <a:gd name="T7" fmla="*/ 129 h 243"/>
                <a:gd name="T8" fmla="*/ 254 w 311"/>
                <a:gd name="T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243">
                  <a:moveTo>
                    <a:pt x="254" y="243"/>
                  </a:moveTo>
                  <a:lnTo>
                    <a:pt x="0" y="114"/>
                  </a:lnTo>
                  <a:lnTo>
                    <a:pt x="57" y="0"/>
                  </a:lnTo>
                  <a:lnTo>
                    <a:pt x="311" y="129"/>
                  </a:lnTo>
                  <a:lnTo>
                    <a:pt x="254" y="243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05">
              <a:extLst>
                <a:ext uri="{FF2B5EF4-FFF2-40B4-BE49-F238E27FC236}">
                  <a16:creationId xmlns:a16="http://schemas.microsoft.com/office/drawing/2014/main" id="{5BFF6AAF-5AB7-425E-939A-2DEE88034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4938" y="4075113"/>
              <a:ext cx="215900" cy="231775"/>
            </a:xfrm>
            <a:custGeom>
              <a:avLst/>
              <a:gdLst>
                <a:gd name="T0" fmla="*/ 83 w 136"/>
                <a:gd name="T1" fmla="*/ 146 h 146"/>
                <a:gd name="T2" fmla="*/ 52 w 136"/>
                <a:gd name="T3" fmla="*/ 106 h 146"/>
                <a:gd name="T4" fmla="*/ 0 w 136"/>
                <a:gd name="T5" fmla="*/ 104 h 146"/>
                <a:gd name="T6" fmla="*/ 53 w 136"/>
                <a:gd name="T7" fmla="*/ 0 h 146"/>
                <a:gd name="T8" fmla="*/ 136 w 136"/>
                <a:gd name="T9" fmla="*/ 42 h 146"/>
                <a:gd name="T10" fmla="*/ 83 w 136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46">
                  <a:moveTo>
                    <a:pt x="83" y="146"/>
                  </a:moveTo>
                  <a:lnTo>
                    <a:pt x="52" y="106"/>
                  </a:lnTo>
                  <a:lnTo>
                    <a:pt x="0" y="104"/>
                  </a:lnTo>
                  <a:lnTo>
                    <a:pt x="53" y="0"/>
                  </a:lnTo>
                  <a:lnTo>
                    <a:pt x="136" y="42"/>
                  </a:lnTo>
                  <a:lnTo>
                    <a:pt x="83" y="146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06">
              <a:extLst>
                <a:ext uri="{FF2B5EF4-FFF2-40B4-BE49-F238E27FC236}">
                  <a16:creationId xmlns:a16="http://schemas.microsoft.com/office/drawing/2014/main" id="{9BD0614F-7039-465B-9240-3B515FF98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3803650"/>
              <a:ext cx="633413" cy="1100138"/>
            </a:xfrm>
            <a:custGeom>
              <a:avLst/>
              <a:gdLst>
                <a:gd name="T0" fmla="*/ 66 w 399"/>
                <a:gd name="T1" fmla="*/ 693 h 693"/>
                <a:gd name="T2" fmla="*/ 0 w 399"/>
                <a:gd name="T3" fmla="*/ 659 h 693"/>
                <a:gd name="T4" fmla="*/ 331 w 399"/>
                <a:gd name="T5" fmla="*/ 0 h 693"/>
                <a:gd name="T6" fmla="*/ 399 w 399"/>
                <a:gd name="T7" fmla="*/ 36 h 693"/>
                <a:gd name="T8" fmla="*/ 66 w 399"/>
                <a:gd name="T9" fmla="*/ 69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693">
                  <a:moveTo>
                    <a:pt x="66" y="693"/>
                  </a:moveTo>
                  <a:lnTo>
                    <a:pt x="0" y="659"/>
                  </a:lnTo>
                  <a:lnTo>
                    <a:pt x="331" y="0"/>
                  </a:lnTo>
                  <a:lnTo>
                    <a:pt x="399" y="36"/>
                  </a:lnTo>
                  <a:lnTo>
                    <a:pt x="66" y="69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07">
              <a:extLst>
                <a:ext uri="{FF2B5EF4-FFF2-40B4-BE49-F238E27FC236}">
                  <a16:creationId xmlns:a16="http://schemas.microsoft.com/office/drawing/2014/main" id="{B7500433-4A80-4024-A80A-60047A589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4465638"/>
              <a:ext cx="292100" cy="587375"/>
            </a:xfrm>
            <a:custGeom>
              <a:avLst/>
              <a:gdLst>
                <a:gd name="T0" fmla="*/ 62 w 184"/>
                <a:gd name="T1" fmla="*/ 370 h 370"/>
                <a:gd name="T2" fmla="*/ 0 w 184"/>
                <a:gd name="T3" fmla="*/ 348 h 370"/>
                <a:gd name="T4" fmla="*/ 122 w 184"/>
                <a:gd name="T5" fmla="*/ 0 h 370"/>
                <a:gd name="T6" fmla="*/ 184 w 184"/>
                <a:gd name="T7" fmla="*/ 21 h 370"/>
                <a:gd name="T8" fmla="*/ 62 w 184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70">
                  <a:moveTo>
                    <a:pt x="62" y="370"/>
                  </a:moveTo>
                  <a:lnTo>
                    <a:pt x="0" y="348"/>
                  </a:lnTo>
                  <a:lnTo>
                    <a:pt x="122" y="0"/>
                  </a:lnTo>
                  <a:lnTo>
                    <a:pt x="184" y="21"/>
                  </a:lnTo>
                  <a:lnTo>
                    <a:pt x="62" y="37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08">
              <a:extLst>
                <a:ext uri="{FF2B5EF4-FFF2-40B4-BE49-F238E27FC236}">
                  <a16:creationId xmlns:a16="http://schemas.microsoft.com/office/drawing/2014/main" id="{8235117D-E464-4063-A4C0-BECA901A9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8388" y="4365625"/>
              <a:ext cx="95250" cy="128588"/>
            </a:xfrm>
            <a:custGeom>
              <a:avLst/>
              <a:gdLst>
                <a:gd name="T0" fmla="*/ 37 w 51"/>
                <a:gd name="T1" fmla="*/ 3 h 69"/>
                <a:gd name="T2" fmla="*/ 37 w 51"/>
                <a:gd name="T3" fmla="*/ 3 h 69"/>
                <a:gd name="T4" fmla="*/ 15 w 51"/>
                <a:gd name="T5" fmla="*/ 13 h 69"/>
                <a:gd name="T6" fmla="*/ 0 w 51"/>
                <a:gd name="T7" fmla="*/ 57 h 69"/>
                <a:gd name="T8" fmla="*/ 32 w 51"/>
                <a:gd name="T9" fmla="*/ 69 h 69"/>
                <a:gd name="T10" fmla="*/ 47 w 51"/>
                <a:gd name="T11" fmla="*/ 24 h 69"/>
                <a:gd name="T12" fmla="*/ 37 w 51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9"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28" y="0"/>
                    <a:pt x="18" y="4"/>
                    <a:pt x="15" y="13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6"/>
                    <a:pt x="46" y="6"/>
                    <a:pt x="37" y="3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09">
              <a:extLst>
                <a:ext uri="{FF2B5EF4-FFF2-40B4-BE49-F238E27FC236}">
                  <a16:creationId xmlns:a16="http://schemas.microsoft.com/office/drawing/2014/main" id="{1F84F54A-487E-4794-90FC-DDCC7D65D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5018088"/>
              <a:ext cx="98425" cy="106363"/>
            </a:xfrm>
            <a:custGeom>
              <a:avLst/>
              <a:gdLst>
                <a:gd name="T0" fmla="*/ 0 w 53"/>
                <a:gd name="T1" fmla="*/ 0 h 57"/>
                <a:gd name="T2" fmla="*/ 4 w 53"/>
                <a:gd name="T3" fmla="*/ 43 h 57"/>
                <a:gd name="T4" fmla="*/ 23 w 53"/>
                <a:gd name="T5" fmla="*/ 50 h 57"/>
                <a:gd name="T6" fmla="*/ 53 w 53"/>
                <a:gd name="T7" fmla="*/ 18 h 57"/>
                <a:gd name="T8" fmla="*/ 0 w 5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5" y="53"/>
                    <a:pt x="16" y="57"/>
                    <a:pt x="23" y="50"/>
                  </a:cubicBezTo>
                  <a:cubicBezTo>
                    <a:pt x="53" y="18"/>
                    <a:pt x="53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10">
              <a:extLst>
                <a:ext uri="{FF2B5EF4-FFF2-40B4-BE49-F238E27FC236}">
                  <a16:creationId xmlns:a16="http://schemas.microsoft.com/office/drawing/2014/main" id="{B7ACF900-41EA-4717-A322-1FCA113B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4886325"/>
              <a:ext cx="144463" cy="166688"/>
            </a:xfrm>
            <a:custGeom>
              <a:avLst/>
              <a:gdLst>
                <a:gd name="T0" fmla="*/ 91 w 91"/>
                <a:gd name="T1" fmla="*/ 21 h 105"/>
                <a:gd name="T2" fmla="*/ 29 w 91"/>
                <a:gd name="T3" fmla="*/ 0 h 105"/>
                <a:gd name="T4" fmla="*/ 0 w 91"/>
                <a:gd name="T5" fmla="*/ 83 h 105"/>
                <a:gd name="T6" fmla="*/ 62 w 91"/>
                <a:gd name="T7" fmla="*/ 105 h 105"/>
                <a:gd name="T8" fmla="*/ 91 w 91"/>
                <a:gd name="T9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05">
                  <a:moveTo>
                    <a:pt x="91" y="21"/>
                  </a:moveTo>
                  <a:lnTo>
                    <a:pt x="29" y="0"/>
                  </a:lnTo>
                  <a:lnTo>
                    <a:pt x="0" y="83"/>
                  </a:lnTo>
                  <a:lnTo>
                    <a:pt x="62" y="105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11">
              <a:extLst>
                <a:ext uri="{FF2B5EF4-FFF2-40B4-BE49-F238E27FC236}">
                  <a16:creationId xmlns:a16="http://schemas.microsoft.com/office/drawing/2014/main" id="{AD4793CA-F89F-4B75-8C8A-FB96C6583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518025"/>
              <a:ext cx="149225" cy="293688"/>
            </a:xfrm>
            <a:custGeom>
              <a:avLst/>
              <a:gdLst>
                <a:gd name="T0" fmla="*/ 0 w 94"/>
                <a:gd name="T1" fmla="*/ 0 h 185"/>
                <a:gd name="T2" fmla="*/ 94 w 94"/>
                <a:gd name="T3" fmla="*/ 33 h 185"/>
                <a:gd name="T4" fmla="*/ 40 w 94"/>
                <a:gd name="T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85">
                  <a:moveTo>
                    <a:pt x="0" y="0"/>
                  </a:moveTo>
                  <a:lnTo>
                    <a:pt x="94" y="33"/>
                  </a:lnTo>
                  <a:lnTo>
                    <a:pt x="40" y="185"/>
                  </a:lnTo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12">
              <a:extLst>
                <a:ext uri="{FF2B5EF4-FFF2-40B4-BE49-F238E27FC236}">
                  <a16:creationId xmlns:a16="http://schemas.microsoft.com/office/drawing/2014/main" id="{64EF34EA-33F2-4C3A-B612-13547E0A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263" y="3221038"/>
              <a:ext cx="819150" cy="904875"/>
            </a:xfrm>
            <a:custGeom>
              <a:avLst/>
              <a:gdLst>
                <a:gd name="T0" fmla="*/ 409 w 440"/>
                <a:gd name="T1" fmla="*/ 398 h 486"/>
                <a:gd name="T2" fmla="*/ 158 w 440"/>
                <a:gd name="T3" fmla="*/ 479 h 486"/>
                <a:gd name="T4" fmla="*/ 110 w 440"/>
                <a:gd name="T5" fmla="*/ 455 h 486"/>
                <a:gd name="T6" fmla="*/ 7 w 440"/>
                <a:gd name="T7" fmla="*/ 136 h 486"/>
                <a:gd name="T8" fmla="*/ 31 w 440"/>
                <a:gd name="T9" fmla="*/ 88 h 486"/>
                <a:gd name="T10" fmla="*/ 283 w 440"/>
                <a:gd name="T11" fmla="*/ 6 h 486"/>
                <a:gd name="T12" fmla="*/ 331 w 440"/>
                <a:gd name="T13" fmla="*/ 31 h 486"/>
                <a:gd name="T14" fmla="*/ 434 w 440"/>
                <a:gd name="T15" fmla="*/ 350 h 486"/>
                <a:gd name="T16" fmla="*/ 409 w 440"/>
                <a:gd name="T17" fmla="*/ 39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86">
                  <a:moveTo>
                    <a:pt x="409" y="398"/>
                  </a:moveTo>
                  <a:cubicBezTo>
                    <a:pt x="158" y="479"/>
                    <a:pt x="158" y="479"/>
                    <a:pt x="158" y="479"/>
                  </a:cubicBezTo>
                  <a:cubicBezTo>
                    <a:pt x="138" y="486"/>
                    <a:pt x="117" y="475"/>
                    <a:pt x="110" y="45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0" y="116"/>
                    <a:pt x="11" y="94"/>
                    <a:pt x="31" y="88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303" y="0"/>
                    <a:pt x="324" y="11"/>
                    <a:pt x="331" y="31"/>
                  </a:cubicBezTo>
                  <a:cubicBezTo>
                    <a:pt x="434" y="350"/>
                    <a:pt x="434" y="350"/>
                    <a:pt x="434" y="350"/>
                  </a:cubicBezTo>
                  <a:cubicBezTo>
                    <a:pt x="440" y="370"/>
                    <a:pt x="429" y="391"/>
                    <a:pt x="409" y="398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13">
              <a:extLst>
                <a:ext uri="{FF2B5EF4-FFF2-40B4-BE49-F238E27FC236}">
                  <a16:creationId xmlns:a16="http://schemas.microsoft.com/office/drawing/2014/main" id="{A0FFE3C0-78AA-4F0D-87E2-48816509F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3" y="3324225"/>
              <a:ext cx="487363" cy="263525"/>
            </a:xfrm>
            <a:custGeom>
              <a:avLst/>
              <a:gdLst>
                <a:gd name="T0" fmla="*/ 307 w 307"/>
                <a:gd name="T1" fmla="*/ 74 h 166"/>
                <a:gd name="T2" fmla="*/ 24 w 307"/>
                <a:gd name="T3" fmla="*/ 166 h 166"/>
                <a:gd name="T4" fmla="*/ 0 w 307"/>
                <a:gd name="T5" fmla="*/ 91 h 166"/>
                <a:gd name="T6" fmla="*/ 282 w 307"/>
                <a:gd name="T7" fmla="*/ 0 h 166"/>
                <a:gd name="T8" fmla="*/ 307 w 307"/>
                <a:gd name="T9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66">
                  <a:moveTo>
                    <a:pt x="307" y="74"/>
                  </a:moveTo>
                  <a:lnTo>
                    <a:pt x="24" y="166"/>
                  </a:lnTo>
                  <a:lnTo>
                    <a:pt x="0" y="91"/>
                  </a:lnTo>
                  <a:lnTo>
                    <a:pt x="282" y="0"/>
                  </a:lnTo>
                  <a:lnTo>
                    <a:pt x="307" y="74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14">
              <a:extLst>
                <a:ext uri="{FF2B5EF4-FFF2-40B4-BE49-F238E27FC236}">
                  <a16:creationId xmlns:a16="http://schemas.microsoft.com/office/drawing/2014/main" id="{A47C2CB2-4783-4248-8352-14F5B020C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3370263"/>
              <a:ext cx="401638" cy="185738"/>
            </a:xfrm>
            <a:custGeom>
              <a:avLst/>
              <a:gdLst>
                <a:gd name="T0" fmla="*/ 253 w 253"/>
                <a:gd name="T1" fmla="*/ 40 h 117"/>
                <a:gd name="T2" fmla="*/ 241 w 253"/>
                <a:gd name="T3" fmla="*/ 0 h 117"/>
                <a:gd name="T4" fmla="*/ 0 w 253"/>
                <a:gd name="T5" fmla="*/ 78 h 117"/>
                <a:gd name="T6" fmla="*/ 13 w 253"/>
                <a:gd name="T7" fmla="*/ 117 h 117"/>
                <a:gd name="T8" fmla="*/ 253 w 253"/>
                <a:gd name="T9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17">
                  <a:moveTo>
                    <a:pt x="253" y="40"/>
                  </a:moveTo>
                  <a:lnTo>
                    <a:pt x="241" y="0"/>
                  </a:lnTo>
                  <a:lnTo>
                    <a:pt x="0" y="78"/>
                  </a:lnTo>
                  <a:lnTo>
                    <a:pt x="13" y="117"/>
                  </a:lnTo>
                  <a:lnTo>
                    <a:pt x="253" y="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15">
              <a:extLst>
                <a:ext uri="{FF2B5EF4-FFF2-40B4-BE49-F238E27FC236}">
                  <a16:creationId xmlns:a16="http://schemas.microsoft.com/office/drawing/2014/main" id="{DF05772C-FFAC-4110-89E1-28CCC8DBA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0" y="3616325"/>
              <a:ext cx="122238" cy="76200"/>
            </a:xfrm>
            <a:custGeom>
              <a:avLst/>
              <a:gdLst>
                <a:gd name="T0" fmla="*/ 77 w 77"/>
                <a:gd name="T1" fmla="*/ 26 h 48"/>
                <a:gd name="T2" fmla="*/ 9 w 77"/>
                <a:gd name="T3" fmla="*/ 48 h 48"/>
                <a:gd name="T4" fmla="*/ 0 w 77"/>
                <a:gd name="T5" fmla="*/ 22 h 48"/>
                <a:gd name="T6" fmla="*/ 68 w 77"/>
                <a:gd name="T7" fmla="*/ 0 h 48"/>
                <a:gd name="T8" fmla="*/ 77 w 7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8">
                  <a:moveTo>
                    <a:pt x="77" y="26"/>
                  </a:moveTo>
                  <a:lnTo>
                    <a:pt x="9" y="48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7" y="2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16">
              <a:extLst>
                <a:ext uri="{FF2B5EF4-FFF2-40B4-BE49-F238E27FC236}">
                  <a16:creationId xmlns:a16="http://schemas.microsoft.com/office/drawing/2014/main" id="{62E7C080-0B1B-44AF-B9B0-54C2C82D4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3562350"/>
              <a:ext cx="122238" cy="76200"/>
            </a:xfrm>
            <a:custGeom>
              <a:avLst/>
              <a:gdLst>
                <a:gd name="T0" fmla="*/ 77 w 77"/>
                <a:gd name="T1" fmla="*/ 26 h 48"/>
                <a:gd name="T2" fmla="*/ 9 w 77"/>
                <a:gd name="T3" fmla="*/ 48 h 48"/>
                <a:gd name="T4" fmla="*/ 0 w 77"/>
                <a:gd name="T5" fmla="*/ 22 h 48"/>
                <a:gd name="T6" fmla="*/ 69 w 77"/>
                <a:gd name="T7" fmla="*/ 0 h 48"/>
                <a:gd name="T8" fmla="*/ 77 w 7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8">
                  <a:moveTo>
                    <a:pt x="77" y="26"/>
                  </a:moveTo>
                  <a:lnTo>
                    <a:pt x="9" y="48"/>
                  </a:lnTo>
                  <a:lnTo>
                    <a:pt x="0" y="22"/>
                  </a:lnTo>
                  <a:lnTo>
                    <a:pt x="69" y="0"/>
                  </a:lnTo>
                  <a:lnTo>
                    <a:pt x="77" y="2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17">
              <a:extLst>
                <a:ext uri="{FF2B5EF4-FFF2-40B4-BE49-F238E27FC236}">
                  <a16:creationId xmlns:a16="http://schemas.microsoft.com/office/drawing/2014/main" id="{FC4B2B77-4BB8-4EE6-8060-65814891C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3506788"/>
              <a:ext cx="120650" cy="76200"/>
            </a:xfrm>
            <a:custGeom>
              <a:avLst/>
              <a:gdLst>
                <a:gd name="T0" fmla="*/ 76 w 76"/>
                <a:gd name="T1" fmla="*/ 26 h 48"/>
                <a:gd name="T2" fmla="*/ 8 w 76"/>
                <a:gd name="T3" fmla="*/ 48 h 48"/>
                <a:gd name="T4" fmla="*/ 0 w 76"/>
                <a:gd name="T5" fmla="*/ 22 h 48"/>
                <a:gd name="T6" fmla="*/ 68 w 76"/>
                <a:gd name="T7" fmla="*/ 0 h 48"/>
                <a:gd name="T8" fmla="*/ 76 w 76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8">
                  <a:moveTo>
                    <a:pt x="76" y="26"/>
                  </a:moveTo>
                  <a:lnTo>
                    <a:pt x="8" y="48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118">
              <a:extLst>
                <a:ext uri="{FF2B5EF4-FFF2-40B4-BE49-F238E27FC236}">
                  <a16:creationId xmlns:a16="http://schemas.microsoft.com/office/drawing/2014/main" id="{B661F9DD-27E6-46BA-9C1D-CAEEC22B3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3741738"/>
              <a:ext cx="127000" cy="90488"/>
            </a:xfrm>
            <a:custGeom>
              <a:avLst/>
              <a:gdLst>
                <a:gd name="T0" fmla="*/ 80 w 80"/>
                <a:gd name="T1" fmla="*/ 36 h 57"/>
                <a:gd name="T2" fmla="*/ 11 w 80"/>
                <a:gd name="T3" fmla="*/ 57 h 57"/>
                <a:gd name="T4" fmla="*/ 0 w 80"/>
                <a:gd name="T5" fmla="*/ 22 h 57"/>
                <a:gd name="T6" fmla="*/ 68 w 80"/>
                <a:gd name="T7" fmla="*/ 0 h 57"/>
                <a:gd name="T8" fmla="*/ 80 w 80"/>
                <a:gd name="T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7">
                  <a:moveTo>
                    <a:pt x="80" y="36"/>
                  </a:moveTo>
                  <a:lnTo>
                    <a:pt x="11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19">
              <a:extLst>
                <a:ext uri="{FF2B5EF4-FFF2-40B4-BE49-F238E27FC236}">
                  <a16:creationId xmlns:a16="http://schemas.microsoft.com/office/drawing/2014/main" id="{D35D58AF-D955-4308-BF9C-0019AFDDA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388" y="3687763"/>
              <a:ext cx="125413" cy="90488"/>
            </a:xfrm>
            <a:custGeom>
              <a:avLst/>
              <a:gdLst>
                <a:gd name="T0" fmla="*/ 79 w 79"/>
                <a:gd name="T1" fmla="*/ 35 h 57"/>
                <a:gd name="T2" fmla="*/ 12 w 79"/>
                <a:gd name="T3" fmla="*/ 57 h 57"/>
                <a:gd name="T4" fmla="*/ 0 w 79"/>
                <a:gd name="T5" fmla="*/ 22 h 57"/>
                <a:gd name="T6" fmla="*/ 68 w 79"/>
                <a:gd name="T7" fmla="*/ 0 h 57"/>
                <a:gd name="T8" fmla="*/ 79 w 79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7">
                  <a:moveTo>
                    <a:pt x="79" y="35"/>
                  </a:moveTo>
                  <a:lnTo>
                    <a:pt x="12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20">
              <a:extLst>
                <a:ext uri="{FF2B5EF4-FFF2-40B4-BE49-F238E27FC236}">
                  <a16:creationId xmlns:a16="http://schemas.microsoft.com/office/drawing/2014/main" id="{9D5425EE-9D78-4730-BAD8-F5191F369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3630613"/>
              <a:ext cx="128588" cy="92075"/>
            </a:xfrm>
            <a:custGeom>
              <a:avLst/>
              <a:gdLst>
                <a:gd name="T0" fmla="*/ 81 w 81"/>
                <a:gd name="T1" fmla="*/ 36 h 58"/>
                <a:gd name="T2" fmla="*/ 12 w 81"/>
                <a:gd name="T3" fmla="*/ 58 h 58"/>
                <a:gd name="T4" fmla="*/ 0 w 81"/>
                <a:gd name="T5" fmla="*/ 23 h 58"/>
                <a:gd name="T6" fmla="*/ 70 w 81"/>
                <a:gd name="T7" fmla="*/ 0 h 58"/>
                <a:gd name="T8" fmla="*/ 81 w 81"/>
                <a:gd name="T9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8">
                  <a:moveTo>
                    <a:pt x="81" y="36"/>
                  </a:moveTo>
                  <a:lnTo>
                    <a:pt x="12" y="58"/>
                  </a:lnTo>
                  <a:lnTo>
                    <a:pt x="0" y="23"/>
                  </a:lnTo>
                  <a:lnTo>
                    <a:pt x="70" y="0"/>
                  </a:lnTo>
                  <a:lnTo>
                    <a:pt x="81" y="3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21">
              <a:extLst>
                <a:ext uri="{FF2B5EF4-FFF2-40B4-BE49-F238E27FC236}">
                  <a16:creationId xmlns:a16="http://schemas.microsoft.com/office/drawing/2014/main" id="{0E1B406C-A6A3-4225-B9B4-D0A5F68F8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5" y="3843338"/>
              <a:ext cx="127000" cy="92075"/>
            </a:xfrm>
            <a:custGeom>
              <a:avLst/>
              <a:gdLst>
                <a:gd name="T0" fmla="*/ 80 w 80"/>
                <a:gd name="T1" fmla="*/ 35 h 58"/>
                <a:gd name="T2" fmla="*/ 12 w 80"/>
                <a:gd name="T3" fmla="*/ 58 h 58"/>
                <a:gd name="T4" fmla="*/ 0 w 80"/>
                <a:gd name="T5" fmla="*/ 21 h 58"/>
                <a:gd name="T6" fmla="*/ 69 w 80"/>
                <a:gd name="T7" fmla="*/ 0 h 58"/>
                <a:gd name="T8" fmla="*/ 80 w 80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80" y="35"/>
                  </a:moveTo>
                  <a:lnTo>
                    <a:pt x="12" y="58"/>
                  </a:lnTo>
                  <a:lnTo>
                    <a:pt x="0" y="21"/>
                  </a:lnTo>
                  <a:lnTo>
                    <a:pt x="69" y="0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22">
              <a:extLst>
                <a:ext uri="{FF2B5EF4-FFF2-40B4-BE49-F238E27FC236}">
                  <a16:creationId xmlns:a16="http://schemas.microsoft.com/office/drawing/2014/main" id="{514C01FB-BA54-4A49-9BC7-26DA1032E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25" y="3787775"/>
              <a:ext cx="127000" cy="90488"/>
            </a:xfrm>
            <a:custGeom>
              <a:avLst/>
              <a:gdLst>
                <a:gd name="T0" fmla="*/ 80 w 80"/>
                <a:gd name="T1" fmla="*/ 35 h 57"/>
                <a:gd name="T2" fmla="*/ 10 w 80"/>
                <a:gd name="T3" fmla="*/ 57 h 57"/>
                <a:gd name="T4" fmla="*/ 0 w 80"/>
                <a:gd name="T5" fmla="*/ 22 h 57"/>
                <a:gd name="T6" fmla="*/ 68 w 80"/>
                <a:gd name="T7" fmla="*/ 0 h 57"/>
                <a:gd name="T8" fmla="*/ 80 w 80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7">
                  <a:moveTo>
                    <a:pt x="80" y="35"/>
                  </a:moveTo>
                  <a:lnTo>
                    <a:pt x="10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23">
              <a:extLst>
                <a:ext uri="{FF2B5EF4-FFF2-40B4-BE49-F238E27FC236}">
                  <a16:creationId xmlns:a16="http://schemas.microsoft.com/office/drawing/2014/main" id="{7982AF34-0416-4D7A-9742-DCCF7798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732213"/>
              <a:ext cx="125413" cy="90488"/>
            </a:xfrm>
            <a:custGeom>
              <a:avLst/>
              <a:gdLst>
                <a:gd name="T0" fmla="*/ 79 w 79"/>
                <a:gd name="T1" fmla="*/ 36 h 57"/>
                <a:gd name="T2" fmla="*/ 11 w 79"/>
                <a:gd name="T3" fmla="*/ 57 h 57"/>
                <a:gd name="T4" fmla="*/ 0 w 79"/>
                <a:gd name="T5" fmla="*/ 22 h 57"/>
                <a:gd name="T6" fmla="*/ 68 w 79"/>
                <a:gd name="T7" fmla="*/ 0 h 57"/>
                <a:gd name="T8" fmla="*/ 79 w 79"/>
                <a:gd name="T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7">
                  <a:moveTo>
                    <a:pt x="79" y="36"/>
                  </a:moveTo>
                  <a:lnTo>
                    <a:pt x="11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9" y="3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24">
              <a:extLst>
                <a:ext uri="{FF2B5EF4-FFF2-40B4-BE49-F238E27FC236}">
                  <a16:creationId xmlns:a16="http://schemas.microsoft.com/office/drawing/2014/main" id="{9EE3B777-F3F1-476F-894E-04C4A3901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3943350"/>
              <a:ext cx="127000" cy="92075"/>
            </a:xfrm>
            <a:custGeom>
              <a:avLst/>
              <a:gdLst>
                <a:gd name="T0" fmla="*/ 80 w 80"/>
                <a:gd name="T1" fmla="*/ 36 h 58"/>
                <a:gd name="T2" fmla="*/ 12 w 80"/>
                <a:gd name="T3" fmla="*/ 58 h 58"/>
                <a:gd name="T4" fmla="*/ 0 w 80"/>
                <a:gd name="T5" fmla="*/ 23 h 58"/>
                <a:gd name="T6" fmla="*/ 68 w 80"/>
                <a:gd name="T7" fmla="*/ 0 h 58"/>
                <a:gd name="T8" fmla="*/ 80 w 80"/>
                <a:gd name="T9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80" y="36"/>
                  </a:moveTo>
                  <a:lnTo>
                    <a:pt x="12" y="58"/>
                  </a:lnTo>
                  <a:lnTo>
                    <a:pt x="0" y="23"/>
                  </a:lnTo>
                  <a:lnTo>
                    <a:pt x="68" y="0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25">
              <a:extLst>
                <a:ext uri="{FF2B5EF4-FFF2-40B4-BE49-F238E27FC236}">
                  <a16:creationId xmlns:a16="http://schemas.microsoft.com/office/drawing/2014/main" id="{D4BF524A-C1D8-4F7A-A8A1-6B95B8BD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3887788"/>
              <a:ext cx="127000" cy="92075"/>
            </a:xfrm>
            <a:custGeom>
              <a:avLst/>
              <a:gdLst>
                <a:gd name="T0" fmla="*/ 80 w 80"/>
                <a:gd name="T1" fmla="*/ 35 h 58"/>
                <a:gd name="T2" fmla="*/ 12 w 80"/>
                <a:gd name="T3" fmla="*/ 58 h 58"/>
                <a:gd name="T4" fmla="*/ 0 w 80"/>
                <a:gd name="T5" fmla="*/ 23 h 58"/>
                <a:gd name="T6" fmla="*/ 68 w 80"/>
                <a:gd name="T7" fmla="*/ 0 h 58"/>
                <a:gd name="T8" fmla="*/ 80 w 80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80" y="35"/>
                  </a:moveTo>
                  <a:lnTo>
                    <a:pt x="12" y="58"/>
                  </a:lnTo>
                  <a:lnTo>
                    <a:pt x="0" y="23"/>
                  </a:lnTo>
                  <a:lnTo>
                    <a:pt x="68" y="0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26">
              <a:extLst>
                <a:ext uri="{FF2B5EF4-FFF2-40B4-BE49-F238E27FC236}">
                  <a16:creationId xmlns:a16="http://schemas.microsoft.com/office/drawing/2014/main" id="{AD1F30B4-3ABF-4CBC-A11F-637EBAAB1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5" y="3833813"/>
              <a:ext cx="125413" cy="92075"/>
            </a:xfrm>
            <a:custGeom>
              <a:avLst/>
              <a:gdLst>
                <a:gd name="T0" fmla="*/ 79 w 79"/>
                <a:gd name="T1" fmla="*/ 35 h 58"/>
                <a:gd name="T2" fmla="*/ 10 w 79"/>
                <a:gd name="T3" fmla="*/ 58 h 58"/>
                <a:gd name="T4" fmla="*/ 0 w 79"/>
                <a:gd name="T5" fmla="*/ 21 h 58"/>
                <a:gd name="T6" fmla="*/ 68 w 79"/>
                <a:gd name="T7" fmla="*/ 0 h 58"/>
                <a:gd name="T8" fmla="*/ 79 w 79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8">
                  <a:moveTo>
                    <a:pt x="79" y="35"/>
                  </a:moveTo>
                  <a:lnTo>
                    <a:pt x="10" y="58"/>
                  </a:lnTo>
                  <a:lnTo>
                    <a:pt x="0" y="21"/>
                  </a:lnTo>
                  <a:lnTo>
                    <a:pt x="68" y="0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27">
              <a:extLst>
                <a:ext uri="{FF2B5EF4-FFF2-40B4-BE49-F238E27FC236}">
                  <a16:creationId xmlns:a16="http://schemas.microsoft.com/office/drawing/2014/main" id="{05C08D35-014D-4B17-B25B-6687AAC2C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3122613"/>
              <a:ext cx="549275" cy="496888"/>
            </a:xfrm>
            <a:custGeom>
              <a:avLst/>
              <a:gdLst>
                <a:gd name="T0" fmla="*/ 117 w 346"/>
                <a:gd name="T1" fmla="*/ 0 h 313"/>
                <a:gd name="T2" fmla="*/ 0 w 346"/>
                <a:gd name="T3" fmla="*/ 228 h 313"/>
                <a:gd name="T4" fmla="*/ 167 w 346"/>
                <a:gd name="T5" fmla="*/ 313 h 313"/>
                <a:gd name="T6" fmla="*/ 198 w 346"/>
                <a:gd name="T7" fmla="*/ 251 h 313"/>
                <a:gd name="T8" fmla="*/ 260 w 346"/>
                <a:gd name="T9" fmla="*/ 284 h 313"/>
                <a:gd name="T10" fmla="*/ 346 w 346"/>
                <a:gd name="T11" fmla="*/ 117 h 313"/>
                <a:gd name="T12" fmla="*/ 117 w 346"/>
                <a:gd name="T1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13">
                  <a:moveTo>
                    <a:pt x="117" y="0"/>
                  </a:moveTo>
                  <a:lnTo>
                    <a:pt x="0" y="228"/>
                  </a:lnTo>
                  <a:lnTo>
                    <a:pt x="167" y="313"/>
                  </a:lnTo>
                  <a:lnTo>
                    <a:pt x="198" y="251"/>
                  </a:lnTo>
                  <a:lnTo>
                    <a:pt x="260" y="284"/>
                  </a:lnTo>
                  <a:lnTo>
                    <a:pt x="346" y="11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28">
              <a:extLst>
                <a:ext uri="{FF2B5EF4-FFF2-40B4-BE49-F238E27FC236}">
                  <a16:creationId xmlns:a16="http://schemas.microsoft.com/office/drawing/2014/main" id="{AB539A2E-84B6-42B6-9F2E-E2D735097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0" y="3521075"/>
              <a:ext cx="147638" cy="98425"/>
            </a:xfrm>
            <a:custGeom>
              <a:avLst/>
              <a:gdLst>
                <a:gd name="T0" fmla="*/ 0 w 93"/>
                <a:gd name="T1" fmla="*/ 62 h 62"/>
                <a:gd name="T2" fmla="*/ 93 w 93"/>
                <a:gd name="T3" fmla="*/ 33 h 62"/>
                <a:gd name="T4" fmla="*/ 31 w 93"/>
                <a:gd name="T5" fmla="*/ 0 h 62"/>
                <a:gd name="T6" fmla="*/ 0 w 9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62">
                  <a:moveTo>
                    <a:pt x="0" y="62"/>
                  </a:moveTo>
                  <a:lnTo>
                    <a:pt x="93" y="33"/>
                  </a:lnTo>
                  <a:lnTo>
                    <a:pt x="31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29">
              <a:extLst>
                <a:ext uri="{FF2B5EF4-FFF2-40B4-BE49-F238E27FC236}">
                  <a16:creationId xmlns:a16="http://schemas.microsoft.com/office/drawing/2014/main" id="{4C305CDF-F2D9-4065-8076-1AEEE2BD1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0" y="3190875"/>
              <a:ext cx="88900" cy="46038"/>
            </a:xfrm>
            <a:custGeom>
              <a:avLst/>
              <a:gdLst>
                <a:gd name="T0" fmla="*/ 0 w 56"/>
                <a:gd name="T1" fmla="*/ 0 h 29"/>
                <a:gd name="T2" fmla="*/ 56 w 56"/>
                <a:gd name="T3" fmla="*/ 29 h 29"/>
                <a:gd name="T4" fmla="*/ 0 w 56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9">
                  <a:moveTo>
                    <a:pt x="0" y="0"/>
                  </a:moveTo>
                  <a:lnTo>
                    <a:pt x="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Line 130">
              <a:extLst>
                <a:ext uri="{FF2B5EF4-FFF2-40B4-BE49-F238E27FC236}">
                  <a16:creationId xmlns:a16="http://schemas.microsoft.com/office/drawing/2014/main" id="{4D1C74B7-EB4C-4D10-9575-88665AF90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050" y="3190875"/>
              <a:ext cx="88900" cy="4603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31">
              <a:extLst>
                <a:ext uri="{FF2B5EF4-FFF2-40B4-BE49-F238E27FC236}">
                  <a16:creationId xmlns:a16="http://schemas.microsoft.com/office/drawing/2014/main" id="{DA50AE63-4788-45A4-AD7C-BC61C657C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3273425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128 w 128"/>
                <a:gd name="T3" fmla="*/ 66 h 66"/>
                <a:gd name="T4" fmla="*/ 0 w 128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12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Line 132">
              <a:extLst>
                <a:ext uri="{FF2B5EF4-FFF2-40B4-BE49-F238E27FC236}">
                  <a16:creationId xmlns:a16="http://schemas.microsoft.com/office/drawing/2014/main" id="{15EC93B2-72DF-4596-9423-BB4AF1658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88" y="3273425"/>
              <a:ext cx="203200" cy="104775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33">
              <a:extLst>
                <a:ext uri="{FF2B5EF4-FFF2-40B4-BE49-F238E27FC236}">
                  <a16:creationId xmlns:a16="http://schemas.microsoft.com/office/drawing/2014/main" id="{36502151-5C3A-4C91-B238-58C26DDDE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2373313"/>
              <a:ext cx="581025" cy="581025"/>
            </a:xfrm>
            <a:custGeom>
              <a:avLst/>
              <a:gdLst>
                <a:gd name="T0" fmla="*/ 285 w 312"/>
                <a:gd name="T1" fmla="*/ 106 h 312"/>
                <a:gd name="T2" fmla="*/ 206 w 312"/>
                <a:gd name="T3" fmla="*/ 284 h 312"/>
                <a:gd name="T4" fmla="*/ 28 w 312"/>
                <a:gd name="T5" fmla="*/ 206 h 312"/>
                <a:gd name="T6" fmla="*/ 107 w 312"/>
                <a:gd name="T7" fmla="*/ 27 h 312"/>
                <a:gd name="T8" fmla="*/ 285 w 312"/>
                <a:gd name="T9" fmla="*/ 10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2">
                  <a:moveTo>
                    <a:pt x="285" y="106"/>
                  </a:moveTo>
                  <a:cubicBezTo>
                    <a:pt x="312" y="177"/>
                    <a:pt x="277" y="257"/>
                    <a:pt x="206" y="284"/>
                  </a:cubicBezTo>
                  <a:cubicBezTo>
                    <a:pt x="135" y="312"/>
                    <a:pt x="55" y="277"/>
                    <a:pt x="28" y="206"/>
                  </a:cubicBezTo>
                  <a:cubicBezTo>
                    <a:pt x="0" y="135"/>
                    <a:pt x="36" y="55"/>
                    <a:pt x="107" y="27"/>
                  </a:cubicBezTo>
                  <a:cubicBezTo>
                    <a:pt x="177" y="0"/>
                    <a:pt x="257" y="35"/>
                    <a:pt x="285" y="106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34">
              <a:extLst>
                <a:ext uri="{FF2B5EF4-FFF2-40B4-BE49-F238E27FC236}">
                  <a16:creationId xmlns:a16="http://schemas.microsoft.com/office/drawing/2014/main" id="{A692C1C0-4008-417B-9B98-7CA330882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2295525"/>
              <a:ext cx="550863" cy="279400"/>
            </a:xfrm>
            <a:custGeom>
              <a:avLst/>
              <a:gdLst>
                <a:gd name="T0" fmla="*/ 0 w 296"/>
                <a:gd name="T1" fmla="*/ 121 h 150"/>
                <a:gd name="T2" fmla="*/ 235 w 296"/>
                <a:gd name="T3" fmla="*/ 5 h 150"/>
                <a:gd name="T4" fmla="*/ 269 w 296"/>
                <a:gd name="T5" fmla="*/ 5 h 150"/>
                <a:gd name="T6" fmla="*/ 269 w 296"/>
                <a:gd name="T7" fmla="*/ 5 h 150"/>
                <a:gd name="T8" fmla="*/ 288 w 296"/>
                <a:gd name="T9" fmla="*/ 55 h 150"/>
                <a:gd name="T10" fmla="*/ 288 w 296"/>
                <a:gd name="T11" fmla="*/ 55 h 150"/>
                <a:gd name="T12" fmla="*/ 263 w 296"/>
                <a:gd name="T13" fmla="*/ 78 h 150"/>
                <a:gd name="T14" fmla="*/ 11 w 296"/>
                <a:gd name="T15" fmla="*/ 150 h 150"/>
                <a:gd name="T16" fmla="*/ 0 w 296"/>
                <a:gd name="T17" fmla="*/ 12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150">
                  <a:moveTo>
                    <a:pt x="0" y="121"/>
                  </a:moveTo>
                  <a:cubicBezTo>
                    <a:pt x="235" y="5"/>
                    <a:pt x="235" y="5"/>
                    <a:pt x="235" y="5"/>
                  </a:cubicBezTo>
                  <a:cubicBezTo>
                    <a:pt x="246" y="0"/>
                    <a:pt x="258" y="0"/>
                    <a:pt x="269" y="5"/>
                  </a:cubicBezTo>
                  <a:cubicBezTo>
                    <a:pt x="269" y="5"/>
                    <a:pt x="269" y="5"/>
                    <a:pt x="269" y="5"/>
                  </a:cubicBezTo>
                  <a:cubicBezTo>
                    <a:pt x="288" y="14"/>
                    <a:pt x="296" y="36"/>
                    <a:pt x="288" y="55"/>
                  </a:cubicBezTo>
                  <a:cubicBezTo>
                    <a:pt x="288" y="55"/>
                    <a:pt x="288" y="55"/>
                    <a:pt x="288" y="55"/>
                  </a:cubicBezTo>
                  <a:cubicBezTo>
                    <a:pt x="284" y="66"/>
                    <a:pt x="275" y="74"/>
                    <a:pt x="263" y="78"/>
                  </a:cubicBezTo>
                  <a:cubicBezTo>
                    <a:pt x="11" y="150"/>
                    <a:pt x="11" y="150"/>
                    <a:pt x="11" y="150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35">
              <a:extLst>
                <a:ext uri="{FF2B5EF4-FFF2-40B4-BE49-F238E27FC236}">
                  <a16:creationId xmlns:a16="http://schemas.microsoft.com/office/drawing/2014/main" id="{8817F3BA-2474-4998-84FF-FCB839E41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75" y="2505075"/>
              <a:ext cx="98425" cy="111125"/>
            </a:xfrm>
            <a:custGeom>
              <a:avLst/>
              <a:gdLst>
                <a:gd name="T0" fmla="*/ 12 w 53"/>
                <a:gd name="T1" fmla="*/ 36 h 60"/>
                <a:gd name="T2" fmla="*/ 19 w 53"/>
                <a:gd name="T3" fmla="*/ 60 h 60"/>
                <a:gd name="T4" fmla="*/ 53 w 53"/>
                <a:gd name="T5" fmla="*/ 47 h 60"/>
                <a:gd name="T6" fmla="*/ 34 w 53"/>
                <a:gd name="T7" fmla="*/ 0 h 60"/>
                <a:gd name="T8" fmla="*/ 0 w 53"/>
                <a:gd name="T9" fmla="*/ 13 h 60"/>
                <a:gd name="T10" fmla="*/ 12 w 53"/>
                <a:gd name="T11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60">
                  <a:moveTo>
                    <a:pt x="12" y="36"/>
                  </a:moveTo>
                  <a:cubicBezTo>
                    <a:pt x="15" y="44"/>
                    <a:pt x="17" y="52"/>
                    <a:pt x="19" y="60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21"/>
                    <a:pt x="9" y="28"/>
                    <a:pt x="12" y="36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36">
              <a:extLst>
                <a:ext uri="{FF2B5EF4-FFF2-40B4-BE49-F238E27FC236}">
                  <a16:creationId xmlns:a16="http://schemas.microsoft.com/office/drawing/2014/main" id="{1649C1B0-4BBB-4A05-9AF1-CF3DF550F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5" y="2451100"/>
              <a:ext cx="430213" cy="427038"/>
            </a:xfrm>
            <a:custGeom>
              <a:avLst/>
              <a:gdLst>
                <a:gd name="T0" fmla="*/ 210 w 231"/>
                <a:gd name="T1" fmla="*/ 78 h 230"/>
                <a:gd name="T2" fmla="*/ 152 w 231"/>
                <a:gd name="T3" fmla="*/ 210 h 230"/>
                <a:gd name="T4" fmla="*/ 20 w 231"/>
                <a:gd name="T5" fmla="*/ 152 h 230"/>
                <a:gd name="T6" fmla="*/ 78 w 231"/>
                <a:gd name="T7" fmla="*/ 20 h 230"/>
                <a:gd name="T8" fmla="*/ 210 w 231"/>
                <a:gd name="T9" fmla="*/ 7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0">
                  <a:moveTo>
                    <a:pt x="210" y="78"/>
                  </a:moveTo>
                  <a:cubicBezTo>
                    <a:pt x="231" y="131"/>
                    <a:pt x="205" y="190"/>
                    <a:pt x="152" y="210"/>
                  </a:cubicBezTo>
                  <a:cubicBezTo>
                    <a:pt x="100" y="230"/>
                    <a:pt x="41" y="204"/>
                    <a:pt x="20" y="152"/>
                  </a:cubicBezTo>
                  <a:cubicBezTo>
                    <a:pt x="0" y="99"/>
                    <a:pt x="26" y="40"/>
                    <a:pt x="78" y="20"/>
                  </a:cubicBezTo>
                  <a:cubicBezTo>
                    <a:pt x="131" y="0"/>
                    <a:pt x="190" y="26"/>
                    <a:pt x="210" y="78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37">
              <a:extLst>
                <a:ext uri="{FF2B5EF4-FFF2-40B4-BE49-F238E27FC236}">
                  <a16:creationId xmlns:a16="http://schemas.microsoft.com/office/drawing/2014/main" id="{96A7A14A-A835-45C7-A9FE-824E73EE3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5" y="2465388"/>
              <a:ext cx="331788" cy="336550"/>
            </a:xfrm>
            <a:custGeom>
              <a:avLst/>
              <a:gdLst>
                <a:gd name="T0" fmla="*/ 130 w 178"/>
                <a:gd name="T1" fmla="*/ 162 h 181"/>
                <a:gd name="T2" fmla="*/ 173 w 178"/>
                <a:gd name="T3" fmla="*/ 128 h 181"/>
                <a:gd name="T4" fmla="*/ 169 w 178"/>
                <a:gd name="T5" fmla="*/ 73 h 181"/>
                <a:gd name="T6" fmla="*/ 47 w 178"/>
                <a:gd name="T7" fmla="*/ 19 h 181"/>
                <a:gd name="T8" fmla="*/ 4 w 178"/>
                <a:gd name="T9" fmla="*/ 53 h 181"/>
                <a:gd name="T10" fmla="*/ 8 w 178"/>
                <a:gd name="T11" fmla="*/ 108 h 181"/>
                <a:gd name="T12" fmla="*/ 130 w 178"/>
                <a:gd name="T13" fmla="*/ 16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81">
                  <a:moveTo>
                    <a:pt x="130" y="162"/>
                  </a:moveTo>
                  <a:cubicBezTo>
                    <a:pt x="148" y="155"/>
                    <a:pt x="163" y="143"/>
                    <a:pt x="173" y="128"/>
                  </a:cubicBezTo>
                  <a:cubicBezTo>
                    <a:pt x="178" y="109"/>
                    <a:pt x="176" y="90"/>
                    <a:pt x="169" y="73"/>
                  </a:cubicBezTo>
                  <a:cubicBezTo>
                    <a:pt x="151" y="24"/>
                    <a:pt x="96" y="0"/>
                    <a:pt x="47" y="19"/>
                  </a:cubicBezTo>
                  <a:cubicBezTo>
                    <a:pt x="30" y="26"/>
                    <a:pt x="15" y="37"/>
                    <a:pt x="4" y="53"/>
                  </a:cubicBezTo>
                  <a:cubicBezTo>
                    <a:pt x="0" y="71"/>
                    <a:pt x="1" y="90"/>
                    <a:pt x="8" y="108"/>
                  </a:cubicBezTo>
                  <a:cubicBezTo>
                    <a:pt x="27" y="157"/>
                    <a:pt x="81" y="181"/>
                    <a:pt x="130" y="1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38">
              <a:extLst>
                <a:ext uri="{FF2B5EF4-FFF2-40B4-BE49-F238E27FC236}">
                  <a16:creationId xmlns:a16="http://schemas.microsoft.com/office/drawing/2014/main" id="{9CAC7FC7-EE3D-4088-A05E-E1BC6B1ED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5" y="2305050"/>
              <a:ext cx="52388" cy="136525"/>
            </a:xfrm>
            <a:custGeom>
              <a:avLst/>
              <a:gdLst>
                <a:gd name="T0" fmla="*/ 33 w 33"/>
                <a:gd name="T1" fmla="*/ 86 h 86"/>
                <a:gd name="T2" fmla="*/ 0 w 33"/>
                <a:gd name="T3" fmla="*/ 0 h 86"/>
                <a:gd name="T4" fmla="*/ 33 w 33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86">
                  <a:moveTo>
                    <a:pt x="33" y="86"/>
                  </a:moveTo>
                  <a:lnTo>
                    <a:pt x="0" y="0"/>
                  </a:lnTo>
                  <a:lnTo>
                    <a:pt x="33" y="86"/>
                  </a:lnTo>
                  <a:close/>
                </a:path>
              </a:pathLst>
            </a:custGeom>
            <a:solidFill>
              <a:srgbClr val="8F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Line 139">
              <a:extLst>
                <a:ext uri="{FF2B5EF4-FFF2-40B4-BE49-F238E27FC236}">
                  <a16:creationId xmlns:a16="http://schemas.microsoft.com/office/drawing/2014/main" id="{30C46CBE-0DFB-45B0-80A6-88D33CC5B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38975" y="2305050"/>
              <a:ext cx="52388" cy="136525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40">
              <a:extLst>
                <a:ext uri="{FF2B5EF4-FFF2-40B4-BE49-F238E27FC236}">
                  <a16:creationId xmlns:a16="http://schemas.microsoft.com/office/drawing/2014/main" id="{4A8B6CF9-72DE-4D24-BAFA-281AF9B3A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2524125"/>
              <a:ext cx="392113" cy="233363"/>
            </a:xfrm>
            <a:custGeom>
              <a:avLst/>
              <a:gdLst>
                <a:gd name="T0" fmla="*/ 180 w 211"/>
                <a:gd name="T1" fmla="*/ 38 h 125"/>
                <a:gd name="T2" fmla="*/ 55 w 211"/>
                <a:gd name="T3" fmla="*/ 5 h 125"/>
                <a:gd name="T4" fmla="*/ 11 w 211"/>
                <a:gd name="T5" fmla="*/ 31 h 125"/>
                <a:gd name="T6" fmla="*/ 0 w 211"/>
                <a:gd name="T7" fmla="*/ 75 h 125"/>
                <a:gd name="T8" fmla="*/ 194 w 211"/>
                <a:gd name="T9" fmla="*/ 125 h 125"/>
                <a:gd name="T10" fmla="*/ 206 w 211"/>
                <a:gd name="T11" fmla="*/ 82 h 125"/>
                <a:gd name="T12" fmla="*/ 180 w 211"/>
                <a:gd name="T13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25">
                  <a:moveTo>
                    <a:pt x="180" y="38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36" y="0"/>
                    <a:pt x="16" y="12"/>
                    <a:pt x="11" y="3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11" y="62"/>
                    <a:pt x="199" y="43"/>
                    <a:pt x="180" y="38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41">
              <a:extLst>
                <a:ext uri="{FF2B5EF4-FFF2-40B4-BE49-F238E27FC236}">
                  <a16:creationId xmlns:a16="http://schemas.microsoft.com/office/drawing/2014/main" id="{3A4862C1-89BA-4C50-A355-401E2957F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2281238"/>
              <a:ext cx="174625" cy="293688"/>
            </a:xfrm>
            <a:custGeom>
              <a:avLst/>
              <a:gdLst>
                <a:gd name="T0" fmla="*/ 82 w 94"/>
                <a:gd name="T1" fmla="*/ 69 h 158"/>
                <a:gd name="T2" fmla="*/ 89 w 94"/>
                <a:gd name="T3" fmla="*/ 56 h 158"/>
                <a:gd name="T4" fmla="*/ 59 w 94"/>
                <a:gd name="T5" fmla="*/ 6 h 158"/>
                <a:gd name="T6" fmla="*/ 10 w 94"/>
                <a:gd name="T7" fmla="*/ 35 h 158"/>
                <a:gd name="T8" fmla="*/ 9 w 94"/>
                <a:gd name="T9" fmla="*/ 39 h 158"/>
                <a:gd name="T10" fmla="*/ 9 w 94"/>
                <a:gd name="T11" fmla="*/ 40 h 158"/>
                <a:gd name="T12" fmla="*/ 0 w 94"/>
                <a:gd name="T13" fmla="*/ 147 h 158"/>
                <a:gd name="T14" fmla="*/ 21 w 94"/>
                <a:gd name="T15" fmla="*/ 152 h 158"/>
                <a:gd name="T16" fmla="*/ 21 w 94"/>
                <a:gd name="T17" fmla="*/ 152 h 158"/>
                <a:gd name="T18" fmla="*/ 42 w 94"/>
                <a:gd name="T19" fmla="*/ 158 h 158"/>
                <a:gd name="T20" fmla="*/ 82 w 94"/>
                <a:gd name="T21" fmla="*/ 6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58">
                  <a:moveTo>
                    <a:pt x="82" y="69"/>
                  </a:moveTo>
                  <a:cubicBezTo>
                    <a:pt x="85" y="65"/>
                    <a:pt x="87" y="61"/>
                    <a:pt x="89" y="56"/>
                  </a:cubicBezTo>
                  <a:cubicBezTo>
                    <a:pt x="94" y="34"/>
                    <a:pt x="81" y="12"/>
                    <a:pt x="59" y="6"/>
                  </a:cubicBezTo>
                  <a:cubicBezTo>
                    <a:pt x="38" y="0"/>
                    <a:pt x="15" y="14"/>
                    <a:pt x="10" y="35"/>
                  </a:cubicBezTo>
                  <a:cubicBezTo>
                    <a:pt x="9" y="36"/>
                    <a:pt x="9" y="38"/>
                    <a:pt x="9" y="39"/>
                  </a:cubicBezTo>
                  <a:cubicBezTo>
                    <a:pt x="9" y="39"/>
                    <a:pt x="9" y="40"/>
                    <a:pt x="9" y="40"/>
                  </a:cubicBezTo>
                  <a:cubicBezTo>
                    <a:pt x="4" y="72"/>
                    <a:pt x="25" y="132"/>
                    <a:pt x="0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29" y="135"/>
                    <a:pt x="67" y="98"/>
                    <a:pt x="82" y="69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42">
              <a:extLst>
                <a:ext uri="{FF2B5EF4-FFF2-40B4-BE49-F238E27FC236}">
                  <a16:creationId xmlns:a16="http://schemas.microsoft.com/office/drawing/2014/main" id="{3CFBD25D-27FE-4CC6-9931-254552053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713" y="2670175"/>
              <a:ext cx="331788" cy="122238"/>
            </a:xfrm>
            <a:custGeom>
              <a:avLst/>
              <a:gdLst>
                <a:gd name="T0" fmla="*/ 203 w 209"/>
                <a:gd name="T1" fmla="*/ 77 h 77"/>
                <a:gd name="T2" fmla="*/ 0 w 209"/>
                <a:gd name="T3" fmla="*/ 25 h 77"/>
                <a:gd name="T4" fmla="*/ 7 w 209"/>
                <a:gd name="T5" fmla="*/ 0 h 77"/>
                <a:gd name="T6" fmla="*/ 209 w 209"/>
                <a:gd name="T7" fmla="*/ 52 h 77"/>
                <a:gd name="T8" fmla="*/ 203 w 209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7">
                  <a:moveTo>
                    <a:pt x="203" y="77"/>
                  </a:moveTo>
                  <a:lnTo>
                    <a:pt x="0" y="25"/>
                  </a:lnTo>
                  <a:lnTo>
                    <a:pt x="7" y="0"/>
                  </a:lnTo>
                  <a:lnTo>
                    <a:pt x="209" y="52"/>
                  </a:lnTo>
                  <a:lnTo>
                    <a:pt x="203" y="77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Line 143">
              <a:extLst>
                <a:ext uri="{FF2B5EF4-FFF2-40B4-BE49-F238E27FC236}">
                  <a16:creationId xmlns:a16="http://schemas.microsoft.com/office/drawing/2014/main" id="{514612F5-A6CB-4FCF-99DE-E74724CFB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300" y="2619375"/>
              <a:ext cx="127000" cy="317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1513" y="2209384"/>
            <a:ext cx="10848976" cy="558799"/>
          </a:xfrm>
        </p:spPr>
        <p:txBody>
          <a:bodyPr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Master subtitle style</a:t>
            </a:r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5594644"/>
            <a:ext cx="2045144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5" y="5901898"/>
            <a:ext cx="2045144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1513" y="1174344"/>
            <a:ext cx="10848976" cy="1010167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74750" y="2070997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1174750" y="2962933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4D42DF5-023E-4D78-882C-AE7CBCE14B70}"/>
              </a:ext>
            </a:extLst>
          </p:cNvPr>
          <p:cNvCxnSpPr>
            <a:cxnSpLocks/>
          </p:cNvCxnSpPr>
          <p:nvPr userDrawn="1"/>
        </p:nvCxnSpPr>
        <p:spPr>
          <a:xfrm>
            <a:off x="6857460" y="462852"/>
            <a:ext cx="5334540" cy="24545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89DEE66A-A5FC-4F9F-AC6C-8DF7AF0BE1C7}"/>
              </a:ext>
            </a:extLst>
          </p:cNvPr>
          <p:cNvSpPr/>
          <p:nvPr userDrawn="1"/>
        </p:nvSpPr>
        <p:spPr>
          <a:xfrm>
            <a:off x="6273129" y="1"/>
            <a:ext cx="5918871" cy="2704140"/>
          </a:xfrm>
          <a:custGeom>
            <a:avLst/>
            <a:gdLst>
              <a:gd name="connsiteX0" fmla="*/ 0 w 6570490"/>
              <a:gd name="connsiteY0" fmla="*/ 0 h 2798314"/>
              <a:gd name="connsiteX1" fmla="*/ 6570490 w 6570490"/>
              <a:gd name="connsiteY1" fmla="*/ 0 h 2798314"/>
              <a:gd name="connsiteX2" fmla="*/ 6570490 w 6570490"/>
              <a:gd name="connsiteY2" fmla="*/ 2798314 h 27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0490" h="2798314">
                <a:moveTo>
                  <a:pt x="0" y="0"/>
                </a:moveTo>
                <a:lnTo>
                  <a:pt x="6570490" y="0"/>
                </a:lnTo>
                <a:lnTo>
                  <a:pt x="6570490" y="27983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3DEF0C5-8FB9-4E6B-BD6E-2F5BCD66D692}"/>
              </a:ext>
            </a:extLst>
          </p:cNvPr>
          <p:cNvCxnSpPr>
            <a:cxnSpLocks/>
          </p:cNvCxnSpPr>
          <p:nvPr userDrawn="1"/>
        </p:nvCxnSpPr>
        <p:spPr>
          <a:xfrm>
            <a:off x="5863771" y="0"/>
            <a:ext cx="771417" cy="3549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90A3ABB-8A52-46A1-AFB5-EED56A41003C}"/>
              </a:ext>
            </a:extLst>
          </p:cNvPr>
          <p:cNvCxnSpPr>
            <a:cxnSpLocks/>
          </p:cNvCxnSpPr>
          <p:nvPr userDrawn="1"/>
        </p:nvCxnSpPr>
        <p:spPr>
          <a:xfrm>
            <a:off x="7837714" y="0"/>
            <a:ext cx="3753817" cy="17272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5F0E081-B044-487C-8F3C-575D91BBC05C}"/>
              </a:ext>
            </a:extLst>
          </p:cNvPr>
          <p:cNvCxnSpPr>
            <a:cxnSpLocks/>
          </p:cNvCxnSpPr>
          <p:nvPr userDrawn="1"/>
        </p:nvCxnSpPr>
        <p:spPr>
          <a:xfrm>
            <a:off x="10740571" y="1553029"/>
            <a:ext cx="1451429" cy="6678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4E1F5D-CF46-443F-B5C8-518D6F896429}"/>
              </a:ext>
            </a:extLst>
          </p:cNvPr>
          <p:cNvGrpSpPr/>
          <p:nvPr userDrawn="1"/>
        </p:nvGrpSpPr>
        <p:grpSpPr>
          <a:xfrm flipH="1" flipV="1">
            <a:off x="-2" y="4876799"/>
            <a:ext cx="3323771" cy="1981199"/>
            <a:chOff x="5167085" y="0"/>
            <a:chExt cx="7024915" cy="3018971"/>
          </a:xfrm>
          <a:solidFill>
            <a:schemeClr val="accent6">
              <a:lumMod val="60000"/>
              <a:lumOff val="40000"/>
            </a:schemeClr>
          </a:solidFill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3572018-011F-460F-A04B-E0014BF5139E}"/>
                </a:ext>
              </a:extLst>
            </p:cNvPr>
            <p:cNvCxnSpPr>
              <a:cxnSpLocks/>
            </p:cNvCxnSpPr>
            <p:nvPr/>
          </p:nvCxnSpPr>
          <p:spPr>
            <a:xfrm>
              <a:off x="6270171" y="478971"/>
              <a:ext cx="5921829" cy="254000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235374E-4858-4D29-B5C8-002268683302}"/>
                </a:ext>
              </a:extLst>
            </p:cNvPr>
            <p:cNvSpPr/>
            <p:nvPr/>
          </p:nvSpPr>
          <p:spPr>
            <a:xfrm>
              <a:off x="5621510" y="1"/>
              <a:ext cx="6570490" cy="2798314"/>
            </a:xfrm>
            <a:custGeom>
              <a:avLst/>
              <a:gdLst>
                <a:gd name="connsiteX0" fmla="*/ 0 w 6570490"/>
                <a:gd name="connsiteY0" fmla="*/ 0 h 2798314"/>
                <a:gd name="connsiteX1" fmla="*/ 6570490 w 6570490"/>
                <a:gd name="connsiteY1" fmla="*/ 0 h 2798314"/>
                <a:gd name="connsiteX2" fmla="*/ 6570490 w 6570490"/>
                <a:gd name="connsiteY2" fmla="*/ 2798314 h 279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0490" h="2798314">
                  <a:moveTo>
                    <a:pt x="0" y="0"/>
                  </a:moveTo>
                  <a:lnTo>
                    <a:pt x="6570490" y="0"/>
                  </a:lnTo>
                  <a:lnTo>
                    <a:pt x="6570490" y="27983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866742C-66D6-4C45-9306-8D53D6A8370B}"/>
                </a:ext>
              </a:extLst>
            </p:cNvPr>
            <p:cNvCxnSpPr>
              <a:cxnSpLocks/>
            </p:cNvCxnSpPr>
            <p:nvPr/>
          </p:nvCxnSpPr>
          <p:spPr>
            <a:xfrm>
              <a:off x="5167085" y="0"/>
              <a:ext cx="856344" cy="367304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289049" y="1130300"/>
            <a:ext cx="4127502" cy="1458321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775449" y="1404362"/>
            <a:ext cx="351155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75449" y="1719996"/>
            <a:ext cx="351155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29CA6C0-09E8-42FA-A1BC-899894F47397}"/>
              </a:ext>
            </a:extLst>
          </p:cNvPr>
          <p:cNvGrpSpPr/>
          <p:nvPr userDrawn="1"/>
        </p:nvGrpSpPr>
        <p:grpSpPr>
          <a:xfrm rot="10800000">
            <a:off x="910771" y="2574749"/>
            <a:ext cx="8324850" cy="3923113"/>
            <a:chOff x="5275263" y="2190750"/>
            <a:chExt cx="6599238" cy="3109913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2481625-8A7D-47B4-A452-AA6B1D867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4195763"/>
              <a:ext cx="890588" cy="977900"/>
            </a:xfrm>
            <a:custGeom>
              <a:avLst/>
              <a:gdLst>
                <a:gd name="T0" fmla="*/ 244 w 479"/>
                <a:gd name="T1" fmla="*/ 12 h 525"/>
                <a:gd name="T2" fmla="*/ 33 w 479"/>
                <a:gd name="T3" fmla="*/ 121 h 525"/>
                <a:gd name="T4" fmla="*/ 12 w 479"/>
                <a:gd name="T5" fmla="*/ 186 h 525"/>
                <a:gd name="T6" fmla="*/ 15 w 479"/>
                <a:gd name="T7" fmla="*/ 191 h 525"/>
                <a:gd name="T8" fmla="*/ 32 w 479"/>
                <a:gd name="T9" fmla="*/ 225 h 525"/>
                <a:gd name="T10" fmla="*/ 150 w 479"/>
                <a:gd name="T11" fmla="*/ 453 h 525"/>
                <a:gd name="T12" fmla="*/ 167 w 479"/>
                <a:gd name="T13" fmla="*/ 487 h 525"/>
                <a:gd name="T14" fmla="*/ 170 w 479"/>
                <a:gd name="T15" fmla="*/ 492 h 525"/>
                <a:gd name="T16" fmla="*/ 235 w 479"/>
                <a:gd name="T17" fmla="*/ 513 h 525"/>
                <a:gd name="T18" fmla="*/ 446 w 479"/>
                <a:gd name="T19" fmla="*/ 404 h 525"/>
                <a:gd name="T20" fmla="*/ 467 w 479"/>
                <a:gd name="T21" fmla="*/ 339 h 525"/>
                <a:gd name="T22" fmla="*/ 464 w 479"/>
                <a:gd name="T23" fmla="*/ 334 h 525"/>
                <a:gd name="T24" fmla="*/ 447 w 479"/>
                <a:gd name="T25" fmla="*/ 300 h 525"/>
                <a:gd name="T26" fmla="*/ 329 w 479"/>
                <a:gd name="T27" fmla="*/ 72 h 525"/>
                <a:gd name="T28" fmla="*/ 312 w 479"/>
                <a:gd name="T29" fmla="*/ 38 h 525"/>
                <a:gd name="T30" fmla="*/ 309 w 479"/>
                <a:gd name="T31" fmla="*/ 33 h 525"/>
                <a:gd name="T32" fmla="*/ 244 w 479"/>
                <a:gd name="T33" fmla="*/ 12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9" h="525">
                  <a:moveTo>
                    <a:pt x="244" y="12"/>
                  </a:moveTo>
                  <a:cubicBezTo>
                    <a:pt x="33" y="121"/>
                    <a:pt x="33" y="121"/>
                    <a:pt x="33" y="121"/>
                  </a:cubicBezTo>
                  <a:cubicBezTo>
                    <a:pt x="9" y="133"/>
                    <a:pt x="0" y="162"/>
                    <a:pt x="12" y="186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150" y="453"/>
                    <a:pt x="150" y="453"/>
                    <a:pt x="150" y="453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70" y="492"/>
                    <a:pt x="170" y="492"/>
                    <a:pt x="170" y="492"/>
                  </a:cubicBezTo>
                  <a:cubicBezTo>
                    <a:pt x="182" y="516"/>
                    <a:pt x="211" y="525"/>
                    <a:pt x="235" y="513"/>
                  </a:cubicBezTo>
                  <a:cubicBezTo>
                    <a:pt x="446" y="404"/>
                    <a:pt x="446" y="404"/>
                    <a:pt x="446" y="404"/>
                  </a:cubicBezTo>
                  <a:cubicBezTo>
                    <a:pt x="470" y="392"/>
                    <a:pt x="479" y="363"/>
                    <a:pt x="467" y="339"/>
                  </a:cubicBezTo>
                  <a:cubicBezTo>
                    <a:pt x="464" y="334"/>
                    <a:pt x="464" y="334"/>
                    <a:pt x="464" y="334"/>
                  </a:cubicBezTo>
                  <a:cubicBezTo>
                    <a:pt x="447" y="300"/>
                    <a:pt x="447" y="300"/>
                    <a:pt x="447" y="300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297" y="10"/>
                    <a:pt x="268" y="0"/>
                    <a:pt x="24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72CD95E-8681-487A-863D-2F25E84EE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3" y="4133850"/>
              <a:ext cx="922338" cy="1039813"/>
            </a:xfrm>
            <a:custGeom>
              <a:avLst/>
              <a:gdLst>
                <a:gd name="T0" fmla="*/ 244 w 496"/>
                <a:gd name="T1" fmla="*/ 12 h 558"/>
                <a:gd name="T2" fmla="*/ 33 w 496"/>
                <a:gd name="T3" fmla="*/ 121 h 558"/>
                <a:gd name="T4" fmla="*/ 12 w 496"/>
                <a:gd name="T5" fmla="*/ 186 h 558"/>
                <a:gd name="T6" fmla="*/ 187 w 496"/>
                <a:gd name="T7" fmla="*/ 525 h 558"/>
                <a:gd name="T8" fmla="*/ 252 w 496"/>
                <a:gd name="T9" fmla="*/ 546 h 558"/>
                <a:gd name="T10" fmla="*/ 463 w 496"/>
                <a:gd name="T11" fmla="*/ 437 h 558"/>
                <a:gd name="T12" fmla="*/ 484 w 496"/>
                <a:gd name="T13" fmla="*/ 372 h 558"/>
                <a:gd name="T14" fmla="*/ 309 w 496"/>
                <a:gd name="T15" fmla="*/ 33 h 558"/>
                <a:gd name="T16" fmla="*/ 244 w 496"/>
                <a:gd name="T17" fmla="*/ 12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558">
                  <a:moveTo>
                    <a:pt x="244" y="12"/>
                  </a:moveTo>
                  <a:cubicBezTo>
                    <a:pt x="33" y="121"/>
                    <a:pt x="33" y="121"/>
                    <a:pt x="33" y="121"/>
                  </a:cubicBezTo>
                  <a:cubicBezTo>
                    <a:pt x="9" y="133"/>
                    <a:pt x="0" y="162"/>
                    <a:pt x="12" y="186"/>
                  </a:cubicBezTo>
                  <a:cubicBezTo>
                    <a:pt x="187" y="525"/>
                    <a:pt x="187" y="525"/>
                    <a:pt x="187" y="525"/>
                  </a:cubicBezTo>
                  <a:cubicBezTo>
                    <a:pt x="199" y="549"/>
                    <a:pt x="228" y="558"/>
                    <a:pt x="252" y="546"/>
                  </a:cubicBezTo>
                  <a:cubicBezTo>
                    <a:pt x="463" y="437"/>
                    <a:pt x="463" y="437"/>
                    <a:pt x="463" y="437"/>
                  </a:cubicBezTo>
                  <a:cubicBezTo>
                    <a:pt x="487" y="425"/>
                    <a:pt x="496" y="396"/>
                    <a:pt x="484" y="372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297" y="9"/>
                    <a:pt x="268" y="0"/>
                    <a:pt x="244" y="12"/>
                  </a:cubicBez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A652704-AEDB-494F-9603-BFB9F0D83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050" y="4265613"/>
              <a:ext cx="804863" cy="773113"/>
            </a:xfrm>
            <a:custGeom>
              <a:avLst/>
              <a:gdLst>
                <a:gd name="T0" fmla="*/ 507 w 507"/>
                <a:gd name="T1" fmla="*/ 308 h 487"/>
                <a:gd name="T2" fmla="*/ 159 w 507"/>
                <a:gd name="T3" fmla="*/ 487 h 487"/>
                <a:gd name="T4" fmla="*/ 0 w 507"/>
                <a:gd name="T5" fmla="*/ 180 h 487"/>
                <a:gd name="T6" fmla="*/ 348 w 507"/>
                <a:gd name="T7" fmla="*/ 0 h 487"/>
                <a:gd name="T8" fmla="*/ 507 w 507"/>
                <a:gd name="T9" fmla="*/ 30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487">
                  <a:moveTo>
                    <a:pt x="507" y="308"/>
                  </a:moveTo>
                  <a:lnTo>
                    <a:pt x="159" y="487"/>
                  </a:lnTo>
                  <a:lnTo>
                    <a:pt x="0" y="180"/>
                  </a:lnTo>
                  <a:lnTo>
                    <a:pt x="348" y="0"/>
                  </a:lnTo>
                  <a:lnTo>
                    <a:pt x="507" y="308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2EE72E3-3FD1-43B9-AFE8-8F18F33D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29188"/>
              <a:ext cx="84138" cy="85725"/>
            </a:xfrm>
            <a:custGeom>
              <a:avLst/>
              <a:gdLst>
                <a:gd name="T0" fmla="*/ 5 w 45"/>
                <a:gd name="T1" fmla="*/ 32 h 46"/>
                <a:gd name="T2" fmla="*/ 14 w 45"/>
                <a:gd name="T3" fmla="*/ 5 h 46"/>
                <a:gd name="T4" fmla="*/ 40 w 45"/>
                <a:gd name="T5" fmla="*/ 14 h 46"/>
                <a:gd name="T6" fmla="*/ 32 w 45"/>
                <a:gd name="T7" fmla="*/ 41 h 46"/>
                <a:gd name="T8" fmla="*/ 5 w 45"/>
                <a:gd name="T9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5" y="32"/>
                  </a:moveTo>
                  <a:cubicBezTo>
                    <a:pt x="0" y="22"/>
                    <a:pt x="4" y="10"/>
                    <a:pt x="14" y="5"/>
                  </a:cubicBezTo>
                  <a:cubicBezTo>
                    <a:pt x="23" y="0"/>
                    <a:pt x="35" y="4"/>
                    <a:pt x="40" y="14"/>
                  </a:cubicBezTo>
                  <a:cubicBezTo>
                    <a:pt x="45" y="24"/>
                    <a:pt x="42" y="36"/>
                    <a:pt x="32" y="41"/>
                  </a:cubicBezTo>
                  <a:cubicBezTo>
                    <a:pt x="22" y="46"/>
                    <a:pt x="10" y="42"/>
                    <a:pt x="5" y="32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EDBA5BE-DACC-4696-A953-B9EE57EE8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238" y="4225925"/>
              <a:ext cx="52388" cy="49213"/>
            </a:xfrm>
            <a:custGeom>
              <a:avLst/>
              <a:gdLst>
                <a:gd name="T0" fmla="*/ 3 w 28"/>
                <a:gd name="T1" fmla="*/ 19 h 27"/>
                <a:gd name="T2" fmla="*/ 9 w 28"/>
                <a:gd name="T3" fmla="*/ 3 h 27"/>
                <a:gd name="T4" fmla="*/ 25 w 28"/>
                <a:gd name="T5" fmla="*/ 8 h 27"/>
                <a:gd name="T6" fmla="*/ 19 w 28"/>
                <a:gd name="T7" fmla="*/ 24 h 27"/>
                <a:gd name="T8" fmla="*/ 3 w 28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19"/>
                  </a:moveTo>
                  <a:cubicBezTo>
                    <a:pt x="0" y="13"/>
                    <a:pt x="3" y="6"/>
                    <a:pt x="9" y="3"/>
                  </a:cubicBezTo>
                  <a:cubicBezTo>
                    <a:pt x="14" y="0"/>
                    <a:pt x="22" y="2"/>
                    <a:pt x="25" y="8"/>
                  </a:cubicBezTo>
                  <a:cubicBezTo>
                    <a:pt x="28" y="14"/>
                    <a:pt x="25" y="21"/>
                    <a:pt x="19" y="24"/>
                  </a:cubicBezTo>
                  <a:cubicBezTo>
                    <a:pt x="14" y="27"/>
                    <a:pt x="6" y="25"/>
                    <a:pt x="3" y="19"/>
                  </a:cubicBezTo>
                  <a:close/>
                </a:path>
              </a:pathLst>
            </a:custGeom>
            <a:solidFill>
              <a:srgbClr val="333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FCE73DF-D04B-451E-8E9D-AA6E0F9E1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4259263"/>
              <a:ext cx="223838" cy="144463"/>
            </a:xfrm>
            <a:custGeom>
              <a:avLst/>
              <a:gdLst>
                <a:gd name="T0" fmla="*/ 110 w 120"/>
                <a:gd name="T1" fmla="*/ 30 h 78"/>
                <a:gd name="T2" fmla="*/ 23 w 120"/>
                <a:gd name="T3" fmla="*/ 75 h 78"/>
                <a:gd name="T4" fmla="*/ 3 w 120"/>
                <a:gd name="T5" fmla="*/ 68 h 78"/>
                <a:gd name="T6" fmla="*/ 3 w 120"/>
                <a:gd name="T7" fmla="*/ 68 h 78"/>
                <a:gd name="T8" fmla="*/ 10 w 120"/>
                <a:gd name="T9" fmla="*/ 48 h 78"/>
                <a:gd name="T10" fmla="*/ 96 w 120"/>
                <a:gd name="T11" fmla="*/ 4 h 78"/>
                <a:gd name="T12" fmla="*/ 116 w 120"/>
                <a:gd name="T13" fmla="*/ 10 h 78"/>
                <a:gd name="T14" fmla="*/ 116 w 120"/>
                <a:gd name="T15" fmla="*/ 10 h 78"/>
                <a:gd name="T16" fmla="*/ 110 w 120"/>
                <a:gd name="T17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78">
                  <a:moveTo>
                    <a:pt x="110" y="30"/>
                  </a:moveTo>
                  <a:cubicBezTo>
                    <a:pt x="23" y="75"/>
                    <a:pt x="23" y="75"/>
                    <a:pt x="23" y="75"/>
                  </a:cubicBezTo>
                  <a:cubicBezTo>
                    <a:pt x="16" y="78"/>
                    <a:pt x="7" y="75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1"/>
                    <a:pt x="2" y="52"/>
                    <a:pt x="10" y="4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4" y="0"/>
                    <a:pt x="112" y="3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20" y="17"/>
                    <a:pt x="117" y="26"/>
                    <a:pt x="110" y="30"/>
                  </a:cubicBezTo>
                  <a:close/>
                </a:path>
              </a:pathLst>
            </a:custGeom>
            <a:solidFill>
              <a:srgbClr val="333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7A96E7B2-450B-474A-8E56-3EF3ACB4FA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20000">
              <a:off x="8897938" y="4468813"/>
              <a:ext cx="3651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700" b="0" i="0" u="none" strike="noStrike" cap="none" normalizeH="0" baseline="0">
                  <a:ln>
                    <a:noFill/>
                  </a:ln>
                  <a:solidFill>
                    <a:srgbClr val="8F959E"/>
                  </a:solidFill>
                  <a:effectLst/>
                  <a:latin typeface="Times New Roman" panose="02020603050405020304" pitchFamily="18" charset="0"/>
                </a:rPr>
                <a:t>A+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BFE8F837-01CD-4C4C-82F7-268C50F9C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025" y="4270375"/>
              <a:ext cx="63500" cy="76200"/>
            </a:xfrm>
            <a:custGeom>
              <a:avLst/>
              <a:gdLst>
                <a:gd name="T0" fmla="*/ 40 w 40"/>
                <a:gd name="T1" fmla="*/ 39 h 48"/>
                <a:gd name="T2" fmla="*/ 20 w 40"/>
                <a:gd name="T3" fmla="*/ 48 h 48"/>
                <a:gd name="T4" fmla="*/ 0 w 40"/>
                <a:gd name="T5" fmla="*/ 10 h 48"/>
                <a:gd name="T6" fmla="*/ 20 w 40"/>
                <a:gd name="T7" fmla="*/ 0 h 48"/>
                <a:gd name="T8" fmla="*/ 40 w 40"/>
                <a:gd name="T9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40" y="39"/>
                  </a:moveTo>
                  <a:lnTo>
                    <a:pt x="20" y="48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40" y="39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1C3BA71-CBF5-47D0-9890-A6D3395B1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7825" y="4368800"/>
              <a:ext cx="63500" cy="76200"/>
            </a:xfrm>
            <a:custGeom>
              <a:avLst/>
              <a:gdLst>
                <a:gd name="T0" fmla="*/ 40 w 40"/>
                <a:gd name="T1" fmla="*/ 38 h 48"/>
                <a:gd name="T2" fmla="*/ 20 w 40"/>
                <a:gd name="T3" fmla="*/ 48 h 48"/>
                <a:gd name="T4" fmla="*/ 0 w 40"/>
                <a:gd name="T5" fmla="*/ 9 h 48"/>
                <a:gd name="T6" fmla="*/ 20 w 40"/>
                <a:gd name="T7" fmla="*/ 0 h 48"/>
                <a:gd name="T8" fmla="*/ 40 w 40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40" y="38"/>
                  </a:moveTo>
                  <a:lnTo>
                    <a:pt x="20" y="4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001108F3-58D0-4A85-B1D9-275D02281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863" y="4905375"/>
              <a:ext cx="61913" cy="76200"/>
            </a:xfrm>
            <a:custGeom>
              <a:avLst/>
              <a:gdLst>
                <a:gd name="T0" fmla="*/ 39 w 39"/>
                <a:gd name="T1" fmla="*/ 37 h 48"/>
                <a:gd name="T2" fmla="*/ 20 w 39"/>
                <a:gd name="T3" fmla="*/ 48 h 48"/>
                <a:gd name="T4" fmla="*/ 0 w 39"/>
                <a:gd name="T5" fmla="*/ 9 h 48"/>
                <a:gd name="T6" fmla="*/ 20 w 39"/>
                <a:gd name="T7" fmla="*/ 0 h 48"/>
                <a:gd name="T8" fmla="*/ 39 w 39"/>
                <a:gd name="T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8">
                  <a:moveTo>
                    <a:pt x="39" y="37"/>
                  </a:moveTo>
                  <a:lnTo>
                    <a:pt x="20" y="4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9" y="37"/>
                  </a:lnTo>
                  <a:close/>
                </a:path>
              </a:pathLst>
            </a:custGeom>
            <a:solidFill>
              <a:srgbClr val="8F959E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D0348F4-F0C7-45A3-AB30-D3DD7B56C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0" y="4945063"/>
              <a:ext cx="341313" cy="274638"/>
            </a:xfrm>
            <a:custGeom>
              <a:avLst/>
              <a:gdLst>
                <a:gd name="T0" fmla="*/ 90 w 184"/>
                <a:gd name="T1" fmla="*/ 143 h 148"/>
                <a:gd name="T2" fmla="*/ 54 w 184"/>
                <a:gd name="T3" fmla="*/ 137 h 148"/>
                <a:gd name="T4" fmla="*/ 6 w 184"/>
                <a:gd name="T5" fmla="*/ 68 h 148"/>
                <a:gd name="T6" fmla="*/ 10 w 184"/>
                <a:gd name="T7" fmla="*/ 44 h 148"/>
                <a:gd name="T8" fmla="*/ 38 w 184"/>
                <a:gd name="T9" fmla="*/ 12 h 148"/>
                <a:gd name="T10" fmla="*/ 53 w 184"/>
                <a:gd name="T11" fmla="*/ 8 h 148"/>
                <a:gd name="T12" fmla="*/ 132 w 184"/>
                <a:gd name="T13" fmla="*/ 14 h 148"/>
                <a:gd name="T14" fmla="*/ 155 w 184"/>
                <a:gd name="T15" fmla="*/ 25 h 148"/>
                <a:gd name="T16" fmla="*/ 175 w 184"/>
                <a:gd name="T17" fmla="*/ 77 h 148"/>
                <a:gd name="T18" fmla="*/ 164 w 184"/>
                <a:gd name="T19" fmla="*/ 102 h 148"/>
                <a:gd name="T20" fmla="*/ 90 w 184"/>
                <a:gd name="T21" fmla="*/ 1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48">
                  <a:moveTo>
                    <a:pt x="90" y="143"/>
                  </a:moveTo>
                  <a:cubicBezTo>
                    <a:pt x="54" y="137"/>
                    <a:pt x="54" y="137"/>
                    <a:pt x="54" y="137"/>
                  </a:cubicBezTo>
                  <a:cubicBezTo>
                    <a:pt x="22" y="131"/>
                    <a:pt x="0" y="100"/>
                    <a:pt x="6" y="6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29"/>
                    <a:pt x="23" y="17"/>
                    <a:pt x="38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79" y="0"/>
                    <a:pt x="107" y="3"/>
                    <a:pt x="132" y="14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75" y="34"/>
                    <a:pt x="184" y="57"/>
                    <a:pt x="175" y="7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2" y="132"/>
                    <a:pt x="121" y="148"/>
                    <a:pt x="90" y="143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727C6B7A-5C18-4932-A2A5-2533404D2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64388" y="5014913"/>
              <a:ext cx="60325" cy="111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23FDEE57-1891-4733-B23B-6BC7920B7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5021263"/>
              <a:ext cx="317500" cy="279400"/>
            </a:xfrm>
            <a:custGeom>
              <a:avLst/>
              <a:gdLst>
                <a:gd name="T0" fmla="*/ 60 w 171"/>
                <a:gd name="T1" fmla="*/ 138 h 150"/>
                <a:gd name="T2" fmla="*/ 96 w 171"/>
                <a:gd name="T3" fmla="*/ 144 h 150"/>
                <a:gd name="T4" fmla="*/ 165 w 171"/>
                <a:gd name="T5" fmla="*/ 95 h 150"/>
                <a:gd name="T6" fmla="*/ 169 w 171"/>
                <a:gd name="T7" fmla="*/ 71 h 150"/>
                <a:gd name="T8" fmla="*/ 153 w 171"/>
                <a:gd name="T9" fmla="*/ 32 h 150"/>
                <a:gd name="T10" fmla="*/ 140 w 171"/>
                <a:gd name="T11" fmla="*/ 23 h 150"/>
                <a:gd name="T12" fmla="*/ 63 w 171"/>
                <a:gd name="T13" fmla="*/ 2 h 150"/>
                <a:gd name="T14" fmla="*/ 38 w 171"/>
                <a:gd name="T15" fmla="*/ 5 h 150"/>
                <a:gd name="T16" fmla="*/ 2 w 171"/>
                <a:gd name="T17" fmla="*/ 47 h 150"/>
                <a:gd name="T18" fmla="*/ 4 w 171"/>
                <a:gd name="T19" fmla="*/ 75 h 150"/>
                <a:gd name="T20" fmla="*/ 60 w 171"/>
                <a:gd name="T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50">
                  <a:moveTo>
                    <a:pt x="60" y="138"/>
                  </a:moveTo>
                  <a:cubicBezTo>
                    <a:pt x="96" y="144"/>
                    <a:pt x="96" y="144"/>
                    <a:pt x="96" y="144"/>
                  </a:cubicBezTo>
                  <a:cubicBezTo>
                    <a:pt x="128" y="150"/>
                    <a:pt x="159" y="128"/>
                    <a:pt x="165" y="95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1" y="56"/>
                    <a:pt x="165" y="41"/>
                    <a:pt x="153" y="32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18" y="7"/>
                    <a:pt x="90" y="0"/>
                    <a:pt x="63" y="2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16" y="7"/>
                    <a:pt x="0" y="26"/>
                    <a:pt x="2" y="47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6" y="107"/>
                    <a:pt x="29" y="133"/>
                    <a:pt x="60" y="138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18">
              <a:extLst>
                <a:ext uri="{FF2B5EF4-FFF2-40B4-BE49-F238E27FC236}">
                  <a16:creationId xmlns:a16="http://schemas.microsoft.com/office/drawing/2014/main" id="{7CD9EE2E-1216-4208-B51F-8B65C7F0A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6075" y="5153025"/>
              <a:ext cx="60325" cy="111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7AC57C60-65EB-476A-8A7E-B4B5BA136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991100"/>
              <a:ext cx="123825" cy="69850"/>
            </a:xfrm>
            <a:custGeom>
              <a:avLst/>
              <a:gdLst>
                <a:gd name="T0" fmla="*/ 0 w 67"/>
                <a:gd name="T1" fmla="*/ 26 h 38"/>
                <a:gd name="T2" fmla="*/ 67 w 67"/>
                <a:gd name="T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" h="38">
                  <a:moveTo>
                    <a:pt x="0" y="26"/>
                  </a:moveTo>
                  <a:cubicBezTo>
                    <a:pt x="0" y="26"/>
                    <a:pt x="40" y="0"/>
                    <a:pt x="67" y="38"/>
                  </a:cubicBezTo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74D58796-F21E-4B92-B64D-AA307985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5035550"/>
              <a:ext cx="220663" cy="84138"/>
            </a:xfrm>
            <a:custGeom>
              <a:avLst/>
              <a:gdLst>
                <a:gd name="T0" fmla="*/ 1 w 119"/>
                <a:gd name="T1" fmla="*/ 39 h 45"/>
                <a:gd name="T2" fmla="*/ 1 w 119"/>
                <a:gd name="T3" fmla="*/ 44 h 45"/>
                <a:gd name="T4" fmla="*/ 119 w 119"/>
                <a:gd name="T5" fmla="*/ 15 h 45"/>
                <a:gd name="T6" fmla="*/ 84 w 119"/>
                <a:gd name="T7" fmla="*/ 2 h 45"/>
                <a:gd name="T8" fmla="*/ 56 w 119"/>
                <a:gd name="T9" fmla="*/ 1 h 45"/>
                <a:gd name="T10" fmla="*/ 30 w 119"/>
                <a:gd name="T11" fmla="*/ 4 h 45"/>
                <a:gd name="T12" fmla="*/ 1 w 119"/>
                <a:gd name="T13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45">
                  <a:moveTo>
                    <a:pt x="1" y="39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48" y="45"/>
                    <a:pt x="91" y="34"/>
                    <a:pt x="119" y="15"/>
                  </a:cubicBezTo>
                  <a:cubicBezTo>
                    <a:pt x="108" y="9"/>
                    <a:pt x="96" y="5"/>
                    <a:pt x="84" y="2"/>
                  </a:cubicBezTo>
                  <a:cubicBezTo>
                    <a:pt x="75" y="1"/>
                    <a:pt x="65" y="0"/>
                    <a:pt x="56" y="1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13" y="6"/>
                    <a:pt x="0" y="21"/>
                    <a:pt x="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1FD2F031-F225-4B36-84C2-BF5A34A17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0" y="4959350"/>
              <a:ext cx="212725" cy="131763"/>
            </a:xfrm>
            <a:custGeom>
              <a:avLst/>
              <a:gdLst>
                <a:gd name="T0" fmla="*/ 105 w 114"/>
                <a:gd name="T1" fmla="*/ 71 h 71"/>
                <a:gd name="T2" fmla="*/ 107 w 114"/>
                <a:gd name="T3" fmla="*/ 66 h 71"/>
                <a:gd name="T4" fmla="*/ 90 w 114"/>
                <a:gd name="T5" fmla="*/ 23 h 71"/>
                <a:gd name="T6" fmla="*/ 90 w 114"/>
                <a:gd name="T7" fmla="*/ 23 h 71"/>
                <a:gd name="T8" fmla="*/ 67 w 114"/>
                <a:gd name="T9" fmla="*/ 13 h 71"/>
                <a:gd name="T10" fmla="*/ 0 w 114"/>
                <a:gd name="T11" fmla="*/ 5 h 71"/>
                <a:gd name="T12" fmla="*/ 105 w 114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1">
                  <a:moveTo>
                    <a:pt x="105" y="71"/>
                  </a:moveTo>
                  <a:cubicBezTo>
                    <a:pt x="107" y="66"/>
                    <a:pt x="107" y="66"/>
                    <a:pt x="107" y="66"/>
                  </a:cubicBezTo>
                  <a:cubicBezTo>
                    <a:pt x="114" y="50"/>
                    <a:pt x="107" y="31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46" y="3"/>
                    <a:pt x="23" y="0"/>
                    <a:pt x="0" y="5"/>
                  </a:cubicBezTo>
                  <a:cubicBezTo>
                    <a:pt x="21" y="33"/>
                    <a:pt x="59" y="57"/>
                    <a:pt x="105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22">
              <a:extLst>
                <a:ext uri="{FF2B5EF4-FFF2-40B4-BE49-F238E27FC236}">
                  <a16:creationId xmlns:a16="http://schemas.microsoft.com/office/drawing/2014/main" id="{396B9889-26D8-490E-84BD-1F7B78E7A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4613" y="3767138"/>
              <a:ext cx="758825" cy="758825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9B59BF37-141F-4ADB-B2E9-756B7C46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75" y="3871913"/>
              <a:ext cx="717550" cy="549275"/>
            </a:xfrm>
            <a:custGeom>
              <a:avLst/>
              <a:gdLst>
                <a:gd name="T0" fmla="*/ 365 w 386"/>
                <a:gd name="T1" fmla="*/ 126 h 295"/>
                <a:gd name="T2" fmla="*/ 293 w 386"/>
                <a:gd name="T3" fmla="*/ 126 h 295"/>
                <a:gd name="T4" fmla="*/ 147 w 386"/>
                <a:gd name="T5" fmla="*/ 0 h 295"/>
                <a:gd name="T6" fmla="*/ 0 w 386"/>
                <a:gd name="T7" fmla="*/ 148 h 295"/>
                <a:gd name="T8" fmla="*/ 147 w 386"/>
                <a:gd name="T9" fmla="*/ 295 h 295"/>
                <a:gd name="T10" fmla="*/ 293 w 386"/>
                <a:gd name="T11" fmla="*/ 169 h 295"/>
                <a:gd name="T12" fmla="*/ 365 w 386"/>
                <a:gd name="T13" fmla="*/ 169 h 295"/>
                <a:gd name="T14" fmla="*/ 386 w 386"/>
                <a:gd name="T15" fmla="*/ 148 h 295"/>
                <a:gd name="T16" fmla="*/ 365 w 386"/>
                <a:gd name="T17" fmla="*/ 12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6" h="295">
                  <a:moveTo>
                    <a:pt x="365" y="126"/>
                  </a:moveTo>
                  <a:cubicBezTo>
                    <a:pt x="293" y="126"/>
                    <a:pt x="293" y="126"/>
                    <a:pt x="293" y="126"/>
                  </a:cubicBezTo>
                  <a:cubicBezTo>
                    <a:pt x="283" y="55"/>
                    <a:pt x="221" y="0"/>
                    <a:pt x="147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29"/>
                    <a:pt x="66" y="295"/>
                    <a:pt x="147" y="295"/>
                  </a:cubicBezTo>
                  <a:cubicBezTo>
                    <a:pt x="221" y="295"/>
                    <a:pt x="283" y="240"/>
                    <a:pt x="293" y="169"/>
                  </a:cubicBezTo>
                  <a:cubicBezTo>
                    <a:pt x="365" y="169"/>
                    <a:pt x="365" y="169"/>
                    <a:pt x="365" y="169"/>
                  </a:cubicBezTo>
                  <a:cubicBezTo>
                    <a:pt x="377" y="169"/>
                    <a:pt x="386" y="159"/>
                    <a:pt x="386" y="148"/>
                  </a:cubicBezTo>
                  <a:cubicBezTo>
                    <a:pt x="386" y="136"/>
                    <a:pt x="377" y="126"/>
                    <a:pt x="365" y="126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24">
              <a:extLst>
                <a:ext uri="{FF2B5EF4-FFF2-40B4-BE49-F238E27FC236}">
                  <a16:creationId xmlns:a16="http://schemas.microsoft.com/office/drawing/2014/main" id="{0858E423-D641-40B7-A477-C4A28FCC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3929063"/>
              <a:ext cx="436563" cy="433388"/>
            </a:xfrm>
            <a:prstGeom prst="ellipse">
              <a:avLst/>
            </a:pr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DFC58891-B298-43A6-9414-45A7AF8E7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3941763"/>
              <a:ext cx="344488" cy="342900"/>
            </a:xfrm>
            <a:custGeom>
              <a:avLst/>
              <a:gdLst>
                <a:gd name="T0" fmla="*/ 185 w 185"/>
                <a:gd name="T1" fmla="*/ 29 h 184"/>
                <a:gd name="T2" fmla="*/ 110 w 185"/>
                <a:gd name="T3" fmla="*/ 0 h 184"/>
                <a:gd name="T4" fmla="*/ 0 w 185"/>
                <a:gd name="T5" fmla="*/ 110 h 184"/>
                <a:gd name="T6" fmla="*/ 29 w 185"/>
                <a:gd name="T7" fmla="*/ 184 h 184"/>
                <a:gd name="T8" fmla="*/ 24 w 185"/>
                <a:gd name="T9" fmla="*/ 147 h 184"/>
                <a:gd name="T10" fmla="*/ 148 w 185"/>
                <a:gd name="T11" fmla="*/ 23 h 184"/>
                <a:gd name="T12" fmla="*/ 185 w 185"/>
                <a:gd name="T13" fmla="*/ 2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84">
                  <a:moveTo>
                    <a:pt x="185" y="29"/>
                  </a:moveTo>
                  <a:cubicBezTo>
                    <a:pt x="165" y="10"/>
                    <a:pt x="138" y="0"/>
                    <a:pt x="110" y="0"/>
                  </a:cubicBezTo>
                  <a:cubicBezTo>
                    <a:pt x="50" y="0"/>
                    <a:pt x="0" y="49"/>
                    <a:pt x="0" y="110"/>
                  </a:cubicBezTo>
                  <a:cubicBezTo>
                    <a:pt x="0" y="138"/>
                    <a:pt x="11" y="164"/>
                    <a:pt x="29" y="184"/>
                  </a:cubicBezTo>
                  <a:cubicBezTo>
                    <a:pt x="26" y="172"/>
                    <a:pt x="24" y="160"/>
                    <a:pt x="24" y="147"/>
                  </a:cubicBezTo>
                  <a:cubicBezTo>
                    <a:pt x="24" y="79"/>
                    <a:pt x="79" y="23"/>
                    <a:pt x="148" y="23"/>
                  </a:cubicBezTo>
                  <a:cubicBezTo>
                    <a:pt x="160" y="23"/>
                    <a:pt x="173" y="25"/>
                    <a:pt x="18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F26BB9E5-DDCC-41F0-ACF2-041AFE5F9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2489200"/>
              <a:ext cx="2268538" cy="1836738"/>
            </a:xfrm>
            <a:custGeom>
              <a:avLst/>
              <a:gdLst>
                <a:gd name="T0" fmla="*/ 932 w 1220"/>
                <a:gd name="T1" fmla="*/ 975 h 986"/>
                <a:gd name="T2" fmla="*/ 41 w 1220"/>
                <a:gd name="T3" fmla="*/ 627 h 986"/>
                <a:gd name="T4" fmla="*/ 11 w 1220"/>
                <a:gd name="T5" fmla="*/ 557 h 986"/>
                <a:gd name="T6" fmla="*/ 228 w 1220"/>
                <a:gd name="T7" fmla="*/ 0 h 986"/>
                <a:gd name="T8" fmla="*/ 1220 w 1220"/>
                <a:gd name="T9" fmla="*/ 388 h 986"/>
                <a:gd name="T10" fmla="*/ 1002 w 1220"/>
                <a:gd name="T11" fmla="*/ 944 h 986"/>
                <a:gd name="T12" fmla="*/ 932 w 1220"/>
                <a:gd name="T13" fmla="*/ 975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0" h="986">
                  <a:moveTo>
                    <a:pt x="932" y="975"/>
                  </a:moveTo>
                  <a:cubicBezTo>
                    <a:pt x="41" y="627"/>
                    <a:pt x="41" y="627"/>
                    <a:pt x="41" y="627"/>
                  </a:cubicBezTo>
                  <a:cubicBezTo>
                    <a:pt x="13" y="616"/>
                    <a:pt x="0" y="585"/>
                    <a:pt x="11" y="55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1220" y="388"/>
                    <a:pt x="1220" y="388"/>
                    <a:pt x="1220" y="388"/>
                  </a:cubicBezTo>
                  <a:cubicBezTo>
                    <a:pt x="1002" y="944"/>
                    <a:pt x="1002" y="944"/>
                    <a:pt x="1002" y="944"/>
                  </a:cubicBezTo>
                  <a:cubicBezTo>
                    <a:pt x="991" y="972"/>
                    <a:pt x="960" y="986"/>
                    <a:pt x="932" y="975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6F46A1BB-BBBB-4838-954B-1E7E3AE26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2273300"/>
              <a:ext cx="2014538" cy="938213"/>
            </a:xfrm>
            <a:custGeom>
              <a:avLst/>
              <a:gdLst>
                <a:gd name="T0" fmla="*/ 1170 w 1269"/>
                <a:gd name="T1" fmla="*/ 591 h 591"/>
                <a:gd name="T2" fmla="*/ 8 w 1269"/>
                <a:gd name="T3" fmla="*/ 136 h 591"/>
                <a:gd name="T4" fmla="*/ 0 w 1269"/>
                <a:gd name="T5" fmla="*/ 0 h 591"/>
                <a:gd name="T6" fmla="*/ 1269 w 1269"/>
                <a:gd name="T7" fmla="*/ 498 h 591"/>
                <a:gd name="T8" fmla="*/ 1170 w 1269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9" h="591">
                  <a:moveTo>
                    <a:pt x="1170" y="591"/>
                  </a:moveTo>
                  <a:lnTo>
                    <a:pt x="8" y="136"/>
                  </a:lnTo>
                  <a:lnTo>
                    <a:pt x="0" y="0"/>
                  </a:lnTo>
                  <a:lnTo>
                    <a:pt x="1269" y="498"/>
                  </a:lnTo>
                  <a:lnTo>
                    <a:pt x="1170" y="591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BFE61A03-6434-4FA8-8924-4EDE38A37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2190750"/>
              <a:ext cx="2035175" cy="873125"/>
            </a:xfrm>
            <a:custGeom>
              <a:avLst/>
              <a:gdLst>
                <a:gd name="T0" fmla="*/ 1050 w 1094"/>
                <a:gd name="T1" fmla="*/ 392 h 468"/>
                <a:gd name="T2" fmla="*/ 75 w 1094"/>
                <a:gd name="T3" fmla="*/ 12 h 468"/>
                <a:gd name="T4" fmla="*/ 0 w 1094"/>
                <a:gd name="T5" fmla="*/ 44 h 468"/>
                <a:gd name="T6" fmla="*/ 0 w 1094"/>
                <a:gd name="T7" fmla="*/ 44 h 468"/>
                <a:gd name="T8" fmla="*/ 1083 w 1094"/>
                <a:gd name="T9" fmla="*/ 468 h 468"/>
                <a:gd name="T10" fmla="*/ 1083 w 1094"/>
                <a:gd name="T11" fmla="*/ 468 h 468"/>
                <a:gd name="T12" fmla="*/ 1050 w 1094"/>
                <a:gd name="T13" fmla="*/ 39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468">
                  <a:moveTo>
                    <a:pt x="1050" y="39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45" y="0"/>
                    <a:pt x="11" y="15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83" y="468"/>
                    <a:pt x="1083" y="468"/>
                    <a:pt x="1083" y="468"/>
                  </a:cubicBezTo>
                  <a:cubicBezTo>
                    <a:pt x="1083" y="468"/>
                    <a:pt x="1083" y="468"/>
                    <a:pt x="1083" y="468"/>
                  </a:cubicBezTo>
                  <a:cubicBezTo>
                    <a:pt x="1094" y="438"/>
                    <a:pt x="1080" y="404"/>
                    <a:pt x="1050" y="392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49C90144-DE4A-4711-B74A-90A33C210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2379663"/>
              <a:ext cx="1809750" cy="750888"/>
            </a:xfrm>
            <a:custGeom>
              <a:avLst/>
              <a:gdLst>
                <a:gd name="T0" fmla="*/ 2 w 1140"/>
                <a:gd name="T1" fmla="*/ 39 h 473"/>
                <a:gd name="T2" fmla="*/ 0 w 1140"/>
                <a:gd name="T3" fmla="*/ 0 h 473"/>
                <a:gd name="T4" fmla="*/ 1140 w 1140"/>
                <a:gd name="T5" fmla="*/ 446 h 473"/>
                <a:gd name="T6" fmla="*/ 1112 w 1140"/>
                <a:gd name="T7" fmla="*/ 473 h 473"/>
                <a:gd name="T8" fmla="*/ 2 w 1140"/>
                <a:gd name="T9" fmla="*/ 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473">
                  <a:moveTo>
                    <a:pt x="2" y="39"/>
                  </a:moveTo>
                  <a:lnTo>
                    <a:pt x="0" y="0"/>
                  </a:lnTo>
                  <a:lnTo>
                    <a:pt x="1140" y="446"/>
                  </a:lnTo>
                  <a:lnTo>
                    <a:pt x="1112" y="473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4AC1AAAE-4D1D-4CCC-A74D-190427239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2379663"/>
              <a:ext cx="1809750" cy="750888"/>
            </a:xfrm>
            <a:custGeom>
              <a:avLst/>
              <a:gdLst>
                <a:gd name="T0" fmla="*/ 2 w 1140"/>
                <a:gd name="T1" fmla="*/ 39 h 473"/>
                <a:gd name="T2" fmla="*/ 0 w 1140"/>
                <a:gd name="T3" fmla="*/ 0 h 473"/>
                <a:gd name="T4" fmla="*/ 1140 w 1140"/>
                <a:gd name="T5" fmla="*/ 446 h 473"/>
                <a:gd name="T6" fmla="*/ 1112 w 1140"/>
                <a:gd name="T7" fmla="*/ 473 h 473"/>
                <a:gd name="T8" fmla="*/ 2 w 1140"/>
                <a:gd name="T9" fmla="*/ 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473">
                  <a:moveTo>
                    <a:pt x="2" y="39"/>
                  </a:moveTo>
                  <a:lnTo>
                    <a:pt x="0" y="0"/>
                  </a:lnTo>
                  <a:lnTo>
                    <a:pt x="1140" y="446"/>
                  </a:lnTo>
                  <a:lnTo>
                    <a:pt x="1112" y="473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F114CAE-1221-4AF8-B53C-8E6C8AD89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7513" y="3581400"/>
              <a:ext cx="560388" cy="407988"/>
            </a:xfrm>
            <a:custGeom>
              <a:avLst/>
              <a:gdLst>
                <a:gd name="T0" fmla="*/ 353 w 353"/>
                <a:gd name="T1" fmla="*/ 116 h 257"/>
                <a:gd name="T2" fmla="*/ 55 w 353"/>
                <a:gd name="T3" fmla="*/ 0 h 257"/>
                <a:gd name="T4" fmla="*/ 0 w 353"/>
                <a:gd name="T5" fmla="*/ 139 h 257"/>
                <a:gd name="T6" fmla="*/ 298 w 353"/>
                <a:gd name="T7" fmla="*/ 257 h 257"/>
                <a:gd name="T8" fmla="*/ 353 w 353"/>
                <a:gd name="T9" fmla="*/ 11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57">
                  <a:moveTo>
                    <a:pt x="353" y="116"/>
                  </a:moveTo>
                  <a:lnTo>
                    <a:pt x="55" y="0"/>
                  </a:lnTo>
                  <a:lnTo>
                    <a:pt x="0" y="139"/>
                  </a:lnTo>
                  <a:lnTo>
                    <a:pt x="298" y="257"/>
                  </a:lnTo>
                  <a:lnTo>
                    <a:pt x="353" y="11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5EFCD5F7-4E6D-4BD9-B78A-DD709B002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0" y="3733800"/>
              <a:ext cx="153988" cy="61913"/>
            </a:xfrm>
            <a:custGeom>
              <a:avLst/>
              <a:gdLst>
                <a:gd name="T0" fmla="*/ 0 w 97"/>
                <a:gd name="T1" fmla="*/ 0 h 39"/>
                <a:gd name="T2" fmla="*/ 97 w 97"/>
                <a:gd name="T3" fmla="*/ 39 h 39"/>
                <a:gd name="T4" fmla="*/ 0 w 97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39">
                  <a:moveTo>
                    <a:pt x="0" y="0"/>
                  </a:moveTo>
                  <a:lnTo>
                    <a:pt x="9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Line 33">
              <a:extLst>
                <a:ext uri="{FF2B5EF4-FFF2-40B4-BE49-F238E27FC236}">
                  <a16:creationId xmlns:a16="http://schemas.microsoft.com/office/drawing/2014/main" id="{66B6EDCC-89F0-4C82-BA53-850F4ADF5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4500" y="3733800"/>
              <a:ext cx="153988" cy="619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F6B73756-C969-4882-A180-77A9199B6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588" y="3859213"/>
              <a:ext cx="153988" cy="5873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37 h 37"/>
                <a:gd name="T4" fmla="*/ 0 w 97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Line 35">
              <a:extLst>
                <a:ext uri="{FF2B5EF4-FFF2-40B4-BE49-F238E27FC236}">
                  <a16:creationId xmlns:a16="http://schemas.microsoft.com/office/drawing/2014/main" id="{C553B3A6-A111-4792-ACA6-5FDBFCBF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588" y="3859213"/>
              <a:ext cx="153988" cy="5873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A20D245-B55A-427F-98DE-040814BD2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3206750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4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986CAF49-EAB5-4447-B251-DE4729D72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0" y="3268663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3 w 81"/>
                <a:gd name="T3" fmla="*/ 0 h 81"/>
                <a:gd name="T4" fmla="*/ 0 w 81"/>
                <a:gd name="T5" fmla="*/ 58 h 81"/>
                <a:gd name="T6" fmla="*/ 58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1B8B3A70-E7EB-4CBF-BA52-ABFB70EBF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913" y="3328988"/>
              <a:ext cx="758825" cy="376238"/>
            </a:xfrm>
            <a:custGeom>
              <a:avLst/>
              <a:gdLst>
                <a:gd name="T0" fmla="*/ 420 w 478"/>
                <a:gd name="T1" fmla="*/ 156 h 237"/>
                <a:gd name="T2" fmla="*/ 23 w 478"/>
                <a:gd name="T3" fmla="*/ 0 h 237"/>
                <a:gd name="T4" fmla="*/ 0 w 478"/>
                <a:gd name="T5" fmla="*/ 59 h 237"/>
                <a:gd name="T6" fmla="*/ 398 w 478"/>
                <a:gd name="T7" fmla="*/ 215 h 237"/>
                <a:gd name="T8" fmla="*/ 456 w 478"/>
                <a:gd name="T9" fmla="*/ 237 h 237"/>
                <a:gd name="T10" fmla="*/ 478 w 478"/>
                <a:gd name="T11" fmla="*/ 179 h 237"/>
                <a:gd name="T12" fmla="*/ 420 w 478"/>
                <a:gd name="T13" fmla="*/ 15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237">
                  <a:moveTo>
                    <a:pt x="420" y="156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398" y="215"/>
                  </a:lnTo>
                  <a:lnTo>
                    <a:pt x="456" y="237"/>
                  </a:lnTo>
                  <a:lnTo>
                    <a:pt x="478" y="179"/>
                  </a:lnTo>
                  <a:lnTo>
                    <a:pt x="420" y="15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1AACA002-5C18-463F-85FD-DA449C94B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3638550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F5695C71-DF2A-4EBA-AF99-4CF8B1121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3650" y="3700463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8 h 81"/>
                <a:gd name="T6" fmla="*/ 57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7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05A161FF-B0B5-4663-8035-C1AA42D55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5563" y="3065463"/>
              <a:ext cx="287338" cy="188913"/>
            </a:xfrm>
            <a:custGeom>
              <a:avLst/>
              <a:gdLst>
                <a:gd name="T0" fmla="*/ 122 w 181"/>
                <a:gd name="T1" fmla="*/ 38 h 119"/>
                <a:gd name="T2" fmla="*/ 24 w 181"/>
                <a:gd name="T3" fmla="*/ 0 h 119"/>
                <a:gd name="T4" fmla="*/ 0 w 181"/>
                <a:gd name="T5" fmla="*/ 57 h 119"/>
                <a:gd name="T6" fmla="*/ 100 w 181"/>
                <a:gd name="T7" fmla="*/ 97 h 119"/>
                <a:gd name="T8" fmla="*/ 158 w 181"/>
                <a:gd name="T9" fmla="*/ 119 h 119"/>
                <a:gd name="T10" fmla="*/ 181 w 181"/>
                <a:gd name="T11" fmla="*/ 61 h 119"/>
                <a:gd name="T12" fmla="*/ 122 w 181"/>
                <a:gd name="T13" fmla="*/ 3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9">
                  <a:moveTo>
                    <a:pt x="122" y="38"/>
                  </a:moveTo>
                  <a:lnTo>
                    <a:pt x="24" y="0"/>
                  </a:lnTo>
                  <a:lnTo>
                    <a:pt x="0" y="57"/>
                  </a:lnTo>
                  <a:lnTo>
                    <a:pt x="100" y="97"/>
                  </a:lnTo>
                  <a:lnTo>
                    <a:pt x="158" y="119"/>
                  </a:lnTo>
                  <a:lnTo>
                    <a:pt x="181" y="6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4FA06FA5-4573-473E-9362-35F872CBB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5" y="3187700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3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8C52B4C3-F73D-4D22-934A-1607B951F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3249613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9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1B412EF9-16E1-4644-95EC-E38327A53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388" y="3311525"/>
              <a:ext cx="130175" cy="128588"/>
            </a:xfrm>
            <a:custGeom>
              <a:avLst/>
              <a:gdLst>
                <a:gd name="T0" fmla="*/ 82 w 82"/>
                <a:gd name="T1" fmla="*/ 23 h 81"/>
                <a:gd name="T2" fmla="*/ 23 w 82"/>
                <a:gd name="T3" fmla="*/ 0 h 81"/>
                <a:gd name="T4" fmla="*/ 0 w 82"/>
                <a:gd name="T5" fmla="*/ 58 h 81"/>
                <a:gd name="T6" fmla="*/ 58 w 82"/>
                <a:gd name="T7" fmla="*/ 81 h 81"/>
                <a:gd name="T8" fmla="*/ 82 w 82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29D76242-2BBF-420C-AEA5-F1D3860BA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463" y="3495675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3 w 81"/>
                <a:gd name="T3" fmla="*/ 0 h 82"/>
                <a:gd name="T4" fmla="*/ 0 w 81"/>
                <a:gd name="T5" fmla="*/ 58 h 82"/>
                <a:gd name="T6" fmla="*/ 58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2C5157C0-CD8F-4C08-BA93-503A3CC67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25" y="3559175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7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7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7763D8EC-A3BC-4597-87E1-039C5EED6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9225" y="3619500"/>
              <a:ext cx="185738" cy="269875"/>
            </a:xfrm>
            <a:custGeom>
              <a:avLst/>
              <a:gdLst>
                <a:gd name="T0" fmla="*/ 59 w 117"/>
                <a:gd name="T1" fmla="*/ 0 h 170"/>
                <a:gd name="T2" fmla="*/ 35 w 117"/>
                <a:gd name="T3" fmla="*/ 59 h 170"/>
                <a:gd name="T4" fmla="*/ 0 w 117"/>
                <a:gd name="T5" fmla="*/ 148 h 170"/>
                <a:gd name="T6" fmla="*/ 59 w 117"/>
                <a:gd name="T7" fmla="*/ 170 h 170"/>
                <a:gd name="T8" fmla="*/ 94 w 117"/>
                <a:gd name="T9" fmla="*/ 81 h 170"/>
                <a:gd name="T10" fmla="*/ 117 w 117"/>
                <a:gd name="T11" fmla="*/ 23 h 170"/>
                <a:gd name="T12" fmla="*/ 59 w 117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70">
                  <a:moveTo>
                    <a:pt x="59" y="0"/>
                  </a:moveTo>
                  <a:lnTo>
                    <a:pt x="35" y="59"/>
                  </a:lnTo>
                  <a:lnTo>
                    <a:pt x="0" y="148"/>
                  </a:lnTo>
                  <a:lnTo>
                    <a:pt x="59" y="170"/>
                  </a:lnTo>
                  <a:lnTo>
                    <a:pt x="94" y="81"/>
                  </a:lnTo>
                  <a:lnTo>
                    <a:pt x="117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A98007A2-C43F-4403-9311-E08261FA4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2921000"/>
              <a:ext cx="128588" cy="128588"/>
            </a:xfrm>
            <a:custGeom>
              <a:avLst/>
              <a:gdLst>
                <a:gd name="T0" fmla="*/ 81 w 81"/>
                <a:gd name="T1" fmla="*/ 24 h 81"/>
                <a:gd name="T2" fmla="*/ 23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4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9">
              <a:extLst>
                <a:ext uri="{FF2B5EF4-FFF2-40B4-BE49-F238E27FC236}">
                  <a16:creationId xmlns:a16="http://schemas.microsoft.com/office/drawing/2014/main" id="{9687C750-88A4-425B-AF0A-71FB1CB0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5" y="2982913"/>
              <a:ext cx="128588" cy="130175"/>
            </a:xfrm>
            <a:custGeom>
              <a:avLst/>
              <a:gdLst>
                <a:gd name="T0" fmla="*/ 81 w 81"/>
                <a:gd name="T1" fmla="*/ 24 h 82"/>
                <a:gd name="T2" fmla="*/ 22 w 81"/>
                <a:gd name="T3" fmla="*/ 0 h 82"/>
                <a:gd name="T4" fmla="*/ 0 w 81"/>
                <a:gd name="T5" fmla="*/ 59 h 82"/>
                <a:gd name="T6" fmla="*/ 59 w 81"/>
                <a:gd name="T7" fmla="*/ 82 h 82"/>
                <a:gd name="T8" fmla="*/ 81 w 81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4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9" y="82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B3499572-035C-4E6E-AA54-C0B7B9858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8625" y="3044825"/>
              <a:ext cx="127000" cy="130175"/>
            </a:xfrm>
            <a:custGeom>
              <a:avLst/>
              <a:gdLst>
                <a:gd name="T0" fmla="*/ 80 w 80"/>
                <a:gd name="T1" fmla="*/ 23 h 82"/>
                <a:gd name="T2" fmla="*/ 22 w 80"/>
                <a:gd name="T3" fmla="*/ 0 h 82"/>
                <a:gd name="T4" fmla="*/ 0 w 80"/>
                <a:gd name="T5" fmla="*/ 58 h 82"/>
                <a:gd name="T6" fmla="*/ 57 w 80"/>
                <a:gd name="T7" fmla="*/ 82 h 82"/>
                <a:gd name="T8" fmla="*/ 80 w 80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2">
                  <a:moveTo>
                    <a:pt x="80" y="23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7" y="82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1">
              <a:extLst>
                <a:ext uri="{FF2B5EF4-FFF2-40B4-BE49-F238E27FC236}">
                  <a16:creationId xmlns:a16="http://schemas.microsoft.com/office/drawing/2014/main" id="{F07A7F18-5739-4776-BE5B-E1C2744F5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200" y="3106738"/>
              <a:ext cx="130175" cy="130175"/>
            </a:xfrm>
            <a:custGeom>
              <a:avLst/>
              <a:gdLst>
                <a:gd name="T0" fmla="*/ 82 w 82"/>
                <a:gd name="T1" fmla="*/ 23 h 82"/>
                <a:gd name="T2" fmla="*/ 23 w 82"/>
                <a:gd name="T3" fmla="*/ 0 h 82"/>
                <a:gd name="T4" fmla="*/ 0 w 82"/>
                <a:gd name="T5" fmla="*/ 58 h 82"/>
                <a:gd name="T6" fmla="*/ 59 w 82"/>
                <a:gd name="T7" fmla="*/ 82 h 82"/>
                <a:gd name="T8" fmla="*/ 82 w 82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2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9" y="82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21274C8B-EA7C-4079-B7DE-DDB059A90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0" y="3168650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3 w 81"/>
                <a:gd name="T3" fmla="*/ 0 h 81"/>
                <a:gd name="T4" fmla="*/ 0 w 81"/>
                <a:gd name="T5" fmla="*/ 58 h 81"/>
                <a:gd name="T6" fmla="*/ 58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1DF6BD19-6739-46D4-9481-E699FE3EA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0113" y="3230563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3 w 81"/>
                <a:gd name="T3" fmla="*/ 0 h 81"/>
                <a:gd name="T4" fmla="*/ 0 w 81"/>
                <a:gd name="T5" fmla="*/ 59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4">
              <a:extLst>
                <a:ext uri="{FF2B5EF4-FFF2-40B4-BE49-F238E27FC236}">
                  <a16:creationId xmlns:a16="http://schemas.microsoft.com/office/drawing/2014/main" id="{231A7E81-3248-4CB2-BC15-AD02B4737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550" y="3292475"/>
              <a:ext cx="342900" cy="271463"/>
            </a:xfrm>
            <a:custGeom>
              <a:avLst/>
              <a:gdLst>
                <a:gd name="T0" fmla="*/ 157 w 216"/>
                <a:gd name="T1" fmla="*/ 0 h 171"/>
                <a:gd name="T2" fmla="*/ 122 w 216"/>
                <a:gd name="T3" fmla="*/ 89 h 171"/>
                <a:gd name="T4" fmla="*/ 81 w 216"/>
                <a:gd name="T5" fmla="*/ 74 h 171"/>
                <a:gd name="T6" fmla="*/ 24 w 216"/>
                <a:gd name="T7" fmla="*/ 50 h 171"/>
                <a:gd name="T8" fmla="*/ 0 w 216"/>
                <a:gd name="T9" fmla="*/ 109 h 171"/>
                <a:gd name="T10" fmla="*/ 59 w 216"/>
                <a:gd name="T11" fmla="*/ 132 h 171"/>
                <a:gd name="T12" fmla="*/ 100 w 216"/>
                <a:gd name="T13" fmla="*/ 148 h 171"/>
                <a:gd name="T14" fmla="*/ 158 w 216"/>
                <a:gd name="T15" fmla="*/ 171 h 171"/>
                <a:gd name="T16" fmla="*/ 181 w 216"/>
                <a:gd name="T17" fmla="*/ 112 h 171"/>
                <a:gd name="T18" fmla="*/ 216 w 216"/>
                <a:gd name="T19" fmla="*/ 22 h 171"/>
                <a:gd name="T20" fmla="*/ 157 w 216"/>
                <a:gd name="T2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71">
                  <a:moveTo>
                    <a:pt x="157" y="0"/>
                  </a:moveTo>
                  <a:lnTo>
                    <a:pt x="122" y="89"/>
                  </a:lnTo>
                  <a:lnTo>
                    <a:pt x="81" y="74"/>
                  </a:lnTo>
                  <a:lnTo>
                    <a:pt x="24" y="50"/>
                  </a:lnTo>
                  <a:lnTo>
                    <a:pt x="0" y="109"/>
                  </a:lnTo>
                  <a:lnTo>
                    <a:pt x="59" y="132"/>
                  </a:lnTo>
                  <a:lnTo>
                    <a:pt x="100" y="148"/>
                  </a:lnTo>
                  <a:lnTo>
                    <a:pt x="158" y="171"/>
                  </a:lnTo>
                  <a:lnTo>
                    <a:pt x="181" y="112"/>
                  </a:lnTo>
                  <a:lnTo>
                    <a:pt x="216" y="2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5BDF6131-89D1-4BEA-9B7B-4D2818B87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3354388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4 w 82"/>
                <a:gd name="T3" fmla="*/ 0 h 81"/>
                <a:gd name="T4" fmla="*/ 0 w 82"/>
                <a:gd name="T5" fmla="*/ 58 h 81"/>
                <a:gd name="T6" fmla="*/ 59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4" y="0"/>
                  </a:lnTo>
                  <a:lnTo>
                    <a:pt x="0" y="58"/>
                  </a:lnTo>
                  <a:lnTo>
                    <a:pt x="59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DA735BCF-2AD5-46C4-AC02-811D9111A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188" y="3414713"/>
              <a:ext cx="130175" cy="128588"/>
            </a:xfrm>
            <a:custGeom>
              <a:avLst/>
              <a:gdLst>
                <a:gd name="T0" fmla="*/ 82 w 82"/>
                <a:gd name="T1" fmla="*/ 24 h 81"/>
                <a:gd name="T2" fmla="*/ 23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4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147422B6-21AD-426B-ADEC-B1571B97E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3476625"/>
              <a:ext cx="127000" cy="130175"/>
            </a:xfrm>
            <a:custGeom>
              <a:avLst/>
              <a:gdLst>
                <a:gd name="T0" fmla="*/ 80 w 80"/>
                <a:gd name="T1" fmla="*/ 23 h 82"/>
                <a:gd name="T2" fmla="*/ 23 w 80"/>
                <a:gd name="T3" fmla="*/ 0 h 82"/>
                <a:gd name="T4" fmla="*/ 0 w 80"/>
                <a:gd name="T5" fmla="*/ 59 h 82"/>
                <a:gd name="T6" fmla="*/ 58 w 80"/>
                <a:gd name="T7" fmla="*/ 82 h 82"/>
                <a:gd name="T8" fmla="*/ 80 w 80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2">
                  <a:moveTo>
                    <a:pt x="80" y="23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2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3AA23F7F-2643-4103-AF4F-F735A70A6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2779713"/>
              <a:ext cx="285750" cy="190500"/>
            </a:xfrm>
            <a:custGeom>
              <a:avLst/>
              <a:gdLst>
                <a:gd name="T0" fmla="*/ 121 w 180"/>
                <a:gd name="T1" fmla="*/ 39 h 120"/>
                <a:gd name="T2" fmla="*/ 22 w 180"/>
                <a:gd name="T3" fmla="*/ 0 h 120"/>
                <a:gd name="T4" fmla="*/ 0 w 180"/>
                <a:gd name="T5" fmla="*/ 58 h 120"/>
                <a:gd name="T6" fmla="*/ 99 w 180"/>
                <a:gd name="T7" fmla="*/ 98 h 120"/>
                <a:gd name="T8" fmla="*/ 158 w 180"/>
                <a:gd name="T9" fmla="*/ 120 h 120"/>
                <a:gd name="T10" fmla="*/ 180 w 180"/>
                <a:gd name="T11" fmla="*/ 61 h 120"/>
                <a:gd name="T12" fmla="*/ 121 w 180"/>
                <a:gd name="T13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20">
                  <a:moveTo>
                    <a:pt x="121" y="39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99" y="98"/>
                  </a:lnTo>
                  <a:lnTo>
                    <a:pt x="158" y="120"/>
                  </a:lnTo>
                  <a:lnTo>
                    <a:pt x="180" y="61"/>
                  </a:lnTo>
                  <a:lnTo>
                    <a:pt x="121" y="39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4A1B2FD9-C808-4D28-9DAE-32AC60968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2600" y="2903538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8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0B05AB9A-0B90-4EE7-9CEF-AC2DBB0AD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763" y="2963863"/>
              <a:ext cx="130175" cy="128588"/>
            </a:xfrm>
            <a:custGeom>
              <a:avLst/>
              <a:gdLst>
                <a:gd name="T0" fmla="*/ 82 w 82"/>
                <a:gd name="T1" fmla="*/ 23 h 81"/>
                <a:gd name="T2" fmla="*/ 24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3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0EE3458A-2EDD-48FF-A713-0667235BE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8513" y="3025775"/>
              <a:ext cx="128588" cy="128588"/>
            </a:xfrm>
            <a:custGeom>
              <a:avLst/>
              <a:gdLst>
                <a:gd name="T0" fmla="*/ 81 w 81"/>
                <a:gd name="T1" fmla="*/ 24 h 81"/>
                <a:gd name="T2" fmla="*/ 22 w 81"/>
                <a:gd name="T3" fmla="*/ 0 h 81"/>
                <a:gd name="T4" fmla="*/ 0 w 81"/>
                <a:gd name="T5" fmla="*/ 59 h 81"/>
                <a:gd name="T6" fmla="*/ 58 w 81"/>
                <a:gd name="T7" fmla="*/ 81 h 81"/>
                <a:gd name="T8" fmla="*/ 81 w 8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4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id="{0B7E63E2-F99C-4AE8-8606-5F57BDEE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675" y="3087688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3 w 81"/>
                <a:gd name="T3" fmla="*/ 0 h 82"/>
                <a:gd name="T4" fmla="*/ 0 w 81"/>
                <a:gd name="T5" fmla="*/ 58 h 82"/>
                <a:gd name="T6" fmla="*/ 59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9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63">
              <a:extLst>
                <a:ext uri="{FF2B5EF4-FFF2-40B4-BE49-F238E27FC236}">
                  <a16:creationId xmlns:a16="http://schemas.microsoft.com/office/drawing/2014/main" id="{B9555E85-EC7C-4676-AAAA-0EDD75235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3149600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2 w 81"/>
                <a:gd name="T3" fmla="*/ 0 h 82"/>
                <a:gd name="T4" fmla="*/ 0 w 81"/>
                <a:gd name="T5" fmla="*/ 58 h 82"/>
                <a:gd name="T6" fmla="*/ 57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7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64">
              <a:extLst>
                <a:ext uri="{FF2B5EF4-FFF2-40B4-BE49-F238E27FC236}">
                  <a16:creationId xmlns:a16="http://schemas.microsoft.com/office/drawing/2014/main" id="{895C64B5-066D-4437-8002-8142B32CD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00" y="3209925"/>
              <a:ext cx="131763" cy="130175"/>
            </a:xfrm>
            <a:custGeom>
              <a:avLst/>
              <a:gdLst>
                <a:gd name="T0" fmla="*/ 83 w 83"/>
                <a:gd name="T1" fmla="*/ 24 h 82"/>
                <a:gd name="T2" fmla="*/ 24 w 83"/>
                <a:gd name="T3" fmla="*/ 0 h 82"/>
                <a:gd name="T4" fmla="*/ 0 w 83"/>
                <a:gd name="T5" fmla="*/ 59 h 82"/>
                <a:gd name="T6" fmla="*/ 59 w 83"/>
                <a:gd name="T7" fmla="*/ 82 h 82"/>
                <a:gd name="T8" fmla="*/ 83 w 83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2">
                  <a:moveTo>
                    <a:pt x="83" y="24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2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65">
              <a:extLst>
                <a:ext uri="{FF2B5EF4-FFF2-40B4-BE49-F238E27FC236}">
                  <a16:creationId xmlns:a16="http://schemas.microsoft.com/office/drawing/2014/main" id="{04CDAD7C-7358-4552-BFEC-9E98C3DF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0" y="3273425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4 w 81"/>
                <a:gd name="T3" fmla="*/ 0 h 81"/>
                <a:gd name="T4" fmla="*/ 0 w 81"/>
                <a:gd name="T5" fmla="*/ 58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4" y="0"/>
                  </a:lnTo>
                  <a:lnTo>
                    <a:pt x="0" y="58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B7DE3934-63E6-4F1E-A728-E7D887FF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0" y="3335338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9 h 81"/>
                <a:gd name="T6" fmla="*/ 58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67">
              <a:extLst>
                <a:ext uri="{FF2B5EF4-FFF2-40B4-BE49-F238E27FC236}">
                  <a16:creationId xmlns:a16="http://schemas.microsoft.com/office/drawing/2014/main" id="{BF2949F4-0CAD-4388-9E25-66E85629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838" y="2636838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2 w 81"/>
                <a:gd name="T3" fmla="*/ 0 h 81"/>
                <a:gd name="T4" fmla="*/ 0 w 81"/>
                <a:gd name="T5" fmla="*/ 59 h 81"/>
                <a:gd name="T6" fmla="*/ 58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68">
              <a:extLst>
                <a:ext uri="{FF2B5EF4-FFF2-40B4-BE49-F238E27FC236}">
                  <a16:creationId xmlns:a16="http://schemas.microsoft.com/office/drawing/2014/main" id="{CF25388F-6060-4431-87FD-7B074431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000" y="2698750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3 w 81"/>
                <a:gd name="T3" fmla="*/ 0 h 82"/>
                <a:gd name="T4" fmla="*/ 0 w 81"/>
                <a:gd name="T5" fmla="*/ 58 h 82"/>
                <a:gd name="T6" fmla="*/ 58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3" y="0"/>
                  </a:lnTo>
                  <a:lnTo>
                    <a:pt x="0" y="58"/>
                  </a:lnTo>
                  <a:lnTo>
                    <a:pt x="58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69">
              <a:extLst>
                <a:ext uri="{FF2B5EF4-FFF2-40B4-BE49-F238E27FC236}">
                  <a16:creationId xmlns:a16="http://schemas.microsoft.com/office/drawing/2014/main" id="{CD53422F-D16B-4597-8D18-8A7BCFE0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3" y="2759075"/>
              <a:ext cx="130175" cy="130175"/>
            </a:xfrm>
            <a:custGeom>
              <a:avLst/>
              <a:gdLst>
                <a:gd name="T0" fmla="*/ 82 w 82"/>
                <a:gd name="T1" fmla="*/ 24 h 82"/>
                <a:gd name="T2" fmla="*/ 23 w 82"/>
                <a:gd name="T3" fmla="*/ 0 h 82"/>
                <a:gd name="T4" fmla="*/ 0 w 82"/>
                <a:gd name="T5" fmla="*/ 59 h 82"/>
                <a:gd name="T6" fmla="*/ 58 w 82"/>
                <a:gd name="T7" fmla="*/ 82 h 82"/>
                <a:gd name="T8" fmla="*/ 82 w 82"/>
                <a:gd name="T9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2" y="24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2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0">
              <a:extLst>
                <a:ext uri="{FF2B5EF4-FFF2-40B4-BE49-F238E27FC236}">
                  <a16:creationId xmlns:a16="http://schemas.microsoft.com/office/drawing/2014/main" id="{521F38CA-F35A-4465-97FB-DE552C905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5325" y="2820988"/>
              <a:ext cx="128588" cy="130175"/>
            </a:xfrm>
            <a:custGeom>
              <a:avLst/>
              <a:gdLst>
                <a:gd name="T0" fmla="*/ 81 w 81"/>
                <a:gd name="T1" fmla="*/ 23 h 82"/>
                <a:gd name="T2" fmla="*/ 24 w 81"/>
                <a:gd name="T3" fmla="*/ 0 h 82"/>
                <a:gd name="T4" fmla="*/ 0 w 81"/>
                <a:gd name="T5" fmla="*/ 59 h 82"/>
                <a:gd name="T6" fmla="*/ 59 w 81"/>
                <a:gd name="T7" fmla="*/ 82 h 82"/>
                <a:gd name="T8" fmla="*/ 81 w 81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23"/>
                  </a:moveTo>
                  <a:lnTo>
                    <a:pt x="24" y="0"/>
                  </a:lnTo>
                  <a:lnTo>
                    <a:pt x="0" y="59"/>
                  </a:lnTo>
                  <a:lnTo>
                    <a:pt x="59" y="82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1">
              <a:extLst>
                <a:ext uri="{FF2B5EF4-FFF2-40B4-BE49-F238E27FC236}">
                  <a16:creationId xmlns:a16="http://schemas.microsoft.com/office/drawing/2014/main" id="{64376752-100F-450B-8B4A-4C08F2F65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2884488"/>
              <a:ext cx="128588" cy="128588"/>
            </a:xfrm>
            <a:custGeom>
              <a:avLst/>
              <a:gdLst>
                <a:gd name="T0" fmla="*/ 81 w 81"/>
                <a:gd name="T1" fmla="*/ 22 h 81"/>
                <a:gd name="T2" fmla="*/ 22 w 81"/>
                <a:gd name="T3" fmla="*/ 0 h 81"/>
                <a:gd name="T4" fmla="*/ 0 w 81"/>
                <a:gd name="T5" fmla="*/ 57 h 81"/>
                <a:gd name="T6" fmla="*/ 59 w 81"/>
                <a:gd name="T7" fmla="*/ 81 h 81"/>
                <a:gd name="T8" fmla="*/ 81 w 81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2"/>
                  </a:moveTo>
                  <a:lnTo>
                    <a:pt x="22" y="0"/>
                  </a:lnTo>
                  <a:lnTo>
                    <a:pt x="0" y="57"/>
                  </a:lnTo>
                  <a:lnTo>
                    <a:pt x="59" y="81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2">
              <a:extLst>
                <a:ext uri="{FF2B5EF4-FFF2-40B4-BE49-F238E27FC236}">
                  <a16:creationId xmlns:a16="http://schemas.microsoft.com/office/drawing/2014/main" id="{747E9EDD-1004-4660-B28D-D6BA7D59C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2946400"/>
              <a:ext cx="127000" cy="128588"/>
            </a:xfrm>
            <a:custGeom>
              <a:avLst/>
              <a:gdLst>
                <a:gd name="T0" fmla="*/ 80 w 80"/>
                <a:gd name="T1" fmla="*/ 22 h 81"/>
                <a:gd name="T2" fmla="*/ 22 w 80"/>
                <a:gd name="T3" fmla="*/ 0 h 81"/>
                <a:gd name="T4" fmla="*/ 0 w 80"/>
                <a:gd name="T5" fmla="*/ 58 h 81"/>
                <a:gd name="T6" fmla="*/ 58 w 80"/>
                <a:gd name="T7" fmla="*/ 81 h 81"/>
                <a:gd name="T8" fmla="*/ 80 w 80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80" y="22"/>
                  </a:moveTo>
                  <a:lnTo>
                    <a:pt x="22" y="0"/>
                  </a:lnTo>
                  <a:lnTo>
                    <a:pt x="0" y="58"/>
                  </a:lnTo>
                  <a:lnTo>
                    <a:pt x="58" y="81"/>
                  </a:lnTo>
                  <a:lnTo>
                    <a:pt x="80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3">
              <a:extLst>
                <a:ext uri="{FF2B5EF4-FFF2-40B4-BE49-F238E27FC236}">
                  <a16:creationId xmlns:a16="http://schemas.microsoft.com/office/drawing/2014/main" id="{39FFC6BC-A594-463D-8430-984313674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8400" y="3006725"/>
              <a:ext cx="130175" cy="128588"/>
            </a:xfrm>
            <a:custGeom>
              <a:avLst/>
              <a:gdLst>
                <a:gd name="T0" fmla="*/ 82 w 82"/>
                <a:gd name="T1" fmla="*/ 23 h 81"/>
                <a:gd name="T2" fmla="*/ 23 w 82"/>
                <a:gd name="T3" fmla="*/ 0 h 81"/>
                <a:gd name="T4" fmla="*/ 0 w 82"/>
                <a:gd name="T5" fmla="*/ 59 h 81"/>
                <a:gd name="T6" fmla="*/ 59 w 82"/>
                <a:gd name="T7" fmla="*/ 81 h 81"/>
                <a:gd name="T8" fmla="*/ 82 w 82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3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9" y="81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74">
              <a:extLst>
                <a:ext uri="{FF2B5EF4-FFF2-40B4-BE49-F238E27FC236}">
                  <a16:creationId xmlns:a16="http://schemas.microsoft.com/office/drawing/2014/main" id="{FBAC836B-0EC0-4B83-89A1-872EFFEDA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7150" y="3068638"/>
              <a:ext cx="130175" cy="128588"/>
            </a:xfrm>
            <a:custGeom>
              <a:avLst/>
              <a:gdLst>
                <a:gd name="T0" fmla="*/ 82 w 82"/>
                <a:gd name="T1" fmla="*/ 22 h 81"/>
                <a:gd name="T2" fmla="*/ 23 w 82"/>
                <a:gd name="T3" fmla="*/ 0 h 81"/>
                <a:gd name="T4" fmla="*/ 0 w 82"/>
                <a:gd name="T5" fmla="*/ 59 h 81"/>
                <a:gd name="T6" fmla="*/ 58 w 82"/>
                <a:gd name="T7" fmla="*/ 81 h 81"/>
                <a:gd name="T8" fmla="*/ 82 w 82"/>
                <a:gd name="T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2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58" y="8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75">
              <a:extLst>
                <a:ext uri="{FF2B5EF4-FFF2-40B4-BE49-F238E27FC236}">
                  <a16:creationId xmlns:a16="http://schemas.microsoft.com/office/drawing/2014/main" id="{B0714DC7-F82F-45BE-8BC2-B3906B918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4313" y="3130550"/>
              <a:ext cx="128588" cy="128588"/>
            </a:xfrm>
            <a:custGeom>
              <a:avLst/>
              <a:gdLst>
                <a:gd name="T0" fmla="*/ 81 w 81"/>
                <a:gd name="T1" fmla="*/ 23 h 81"/>
                <a:gd name="T2" fmla="*/ 24 w 81"/>
                <a:gd name="T3" fmla="*/ 0 h 81"/>
                <a:gd name="T4" fmla="*/ 0 w 81"/>
                <a:gd name="T5" fmla="*/ 58 h 81"/>
                <a:gd name="T6" fmla="*/ 59 w 81"/>
                <a:gd name="T7" fmla="*/ 81 h 81"/>
                <a:gd name="T8" fmla="*/ 81 w 81"/>
                <a:gd name="T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23"/>
                  </a:moveTo>
                  <a:lnTo>
                    <a:pt x="24" y="0"/>
                  </a:lnTo>
                  <a:lnTo>
                    <a:pt x="0" y="58"/>
                  </a:lnTo>
                  <a:lnTo>
                    <a:pt x="59" y="81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6">
              <a:extLst>
                <a:ext uri="{FF2B5EF4-FFF2-40B4-BE49-F238E27FC236}">
                  <a16:creationId xmlns:a16="http://schemas.microsoft.com/office/drawing/2014/main" id="{A8A81251-FB01-4665-85A9-E994D3DC1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3190875"/>
              <a:ext cx="128588" cy="131763"/>
            </a:xfrm>
            <a:custGeom>
              <a:avLst/>
              <a:gdLst>
                <a:gd name="T0" fmla="*/ 81 w 81"/>
                <a:gd name="T1" fmla="*/ 24 h 83"/>
                <a:gd name="T2" fmla="*/ 22 w 81"/>
                <a:gd name="T3" fmla="*/ 0 h 83"/>
                <a:gd name="T4" fmla="*/ 0 w 81"/>
                <a:gd name="T5" fmla="*/ 59 h 83"/>
                <a:gd name="T6" fmla="*/ 58 w 81"/>
                <a:gd name="T7" fmla="*/ 83 h 83"/>
                <a:gd name="T8" fmla="*/ 81 w 81"/>
                <a:gd name="T9" fmla="*/ 2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3">
                  <a:moveTo>
                    <a:pt x="81" y="24"/>
                  </a:moveTo>
                  <a:lnTo>
                    <a:pt x="22" y="0"/>
                  </a:lnTo>
                  <a:lnTo>
                    <a:pt x="0" y="59"/>
                  </a:lnTo>
                  <a:lnTo>
                    <a:pt x="58" y="83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77">
              <a:extLst>
                <a:ext uri="{FF2B5EF4-FFF2-40B4-BE49-F238E27FC236}">
                  <a16:creationId xmlns:a16="http://schemas.microsoft.com/office/drawing/2014/main" id="{504F646C-7346-4112-AB9A-D106DB6C5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413" y="2389188"/>
              <a:ext cx="641350" cy="223838"/>
            </a:xfrm>
            <a:custGeom>
              <a:avLst/>
              <a:gdLst>
                <a:gd name="T0" fmla="*/ 20 w 345"/>
                <a:gd name="T1" fmla="*/ 106 h 120"/>
                <a:gd name="T2" fmla="*/ 0 w 345"/>
                <a:gd name="T3" fmla="*/ 120 h 120"/>
                <a:gd name="T4" fmla="*/ 345 w 345"/>
                <a:gd name="T5" fmla="*/ 4 h 120"/>
                <a:gd name="T6" fmla="*/ 330 w 345"/>
                <a:gd name="T7" fmla="*/ 2 h 120"/>
                <a:gd name="T8" fmla="*/ 20 w 345"/>
                <a:gd name="T9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20">
                  <a:moveTo>
                    <a:pt x="20" y="106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345" y="4"/>
                    <a:pt x="345" y="4"/>
                    <a:pt x="345" y="4"/>
                  </a:cubicBezTo>
                  <a:cubicBezTo>
                    <a:pt x="340" y="1"/>
                    <a:pt x="335" y="0"/>
                    <a:pt x="330" y="2"/>
                  </a:cubicBezTo>
                  <a:lnTo>
                    <a:pt x="20" y="106"/>
                  </a:lnTo>
                  <a:close/>
                </a:path>
              </a:pathLst>
            </a:custGeom>
            <a:solidFill>
              <a:srgbClr val="8F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78">
              <a:extLst>
                <a:ext uri="{FF2B5EF4-FFF2-40B4-BE49-F238E27FC236}">
                  <a16:creationId xmlns:a16="http://schemas.microsoft.com/office/drawing/2014/main" id="{360D1686-7130-442F-9AB4-8771CDAF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2400300"/>
              <a:ext cx="544513" cy="260350"/>
            </a:xfrm>
            <a:custGeom>
              <a:avLst/>
              <a:gdLst>
                <a:gd name="T0" fmla="*/ 326 w 343"/>
                <a:gd name="T1" fmla="*/ 0 h 164"/>
                <a:gd name="T2" fmla="*/ 0 w 343"/>
                <a:gd name="T3" fmla="*/ 110 h 164"/>
                <a:gd name="T4" fmla="*/ 18 w 343"/>
                <a:gd name="T5" fmla="*/ 164 h 164"/>
                <a:gd name="T6" fmla="*/ 343 w 343"/>
                <a:gd name="T7" fmla="*/ 55 h 164"/>
                <a:gd name="T8" fmla="*/ 326 w 343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164">
                  <a:moveTo>
                    <a:pt x="326" y="0"/>
                  </a:moveTo>
                  <a:lnTo>
                    <a:pt x="0" y="110"/>
                  </a:lnTo>
                  <a:lnTo>
                    <a:pt x="18" y="164"/>
                  </a:lnTo>
                  <a:lnTo>
                    <a:pt x="343" y="55"/>
                  </a:lnTo>
                  <a:lnTo>
                    <a:pt x="326" y="0"/>
                  </a:ln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79">
              <a:extLst>
                <a:ext uri="{FF2B5EF4-FFF2-40B4-BE49-F238E27FC236}">
                  <a16:creationId xmlns:a16="http://schemas.microsoft.com/office/drawing/2014/main" id="{73190643-82B9-433E-ABDD-26D0994E9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2371725"/>
              <a:ext cx="127000" cy="115888"/>
            </a:xfrm>
            <a:custGeom>
              <a:avLst/>
              <a:gdLst>
                <a:gd name="T0" fmla="*/ 32 w 68"/>
                <a:gd name="T1" fmla="*/ 4 h 62"/>
                <a:gd name="T2" fmla="*/ 0 w 68"/>
                <a:gd name="T3" fmla="*/ 15 h 62"/>
                <a:gd name="T4" fmla="*/ 15 w 68"/>
                <a:gd name="T5" fmla="*/ 62 h 62"/>
                <a:gd name="T6" fmla="*/ 48 w 68"/>
                <a:gd name="T7" fmla="*/ 51 h 62"/>
                <a:gd name="T8" fmla="*/ 63 w 68"/>
                <a:gd name="T9" fmla="*/ 20 h 62"/>
                <a:gd name="T10" fmla="*/ 63 w 68"/>
                <a:gd name="T11" fmla="*/ 20 h 62"/>
                <a:gd name="T12" fmla="*/ 32 w 68"/>
                <a:gd name="T13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32" y="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61" y="47"/>
                    <a:pt x="68" y="33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9" y="7"/>
                    <a:pt x="45" y="0"/>
                    <a:pt x="32" y="4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0">
              <a:extLst>
                <a:ext uri="{FF2B5EF4-FFF2-40B4-BE49-F238E27FC236}">
                  <a16:creationId xmlns:a16="http://schemas.microsoft.com/office/drawing/2014/main" id="{2CE6DB77-24B3-4A8B-B6EA-86BCBCCD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574925"/>
              <a:ext cx="168275" cy="93663"/>
            </a:xfrm>
            <a:custGeom>
              <a:avLst/>
              <a:gdLst>
                <a:gd name="T0" fmla="*/ 0 w 106"/>
                <a:gd name="T1" fmla="*/ 59 h 59"/>
                <a:gd name="T2" fmla="*/ 106 w 106"/>
                <a:gd name="T3" fmla="*/ 54 h 59"/>
                <a:gd name="T4" fmla="*/ 88 w 106"/>
                <a:gd name="T5" fmla="*/ 0 h 59"/>
                <a:gd name="T6" fmla="*/ 0 w 106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59">
                  <a:moveTo>
                    <a:pt x="0" y="59"/>
                  </a:moveTo>
                  <a:lnTo>
                    <a:pt x="106" y="54"/>
                  </a:lnTo>
                  <a:lnTo>
                    <a:pt x="88" y="0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Line 81">
              <a:extLst>
                <a:ext uri="{FF2B5EF4-FFF2-40B4-BE49-F238E27FC236}">
                  <a16:creationId xmlns:a16="http://schemas.microsoft.com/office/drawing/2014/main" id="{386EFDCD-D434-427E-9552-00260393C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7425" y="2614613"/>
              <a:ext cx="15875" cy="492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2">
              <a:extLst>
                <a:ext uri="{FF2B5EF4-FFF2-40B4-BE49-F238E27FC236}">
                  <a16:creationId xmlns:a16="http://schemas.microsoft.com/office/drawing/2014/main" id="{CA6B00BA-4E5E-4E6C-B2C2-199524A07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2573338"/>
              <a:ext cx="1460500" cy="1100138"/>
            </a:xfrm>
            <a:custGeom>
              <a:avLst/>
              <a:gdLst>
                <a:gd name="T0" fmla="*/ 920 w 920"/>
                <a:gd name="T1" fmla="*/ 433 h 693"/>
                <a:gd name="T2" fmla="*/ 144 w 920"/>
                <a:gd name="T3" fmla="*/ 693 h 693"/>
                <a:gd name="T4" fmla="*/ 0 w 920"/>
                <a:gd name="T5" fmla="*/ 260 h 693"/>
                <a:gd name="T6" fmla="*/ 774 w 920"/>
                <a:gd name="T7" fmla="*/ 0 h 693"/>
                <a:gd name="T8" fmla="*/ 920 w 920"/>
                <a:gd name="T9" fmla="*/ 43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693">
                  <a:moveTo>
                    <a:pt x="920" y="433"/>
                  </a:moveTo>
                  <a:lnTo>
                    <a:pt x="144" y="693"/>
                  </a:lnTo>
                  <a:lnTo>
                    <a:pt x="0" y="260"/>
                  </a:lnTo>
                  <a:lnTo>
                    <a:pt x="774" y="0"/>
                  </a:lnTo>
                  <a:lnTo>
                    <a:pt x="920" y="433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83">
              <a:extLst>
                <a:ext uri="{FF2B5EF4-FFF2-40B4-BE49-F238E27FC236}">
                  <a16:creationId xmlns:a16="http://schemas.microsoft.com/office/drawing/2014/main" id="{A2A24EB7-88F9-491D-AF86-5C91D2EBF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2679700"/>
              <a:ext cx="1314450" cy="949325"/>
            </a:xfrm>
            <a:custGeom>
              <a:avLst/>
              <a:gdLst>
                <a:gd name="T0" fmla="*/ 828 w 828"/>
                <a:gd name="T1" fmla="*/ 360 h 598"/>
                <a:gd name="T2" fmla="*/ 707 w 828"/>
                <a:gd name="T3" fmla="*/ 0 h 598"/>
                <a:gd name="T4" fmla="*/ 0 w 828"/>
                <a:gd name="T5" fmla="*/ 237 h 598"/>
                <a:gd name="T6" fmla="*/ 120 w 828"/>
                <a:gd name="T7" fmla="*/ 598 h 598"/>
                <a:gd name="T8" fmla="*/ 828 w 828"/>
                <a:gd name="T9" fmla="*/ 36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598">
                  <a:moveTo>
                    <a:pt x="828" y="360"/>
                  </a:moveTo>
                  <a:lnTo>
                    <a:pt x="707" y="0"/>
                  </a:lnTo>
                  <a:lnTo>
                    <a:pt x="0" y="237"/>
                  </a:lnTo>
                  <a:lnTo>
                    <a:pt x="120" y="598"/>
                  </a:lnTo>
                  <a:lnTo>
                    <a:pt x="828" y="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Line 84">
              <a:extLst>
                <a:ext uri="{FF2B5EF4-FFF2-40B4-BE49-F238E27FC236}">
                  <a16:creationId xmlns:a16="http://schemas.microsoft.com/office/drawing/2014/main" id="{8B165968-3F40-42D2-8143-2AF93DE5D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2000" y="2917825"/>
              <a:ext cx="228600" cy="68738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Line 85">
              <a:extLst>
                <a:ext uri="{FF2B5EF4-FFF2-40B4-BE49-F238E27FC236}">
                  <a16:creationId xmlns:a16="http://schemas.microsoft.com/office/drawing/2014/main" id="{16B19AA9-FAE5-4136-8633-DBACEA17C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1163" y="2608263"/>
              <a:ext cx="230188" cy="68738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Line 86">
              <a:extLst>
                <a:ext uri="{FF2B5EF4-FFF2-40B4-BE49-F238E27FC236}">
                  <a16:creationId xmlns:a16="http://schemas.microsoft.com/office/drawing/2014/main" id="{F830763B-57A6-4E5D-9D67-A51570E52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5813" y="2681288"/>
              <a:ext cx="919163" cy="30956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Line 87">
              <a:extLst>
                <a:ext uri="{FF2B5EF4-FFF2-40B4-BE49-F238E27FC236}">
                  <a16:creationId xmlns:a16="http://schemas.microsoft.com/office/drawing/2014/main" id="{58D6A9D0-063C-4C77-A3AB-ACEB2B524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16788" y="3222625"/>
              <a:ext cx="920750" cy="30956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Line 88">
              <a:extLst>
                <a:ext uri="{FF2B5EF4-FFF2-40B4-BE49-F238E27FC236}">
                  <a16:creationId xmlns:a16="http://schemas.microsoft.com/office/drawing/2014/main" id="{462F4C8A-7803-4D15-A3DA-956F7F09F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78688" y="3370263"/>
              <a:ext cx="147638" cy="49213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Line 89">
              <a:extLst>
                <a:ext uri="{FF2B5EF4-FFF2-40B4-BE49-F238E27FC236}">
                  <a16:creationId xmlns:a16="http://schemas.microsoft.com/office/drawing/2014/main" id="{30EBA3AE-4B10-48E7-9042-5B1129E71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3763" y="3263900"/>
              <a:ext cx="147638" cy="5080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Line 90">
              <a:extLst>
                <a:ext uri="{FF2B5EF4-FFF2-40B4-BE49-F238E27FC236}">
                  <a16:creationId xmlns:a16="http://schemas.microsoft.com/office/drawing/2014/main" id="{F636274B-1972-418A-9E50-D33164B61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8838" y="3157538"/>
              <a:ext cx="146050" cy="5080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Line 91">
              <a:extLst>
                <a:ext uri="{FF2B5EF4-FFF2-40B4-BE49-F238E27FC236}">
                  <a16:creationId xmlns:a16="http://schemas.microsoft.com/office/drawing/2014/main" id="{EA678495-F694-4CE9-B48B-E237990EA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2325" y="3054350"/>
              <a:ext cx="147638" cy="47625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2">
              <a:extLst>
                <a:ext uri="{FF2B5EF4-FFF2-40B4-BE49-F238E27FC236}">
                  <a16:creationId xmlns:a16="http://schemas.microsoft.com/office/drawing/2014/main" id="{81A1AECB-1F60-4C06-8C7F-0C0C3499A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232150"/>
              <a:ext cx="125413" cy="125413"/>
            </a:xfrm>
            <a:custGeom>
              <a:avLst/>
              <a:gdLst>
                <a:gd name="T0" fmla="*/ 5 w 67"/>
                <a:gd name="T1" fmla="*/ 43 h 67"/>
                <a:gd name="T2" fmla="*/ 24 w 67"/>
                <a:gd name="T3" fmla="*/ 5 h 67"/>
                <a:gd name="T4" fmla="*/ 61 w 67"/>
                <a:gd name="T5" fmla="*/ 24 h 67"/>
                <a:gd name="T6" fmla="*/ 43 w 67"/>
                <a:gd name="T7" fmla="*/ 62 h 67"/>
                <a:gd name="T8" fmla="*/ 5 w 67"/>
                <a:gd name="T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5" y="43"/>
                  </a:moveTo>
                  <a:cubicBezTo>
                    <a:pt x="0" y="27"/>
                    <a:pt x="8" y="11"/>
                    <a:pt x="24" y="5"/>
                  </a:cubicBezTo>
                  <a:cubicBezTo>
                    <a:pt x="39" y="0"/>
                    <a:pt x="56" y="8"/>
                    <a:pt x="61" y="24"/>
                  </a:cubicBezTo>
                  <a:cubicBezTo>
                    <a:pt x="67" y="40"/>
                    <a:pt x="58" y="57"/>
                    <a:pt x="43" y="62"/>
                  </a:cubicBezTo>
                  <a:cubicBezTo>
                    <a:pt x="27" y="67"/>
                    <a:pt x="10" y="59"/>
                    <a:pt x="5" y="43"/>
                  </a:cubicBezTo>
                  <a:close/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93">
              <a:extLst>
                <a:ext uri="{FF2B5EF4-FFF2-40B4-BE49-F238E27FC236}">
                  <a16:creationId xmlns:a16="http://schemas.microsoft.com/office/drawing/2014/main" id="{B147D5F2-C1BA-4D4B-BB6D-3DC5CE77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8013" y="2827338"/>
              <a:ext cx="109538" cy="158750"/>
            </a:xfrm>
            <a:custGeom>
              <a:avLst/>
              <a:gdLst>
                <a:gd name="T0" fmla="*/ 69 w 69"/>
                <a:gd name="T1" fmla="*/ 86 h 100"/>
                <a:gd name="T2" fmla="*/ 29 w 69"/>
                <a:gd name="T3" fmla="*/ 100 h 100"/>
                <a:gd name="T4" fmla="*/ 0 w 69"/>
                <a:gd name="T5" fmla="*/ 14 h 100"/>
                <a:gd name="T6" fmla="*/ 40 w 69"/>
                <a:gd name="T7" fmla="*/ 0 h 100"/>
                <a:gd name="T8" fmla="*/ 69 w 69"/>
                <a:gd name="T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69" y="86"/>
                  </a:moveTo>
                  <a:lnTo>
                    <a:pt x="29" y="100"/>
                  </a:lnTo>
                  <a:lnTo>
                    <a:pt x="0" y="14"/>
                  </a:lnTo>
                  <a:lnTo>
                    <a:pt x="40" y="0"/>
                  </a:lnTo>
                  <a:lnTo>
                    <a:pt x="69" y="8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94">
              <a:extLst>
                <a:ext uri="{FF2B5EF4-FFF2-40B4-BE49-F238E27FC236}">
                  <a16:creationId xmlns:a16="http://schemas.microsoft.com/office/drawing/2014/main" id="{CF5A7456-676C-45F5-9DD9-CFEE50F38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3703638"/>
              <a:ext cx="963613" cy="1171575"/>
            </a:xfrm>
            <a:custGeom>
              <a:avLst/>
              <a:gdLst>
                <a:gd name="T0" fmla="*/ 461 w 607"/>
                <a:gd name="T1" fmla="*/ 738 h 738"/>
                <a:gd name="T2" fmla="*/ 0 w 607"/>
                <a:gd name="T3" fmla="*/ 633 h 738"/>
                <a:gd name="T4" fmla="*/ 145 w 607"/>
                <a:gd name="T5" fmla="*/ 0 h 738"/>
                <a:gd name="T6" fmla="*/ 607 w 607"/>
                <a:gd name="T7" fmla="*/ 106 h 738"/>
                <a:gd name="T8" fmla="*/ 461 w 607"/>
                <a:gd name="T9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738">
                  <a:moveTo>
                    <a:pt x="461" y="738"/>
                  </a:moveTo>
                  <a:lnTo>
                    <a:pt x="0" y="633"/>
                  </a:lnTo>
                  <a:lnTo>
                    <a:pt x="145" y="0"/>
                  </a:lnTo>
                  <a:lnTo>
                    <a:pt x="607" y="106"/>
                  </a:lnTo>
                  <a:lnTo>
                    <a:pt x="461" y="738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95">
              <a:extLst>
                <a:ext uri="{FF2B5EF4-FFF2-40B4-BE49-F238E27FC236}">
                  <a16:creationId xmlns:a16="http://schemas.microsoft.com/office/drawing/2014/main" id="{8BBD7771-0E86-46EB-8B5A-3521A0BE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925" y="3913188"/>
              <a:ext cx="190500" cy="190500"/>
            </a:xfrm>
            <a:custGeom>
              <a:avLst/>
              <a:gdLst>
                <a:gd name="T0" fmla="*/ 98 w 120"/>
                <a:gd name="T1" fmla="*/ 120 h 120"/>
                <a:gd name="T2" fmla="*/ 0 w 120"/>
                <a:gd name="T3" fmla="*/ 98 h 120"/>
                <a:gd name="T4" fmla="*/ 22 w 120"/>
                <a:gd name="T5" fmla="*/ 0 h 120"/>
                <a:gd name="T6" fmla="*/ 120 w 120"/>
                <a:gd name="T7" fmla="*/ 22 h 120"/>
                <a:gd name="T8" fmla="*/ 98 w 120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0">
                  <a:moveTo>
                    <a:pt x="98" y="120"/>
                  </a:moveTo>
                  <a:lnTo>
                    <a:pt x="0" y="98"/>
                  </a:lnTo>
                  <a:lnTo>
                    <a:pt x="22" y="0"/>
                  </a:lnTo>
                  <a:lnTo>
                    <a:pt x="120" y="22"/>
                  </a:lnTo>
                  <a:lnTo>
                    <a:pt x="98" y="120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Line 96">
              <a:extLst>
                <a:ext uri="{FF2B5EF4-FFF2-40B4-BE49-F238E27FC236}">
                  <a16:creationId xmlns:a16="http://schemas.microsoft.com/office/drawing/2014/main" id="{17D2C3F8-5539-4261-AC51-B84969DAA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3350" y="4197350"/>
              <a:ext cx="414338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Line 97">
              <a:extLst>
                <a:ext uri="{FF2B5EF4-FFF2-40B4-BE49-F238E27FC236}">
                  <a16:creationId xmlns:a16="http://schemas.microsoft.com/office/drawing/2014/main" id="{CD0CDE2B-94B4-4656-82D9-2704AE365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1125" y="4291013"/>
              <a:ext cx="417513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Line 98">
              <a:extLst>
                <a:ext uri="{FF2B5EF4-FFF2-40B4-BE49-F238E27FC236}">
                  <a16:creationId xmlns:a16="http://schemas.microsoft.com/office/drawing/2014/main" id="{E9940CB9-3152-4EB5-8B67-312A0D2B5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0488" y="4383088"/>
              <a:ext cx="414338" cy="9683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Line 99">
              <a:extLst>
                <a:ext uri="{FF2B5EF4-FFF2-40B4-BE49-F238E27FC236}">
                  <a16:creationId xmlns:a16="http://schemas.microsoft.com/office/drawing/2014/main" id="{94F3DB44-BBEE-4C61-A511-7109195BF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263" y="4478338"/>
              <a:ext cx="417513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Line 100">
              <a:extLst>
                <a:ext uri="{FF2B5EF4-FFF2-40B4-BE49-F238E27FC236}">
                  <a16:creationId xmlns:a16="http://schemas.microsoft.com/office/drawing/2014/main" id="{4589519A-9F1A-4791-997E-B983F5A24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7625" y="4572000"/>
              <a:ext cx="414338" cy="952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1">
              <a:extLst>
                <a:ext uri="{FF2B5EF4-FFF2-40B4-BE49-F238E27FC236}">
                  <a16:creationId xmlns:a16="http://schemas.microsoft.com/office/drawing/2014/main" id="{58E09A6A-64AE-458B-9F22-C0A5C9667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9263" y="3883025"/>
              <a:ext cx="1265238" cy="1344613"/>
            </a:xfrm>
            <a:custGeom>
              <a:avLst/>
              <a:gdLst>
                <a:gd name="T0" fmla="*/ 494 w 797"/>
                <a:gd name="T1" fmla="*/ 847 h 847"/>
                <a:gd name="T2" fmla="*/ 0 w 797"/>
                <a:gd name="T3" fmla="*/ 597 h 847"/>
                <a:gd name="T4" fmla="*/ 302 w 797"/>
                <a:gd name="T5" fmla="*/ 0 h 847"/>
                <a:gd name="T6" fmla="*/ 797 w 797"/>
                <a:gd name="T7" fmla="*/ 250 h 847"/>
                <a:gd name="T8" fmla="*/ 494 w 797"/>
                <a:gd name="T9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847">
                  <a:moveTo>
                    <a:pt x="494" y="847"/>
                  </a:moveTo>
                  <a:lnTo>
                    <a:pt x="0" y="597"/>
                  </a:lnTo>
                  <a:lnTo>
                    <a:pt x="302" y="0"/>
                  </a:lnTo>
                  <a:lnTo>
                    <a:pt x="797" y="250"/>
                  </a:lnTo>
                  <a:lnTo>
                    <a:pt x="494" y="847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02">
              <a:extLst>
                <a:ext uri="{FF2B5EF4-FFF2-40B4-BE49-F238E27FC236}">
                  <a16:creationId xmlns:a16="http://schemas.microsoft.com/office/drawing/2014/main" id="{C2E6C98F-4490-4D6C-B3DA-EFF738D67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3803650"/>
              <a:ext cx="1311275" cy="1443038"/>
            </a:xfrm>
            <a:custGeom>
              <a:avLst/>
              <a:gdLst>
                <a:gd name="T0" fmla="*/ 493 w 826"/>
                <a:gd name="T1" fmla="*/ 909 h 909"/>
                <a:gd name="T2" fmla="*/ 0 w 826"/>
                <a:gd name="T3" fmla="*/ 659 h 909"/>
                <a:gd name="T4" fmla="*/ 331 w 826"/>
                <a:gd name="T5" fmla="*/ 0 h 909"/>
                <a:gd name="T6" fmla="*/ 826 w 826"/>
                <a:gd name="T7" fmla="*/ 252 h 909"/>
                <a:gd name="T8" fmla="*/ 493 w 826"/>
                <a:gd name="T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909">
                  <a:moveTo>
                    <a:pt x="493" y="909"/>
                  </a:moveTo>
                  <a:lnTo>
                    <a:pt x="0" y="659"/>
                  </a:lnTo>
                  <a:lnTo>
                    <a:pt x="331" y="0"/>
                  </a:lnTo>
                  <a:lnTo>
                    <a:pt x="826" y="252"/>
                  </a:lnTo>
                  <a:lnTo>
                    <a:pt x="493" y="909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03">
              <a:extLst>
                <a:ext uri="{FF2B5EF4-FFF2-40B4-BE49-F238E27FC236}">
                  <a16:creationId xmlns:a16="http://schemas.microsoft.com/office/drawing/2014/main" id="{2DE9C7DD-83DA-4FF9-9A2B-44CFE88B8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7350" y="3822700"/>
              <a:ext cx="1195388" cy="1365250"/>
            </a:xfrm>
            <a:custGeom>
              <a:avLst/>
              <a:gdLst>
                <a:gd name="T0" fmla="*/ 428 w 753"/>
                <a:gd name="T1" fmla="*/ 860 h 860"/>
                <a:gd name="T2" fmla="*/ 753 w 753"/>
                <a:gd name="T3" fmla="*/ 217 h 860"/>
                <a:gd name="T4" fmla="*/ 325 w 753"/>
                <a:gd name="T5" fmla="*/ 0 h 860"/>
                <a:gd name="T6" fmla="*/ 0 w 753"/>
                <a:gd name="T7" fmla="*/ 643 h 860"/>
                <a:gd name="T8" fmla="*/ 428 w 753"/>
                <a:gd name="T9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860">
                  <a:moveTo>
                    <a:pt x="428" y="860"/>
                  </a:moveTo>
                  <a:lnTo>
                    <a:pt x="753" y="217"/>
                  </a:lnTo>
                  <a:lnTo>
                    <a:pt x="325" y="0"/>
                  </a:lnTo>
                  <a:lnTo>
                    <a:pt x="0" y="643"/>
                  </a:lnTo>
                  <a:lnTo>
                    <a:pt x="428" y="8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04">
              <a:extLst>
                <a:ext uri="{FF2B5EF4-FFF2-40B4-BE49-F238E27FC236}">
                  <a16:creationId xmlns:a16="http://schemas.microsoft.com/office/drawing/2014/main" id="{8131B656-F37F-406E-B260-9FCE4DE33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7900" y="4403725"/>
              <a:ext cx="493713" cy="385763"/>
            </a:xfrm>
            <a:custGeom>
              <a:avLst/>
              <a:gdLst>
                <a:gd name="T0" fmla="*/ 254 w 311"/>
                <a:gd name="T1" fmla="*/ 243 h 243"/>
                <a:gd name="T2" fmla="*/ 0 w 311"/>
                <a:gd name="T3" fmla="*/ 114 h 243"/>
                <a:gd name="T4" fmla="*/ 57 w 311"/>
                <a:gd name="T5" fmla="*/ 0 h 243"/>
                <a:gd name="T6" fmla="*/ 311 w 311"/>
                <a:gd name="T7" fmla="*/ 129 h 243"/>
                <a:gd name="T8" fmla="*/ 254 w 311"/>
                <a:gd name="T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243">
                  <a:moveTo>
                    <a:pt x="254" y="243"/>
                  </a:moveTo>
                  <a:lnTo>
                    <a:pt x="0" y="114"/>
                  </a:lnTo>
                  <a:lnTo>
                    <a:pt x="57" y="0"/>
                  </a:lnTo>
                  <a:lnTo>
                    <a:pt x="311" y="129"/>
                  </a:lnTo>
                  <a:lnTo>
                    <a:pt x="254" y="243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05">
              <a:extLst>
                <a:ext uri="{FF2B5EF4-FFF2-40B4-BE49-F238E27FC236}">
                  <a16:creationId xmlns:a16="http://schemas.microsoft.com/office/drawing/2014/main" id="{1CD1F251-8D78-4E11-92E0-ABFBBFFC0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4938" y="4075113"/>
              <a:ext cx="215900" cy="231775"/>
            </a:xfrm>
            <a:custGeom>
              <a:avLst/>
              <a:gdLst>
                <a:gd name="T0" fmla="*/ 83 w 136"/>
                <a:gd name="T1" fmla="*/ 146 h 146"/>
                <a:gd name="T2" fmla="*/ 52 w 136"/>
                <a:gd name="T3" fmla="*/ 106 h 146"/>
                <a:gd name="T4" fmla="*/ 0 w 136"/>
                <a:gd name="T5" fmla="*/ 104 h 146"/>
                <a:gd name="T6" fmla="*/ 53 w 136"/>
                <a:gd name="T7" fmla="*/ 0 h 146"/>
                <a:gd name="T8" fmla="*/ 136 w 136"/>
                <a:gd name="T9" fmla="*/ 42 h 146"/>
                <a:gd name="T10" fmla="*/ 83 w 136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46">
                  <a:moveTo>
                    <a:pt x="83" y="146"/>
                  </a:moveTo>
                  <a:lnTo>
                    <a:pt x="52" y="106"/>
                  </a:lnTo>
                  <a:lnTo>
                    <a:pt x="0" y="104"/>
                  </a:lnTo>
                  <a:lnTo>
                    <a:pt x="53" y="0"/>
                  </a:lnTo>
                  <a:lnTo>
                    <a:pt x="136" y="42"/>
                  </a:lnTo>
                  <a:lnTo>
                    <a:pt x="83" y="146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E03795D3-D9E7-498C-AC17-BD1418CD3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3803650"/>
              <a:ext cx="633413" cy="1100138"/>
            </a:xfrm>
            <a:custGeom>
              <a:avLst/>
              <a:gdLst>
                <a:gd name="T0" fmla="*/ 66 w 399"/>
                <a:gd name="T1" fmla="*/ 693 h 693"/>
                <a:gd name="T2" fmla="*/ 0 w 399"/>
                <a:gd name="T3" fmla="*/ 659 h 693"/>
                <a:gd name="T4" fmla="*/ 331 w 399"/>
                <a:gd name="T5" fmla="*/ 0 h 693"/>
                <a:gd name="T6" fmla="*/ 399 w 399"/>
                <a:gd name="T7" fmla="*/ 36 h 693"/>
                <a:gd name="T8" fmla="*/ 66 w 399"/>
                <a:gd name="T9" fmla="*/ 69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693">
                  <a:moveTo>
                    <a:pt x="66" y="693"/>
                  </a:moveTo>
                  <a:lnTo>
                    <a:pt x="0" y="659"/>
                  </a:lnTo>
                  <a:lnTo>
                    <a:pt x="331" y="0"/>
                  </a:lnTo>
                  <a:lnTo>
                    <a:pt x="399" y="36"/>
                  </a:lnTo>
                  <a:lnTo>
                    <a:pt x="66" y="693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07">
              <a:extLst>
                <a:ext uri="{FF2B5EF4-FFF2-40B4-BE49-F238E27FC236}">
                  <a16:creationId xmlns:a16="http://schemas.microsoft.com/office/drawing/2014/main" id="{8A8F1A49-2DDA-40FB-89D5-56C598C13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4465638"/>
              <a:ext cx="292100" cy="587375"/>
            </a:xfrm>
            <a:custGeom>
              <a:avLst/>
              <a:gdLst>
                <a:gd name="T0" fmla="*/ 62 w 184"/>
                <a:gd name="T1" fmla="*/ 370 h 370"/>
                <a:gd name="T2" fmla="*/ 0 w 184"/>
                <a:gd name="T3" fmla="*/ 348 h 370"/>
                <a:gd name="T4" fmla="*/ 122 w 184"/>
                <a:gd name="T5" fmla="*/ 0 h 370"/>
                <a:gd name="T6" fmla="*/ 184 w 184"/>
                <a:gd name="T7" fmla="*/ 21 h 370"/>
                <a:gd name="T8" fmla="*/ 62 w 184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70">
                  <a:moveTo>
                    <a:pt x="62" y="370"/>
                  </a:moveTo>
                  <a:lnTo>
                    <a:pt x="0" y="348"/>
                  </a:lnTo>
                  <a:lnTo>
                    <a:pt x="122" y="0"/>
                  </a:lnTo>
                  <a:lnTo>
                    <a:pt x="184" y="21"/>
                  </a:lnTo>
                  <a:lnTo>
                    <a:pt x="62" y="37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08">
              <a:extLst>
                <a:ext uri="{FF2B5EF4-FFF2-40B4-BE49-F238E27FC236}">
                  <a16:creationId xmlns:a16="http://schemas.microsoft.com/office/drawing/2014/main" id="{C8E875A1-92D5-4756-A24C-1B9C84AC6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8388" y="4365625"/>
              <a:ext cx="95250" cy="128588"/>
            </a:xfrm>
            <a:custGeom>
              <a:avLst/>
              <a:gdLst>
                <a:gd name="T0" fmla="*/ 37 w 51"/>
                <a:gd name="T1" fmla="*/ 3 h 69"/>
                <a:gd name="T2" fmla="*/ 37 w 51"/>
                <a:gd name="T3" fmla="*/ 3 h 69"/>
                <a:gd name="T4" fmla="*/ 15 w 51"/>
                <a:gd name="T5" fmla="*/ 13 h 69"/>
                <a:gd name="T6" fmla="*/ 0 w 51"/>
                <a:gd name="T7" fmla="*/ 57 h 69"/>
                <a:gd name="T8" fmla="*/ 32 w 51"/>
                <a:gd name="T9" fmla="*/ 69 h 69"/>
                <a:gd name="T10" fmla="*/ 47 w 51"/>
                <a:gd name="T11" fmla="*/ 24 h 69"/>
                <a:gd name="T12" fmla="*/ 37 w 51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9"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28" y="0"/>
                    <a:pt x="18" y="4"/>
                    <a:pt x="15" y="13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6"/>
                    <a:pt x="46" y="6"/>
                    <a:pt x="37" y="3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09">
              <a:extLst>
                <a:ext uri="{FF2B5EF4-FFF2-40B4-BE49-F238E27FC236}">
                  <a16:creationId xmlns:a16="http://schemas.microsoft.com/office/drawing/2014/main" id="{4B9E7FD5-3B12-4E16-B2D1-0FE9B2F44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5018088"/>
              <a:ext cx="98425" cy="106363"/>
            </a:xfrm>
            <a:custGeom>
              <a:avLst/>
              <a:gdLst>
                <a:gd name="T0" fmla="*/ 0 w 53"/>
                <a:gd name="T1" fmla="*/ 0 h 57"/>
                <a:gd name="T2" fmla="*/ 4 w 53"/>
                <a:gd name="T3" fmla="*/ 43 h 57"/>
                <a:gd name="T4" fmla="*/ 23 w 53"/>
                <a:gd name="T5" fmla="*/ 50 h 57"/>
                <a:gd name="T6" fmla="*/ 53 w 53"/>
                <a:gd name="T7" fmla="*/ 18 h 57"/>
                <a:gd name="T8" fmla="*/ 0 w 5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0" y="0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5" y="53"/>
                    <a:pt x="16" y="57"/>
                    <a:pt x="23" y="50"/>
                  </a:cubicBezTo>
                  <a:cubicBezTo>
                    <a:pt x="53" y="18"/>
                    <a:pt x="53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0">
              <a:extLst>
                <a:ext uri="{FF2B5EF4-FFF2-40B4-BE49-F238E27FC236}">
                  <a16:creationId xmlns:a16="http://schemas.microsoft.com/office/drawing/2014/main" id="{244FF842-C629-4F5C-969F-F13698E0A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4886325"/>
              <a:ext cx="144463" cy="166688"/>
            </a:xfrm>
            <a:custGeom>
              <a:avLst/>
              <a:gdLst>
                <a:gd name="T0" fmla="*/ 91 w 91"/>
                <a:gd name="T1" fmla="*/ 21 h 105"/>
                <a:gd name="T2" fmla="*/ 29 w 91"/>
                <a:gd name="T3" fmla="*/ 0 h 105"/>
                <a:gd name="T4" fmla="*/ 0 w 91"/>
                <a:gd name="T5" fmla="*/ 83 h 105"/>
                <a:gd name="T6" fmla="*/ 62 w 91"/>
                <a:gd name="T7" fmla="*/ 105 h 105"/>
                <a:gd name="T8" fmla="*/ 91 w 91"/>
                <a:gd name="T9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05">
                  <a:moveTo>
                    <a:pt x="91" y="21"/>
                  </a:moveTo>
                  <a:lnTo>
                    <a:pt x="29" y="0"/>
                  </a:lnTo>
                  <a:lnTo>
                    <a:pt x="0" y="83"/>
                  </a:lnTo>
                  <a:lnTo>
                    <a:pt x="62" y="105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1">
              <a:extLst>
                <a:ext uri="{FF2B5EF4-FFF2-40B4-BE49-F238E27FC236}">
                  <a16:creationId xmlns:a16="http://schemas.microsoft.com/office/drawing/2014/main" id="{CF2579C5-2886-47C6-AEC8-CD8C4C38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518025"/>
              <a:ext cx="149225" cy="293688"/>
            </a:xfrm>
            <a:custGeom>
              <a:avLst/>
              <a:gdLst>
                <a:gd name="T0" fmla="*/ 0 w 94"/>
                <a:gd name="T1" fmla="*/ 0 h 185"/>
                <a:gd name="T2" fmla="*/ 94 w 94"/>
                <a:gd name="T3" fmla="*/ 33 h 185"/>
                <a:gd name="T4" fmla="*/ 40 w 94"/>
                <a:gd name="T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85">
                  <a:moveTo>
                    <a:pt x="0" y="0"/>
                  </a:moveTo>
                  <a:lnTo>
                    <a:pt x="94" y="33"/>
                  </a:lnTo>
                  <a:lnTo>
                    <a:pt x="40" y="185"/>
                  </a:lnTo>
                </a:path>
              </a:pathLst>
            </a:cu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2">
              <a:extLst>
                <a:ext uri="{FF2B5EF4-FFF2-40B4-BE49-F238E27FC236}">
                  <a16:creationId xmlns:a16="http://schemas.microsoft.com/office/drawing/2014/main" id="{CFE8EC87-4A9F-4C6C-8D26-AD4A70061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263" y="3221038"/>
              <a:ext cx="819150" cy="904875"/>
            </a:xfrm>
            <a:custGeom>
              <a:avLst/>
              <a:gdLst>
                <a:gd name="T0" fmla="*/ 409 w 440"/>
                <a:gd name="T1" fmla="*/ 398 h 486"/>
                <a:gd name="T2" fmla="*/ 158 w 440"/>
                <a:gd name="T3" fmla="*/ 479 h 486"/>
                <a:gd name="T4" fmla="*/ 110 w 440"/>
                <a:gd name="T5" fmla="*/ 455 h 486"/>
                <a:gd name="T6" fmla="*/ 7 w 440"/>
                <a:gd name="T7" fmla="*/ 136 h 486"/>
                <a:gd name="T8" fmla="*/ 31 w 440"/>
                <a:gd name="T9" fmla="*/ 88 h 486"/>
                <a:gd name="T10" fmla="*/ 283 w 440"/>
                <a:gd name="T11" fmla="*/ 6 h 486"/>
                <a:gd name="T12" fmla="*/ 331 w 440"/>
                <a:gd name="T13" fmla="*/ 31 h 486"/>
                <a:gd name="T14" fmla="*/ 434 w 440"/>
                <a:gd name="T15" fmla="*/ 350 h 486"/>
                <a:gd name="T16" fmla="*/ 409 w 440"/>
                <a:gd name="T17" fmla="*/ 39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86">
                  <a:moveTo>
                    <a:pt x="409" y="398"/>
                  </a:moveTo>
                  <a:cubicBezTo>
                    <a:pt x="158" y="479"/>
                    <a:pt x="158" y="479"/>
                    <a:pt x="158" y="479"/>
                  </a:cubicBezTo>
                  <a:cubicBezTo>
                    <a:pt x="138" y="486"/>
                    <a:pt x="117" y="475"/>
                    <a:pt x="110" y="45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0" y="116"/>
                    <a:pt x="11" y="94"/>
                    <a:pt x="31" y="88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303" y="0"/>
                    <a:pt x="324" y="11"/>
                    <a:pt x="331" y="31"/>
                  </a:cubicBezTo>
                  <a:cubicBezTo>
                    <a:pt x="434" y="350"/>
                    <a:pt x="434" y="350"/>
                    <a:pt x="434" y="350"/>
                  </a:cubicBezTo>
                  <a:cubicBezTo>
                    <a:pt x="440" y="370"/>
                    <a:pt x="429" y="391"/>
                    <a:pt x="409" y="398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13">
              <a:extLst>
                <a:ext uri="{FF2B5EF4-FFF2-40B4-BE49-F238E27FC236}">
                  <a16:creationId xmlns:a16="http://schemas.microsoft.com/office/drawing/2014/main" id="{80FE7A27-C813-46DD-A09A-E11D01F32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3" y="3324225"/>
              <a:ext cx="487363" cy="263525"/>
            </a:xfrm>
            <a:custGeom>
              <a:avLst/>
              <a:gdLst>
                <a:gd name="T0" fmla="*/ 307 w 307"/>
                <a:gd name="T1" fmla="*/ 74 h 166"/>
                <a:gd name="T2" fmla="*/ 24 w 307"/>
                <a:gd name="T3" fmla="*/ 166 h 166"/>
                <a:gd name="T4" fmla="*/ 0 w 307"/>
                <a:gd name="T5" fmla="*/ 91 h 166"/>
                <a:gd name="T6" fmla="*/ 282 w 307"/>
                <a:gd name="T7" fmla="*/ 0 h 166"/>
                <a:gd name="T8" fmla="*/ 307 w 307"/>
                <a:gd name="T9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66">
                  <a:moveTo>
                    <a:pt x="307" y="74"/>
                  </a:moveTo>
                  <a:lnTo>
                    <a:pt x="24" y="166"/>
                  </a:lnTo>
                  <a:lnTo>
                    <a:pt x="0" y="91"/>
                  </a:lnTo>
                  <a:lnTo>
                    <a:pt x="282" y="0"/>
                  </a:lnTo>
                  <a:lnTo>
                    <a:pt x="307" y="74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14">
              <a:extLst>
                <a:ext uri="{FF2B5EF4-FFF2-40B4-BE49-F238E27FC236}">
                  <a16:creationId xmlns:a16="http://schemas.microsoft.com/office/drawing/2014/main" id="{B1B57B56-C1DF-468A-8B2F-15CC91DDF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3370263"/>
              <a:ext cx="401638" cy="185738"/>
            </a:xfrm>
            <a:custGeom>
              <a:avLst/>
              <a:gdLst>
                <a:gd name="T0" fmla="*/ 253 w 253"/>
                <a:gd name="T1" fmla="*/ 40 h 117"/>
                <a:gd name="T2" fmla="*/ 241 w 253"/>
                <a:gd name="T3" fmla="*/ 0 h 117"/>
                <a:gd name="T4" fmla="*/ 0 w 253"/>
                <a:gd name="T5" fmla="*/ 78 h 117"/>
                <a:gd name="T6" fmla="*/ 13 w 253"/>
                <a:gd name="T7" fmla="*/ 117 h 117"/>
                <a:gd name="T8" fmla="*/ 253 w 253"/>
                <a:gd name="T9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17">
                  <a:moveTo>
                    <a:pt x="253" y="40"/>
                  </a:moveTo>
                  <a:lnTo>
                    <a:pt x="241" y="0"/>
                  </a:lnTo>
                  <a:lnTo>
                    <a:pt x="0" y="78"/>
                  </a:lnTo>
                  <a:lnTo>
                    <a:pt x="13" y="117"/>
                  </a:lnTo>
                  <a:lnTo>
                    <a:pt x="253" y="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15">
              <a:extLst>
                <a:ext uri="{FF2B5EF4-FFF2-40B4-BE49-F238E27FC236}">
                  <a16:creationId xmlns:a16="http://schemas.microsoft.com/office/drawing/2014/main" id="{A20C68B1-885C-4807-B399-C737F3908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0" y="3616325"/>
              <a:ext cx="122238" cy="76200"/>
            </a:xfrm>
            <a:custGeom>
              <a:avLst/>
              <a:gdLst>
                <a:gd name="T0" fmla="*/ 77 w 77"/>
                <a:gd name="T1" fmla="*/ 26 h 48"/>
                <a:gd name="T2" fmla="*/ 9 w 77"/>
                <a:gd name="T3" fmla="*/ 48 h 48"/>
                <a:gd name="T4" fmla="*/ 0 w 77"/>
                <a:gd name="T5" fmla="*/ 22 h 48"/>
                <a:gd name="T6" fmla="*/ 68 w 77"/>
                <a:gd name="T7" fmla="*/ 0 h 48"/>
                <a:gd name="T8" fmla="*/ 77 w 7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8">
                  <a:moveTo>
                    <a:pt x="77" y="26"/>
                  </a:moveTo>
                  <a:lnTo>
                    <a:pt x="9" y="48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7" y="2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16">
              <a:extLst>
                <a:ext uri="{FF2B5EF4-FFF2-40B4-BE49-F238E27FC236}">
                  <a16:creationId xmlns:a16="http://schemas.microsoft.com/office/drawing/2014/main" id="{4171DCD3-95DA-42C0-B629-440A4F78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3562350"/>
              <a:ext cx="122238" cy="76200"/>
            </a:xfrm>
            <a:custGeom>
              <a:avLst/>
              <a:gdLst>
                <a:gd name="T0" fmla="*/ 77 w 77"/>
                <a:gd name="T1" fmla="*/ 26 h 48"/>
                <a:gd name="T2" fmla="*/ 9 w 77"/>
                <a:gd name="T3" fmla="*/ 48 h 48"/>
                <a:gd name="T4" fmla="*/ 0 w 77"/>
                <a:gd name="T5" fmla="*/ 22 h 48"/>
                <a:gd name="T6" fmla="*/ 69 w 77"/>
                <a:gd name="T7" fmla="*/ 0 h 48"/>
                <a:gd name="T8" fmla="*/ 77 w 7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8">
                  <a:moveTo>
                    <a:pt x="77" y="26"/>
                  </a:moveTo>
                  <a:lnTo>
                    <a:pt x="9" y="48"/>
                  </a:lnTo>
                  <a:lnTo>
                    <a:pt x="0" y="22"/>
                  </a:lnTo>
                  <a:lnTo>
                    <a:pt x="69" y="0"/>
                  </a:lnTo>
                  <a:lnTo>
                    <a:pt x="77" y="2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17">
              <a:extLst>
                <a:ext uri="{FF2B5EF4-FFF2-40B4-BE49-F238E27FC236}">
                  <a16:creationId xmlns:a16="http://schemas.microsoft.com/office/drawing/2014/main" id="{41137CB0-FA14-49CE-AED7-DD23B8C07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3506788"/>
              <a:ext cx="120650" cy="76200"/>
            </a:xfrm>
            <a:custGeom>
              <a:avLst/>
              <a:gdLst>
                <a:gd name="T0" fmla="*/ 76 w 76"/>
                <a:gd name="T1" fmla="*/ 26 h 48"/>
                <a:gd name="T2" fmla="*/ 8 w 76"/>
                <a:gd name="T3" fmla="*/ 48 h 48"/>
                <a:gd name="T4" fmla="*/ 0 w 76"/>
                <a:gd name="T5" fmla="*/ 22 h 48"/>
                <a:gd name="T6" fmla="*/ 68 w 76"/>
                <a:gd name="T7" fmla="*/ 0 h 48"/>
                <a:gd name="T8" fmla="*/ 76 w 76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8">
                  <a:moveTo>
                    <a:pt x="76" y="26"/>
                  </a:moveTo>
                  <a:lnTo>
                    <a:pt x="8" y="48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18">
              <a:extLst>
                <a:ext uri="{FF2B5EF4-FFF2-40B4-BE49-F238E27FC236}">
                  <a16:creationId xmlns:a16="http://schemas.microsoft.com/office/drawing/2014/main" id="{75A607C0-57D4-448E-B384-5AC0E730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3741738"/>
              <a:ext cx="127000" cy="90488"/>
            </a:xfrm>
            <a:custGeom>
              <a:avLst/>
              <a:gdLst>
                <a:gd name="T0" fmla="*/ 80 w 80"/>
                <a:gd name="T1" fmla="*/ 36 h 57"/>
                <a:gd name="T2" fmla="*/ 11 w 80"/>
                <a:gd name="T3" fmla="*/ 57 h 57"/>
                <a:gd name="T4" fmla="*/ 0 w 80"/>
                <a:gd name="T5" fmla="*/ 22 h 57"/>
                <a:gd name="T6" fmla="*/ 68 w 80"/>
                <a:gd name="T7" fmla="*/ 0 h 57"/>
                <a:gd name="T8" fmla="*/ 80 w 80"/>
                <a:gd name="T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7">
                  <a:moveTo>
                    <a:pt x="80" y="36"/>
                  </a:moveTo>
                  <a:lnTo>
                    <a:pt x="11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19">
              <a:extLst>
                <a:ext uri="{FF2B5EF4-FFF2-40B4-BE49-F238E27FC236}">
                  <a16:creationId xmlns:a16="http://schemas.microsoft.com/office/drawing/2014/main" id="{6F000E87-EB8B-4A1C-AF6C-28588B62C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388" y="3687763"/>
              <a:ext cx="125413" cy="90488"/>
            </a:xfrm>
            <a:custGeom>
              <a:avLst/>
              <a:gdLst>
                <a:gd name="T0" fmla="*/ 79 w 79"/>
                <a:gd name="T1" fmla="*/ 35 h 57"/>
                <a:gd name="T2" fmla="*/ 12 w 79"/>
                <a:gd name="T3" fmla="*/ 57 h 57"/>
                <a:gd name="T4" fmla="*/ 0 w 79"/>
                <a:gd name="T5" fmla="*/ 22 h 57"/>
                <a:gd name="T6" fmla="*/ 68 w 79"/>
                <a:gd name="T7" fmla="*/ 0 h 57"/>
                <a:gd name="T8" fmla="*/ 79 w 79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7">
                  <a:moveTo>
                    <a:pt x="79" y="35"/>
                  </a:moveTo>
                  <a:lnTo>
                    <a:pt x="12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20">
              <a:extLst>
                <a:ext uri="{FF2B5EF4-FFF2-40B4-BE49-F238E27FC236}">
                  <a16:creationId xmlns:a16="http://schemas.microsoft.com/office/drawing/2014/main" id="{67646DD1-2C09-4F0D-A7F3-029E79D50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3630613"/>
              <a:ext cx="128588" cy="92075"/>
            </a:xfrm>
            <a:custGeom>
              <a:avLst/>
              <a:gdLst>
                <a:gd name="T0" fmla="*/ 81 w 81"/>
                <a:gd name="T1" fmla="*/ 36 h 58"/>
                <a:gd name="T2" fmla="*/ 12 w 81"/>
                <a:gd name="T3" fmla="*/ 58 h 58"/>
                <a:gd name="T4" fmla="*/ 0 w 81"/>
                <a:gd name="T5" fmla="*/ 23 h 58"/>
                <a:gd name="T6" fmla="*/ 70 w 81"/>
                <a:gd name="T7" fmla="*/ 0 h 58"/>
                <a:gd name="T8" fmla="*/ 81 w 81"/>
                <a:gd name="T9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8">
                  <a:moveTo>
                    <a:pt x="81" y="36"/>
                  </a:moveTo>
                  <a:lnTo>
                    <a:pt x="12" y="58"/>
                  </a:lnTo>
                  <a:lnTo>
                    <a:pt x="0" y="23"/>
                  </a:lnTo>
                  <a:lnTo>
                    <a:pt x="70" y="0"/>
                  </a:lnTo>
                  <a:lnTo>
                    <a:pt x="81" y="3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1">
              <a:extLst>
                <a:ext uri="{FF2B5EF4-FFF2-40B4-BE49-F238E27FC236}">
                  <a16:creationId xmlns:a16="http://schemas.microsoft.com/office/drawing/2014/main" id="{8071C3E6-8248-4302-AEDA-7978C559C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5" y="3843338"/>
              <a:ext cx="127000" cy="92075"/>
            </a:xfrm>
            <a:custGeom>
              <a:avLst/>
              <a:gdLst>
                <a:gd name="T0" fmla="*/ 80 w 80"/>
                <a:gd name="T1" fmla="*/ 35 h 58"/>
                <a:gd name="T2" fmla="*/ 12 w 80"/>
                <a:gd name="T3" fmla="*/ 58 h 58"/>
                <a:gd name="T4" fmla="*/ 0 w 80"/>
                <a:gd name="T5" fmla="*/ 21 h 58"/>
                <a:gd name="T6" fmla="*/ 69 w 80"/>
                <a:gd name="T7" fmla="*/ 0 h 58"/>
                <a:gd name="T8" fmla="*/ 80 w 80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80" y="35"/>
                  </a:moveTo>
                  <a:lnTo>
                    <a:pt x="12" y="58"/>
                  </a:lnTo>
                  <a:lnTo>
                    <a:pt x="0" y="21"/>
                  </a:lnTo>
                  <a:lnTo>
                    <a:pt x="69" y="0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2">
              <a:extLst>
                <a:ext uri="{FF2B5EF4-FFF2-40B4-BE49-F238E27FC236}">
                  <a16:creationId xmlns:a16="http://schemas.microsoft.com/office/drawing/2014/main" id="{4D3C9563-B300-46D8-8A64-54B2246A3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25" y="3787775"/>
              <a:ext cx="127000" cy="90488"/>
            </a:xfrm>
            <a:custGeom>
              <a:avLst/>
              <a:gdLst>
                <a:gd name="T0" fmla="*/ 80 w 80"/>
                <a:gd name="T1" fmla="*/ 35 h 57"/>
                <a:gd name="T2" fmla="*/ 10 w 80"/>
                <a:gd name="T3" fmla="*/ 57 h 57"/>
                <a:gd name="T4" fmla="*/ 0 w 80"/>
                <a:gd name="T5" fmla="*/ 22 h 57"/>
                <a:gd name="T6" fmla="*/ 68 w 80"/>
                <a:gd name="T7" fmla="*/ 0 h 57"/>
                <a:gd name="T8" fmla="*/ 80 w 80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7">
                  <a:moveTo>
                    <a:pt x="80" y="35"/>
                  </a:moveTo>
                  <a:lnTo>
                    <a:pt x="10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23">
              <a:extLst>
                <a:ext uri="{FF2B5EF4-FFF2-40B4-BE49-F238E27FC236}">
                  <a16:creationId xmlns:a16="http://schemas.microsoft.com/office/drawing/2014/main" id="{13FC5306-7BBC-4611-BA14-658436E40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732213"/>
              <a:ext cx="125413" cy="90488"/>
            </a:xfrm>
            <a:custGeom>
              <a:avLst/>
              <a:gdLst>
                <a:gd name="T0" fmla="*/ 79 w 79"/>
                <a:gd name="T1" fmla="*/ 36 h 57"/>
                <a:gd name="T2" fmla="*/ 11 w 79"/>
                <a:gd name="T3" fmla="*/ 57 h 57"/>
                <a:gd name="T4" fmla="*/ 0 w 79"/>
                <a:gd name="T5" fmla="*/ 22 h 57"/>
                <a:gd name="T6" fmla="*/ 68 w 79"/>
                <a:gd name="T7" fmla="*/ 0 h 57"/>
                <a:gd name="T8" fmla="*/ 79 w 79"/>
                <a:gd name="T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7">
                  <a:moveTo>
                    <a:pt x="79" y="36"/>
                  </a:moveTo>
                  <a:lnTo>
                    <a:pt x="11" y="57"/>
                  </a:lnTo>
                  <a:lnTo>
                    <a:pt x="0" y="22"/>
                  </a:lnTo>
                  <a:lnTo>
                    <a:pt x="68" y="0"/>
                  </a:lnTo>
                  <a:lnTo>
                    <a:pt x="79" y="36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24">
              <a:extLst>
                <a:ext uri="{FF2B5EF4-FFF2-40B4-BE49-F238E27FC236}">
                  <a16:creationId xmlns:a16="http://schemas.microsoft.com/office/drawing/2014/main" id="{5DB774EB-4397-49F9-946A-4C46D642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3943350"/>
              <a:ext cx="127000" cy="92075"/>
            </a:xfrm>
            <a:custGeom>
              <a:avLst/>
              <a:gdLst>
                <a:gd name="T0" fmla="*/ 80 w 80"/>
                <a:gd name="T1" fmla="*/ 36 h 58"/>
                <a:gd name="T2" fmla="*/ 12 w 80"/>
                <a:gd name="T3" fmla="*/ 58 h 58"/>
                <a:gd name="T4" fmla="*/ 0 w 80"/>
                <a:gd name="T5" fmla="*/ 23 h 58"/>
                <a:gd name="T6" fmla="*/ 68 w 80"/>
                <a:gd name="T7" fmla="*/ 0 h 58"/>
                <a:gd name="T8" fmla="*/ 80 w 80"/>
                <a:gd name="T9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80" y="36"/>
                  </a:moveTo>
                  <a:lnTo>
                    <a:pt x="12" y="58"/>
                  </a:lnTo>
                  <a:lnTo>
                    <a:pt x="0" y="23"/>
                  </a:lnTo>
                  <a:lnTo>
                    <a:pt x="68" y="0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25">
              <a:extLst>
                <a:ext uri="{FF2B5EF4-FFF2-40B4-BE49-F238E27FC236}">
                  <a16:creationId xmlns:a16="http://schemas.microsoft.com/office/drawing/2014/main" id="{8F97F9EE-03B9-4C18-AF15-3B5B2B67A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3887788"/>
              <a:ext cx="127000" cy="92075"/>
            </a:xfrm>
            <a:custGeom>
              <a:avLst/>
              <a:gdLst>
                <a:gd name="T0" fmla="*/ 80 w 80"/>
                <a:gd name="T1" fmla="*/ 35 h 58"/>
                <a:gd name="T2" fmla="*/ 12 w 80"/>
                <a:gd name="T3" fmla="*/ 58 h 58"/>
                <a:gd name="T4" fmla="*/ 0 w 80"/>
                <a:gd name="T5" fmla="*/ 23 h 58"/>
                <a:gd name="T6" fmla="*/ 68 w 80"/>
                <a:gd name="T7" fmla="*/ 0 h 58"/>
                <a:gd name="T8" fmla="*/ 80 w 80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80" y="35"/>
                  </a:moveTo>
                  <a:lnTo>
                    <a:pt x="12" y="58"/>
                  </a:lnTo>
                  <a:lnTo>
                    <a:pt x="0" y="23"/>
                  </a:lnTo>
                  <a:lnTo>
                    <a:pt x="68" y="0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26">
              <a:extLst>
                <a:ext uri="{FF2B5EF4-FFF2-40B4-BE49-F238E27FC236}">
                  <a16:creationId xmlns:a16="http://schemas.microsoft.com/office/drawing/2014/main" id="{BF308932-ABDD-41AB-8E0B-9EDDC31ED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5" y="3833813"/>
              <a:ext cx="125413" cy="92075"/>
            </a:xfrm>
            <a:custGeom>
              <a:avLst/>
              <a:gdLst>
                <a:gd name="T0" fmla="*/ 79 w 79"/>
                <a:gd name="T1" fmla="*/ 35 h 58"/>
                <a:gd name="T2" fmla="*/ 10 w 79"/>
                <a:gd name="T3" fmla="*/ 58 h 58"/>
                <a:gd name="T4" fmla="*/ 0 w 79"/>
                <a:gd name="T5" fmla="*/ 21 h 58"/>
                <a:gd name="T6" fmla="*/ 68 w 79"/>
                <a:gd name="T7" fmla="*/ 0 h 58"/>
                <a:gd name="T8" fmla="*/ 79 w 79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8">
                  <a:moveTo>
                    <a:pt x="79" y="35"/>
                  </a:moveTo>
                  <a:lnTo>
                    <a:pt x="10" y="58"/>
                  </a:lnTo>
                  <a:lnTo>
                    <a:pt x="0" y="21"/>
                  </a:lnTo>
                  <a:lnTo>
                    <a:pt x="68" y="0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27">
              <a:extLst>
                <a:ext uri="{FF2B5EF4-FFF2-40B4-BE49-F238E27FC236}">
                  <a16:creationId xmlns:a16="http://schemas.microsoft.com/office/drawing/2014/main" id="{E7153B5E-1317-46CF-B6DC-5DE9411C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3122613"/>
              <a:ext cx="549275" cy="496888"/>
            </a:xfrm>
            <a:custGeom>
              <a:avLst/>
              <a:gdLst>
                <a:gd name="T0" fmla="*/ 117 w 346"/>
                <a:gd name="T1" fmla="*/ 0 h 313"/>
                <a:gd name="T2" fmla="*/ 0 w 346"/>
                <a:gd name="T3" fmla="*/ 228 h 313"/>
                <a:gd name="T4" fmla="*/ 167 w 346"/>
                <a:gd name="T5" fmla="*/ 313 h 313"/>
                <a:gd name="T6" fmla="*/ 198 w 346"/>
                <a:gd name="T7" fmla="*/ 251 h 313"/>
                <a:gd name="T8" fmla="*/ 260 w 346"/>
                <a:gd name="T9" fmla="*/ 284 h 313"/>
                <a:gd name="T10" fmla="*/ 346 w 346"/>
                <a:gd name="T11" fmla="*/ 117 h 313"/>
                <a:gd name="T12" fmla="*/ 117 w 346"/>
                <a:gd name="T1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13">
                  <a:moveTo>
                    <a:pt x="117" y="0"/>
                  </a:moveTo>
                  <a:lnTo>
                    <a:pt x="0" y="228"/>
                  </a:lnTo>
                  <a:lnTo>
                    <a:pt x="167" y="313"/>
                  </a:lnTo>
                  <a:lnTo>
                    <a:pt x="198" y="251"/>
                  </a:lnTo>
                  <a:lnTo>
                    <a:pt x="260" y="284"/>
                  </a:lnTo>
                  <a:lnTo>
                    <a:pt x="346" y="11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28">
              <a:extLst>
                <a:ext uri="{FF2B5EF4-FFF2-40B4-BE49-F238E27FC236}">
                  <a16:creationId xmlns:a16="http://schemas.microsoft.com/office/drawing/2014/main" id="{4B1D1C38-262B-4A74-8DD7-D0FA3C3DB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0" y="3521075"/>
              <a:ext cx="147638" cy="98425"/>
            </a:xfrm>
            <a:custGeom>
              <a:avLst/>
              <a:gdLst>
                <a:gd name="T0" fmla="*/ 0 w 93"/>
                <a:gd name="T1" fmla="*/ 62 h 62"/>
                <a:gd name="T2" fmla="*/ 93 w 93"/>
                <a:gd name="T3" fmla="*/ 33 h 62"/>
                <a:gd name="T4" fmla="*/ 31 w 93"/>
                <a:gd name="T5" fmla="*/ 0 h 62"/>
                <a:gd name="T6" fmla="*/ 0 w 9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62">
                  <a:moveTo>
                    <a:pt x="0" y="62"/>
                  </a:moveTo>
                  <a:lnTo>
                    <a:pt x="93" y="33"/>
                  </a:lnTo>
                  <a:lnTo>
                    <a:pt x="31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29">
              <a:extLst>
                <a:ext uri="{FF2B5EF4-FFF2-40B4-BE49-F238E27FC236}">
                  <a16:creationId xmlns:a16="http://schemas.microsoft.com/office/drawing/2014/main" id="{6E6100F3-9C2D-4256-A90F-6382518CC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0" y="3190875"/>
              <a:ext cx="88900" cy="46038"/>
            </a:xfrm>
            <a:custGeom>
              <a:avLst/>
              <a:gdLst>
                <a:gd name="T0" fmla="*/ 0 w 56"/>
                <a:gd name="T1" fmla="*/ 0 h 29"/>
                <a:gd name="T2" fmla="*/ 56 w 56"/>
                <a:gd name="T3" fmla="*/ 29 h 29"/>
                <a:gd name="T4" fmla="*/ 0 w 56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9">
                  <a:moveTo>
                    <a:pt x="0" y="0"/>
                  </a:moveTo>
                  <a:lnTo>
                    <a:pt x="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Line 130">
              <a:extLst>
                <a:ext uri="{FF2B5EF4-FFF2-40B4-BE49-F238E27FC236}">
                  <a16:creationId xmlns:a16="http://schemas.microsoft.com/office/drawing/2014/main" id="{4A99E621-3625-424A-9881-CA11D29F7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050" y="3190875"/>
              <a:ext cx="88900" cy="46038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1">
              <a:extLst>
                <a:ext uri="{FF2B5EF4-FFF2-40B4-BE49-F238E27FC236}">
                  <a16:creationId xmlns:a16="http://schemas.microsoft.com/office/drawing/2014/main" id="{D4835BD7-4621-4B11-876E-CBDB61366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3273425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128 w 128"/>
                <a:gd name="T3" fmla="*/ 66 h 66"/>
                <a:gd name="T4" fmla="*/ 0 w 128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12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Line 132">
              <a:extLst>
                <a:ext uri="{FF2B5EF4-FFF2-40B4-BE49-F238E27FC236}">
                  <a16:creationId xmlns:a16="http://schemas.microsoft.com/office/drawing/2014/main" id="{B6D86EFD-CD28-40B7-8B5E-5A820673E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88" y="3273425"/>
              <a:ext cx="203200" cy="104775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0E033FB2-6AC8-476F-9D0C-74C90580E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2373313"/>
              <a:ext cx="581025" cy="581025"/>
            </a:xfrm>
            <a:custGeom>
              <a:avLst/>
              <a:gdLst>
                <a:gd name="T0" fmla="*/ 285 w 312"/>
                <a:gd name="T1" fmla="*/ 106 h 312"/>
                <a:gd name="T2" fmla="*/ 206 w 312"/>
                <a:gd name="T3" fmla="*/ 284 h 312"/>
                <a:gd name="T4" fmla="*/ 28 w 312"/>
                <a:gd name="T5" fmla="*/ 206 h 312"/>
                <a:gd name="T6" fmla="*/ 107 w 312"/>
                <a:gd name="T7" fmla="*/ 27 h 312"/>
                <a:gd name="T8" fmla="*/ 285 w 312"/>
                <a:gd name="T9" fmla="*/ 10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2">
                  <a:moveTo>
                    <a:pt x="285" y="106"/>
                  </a:moveTo>
                  <a:cubicBezTo>
                    <a:pt x="312" y="177"/>
                    <a:pt x="277" y="257"/>
                    <a:pt x="206" y="284"/>
                  </a:cubicBezTo>
                  <a:cubicBezTo>
                    <a:pt x="135" y="312"/>
                    <a:pt x="55" y="277"/>
                    <a:pt x="28" y="206"/>
                  </a:cubicBezTo>
                  <a:cubicBezTo>
                    <a:pt x="0" y="135"/>
                    <a:pt x="36" y="55"/>
                    <a:pt x="107" y="27"/>
                  </a:cubicBezTo>
                  <a:cubicBezTo>
                    <a:pt x="177" y="0"/>
                    <a:pt x="257" y="35"/>
                    <a:pt x="285" y="106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8C47DDC-0EAC-4DCA-B18D-CA100F9F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2295525"/>
              <a:ext cx="550863" cy="279400"/>
            </a:xfrm>
            <a:custGeom>
              <a:avLst/>
              <a:gdLst>
                <a:gd name="T0" fmla="*/ 0 w 296"/>
                <a:gd name="T1" fmla="*/ 121 h 150"/>
                <a:gd name="T2" fmla="*/ 235 w 296"/>
                <a:gd name="T3" fmla="*/ 5 h 150"/>
                <a:gd name="T4" fmla="*/ 269 w 296"/>
                <a:gd name="T5" fmla="*/ 5 h 150"/>
                <a:gd name="T6" fmla="*/ 269 w 296"/>
                <a:gd name="T7" fmla="*/ 5 h 150"/>
                <a:gd name="T8" fmla="*/ 288 w 296"/>
                <a:gd name="T9" fmla="*/ 55 h 150"/>
                <a:gd name="T10" fmla="*/ 288 w 296"/>
                <a:gd name="T11" fmla="*/ 55 h 150"/>
                <a:gd name="T12" fmla="*/ 263 w 296"/>
                <a:gd name="T13" fmla="*/ 78 h 150"/>
                <a:gd name="T14" fmla="*/ 11 w 296"/>
                <a:gd name="T15" fmla="*/ 150 h 150"/>
                <a:gd name="T16" fmla="*/ 0 w 296"/>
                <a:gd name="T17" fmla="*/ 12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150">
                  <a:moveTo>
                    <a:pt x="0" y="121"/>
                  </a:moveTo>
                  <a:cubicBezTo>
                    <a:pt x="235" y="5"/>
                    <a:pt x="235" y="5"/>
                    <a:pt x="235" y="5"/>
                  </a:cubicBezTo>
                  <a:cubicBezTo>
                    <a:pt x="246" y="0"/>
                    <a:pt x="258" y="0"/>
                    <a:pt x="269" y="5"/>
                  </a:cubicBezTo>
                  <a:cubicBezTo>
                    <a:pt x="269" y="5"/>
                    <a:pt x="269" y="5"/>
                    <a:pt x="269" y="5"/>
                  </a:cubicBezTo>
                  <a:cubicBezTo>
                    <a:pt x="288" y="14"/>
                    <a:pt x="296" y="36"/>
                    <a:pt x="288" y="55"/>
                  </a:cubicBezTo>
                  <a:cubicBezTo>
                    <a:pt x="288" y="55"/>
                    <a:pt x="288" y="55"/>
                    <a:pt x="288" y="55"/>
                  </a:cubicBezTo>
                  <a:cubicBezTo>
                    <a:pt x="284" y="66"/>
                    <a:pt x="275" y="74"/>
                    <a:pt x="263" y="78"/>
                  </a:cubicBezTo>
                  <a:cubicBezTo>
                    <a:pt x="11" y="150"/>
                    <a:pt x="11" y="150"/>
                    <a:pt x="11" y="150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10B7F268-4AE8-40B5-92B1-FACBD6C1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75" y="2505075"/>
              <a:ext cx="98425" cy="111125"/>
            </a:xfrm>
            <a:custGeom>
              <a:avLst/>
              <a:gdLst>
                <a:gd name="T0" fmla="*/ 12 w 53"/>
                <a:gd name="T1" fmla="*/ 36 h 60"/>
                <a:gd name="T2" fmla="*/ 19 w 53"/>
                <a:gd name="T3" fmla="*/ 60 h 60"/>
                <a:gd name="T4" fmla="*/ 53 w 53"/>
                <a:gd name="T5" fmla="*/ 47 h 60"/>
                <a:gd name="T6" fmla="*/ 34 w 53"/>
                <a:gd name="T7" fmla="*/ 0 h 60"/>
                <a:gd name="T8" fmla="*/ 0 w 53"/>
                <a:gd name="T9" fmla="*/ 13 h 60"/>
                <a:gd name="T10" fmla="*/ 12 w 53"/>
                <a:gd name="T11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60">
                  <a:moveTo>
                    <a:pt x="12" y="36"/>
                  </a:moveTo>
                  <a:cubicBezTo>
                    <a:pt x="15" y="44"/>
                    <a:pt x="17" y="52"/>
                    <a:pt x="19" y="60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21"/>
                    <a:pt x="9" y="28"/>
                    <a:pt x="12" y="36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08B820F9-BB97-4896-87C4-7973777CB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5" y="2451100"/>
              <a:ext cx="430213" cy="427038"/>
            </a:xfrm>
            <a:custGeom>
              <a:avLst/>
              <a:gdLst>
                <a:gd name="T0" fmla="*/ 210 w 231"/>
                <a:gd name="T1" fmla="*/ 78 h 230"/>
                <a:gd name="T2" fmla="*/ 152 w 231"/>
                <a:gd name="T3" fmla="*/ 210 h 230"/>
                <a:gd name="T4" fmla="*/ 20 w 231"/>
                <a:gd name="T5" fmla="*/ 152 h 230"/>
                <a:gd name="T6" fmla="*/ 78 w 231"/>
                <a:gd name="T7" fmla="*/ 20 h 230"/>
                <a:gd name="T8" fmla="*/ 210 w 231"/>
                <a:gd name="T9" fmla="*/ 7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0">
                  <a:moveTo>
                    <a:pt x="210" y="78"/>
                  </a:moveTo>
                  <a:cubicBezTo>
                    <a:pt x="231" y="131"/>
                    <a:pt x="205" y="190"/>
                    <a:pt x="152" y="210"/>
                  </a:cubicBezTo>
                  <a:cubicBezTo>
                    <a:pt x="100" y="230"/>
                    <a:pt x="41" y="204"/>
                    <a:pt x="20" y="152"/>
                  </a:cubicBezTo>
                  <a:cubicBezTo>
                    <a:pt x="0" y="99"/>
                    <a:pt x="26" y="40"/>
                    <a:pt x="78" y="20"/>
                  </a:cubicBezTo>
                  <a:cubicBezTo>
                    <a:pt x="131" y="0"/>
                    <a:pt x="190" y="26"/>
                    <a:pt x="210" y="78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12C4E6D5-C27A-4054-AA94-03A72538B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5" y="2465388"/>
              <a:ext cx="331788" cy="336550"/>
            </a:xfrm>
            <a:custGeom>
              <a:avLst/>
              <a:gdLst>
                <a:gd name="T0" fmla="*/ 130 w 178"/>
                <a:gd name="T1" fmla="*/ 162 h 181"/>
                <a:gd name="T2" fmla="*/ 173 w 178"/>
                <a:gd name="T3" fmla="*/ 128 h 181"/>
                <a:gd name="T4" fmla="*/ 169 w 178"/>
                <a:gd name="T5" fmla="*/ 73 h 181"/>
                <a:gd name="T6" fmla="*/ 47 w 178"/>
                <a:gd name="T7" fmla="*/ 19 h 181"/>
                <a:gd name="T8" fmla="*/ 4 w 178"/>
                <a:gd name="T9" fmla="*/ 53 h 181"/>
                <a:gd name="T10" fmla="*/ 8 w 178"/>
                <a:gd name="T11" fmla="*/ 108 h 181"/>
                <a:gd name="T12" fmla="*/ 130 w 178"/>
                <a:gd name="T13" fmla="*/ 16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81">
                  <a:moveTo>
                    <a:pt x="130" y="162"/>
                  </a:moveTo>
                  <a:cubicBezTo>
                    <a:pt x="148" y="155"/>
                    <a:pt x="163" y="143"/>
                    <a:pt x="173" y="128"/>
                  </a:cubicBezTo>
                  <a:cubicBezTo>
                    <a:pt x="178" y="109"/>
                    <a:pt x="176" y="90"/>
                    <a:pt x="169" y="73"/>
                  </a:cubicBezTo>
                  <a:cubicBezTo>
                    <a:pt x="151" y="24"/>
                    <a:pt x="96" y="0"/>
                    <a:pt x="47" y="19"/>
                  </a:cubicBezTo>
                  <a:cubicBezTo>
                    <a:pt x="30" y="26"/>
                    <a:pt x="15" y="37"/>
                    <a:pt x="4" y="53"/>
                  </a:cubicBezTo>
                  <a:cubicBezTo>
                    <a:pt x="0" y="71"/>
                    <a:pt x="1" y="90"/>
                    <a:pt x="8" y="108"/>
                  </a:cubicBezTo>
                  <a:cubicBezTo>
                    <a:pt x="27" y="157"/>
                    <a:pt x="81" y="181"/>
                    <a:pt x="130" y="1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C9DFCD80-A405-4C5E-B1C8-D9C77D1D8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5" y="2305050"/>
              <a:ext cx="52388" cy="136525"/>
            </a:xfrm>
            <a:custGeom>
              <a:avLst/>
              <a:gdLst>
                <a:gd name="T0" fmla="*/ 33 w 33"/>
                <a:gd name="T1" fmla="*/ 86 h 86"/>
                <a:gd name="T2" fmla="*/ 0 w 33"/>
                <a:gd name="T3" fmla="*/ 0 h 86"/>
                <a:gd name="T4" fmla="*/ 33 w 33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86">
                  <a:moveTo>
                    <a:pt x="33" y="86"/>
                  </a:moveTo>
                  <a:lnTo>
                    <a:pt x="0" y="0"/>
                  </a:lnTo>
                  <a:lnTo>
                    <a:pt x="33" y="86"/>
                  </a:lnTo>
                  <a:close/>
                </a:path>
              </a:pathLst>
            </a:custGeom>
            <a:solidFill>
              <a:srgbClr val="8F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Line 139">
              <a:extLst>
                <a:ext uri="{FF2B5EF4-FFF2-40B4-BE49-F238E27FC236}">
                  <a16:creationId xmlns:a16="http://schemas.microsoft.com/office/drawing/2014/main" id="{F6D7A307-C8C3-4A94-B509-E2CFDAC1B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38975" y="2305050"/>
              <a:ext cx="52388" cy="136525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0">
              <a:extLst>
                <a:ext uri="{FF2B5EF4-FFF2-40B4-BE49-F238E27FC236}">
                  <a16:creationId xmlns:a16="http://schemas.microsoft.com/office/drawing/2014/main" id="{EC0C2070-CF78-4179-AC2A-37941B66B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2524125"/>
              <a:ext cx="392113" cy="233363"/>
            </a:xfrm>
            <a:custGeom>
              <a:avLst/>
              <a:gdLst>
                <a:gd name="T0" fmla="*/ 180 w 211"/>
                <a:gd name="T1" fmla="*/ 38 h 125"/>
                <a:gd name="T2" fmla="*/ 55 w 211"/>
                <a:gd name="T3" fmla="*/ 5 h 125"/>
                <a:gd name="T4" fmla="*/ 11 w 211"/>
                <a:gd name="T5" fmla="*/ 31 h 125"/>
                <a:gd name="T6" fmla="*/ 0 w 211"/>
                <a:gd name="T7" fmla="*/ 75 h 125"/>
                <a:gd name="T8" fmla="*/ 194 w 211"/>
                <a:gd name="T9" fmla="*/ 125 h 125"/>
                <a:gd name="T10" fmla="*/ 206 w 211"/>
                <a:gd name="T11" fmla="*/ 82 h 125"/>
                <a:gd name="T12" fmla="*/ 180 w 211"/>
                <a:gd name="T13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25">
                  <a:moveTo>
                    <a:pt x="180" y="38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36" y="0"/>
                    <a:pt x="16" y="12"/>
                    <a:pt x="11" y="3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11" y="62"/>
                    <a:pt x="199" y="43"/>
                    <a:pt x="180" y="38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41">
              <a:extLst>
                <a:ext uri="{FF2B5EF4-FFF2-40B4-BE49-F238E27FC236}">
                  <a16:creationId xmlns:a16="http://schemas.microsoft.com/office/drawing/2014/main" id="{6E491B69-64D0-4EBF-9908-68D8CE9B3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2281238"/>
              <a:ext cx="174625" cy="293688"/>
            </a:xfrm>
            <a:custGeom>
              <a:avLst/>
              <a:gdLst>
                <a:gd name="T0" fmla="*/ 82 w 94"/>
                <a:gd name="T1" fmla="*/ 69 h 158"/>
                <a:gd name="T2" fmla="*/ 89 w 94"/>
                <a:gd name="T3" fmla="*/ 56 h 158"/>
                <a:gd name="T4" fmla="*/ 59 w 94"/>
                <a:gd name="T5" fmla="*/ 6 h 158"/>
                <a:gd name="T6" fmla="*/ 10 w 94"/>
                <a:gd name="T7" fmla="*/ 35 h 158"/>
                <a:gd name="T8" fmla="*/ 9 w 94"/>
                <a:gd name="T9" fmla="*/ 39 h 158"/>
                <a:gd name="T10" fmla="*/ 9 w 94"/>
                <a:gd name="T11" fmla="*/ 40 h 158"/>
                <a:gd name="T12" fmla="*/ 0 w 94"/>
                <a:gd name="T13" fmla="*/ 147 h 158"/>
                <a:gd name="T14" fmla="*/ 21 w 94"/>
                <a:gd name="T15" fmla="*/ 152 h 158"/>
                <a:gd name="T16" fmla="*/ 21 w 94"/>
                <a:gd name="T17" fmla="*/ 152 h 158"/>
                <a:gd name="T18" fmla="*/ 42 w 94"/>
                <a:gd name="T19" fmla="*/ 158 h 158"/>
                <a:gd name="T20" fmla="*/ 82 w 94"/>
                <a:gd name="T21" fmla="*/ 6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58">
                  <a:moveTo>
                    <a:pt x="82" y="69"/>
                  </a:moveTo>
                  <a:cubicBezTo>
                    <a:pt x="85" y="65"/>
                    <a:pt x="87" y="61"/>
                    <a:pt x="89" y="56"/>
                  </a:cubicBezTo>
                  <a:cubicBezTo>
                    <a:pt x="94" y="34"/>
                    <a:pt x="81" y="12"/>
                    <a:pt x="59" y="6"/>
                  </a:cubicBezTo>
                  <a:cubicBezTo>
                    <a:pt x="38" y="0"/>
                    <a:pt x="15" y="14"/>
                    <a:pt x="10" y="35"/>
                  </a:cubicBezTo>
                  <a:cubicBezTo>
                    <a:pt x="9" y="36"/>
                    <a:pt x="9" y="38"/>
                    <a:pt x="9" y="39"/>
                  </a:cubicBezTo>
                  <a:cubicBezTo>
                    <a:pt x="9" y="39"/>
                    <a:pt x="9" y="40"/>
                    <a:pt x="9" y="40"/>
                  </a:cubicBezTo>
                  <a:cubicBezTo>
                    <a:pt x="4" y="72"/>
                    <a:pt x="25" y="132"/>
                    <a:pt x="0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29" y="135"/>
                    <a:pt x="67" y="98"/>
                    <a:pt x="82" y="69"/>
                  </a:cubicBezTo>
                  <a:close/>
                </a:path>
              </a:pathLst>
            </a:custGeom>
            <a:solidFill>
              <a:schemeClr val="accent1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42">
              <a:extLst>
                <a:ext uri="{FF2B5EF4-FFF2-40B4-BE49-F238E27FC236}">
                  <a16:creationId xmlns:a16="http://schemas.microsoft.com/office/drawing/2014/main" id="{2393309D-4B4B-49C2-9512-66CB6220B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713" y="2670175"/>
              <a:ext cx="331788" cy="122238"/>
            </a:xfrm>
            <a:custGeom>
              <a:avLst/>
              <a:gdLst>
                <a:gd name="T0" fmla="*/ 203 w 209"/>
                <a:gd name="T1" fmla="*/ 77 h 77"/>
                <a:gd name="T2" fmla="*/ 0 w 209"/>
                <a:gd name="T3" fmla="*/ 25 h 77"/>
                <a:gd name="T4" fmla="*/ 7 w 209"/>
                <a:gd name="T5" fmla="*/ 0 h 77"/>
                <a:gd name="T6" fmla="*/ 209 w 209"/>
                <a:gd name="T7" fmla="*/ 52 h 77"/>
                <a:gd name="T8" fmla="*/ 203 w 209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7">
                  <a:moveTo>
                    <a:pt x="203" y="77"/>
                  </a:moveTo>
                  <a:lnTo>
                    <a:pt x="0" y="25"/>
                  </a:lnTo>
                  <a:lnTo>
                    <a:pt x="7" y="0"/>
                  </a:lnTo>
                  <a:lnTo>
                    <a:pt x="209" y="52"/>
                  </a:lnTo>
                  <a:lnTo>
                    <a:pt x="203" y="77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Line 143">
              <a:extLst>
                <a:ext uri="{FF2B5EF4-FFF2-40B4-BE49-F238E27FC236}">
                  <a16:creationId xmlns:a16="http://schemas.microsoft.com/office/drawing/2014/main" id="{F94FE9AF-C070-4527-97A1-19359767B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300" y="2619375"/>
              <a:ext cx="127000" cy="31750"/>
            </a:xfrm>
            <a:prstGeom prst="line">
              <a:avLst/>
            </a:prstGeom>
            <a:noFill/>
            <a:ln w="22225" cap="rnd">
              <a:solidFill>
                <a:srgbClr val="3333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47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30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99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ïšľîďè">
            <a:extLst>
              <a:ext uri="{FF2B5EF4-FFF2-40B4-BE49-F238E27FC236}">
                <a16:creationId xmlns:a16="http://schemas.microsoft.com/office/drawing/2014/main" id="{EED23BF2-B50B-4A43-8989-89F0F7A56551}"/>
              </a:ext>
            </a:extLst>
          </p:cNvPr>
          <p:cNvGrpSpPr/>
          <p:nvPr/>
        </p:nvGrpSpPr>
        <p:grpSpPr>
          <a:xfrm>
            <a:off x="4552749" y="673769"/>
            <a:ext cx="7462716" cy="5976438"/>
            <a:chOff x="5339918" y="1289061"/>
            <a:chExt cx="5457687" cy="4537754"/>
          </a:xfrm>
        </p:grpSpPr>
        <p:grpSp>
          <p:nvGrpSpPr>
            <p:cNvPr id="9" name="iṩľîḋé">
              <a:extLst>
                <a:ext uri="{FF2B5EF4-FFF2-40B4-BE49-F238E27FC236}">
                  <a16:creationId xmlns:a16="http://schemas.microsoft.com/office/drawing/2014/main" id="{65D48F4D-4E3D-488F-A1DE-492733CF4873}"/>
                </a:ext>
              </a:extLst>
            </p:cNvPr>
            <p:cNvGrpSpPr/>
            <p:nvPr/>
          </p:nvGrpSpPr>
          <p:grpSpPr>
            <a:xfrm>
              <a:off x="5339918" y="1703050"/>
              <a:ext cx="2710980" cy="2111064"/>
              <a:chOff x="4814101" y="1314952"/>
              <a:chExt cx="3614505" cy="2814638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51" name="îṣḻîḓê">
                <a:extLst>
                  <a:ext uri="{FF2B5EF4-FFF2-40B4-BE49-F238E27FC236}">
                    <a16:creationId xmlns:a16="http://schemas.microsoft.com/office/drawing/2014/main" id="{58522A0B-4CD6-4463-BDA5-44DA369BA457}"/>
                  </a:ext>
                </a:extLst>
              </p:cNvPr>
              <p:cNvSpPr/>
              <p:nvPr/>
            </p:nvSpPr>
            <p:spPr bwMode="auto">
              <a:xfrm>
                <a:off x="7011500" y="1314952"/>
                <a:ext cx="246623" cy="199648"/>
              </a:xfrm>
              <a:custGeom>
                <a:avLst/>
                <a:gdLst>
                  <a:gd name="T0" fmla="*/ 77 w 77"/>
                  <a:gd name="T1" fmla="*/ 7 h 62"/>
                  <a:gd name="T2" fmla="*/ 68 w 77"/>
                  <a:gd name="T3" fmla="*/ 10 h 62"/>
                  <a:gd name="T4" fmla="*/ 75 w 77"/>
                  <a:gd name="T5" fmla="*/ 1 h 62"/>
                  <a:gd name="T6" fmla="*/ 65 w 77"/>
                  <a:gd name="T7" fmla="*/ 5 h 62"/>
                  <a:gd name="T8" fmla="*/ 53 w 77"/>
                  <a:gd name="T9" fmla="*/ 0 h 62"/>
                  <a:gd name="T10" fmla="*/ 38 w 77"/>
                  <a:gd name="T11" fmla="*/ 15 h 62"/>
                  <a:gd name="T12" fmla="*/ 38 w 77"/>
                  <a:gd name="T13" fmla="*/ 19 h 62"/>
                  <a:gd name="T14" fmla="*/ 6 w 77"/>
                  <a:gd name="T15" fmla="*/ 3 h 62"/>
                  <a:gd name="T16" fmla="*/ 3 w 77"/>
                  <a:gd name="T17" fmla="*/ 10 h 62"/>
                  <a:gd name="T18" fmla="*/ 10 w 77"/>
                  <a:gd name="T19" fmla="*/ 24 h 62"/>
                  <a:gd name="T20" fmla="*/ 3 w 77"/>
                  <a:gd name="T21" fmla="*/ 22 h 62"/>
                  <a:gd name="T22" fmla="*/ 3 w 77"/>
                  <a:gd name="T23" fmla="*/ 22 h 62"/>
                  <a:gd name="T24" fmla="*/ 16 w 77"/>
                  <a:gd name="T25" fmla="*/ 37 h 62"/>
                  <a:gd name="T26" fmla="*/ 12 w 77"/>
                  <a:gd name="T27" fmla="*/ 38 h 62"/>
                  <a:gd name="T28" fmla="*/ 9 w 77"/>
                  <a:gd name="T29" fmla="*/ 38 h 62"/>
                  <a:gd name="T30" fmla="*/ 24 w 77"/>
                  <a:gd name="T31" fmla="*/ 48 h 62"/>
                  <a:gd name="T32" fmla="*/ 4 w 77"/>
                  <a:gd name="T33" fmla="*/ 55 h 62"/>
                  <a:gd name="T34" fmla="*/ 0 w 77"/>
                  <a:gd name="T35" fmla="*/ 55 h 62"/>
                  <a:gd name="T36" fmla="*/ 24 w 77"/>
                  <a:gd name="T37" fmla="*/ 62 h 62"/>
                  <a:gd name="T38" fmla="*/ 69 w 77"/>
                  <a:gd name="T39" fmla="*/ 17 h 62"/>
                  <a:gd name="T40" fmla="*/ 69 w 77"/>
                  <a:gd name="T41" fmla="*/ 15 h 62"/>
                  <a:gd name="T42" fmla="*/ 77 w 77"/>
                  <a:gd name="T43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" h="62">
                    <a:moveTo>
                      <a:pt x="77" y="7"/>
                    </a:moveTo>
                    <a:cubicBezTo>
                      <a:pt x="74" y="8"/>
                      <a:pt x="71" y="9"/>
                      <a:pt x="68" y="10"/>
                    </a:cubicBezTo>
                    <a:cubicBezTo>
                      <a:pt x="71" y="8"/>
                      <a:pt x="74" y="4"/>
                      <a:pt x="75" y="1"/>
                    </a:cubicBezTo>
                    <a:cubicBezTo>
                      <a:pt x="72" y="3"/>
                      <a:pt x="68" y="4"/>
                      <a:pt x="65" y="5"/>
                    </a:cubicBezTo>
                    <a:cubicBezTo>
                      <a:pt x="62" y="2"/>
                      <a:pt x="58" y="0"/>
                      <a:pt x="53" y="0"/>
                    </a:cubicBezTo>
                    <a:cubicBezTo>
                      <a:pt x="45" y="0"/>
                      <a:pt x="38" y="7"/>
                      <a:pt x="38" y="15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25" y="18"/>
                      <a:pt x="13" y="12"/>
                      <a:pt x="6" y="3"/>
                    </a:cubicBezTo>
                    <a:cubicBezTo>
                      <a:pt x="4" y="5"/>
                      <a:pt x="3" y="8"/>
                      <a:pt x="3" y="10"/>
                    </a:cubicBezTo>
                    <a:cubicBezTo>
                      <a:pt x="3" y="16"/>
                      <a:pt x="6" y="21"/>
                      <a:pt x="10" y="24"/>
                    </a:cubicBezTo>
                    <a:cubicBezTo>
                      <a:pt x="8" y="24"/>
                      <a:pt x="5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9"/>
                      <a:pt x="9" y="36"/>
                      <a:pt x="16" y="37"/>
                    </a:cubicBezTo>
                    <a:cubicBezTo>
                      <a:pt x="15" y="38"/>
                      <a:pt x="13" y="38"/>
                      <a:pt x="12" y="38"/>
                    </a:cubicBezTo>
                    <a:cubicBezTo>
                      <a:pt x="11" y="38"/>
                      <a:pt x="10" y="38"/>
                      <a:pt x="9" y="38"/>
                    </a:cubicBezTo>
                    <a:cubicBezTo>
                      <a:pt x="11" y="44"/>
                      <a:pt x="17" y="48"/>
                      <a:pt x="24" y="48"/>
                    </a:cubicBezTo>
                    <a:cubicBezTo>
                      <a:pt x="18" y="53"/>
                      <a:pt x="11" y="55"/>
                      <a:pt x="4" y="55"/>
                    </a:cubicBezTo>
                    <a:cubicBezTo>
                      <a:pt x="3" y="55"/>
                      <a:pt x="1" y="55"/>
                      <a:pt x="0" y="55"/>
                    </a:cubicBezTo>
                    <a:cubicBezTo>
                      <a:pt x="7" y="59"/>
                      <a:pt x="15" y="62"/>
                      <a:pt x="24" y="62"/>
                    </a:cubicBezTo>
                    <a:cubicBezTo>
                      <a:pt x="53" y="62"/>
                      <a:pt x="69" y="38"/>
                      <a:pt x="69" y="17"/>
                    </a:cubicBezTo>
                    <a:cubicBezTo>
                      <a:pt x="69" y="17"/>
                      <a:pt x="69" y="16"/>
                      <a:pt x="69" y="15"/>
                    </a:cubicBezTo>
                    <a:cubicBezTo>
                      <a:pt x="72" y="13"/>
                      <a:pt x="75" y="10"/>
                      <a:pt x="7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52" name="î$1ïḑe">
                <a:extLst>
                  <a:ext uri="{FF2B5EF4-FFF2-40B4-BE49-F238E27FC236}">
                    <a16:creationId xmlns:a16="http://schemas.microsoft.com/office/drawing/2014/main" id="{BAE28F45-6B82-4138-9F75-110E0AF9FF55}"/>
                  </a:ext>
                </a:extLst>
              </p:cNvPr>
              <p:cNvSpPr/>
              <p:nvPr/>
            </p:nvSpPr>
            <p:spPr bwMode="auto">
              <a:xfrm>
                <a:off x="7246379" y="2080266"/>
                <a:ext cx="246623" cy="246623"/>
              </a:xfrm>
              <a:custGeom>
                <a:avLst/>
                <a:gdLst>
                  <a:gd name="T0" fmla="*/ 38 w 77"/>
                  <a:gd name="T1" fmla="*/ 0 h 77"/>
                  <a:gd name="T2" fmla="*/ 0 w 77"/>
                  <a:gd name="T3" fmla="*/ 39 h 77"/>
                  <a:gd name="T4" fmla="*/ 38 w 77"/>
                  <a:gd name="T5" fmla="*/ 77 h 77"/>
                  <a:gd name="T6" fmla="*/ 77 w 77"/>
                  <a:gd name="T7" fmla="*/ 39 h 77"/>
                  <a:gd name="T8" fmla="*/ 38 w 77"/>
                  <a:gd name="T9" fmla="*/ 0 h 77"/>
                  <a:gd name="T10" fmla="*/ 24 w 77"/>
                  <a:gd name="T11" fmla="*/ 39 h 77"/>
                  <a:gd name="T12" fmla="*/ 38 w 77"/>
                  <a:gd name="T13" fmla="*/ 24 h 77"/>
                  <a:gd name="T14" fmla="*/ 53 w 77"/>
                  <a:gd name="T15" fmla="*/ 39 h 77"/>
                  <a:gd name="T16" fmla="*/ 38 w 77"/>
                  <a:gd name="T17" fmla="*/ 53 h 77"/>
                  <a:gd name="T18" fmla="*/ 24 w 77"/>
                  <a:gd name="T19" fmla="*/ 39 h 77"/>
                  <a:gd name="T20" fmla="*/ 70 w 77"/>
                  <a:gd name="T21" fmla="*/ 52 h 77"/>
                  <a:gd name="T22" fmla="*/ 70 w 77"/>
                  <a:gd name="T23" fmla="*/ 52 h 77"/>
                  <a:gd name="T24" fmla="*/ 56 w 77"/>
                  <a:gd name="T25" fmla="*/ 46 h 77"/>
                  <a:gd name="T26" fmla="*/ 58 w 77"/>
                  <a:gd name="T27" fmla="*/ 39 h 77"/>
                  <a:gd name="T28" fmla="*/ 56 w 77"/>
                  <a:gd name="T29" fmla="*/ 31 h 77"/>
                  <a:gd name="T30" fmla="*/ 66 w 77"/>
                  <a:gd name="T31" fmla="*/ 27 h 77"/>
                  <a:gd name="T32" fmla="*/ 70 w 77"/>
                  <a:gd name="T33" fmla="*/ 26 h 77"/>
                  <a:gd name="T34" fmla="*/ 72 w 77"/>
                  <a:gd name="T35" fmla="*/ 39 h 77"/>
                  <a:gd name="T36" fmla="*/ 70 w 77"/>
                  <a:gd name="T37" fmla="*/ 52 h 77"/>
                  <a:gd name="T38" fmla="*/ 51 w 77"/>
                  <a:gd name="T39" fmla="*/ 7 h 77"/>
                  <a:gd name="T40" fmla="*/ 51 w 77"/>
                  <a:gd name="T41" fmla="*/ 7 h 77"/>
                  <a:gd name="T42" fmla="*/ 51 w 77"/>
                  <a:gd name="T43" fmla="*/ 7 h 77"/>
                  <a:gd name="T44" fmla="*/ 46 w 77"/>
                  <a:gd name="T45" fmla="*/ 21 h 77"/>
                  <a:gd name="T46" fmla="*/ 38 w 77"/>
                  <a:gd name="T47" fmla="*/ 19 h 77"/>
                  <a:gd name="T48" fmla="*/ 31 w 77"/>
                  <a:gd name="T49" fmla="*/ 21 h 77"/>
                  <a:gd name="T50" fmla="*/ 28 w 77"/>
                  <a:gd name="T51" fmla="*/ 14 h 77"/>
                  <a:gd name="T52" fmla="*/ 25 w 77"/>
                  <a:gd name="T53" fmla="*/ 7 h 77"/>
                  <a:gd name="T54" fmla="*/ 38 w 77"/>
                  <a:gd name="T55" fmla="*/ 5 h 77"/>
                  <a:gd name="T56" fmla="*/ 51 w 77"/>
                  <a:gd name="T57" fmla="*/ 7 h 77"/>
                  <a:gd name="T58" fmla="*/ 7 w 77"/>
                  <a:gd name="T59" fmla="*/ 26 h 77"/>
                  <a:gd name="T60" fmla="*/ 14 w 77"/>
                  <a:gd name="T61" fmla="*/ 29 h 77"/>
                  <a:gd name="T62" fmla="*/ 20 w 77"/>
                  <a:gd name="T63" fmla="*/ 31 h 77"/>
                  <a:gd name="T64" fmla="*/ 19 w 77"/>
                  <a:gd name="T65" fmla="*/ 39 h 77"/>
                  <a:gd name="T66" fmla="*/ 20 w 77"/>
                  <a:gd name="T67" fmla="*/ 46 h 77"/>
                  <a:gd name="T68" fmla="*/ 7 w 77"/>
                  <a:gd name="T69" fmla="*/ 52 h 77"/>
                  <a:gd name="T70" fmla="*/ 4 w 77"/>
                  <a:gd name="T71" fmla="*/ 39 h 77"/>
                  <a:gd name="T72" fmla="*/ 7 w 77"/>
                  <a:gd name="T73" fmla="*/ 26 h 77"/>
                  <a:gd name="T74" fmla="*/ 25 w 77"/>
                  <a:gd name="T75" fmla="*/ 70 h 77"/>
                  <a:gd name="T76" fmla="*/ 27 w 77"/>
                  <a:gd name="T77" fmla="*/ 66 h 77"/>
                  <a:gd name="T78" fmla="*/ 31 w 77"/>
                  <a:gd name="T79" fmla="*/ 57 h 77"/>
                  <a:gd name="T80" fmla="*/ 38 w 77"/>
                  <a:gd name="T81" fmla="*/ 58 h 77"/>
                  <a:gd name="T82" fmla="*/ 46 w 77"/>
                  <a:gd name="T83" fmla="*/ 57 h 77"/>
                  <a:gd name="T84" fmla="*/ 51 w 77"/>
                  <a:gd name="T85" fmla="*/ 70 h 77"/>
                  <a:gd name="T86" fmla="*/ 51 w 77"/>
                  <a:gd name="T87" fmla="*/ 70 h 77"/>
                  <a:gd name="T88" fmla="*/ 51 w 77"/>
                  <a:gd name="T89" fmla="*/ 70 h 77"/>
                  <a:gd name="T90" fmla="*/ 38 w 77"/>
                  <a:gd name="T91" fmla="*/ 73 h 77"/>
                  <a:gd name="T92" fmla="*/ 25 w 77"/>
                  <a:gd name="T93" fmla="*/ 7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17" y="0"/>
                      <a:pt x="0" y="17"/>
                      <a:pt x="0" y="39"/>
                    </a:cubicBezTo>
                    <a:cubicBezTo>
                      <a:pt x="0" y="60"/>
                      <a:pt x="17" y="77"/>
                      <a:pt x="38" y="77"/>
                    </a:cubicBezTo>
                    <a:cubicBezTo>
                      <a:pt x="60" y="77"/>
                      <a:pt x="77" y="60"/>
                      <a:pt x="77" y="39"/>
                    </a:cubicBezTo>
                    <a:cubicBezTo>
                      <a:pt x="77" y="17"/>
                      <a:pt x="60" y="0"/>
                      <a:pt x="38" y="0"/>
                    </a:cubicBezTo>
                    <a:close/>
                    <a:moveTo>
                      <a:pt x="24" y="39"/>
                    </a:moveTo>
                    <a:cubicBezTo>
                      <a:pt x="24" y="31"/>
                      <a:pt x="30" y="24"/>
                      <a:pt x="38" y="24"/>
                    </a:cubicBezTo>
                    <a:cubicBezTo>
                      <a:pt x="46" y="24"/>
                      <a:pt x="53" y="31"/>
                      <a:pt x="53" y="39"/>
                    </a:cubicBezTo>
                    <a:cubicBezTo>
                      <a:pt x="53" y="47"/>
                      <a:pt x="46" y="53"/>
                      <a:pt x="38" y="53"/>
                    </a:cubicBezTo>
                    <a:cubicBezTo>
                      <a:pt x="30" y="53"/>
                      <a:pt x="24" y="47"/>
                      <a:pt x="24" y="39"/>
                    </a:cubicBezTo>
                    <a:close/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4"/>
                      <a:pt x="58" y="41"/>
                      <a:pt x="58" y="39"/>
                    </a:cubicBezTo>
                    <a:cubicBezTo>
                      <a:pt x="58" y="36"/>
                      <a:pt x="57" y="34"/>
                      <a:pt x="56" y="31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30"/>
                      <a:pt x="72" y="34"/>
                      <a:pt x="72" y="39"/>
                    </a:cubicBezTo>
                    <a:cubicBezTo>
                      <a:pt x="72" y="43"/>
                      <a:pt x="71" y="48"/>
                      <a:pt x="70" y="52"/>
                    </a:cubicBezTo>
                    <a:close/>
                    <a:moveTo>
                      <a:pt x="51" y="7"/>
                    </a:move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0"/>
                      <a:pt x="41" y="19"/>
                      <a:pt x="38" y="19"/>
                    </a:cubicBezTo>
                    <a:cubicBezTo>
                      <a:pt x="36" y="19"/>
                      <a:pt x="33" y="20"/>
                      <a:pt x="31" y="2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9" y="6"/>
                      <a:pt x="34" y="5"/>
                      <a:pt x="38" y="5"/>
                    </a:cubicBezTo>
                    <a:cubicBezTo>
                      <a:pt x="43" y="5"/>
                      <a:pt x="47" y="6"/>
                      <a:pt x="51" y="7"/>
                    </a:cubicBezTo>
                    <a:close/>
                    <a:moveTo>
                      <a:pt x="7" y="26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34"/>
                      <a:pt x="19" y="36"/>
                      <a:pt x="19" y="39"/>
                    </a:cubicBezTo>
                    <a:cubicBezTo>
                      <a:pt x="19" y="41"/>
                      <a:pt x="19" y="44"/>
                      <a:pt x="20" y="46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48"/>
                      <a:pt x="4" y="43"/>
                      <a:pt x="4" y="39"/>
                    </a:cubicBezTo>
                    <a:cubicBezTo>
                      <a:pt x="4" y="34"/>
                      <a:pt x="5" y="30"/>
                      <a:pt x="7" y="26"/>
                    </a:cubicBezTo>
                    <a:close/>
                    <a:moveTo>
                      <a:pt x="25" y="70"/>
                    </a:moveTo>
                    <a:cubicBezTo>
                      <a:pt x="27" y="66"/>
                      <a:pt x="27" y="66"/>
                      <a:pt x="27" y="66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3" y="58"/>
                      <a:pt x="36" y="58"/>
                      <a:pt x="38" y="58"/>
                    </a:cubicBezTo>
                    <a:cubicBezTo>
                      <a:pt x="41" y="58"/>
                      <a:pt x="43" y="58"/>
                      <a:pt x="46" y="57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47" y="72"/>
                      <a:pt x="43" y="73"/>
                      <a:pt x="38" y="73"/>
                    </a:cubicBezTo>
                    <a:cubicBezTo>
                      <a:pt x="34" y="73"/>
                      <a:pt x="29" y="72"/>
                      <a:pt x="25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53" name="í$ľíḑè">
                <a:extLst>
                  <a:ext uri="{FF2B5EF4-FFF2-40B4-BE49-F238E27FC236}">
                    <a16:creationId xmlns:a16="http://schemas.microsoft.com/office/drawing/2014/main" id="{8EAF1DFB-885A-4F92-A016-97DC1D626E02}"/>
                  </a:ext>
                </a:extLst>
              </p:cNvPr>
              <p:cNvSpPr/>
              <p:nvPr/>
            </p:nvSpPr>
            <p:spPr bwMode="auto">
              <a:xfrm>
                <a:off x="6616120" y="2281872"/>
                <a:ext cx="211391" cy="172245"/>
              </a:xfrm>
              <a:custGeom>
                <a:avLst/>
                <a:gdLst>
                  <a:gd name="T0" fmla="*/ 66 w 66"/>
                  <a:gd name="T1" fmla="*/ 29 h 54"/>
                  <a:gd name="T2" fmla="*/ 58 w 66"/>
                  <a:gd name="T3" fmla="*/ 13 h 54"/>
                  <a:gd name="T4" fmla="*/ 46 w 66"/>
                  <a:gd name="T5" fmla="*/ 13 h 54"/>
                  <a:gd name="T6" fmla="*/ 46 w 66"/>
                  <a:gd name="T7" fmla="*/ 4 h 54"/>
                  <a:gd name="T8" fmla="*/ 42 w 66"/>
                  <a:gd name="T9" fmla="*/ 0 h 54"/>
                  <a:gd name="T10" fmla="*/ 4 w 66"/>
                  <a:gd name="T11" fmla="*/ 0 h 54"/>
                  <a:gd name="T12" fmla="*/ 0 w 66"/>
                  <a:gd name="T13" fmla="*/ 4 h 54"/>
                  <a:gd name="T14" fmla="*/ 0 w 66"/>
                  <a:gd name="T15" fmla="*/ 37 h 54"/>
                  <a:gd name="T16" fmla="*/ 4 w 66"/>
                  <a:gd name="T17" fmla="*/ 41 h 54"/>
                  <a:gd name="T18" fmla="*/ 10 w 66"/>
                  <a:gd name="T19" fmla="*/ 41 h 54"/>
                  <a:gd name="T20" fmla="*/ 9 w 66"/>
                  <a:gd name="T21" fmla="*/ 46 h 54"/>
                  <a:gd name="T22" fmla="*/ 17 w 66"/>
                  <a:gd name="T23" fmla="*/ 54 h 54"/>
                  <a:gd name="T24" fmla="*/ 25 w 66"/>
                  <a:gd name="T25" fmla="*/ 46 h 54"/>
                  <a:gd name="T26" fmla="*/ 24 w 66"/>
                  <a:gd name="T27" fmla="*/ 41 h 54"/>
                  <a:gd name="T28" fmla="*/ 47 w 66"/>
                  <a:gd name="T29" fmla="*/ 41 h 54"/>
                  <a:gd name="T30" fmla="*/ 46 w 66"/>
                  <a:gd name="T31" fmla="*/ 46 h 54"/>
                  <a:gd name="T32" fmla="*/ 54 w 66"/>
                  <a:gd name="T33" fmla="*/ 54 h 54"/>
                  <a:gd name="T34" fmla="*/ 62 w 66"/>
                  <a:gd name="T35" fmla="*/ 46 h 54"/>
                  <a:gd name="T36" fmla="*/ 61 w 66"/>
                  <a:gd name="T37" fmla="*/ 41 h 54"/>
                  <a:gd name="T38" fmla="*/ 66 w 66"/>
                  <a:gd name="T39" fmla="*/ 41 h 54"/>
                  <a:gd name="T40" fmla="*/ 66 w 66"/>
                  <a:gd name="T41" fmla="*/ 29 h 54"/>
                  <a:gd name="T42" fmla="*/ 46 w 66"/>
                  <a:gd name="T43" fmla="*/ 29 h 54"/>
                  <a:gd name="T44" fmla="*/ 46 w 66"/>
                  <a:gd name="T45" fmla="*/ 19 h 54"/>
                  <a:gd name="T46" fmla="*/ 54 w 66"/>
                  <a:gd name="T47" fmla="*/ 19 h 54"/>
                  <a:gd name="T48" fmla="*/ 59 w 66"/>
                  <a:gd name="T49" fmla="*/ 29 h 54"/>
                  <a:gd name="T50" fmla="*/ 46 w 66"/>
                  <a:gd name="T51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4">
                    <a:moveTo>
                      <a:pt x="66" y="29"/>
                    </a:moveTo>
                    <a:cubicBezTo>
                      <a:pt x="58" y="13"/>
                      <a:pt x="58" y="13"/>
                      <a:pt x="58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2"/>
                      <a:pt x="44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4"/>
                      <a:pt x="9" y="46"/>
                    </a:cubicBezTo>
                    <a:cubicBezTo>
                      <a:pt x="9" y="50"/>
                      <a:pt x="12" y="54"/>
                      <a:pt x="17" y="54"/>
                    </a:cubicBezTo>
                    <a:cubicBezTo>
                      <a:pt x="21" y="54"/>
                      <a:pt x="25" y="50"/>
                      <a:pt x="25" y="46"/>
                    </a:cubicBezTo>
                    <a:cubicBezTo>
                      <a:pt x="25" y="44"/>
                      <a:pt x="25" y="43"/>
                      <a:pt x="24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6" y="44"/>
                      <a:pt x="46" y="46"/>
                    </a:cubicBezTo>
                    <a:cubicBezTo>
                      <a:pt x="46" y="50"/>
                      <a:pt x="49" y="54"/>
                      <a:pt x="54" y="54"/>
                    </a:cubicBezTo>
                    <a:cubicBezTo>
                      <a:pt x="59" y="54"/>
                      <a:pt x="62" y="50"/>
                      <a:pt x="62" y="46"/>
                    </a:cubicBezTo>
                    <a:cubicBezTo>
                      <a:pt x="62" y="44"/>
                      <a:pt x="62" y="43"/>
                      <a:pt x="61" y="41"/>
                    </a:cubicBezTo>
                    <a:cubicBezTo>
                      <a:pt x="66" y="41"/>
                      <a:pt x="66" y="41"/>
                      <a:pt x="66" y="41"/>
                    </a:cubicBezTo>
                    <a:lnTo>
                      <a:pt x="66" y="29"/>
                    </a:lnTo>
                    <a:close/>
                    <a:moveTo>
                      <a:pt x="46" y="2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46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54" name="îṡḷiḓè">
                <a:extLst>
                  <a:ext uri="{FF2B5EF4-FFF2-40B4-BE49-F238E27FC236}">
                    <a16:creationId xmlns:a16="http://schemas.microsoft.com/office/drawing/2014/main" id="{05471019-D9F4-4847-8D2B-9BF8664304C9}"/>
                  </a:ext>
                </a:extLst>
              </p:cNvPr>
              <p:cNvSpPr/>
              <p:nvPr/>
            </p:nvSpPr>
            <p:spPr bwMode="auto">
              <a:xfrm>
                <a:off x="6242269" y="1630081"/>
                <a:ext cx="211391" cy="183989"/>
              </a:xfrm>
              <a:custGeom>
                <a:avLst/>
                <a:gdLst>
                  <a:gd name="T0" fmla="*/ 66 w 66"/>
                  <a:gd name="T1" fmla="*/ 19 h 58"/>
                  <a:gd name="T2" fmla="*/ 47 w 66"/>
                  <a:gd name="T3" fmla="*/ 0 h 58"/>
                  <a:gd name="T4" fmla="*/ 33 w 66"/>
                  <a:gd name="T5" fmla="*/ 6 h 58"/>
                  <a:gd name="T6" fmla="*/ 19 w 66"/>
                  <a:gd name="T7" fmla="*/ 0 h 58"/>
                  <a:gd name="T8" fmla="*/ 0 w 66"/>
                  <a:gd name="T9" fmla="*/ 19 h 58"/>
                  <a:gd name="T10" fmla="*/ 6 w 66"/>
                  <a:gd name="T11" fmla="*/ 33 h 58"/>
                  <a:gd name="T12" fmla="*/ 6 w 66"/>
                  <a:gd name="T13" fmla="*/ 33 h 58"/>
                  <a:gd name="T14" fmla="*/ 26 w 66"/>
                  <a:gd name="T15" fmla="*/ 54 h 58"/>
                  <a:gd name="T16" fmla="*/ 33 w 66"/>
                  <a:gd name="T17" fmla="*/ 58 h 58"/>
                  <a:gd name="T18" fmla="*/ 39 w 66"/>
                  <a:gd name="T19" fmla="*/ 54 h 58"/>
                  <a:gd name="T20" fmla="*/ 59 w 66"/>
                  <a:gd name="T21" fmla="*/ 33 h 58"/>
                  <a:gd name="T22" fmla="*/ 59 w 66"/>
                  <a:gd name="T23" fmla="*/ 33 h 58"/>
                  <a:gd name="T24" fmla="*/ 66 w 66"/>
                  <a:gd name="T25" fmla="*/ 19 h 58"/>
                  <a:gd name="T26" fmla="*/ 54 w 66"/>
                  <a:gd name="T27" fmla="*/ 27 h 58"/>
                  <a:gd name="T28" fmla="*/ 33 w 66"/>
                  <a:gd name="T29" fmla="*/ 48 h 58"/>
                  <a:gd name="T30" fmla="*/ 33 w 66"/>
                  <a:gd name="T31" fmla="*/ 48 h 58"/>
                  <a:gd name="T32" fmla="*/ 32 w 66"/>
                  <a:gd name="T33" fmla="*/ 48 h 58"/>
                  <a:gd name="T34" fmla="*/ 11 w 66"/>
                  <a:gd name="T35" fmla="*/ 27 h 58"/>
                  <a:gd name="T36" fmla="*/ 8 w 66"/>
                  <a:gd name="T37" fmla="*/ 19 h 58"/>
                  <a:gd name="T38" fmla="*/ 19 w 66"/>
                  <a:gd name="T39" fmla="*/ 8 h 58"/>
                  <a:gd name="T40" fmla="*/ 27 w 66"/>
                  <a:gd name="T41" fmla="*/ 12 h 58"/>
                  <a:gd name="T42" fmla="*/ 33 w 66"/>
                  <a:gd name="T43" fmla="*/ 19 h 58"/>
                  <a:gd name="T44" fmla="*/ 39 w 66"/>
                  <a:gd name="T45" fmla="*/ 12 h 58"/>
                  <a:gd name="T46" fmla="*/ 47 w 66"/>
                  <a:gd name="T47" fmla="*/ 8 h 58"/>
                  <a:gd name="T48" fmla="*/ 57 w 66"/>
                  <a:gd name="T49" fmla="*/ 19 h 58"/>
                  <a:gd name="T50" fmla="*/ 54 w 66"/>
                  <a:gd name="T51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8">
                    <a:moveTo>
                      <a:pt x="66" y="19"/>
                    </a:moveTo>
                    <a:cubicBezTo>
                      <a:pt x="66" y="9"/>
                      <a:pt x="57" y="0"/>
                      <a:pt x="47" y="0"/>
                    </a:cubicBezTo>
                    <a:cubicBezTo>
                      <a:pt x="41" y="0"/>
                      <a:pt x="36" y="3"/>
                      <a:pt x="33" y="6"/>
                    </a:cubicBezTo>
                    <a:cubicBezTo>
                      <a:pt x="29" y="3"/>
                      <a:pt x="24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8" y="56"/>
                      <a:pt x="31" y="58"/>
                      <a:pt x="33" y="58"/>
                    </a:cubicBezTo>
                    <a:cubicBezTo>
                      <a:pt x="35" y="58"/>
                      <a:pt x="37" y="56"/>
                      <a:pt x="39" y="5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30"/>
                      <a:pt x="66" y="25"/>
                      <a:pt x="66" y="19"/>
                    </a:cubicBezTo>
                    <a:close/>
                    <a:moveTo>
                      <a:pt x="54" y="27"/>
                    </a:move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5"/>
                      <a:pt x="8" y="22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2" y="8"/>
                      <a:pt x="24" y="10"/>
                      <a:pt x="27" y="12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1" y="10"/>
                      <a:pt x="44" y="8"/>
                      <a:pt x="47" y="8"/>
                    </a:cubicBezTo>
                    <a:cubicBezTo>
                      <a:pt x="53" y="8"/>
                      <a:pt x="57" y="13"/>
                      <a:pt x="57" y="19"/>
                    </a:cubicBezTo>
                    <a:cubicBezTo>
                      <a:pt x="57" y="22"/>
                      <a:pt x="56" y="25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55" name="iṥļiďé">
                <a:extLst>
                  <a:ext uri="{FF2B5EF4-FFF2-40B4-BE49-F238E27FC236}">
                    <a16:creationId xmlns:a16="http://schemas.microsoft.com/office/drawing/2014/main" id="{B75562B6-2747-4BDD-BBBF-8DA29948793F}"/>
                  </a:ext>
                </a:extLst>
              </p:cNvPr>
              <p:cNvSpPr/>
              <p:nvPr/>
            </p:nvSpPr>
            <p:spPr bwMode="auto">
              <a:xfrm>
                <a:off x="5806087" y="1515560"/>
                <a:ext cx="197691" cy="191818"/>
              </a:xfrm>
              <a:custGeom>
                <a:avLst/>
                <a:gdLst>
                  <a:gd name="T0" fmla="*/ 39 w 62"/>
                  <a:gd name="T1" fmla="*/ 42 h 60"/>
                  <a:gd name="T2" fmla="*/ 37 w 62"/>
                  <a:gd name="T3" fmla="*/ 38 h 60"/>
                  <a:gd name="T4" fmla="*/ 43 w 62"/>
                  <a:gd name="T5" fmla="*/ 27 h 60"/>
                  <a:gd name="T6" fmla="*/ 44 w 62"/>
                  <a:gd name="T7" fmla="*/ 19 h 60"/>
                  <a:gd name="T8" fmla="*/ 31 w 62"/>
                  <a:gd name="T9" fmla="*/ 0 h 60"/>
                  <a:gd name="T10" fmla="*/ 18 w 62"/>
                  <a:gd name="T11" fmla="*/ 19 h 60"/>
                  <a:gd name="T12" fmla="*/ 20 w 62"/>
                  <a:gd name="T13" fmla="*/ 27 h 60"/>
                  <a:gd name="T14" fmla="*/ 25 w 62"/>
                  <a:gd name="T15" fmla="*/ 38 h 60"/>
                  <a:gd name="T16" fmla="*/ 23 w 62"/>
                  <a:gd name="T17" fmla="*/ 42 h 60"/>
                  <a:gd name="T18" fmla="*/ 0 w 62"/>
                  <a:gd name="T19" fmla="*/ 60 h 60"/>
                  <a:gd name="T20" fmla="*/ 31 w 62"/>
                  <a:gd name="T21" fmla="*/ 60 h 60"/>
                  <a:gd name="T22" fmla="*/ 62 w 62"/>
                  <a:gd name="T23" fmla="*/ 60 h 60"/>
                  <a:gd name="T24" fmla="*/ 39 w 62"/>
                  <a:gd name="T25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0">
                    <a:moveTo>
                      <a:pt x="39" y="42"/>
                    </a:moveTo>
                    <a:cubicBezTo>
                      <a:pt x="37" y="42"/>
                      <a:pt x="37" y="38"/>
                      <a:pt x="37" y="38"/>
                    </a:cubicBezTo>
                    <a:cubicBezTo>
                      <a:pt x="37" y="38"/>
                      <a:pt x="42" y="33"/>
                      <a:pt x="43" y="27"/>
                    </a:cubicBezTo>
                    <a:cubicBezTo>
                      <a:pt x="45" y="27"/>
                      <a:pt x="47" y="21"/>
                      <a:pt x="44" y="19"/>
                    </a:cubicBezTo>
                    <a:cubicBezTo>
                      <a:pt x="44" y="16"/>
                      <a:pt x="48" y="0"/>
                      <a:pt x="31" y="0"/>
                    </a:cubicBezTo>
                    <a:cubicBezTo>
                      <a:pt x="15" y="0"/>
                      <a:pt x="18" y="16"/>
                      <a:pt x="18" y="19"/>
                    </a:cubicBezTo>
                    <a:cubicBezTo>
                      <a:pt x="15" y="21"/>
                      <a:pt x="17" y="27"/>
                      <a:pt x="20" y="27"/>
                    </a:cubicBezTo>
                    <a:cubicBezTo>
                      <a:pt x="21" y="33"/>
                      <a:pt x="25" y="38"/>
                      <a:pt x="25" y="38"/>
                    </a:cubicBezTo>
                    <a:cubicBezTo>
                      <a:pt x="25" y="38"/>
                      <a:pt x="25" y="42"/>
                      <a:pt x="23" y="42"/>
                    </a:cubicBezTo>
                    <a:cubicBezTo>
                      <a:pt x="19" y="43"/>
                      <a:pt x="0" y="51"/>
                      <a:pt x="0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51"/>
                      <a:pt x="44" y="43"/>
                      <a:pt x="39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56" name="iSḻíḍè">
                <a:extLst>
                  <a:ext uri="{FF2B5EF4-FFF2-40B4-BE49-F238E27FC236}">
                    <a16:creationId xmlns:a16="http://schemas.microsoft.com/office/drawing/2014/main" id="{83C5C111-3E8F-4FE8-AC5E-4FE1106CC331}"/>
                  </a:ext>
                </a:extLst>
              </p:cNvPr>
              <p:cNvSpPr/>
              <p:nvPr/>
            </p:nvSpPr>
            <p:spPr bwMode="auto">
              <a:xfrm>
                <a:off x="6771087" y="1745564"/>
                <a:ext cx="150715" cy="150714"/>
              </a:xfrm>
              <a:custGeom>
                <a:avLst/>
                <a:gdLst>
                  <a:gd name="T0" fmla="*/ 3 w 47"/>
                  <a:gd name="T1" fmla="*/ 0 h 47"/>
                  <a:gd name="T2" fmla="*/ 21 w 47"/>
                  <a:gd name="T3" fmla="*/ 0 h 47"/>
                  <a:gd name="T4" fmla="*/ 21 w 47"/>
                  <a:gd name="T5" fmla="*/ 3 h 47"/>
                  <a:gd name="T6" fmla="*/ 3 w 47"/>
                  <a:gd name="T7" fmla="*/ 3 h 47"/>
                  <a:gd name="T8" fmla="*/ 3 w 47"/>
                  <a:gd name="T9" fmla="*/ 0 h 47"/>
                  <a:gd name="T10" fmla="*/ 26 w 47"/>
                  <a:gd name="T11" fmla="*/ 0 h 47"/>
                  <a:gd name="T12" fmla="*/ 44 w 47"/>
                  <a:gd name="T13" fmla="*/ 0 h 47"/>
                  <a:gd name="T14" fmla="*/ 44 w 47"/>
                  <a:gd name="T15" fmla="*/ 3 h 47"/>
                  <a:gd name="T16" fmla="*/ 26 w 47"/>
                  <a:gd name="T17" fmla="*/ 3 h 47"/>
                  <a:gd name="T18" fmla="*/ 26 w 47"/>
                  <a:gd name="T19" fmla="*/ 0 h 47"/>
                  <a:gd name="T20" fmla="*/ 43 w 47"/>
                  <a:gd name="T21" fmla="*/ 15 h 47"/>
                  <a:gd name="T22" fmla="*/ 41 w 47"/>
                  <a:gd name="T23" fmla="*/ 15 h 47"/>
                  <a:gd name="T24" fmla="*/ 41 w 47"/>
                  <a:gd name="T25" fmla="*/ 3 h 47"/>
                  <a:gd name="T26" fmla="*/ 29 w 47"/>
                  <a:gd name="T27" fmla="*/ 3 h 47"/>
                  <a:gd name="T28" fmla="*/ 29 w 47"/>
                  <a:gd name="T29" fmla="*/ 15 h 47"/>
                  <a:gd name="T30" fmla="*/ 18 w 47"/>
                  <a:gd name="T31" fmla="*/ 15 h 47"/>
                  <a:gd name="T32" fmla="*/ 18 w 47"/>
                  <a:gd name="T33" fmla="*/ 3 h 47"/>
                  <a:gd name="T34" fmla="*/ 6 w 47"/>
                  <a:gd name="T35" fmla="*/ 3 h 47"/>
                  <a:gd name="T36" fmla="*/ 6 w 47"/>
                  <a:gd name="T37" fmla="*/ 15 h 47"/>
                  <a:gd name="T38" fmla="*/ 4 w 47"/>
                  <a:gd name="T39" fmla="*/ 15 h 47"/>
                  <a:gd name="T40" fmla="*/ 0 w 47"/>
                  <a:gd name="T41" fmla="*/ 18 h 47"/>
                  <a:gd name="T42" fmla="*/ 0 w 47"/>
                  <a:gd name="T43" fmla="*/ 44 h 47"/>
                  <a:gd name="T44" fmla="*/ 4 w 47"/>
                  <a:gd name="T45" fmla="*/ 47 h 47"/>
                  <a:gd name="T46" fmla="*/ 17 w 47"/>
                  <a:gd name="T47" fmla="*/ 47 h 47"/>
                  <a:gd name="T48" fmla="*/ 21 w 47"/>
                  <a:gd name="T49" fmla="*/ 44 h 47"/>
                  <a:gd name="T50" fmla="*/ 21 w 47"/>
                  <a:gd name="T51" fmla="*/ 27 h 47"/>
                  <a:gd name="T52" fmla="*/ 26 w 47"/>
                  <a:gd name="T53" fmla="*/ 27 h 47"/>
                  <a:gd name="T54" fmla="*/ 26 w 47"/>
                  <a:gd name="T55" fmla="*/ 44 h 47"/>
                  <a:gd name="T56" fmla="*/ 30 w 47"/>
                  <a:gd name="T57" fmla="*/ 47 h 47"/>
                  <a:gd name="T58" fmla="*/ 43 w 47"/>
                  <a:gd name="T59" fmla="*/ 47 h 47"/>
                  <a:gd name="T60" fmla="*/ 47 w 47"/>
                  <a:gd name="T61" fmla="*/ 44 h 47"/>
                  <a:gd name="T62" fmla="*/ 47 w 47"/>
                  <a:gd name="T63" fmla="*/ 18 h 47"/>
                  <a:gd name="T64" fmla="*/ 43 w 47"/>
                  <a:gd name="T65" fmla="*/ 15 h 47"/>
                  <a:gd name="T66" fmla="*/ 16 w 47"/>
                  <a:gd name="T67" fmla="*/ 44 h 47"/>
                  <a:gd name="T68" fmla="*/ 5 w 47"/>
                  <a:gd name="T69" fmla="*/ 44 h 47"/>
                  <a:gd name="T70" fmla="*/ 3 w 47"/>
                  <a:gd name="T71" fmla="*/ 42 h 47"/>
                  <a:gd name="T72" fmla="*/ 5 w 47"/>
                  <a:gd name="T73" fmla="*/ 41 h 47"/>
                  <a:gd name="T74" fmla="*/ 16 w 47"/>
                  <a:gd name="T75" fmla="*/ 41 h 47"/>
                  <a:gd name="T76" fmla="*/ 18 w 47"/>
                  <a:gd name="T77" fmla="*/ 42 h 47"/>
                  <a:gd name="T78" fmla="*/ 16 w 47"/>
                  <a:gd name="T79" fmla="*/ 44 h 47"/>
                  <a:gd name="T80" fmla="*/ 25 w 47"/>
                  <a:gd name="T81" fmla="*/ 24 h 47"/>
                  <a:gd name="T82" fmla="*/ 22 w 47"/>
                  <a:gd name="T83" fmla="*/ 24 h 47"/>
                  <a:gd name="T84" fmla="*/ 21 w 47"/>
                  <a:gd name="T85" fmla="*/ 22 h 47"/>
                  <a:gd name="T86" fmla="*/ 22 w 47"/>
                  <a:gd name="T87" fmla="*/ 21 h 47"/>
                  <a:gd name="T88" fmla="*/ 25 w 47"/>
                  <a:gd name="T89" fmla="*/ 21 h 47"/>
                  <a:gd name="T90" fmla="*/ 26 w 47"/>
                  <a:gd name="T91" fmla="*/ 22 h 47"/>
                  <a:gd name="T92" fmla="*/ 25 w 47"/>
                  <a:gd name="T93" fmla="*/ 24 h 47"/>
                  <a:gd name="T94" fmla="*/ 42 w 47"/>
                  <a:gd name="T95" fmla="*/ 44 h 47"/>
                  <a:gd name="T96" fmla="*/ 31 w 47"/>
                  <a:gd name="T97" fmla="*/ 44 h 47"/>
                  <a:gd name="T98" fmla="*/ 29 w 47"/>
                  <a:gd name="T99" fmla="*/ 42 h 47"/>
                  <a:gd name="T100" fmla="*/ 31 w 47"/>
                  <a:gd name="T101" fmla="*/ 41 h 47"/>
                  <a:gd name="T102" fmla="*/ 42 w 47"/>
                  <a:gd name="T103" fmla="*/ 41 h 47"/>
                  <a:gd name="T104" fmla="*/ 44 w 47"/>
                  <a:gd name="T105" fmla="*/ 42 h 47"/>
                  <a:gd name="T106" fmla="*/ 42 w 47"/>
                  <a:gd name="T107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" h="47">
                    <a:moveTo>
                      <a:pt x="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5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0" y="16"/>
                      <a:pt x="0" y="1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2" y="47"/>
                      <a:pt x="4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9" y="47"/>
                      <a:pt x="21" y="45"/>
                      <a:pt x="21" y="44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5"/>
                      <a:pt x="28" y="47"/>
                      <a:pt x="30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5" y="47"/>
                      <a:pt x="47" y="45"/>
                      <a:pt x="47" y="44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5" y="15"/>
                      <a:pt x="43" y="15"/>
                    </a:cubicBezTo>
                    <a:close/>
                    <a:moveTo>
                      <a:pt x="16" y="44"/>
                    </a:move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3" y="43"/>
                      <a:pt x="3" y="42"/>
                    </a:cubicBezTo>
                    <a:cubicBezTo>
                      <a:pt x="3" y="42"/>
                      <a:pt x="4" y="41"/>
                      <a:pt x="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1"/>
                      <a:pt x="18" y="42"/>
                      <a:pt x="18" y="42"/>
                    </a:cubicBezTo>
                    <a:cubicBezTo>
                      <a:pt x="18" y="43"/>
                      <a:pt x="17" y="44"/>
                      <a:pt x="16" y="44"/>
                    </a:cubicBezTo>
                    <a:close/>
                    <a:moveTo>
                      <a:pt x="25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4"/>
                      <a:pt x="21" y="23"/>
                      <a:pt x="21" y="22"/>
                    </a:cubicBezTo>
                    <a:cubicBezTo>
                      <a:pt x="21" y="21"/>
                      <a:pt x="21" y="21"/>
                      <a:pt x="22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6" y="23"/>
                      <a:pt x="26" y="24"/>
                      <a:pt x="25" y="24"/>
                    </a:cubicBezTo>
                    <a:close/>
                    <a:moveTo>
                      <a:pt x="42" y="44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29" y="43"/>
                      <a:pt x="29" y="42"/>
                    </a:cubicBezTo>
                    <a:cubicBezTo>
                      <a:pt x="29" y="42"/>
                      <a:pt x="30" y="41"/>
                      <a:pt x="31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4" y="42"/>
                      <a:pt x="44" y="42"/>
                    </a:cubicBezTo>
                    <a:cubicBezTo>
                      <a:pt x="44" y="43"/>
                      <a:pt x="43" y="44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57" name="íSlîḋé">
                <a:extLst>
                  <a:ext uri="{FF2B5EF4-FFF2-40B4-BE49-F238E27FC236}">
                    <a16:creationId xmlns:a16="http://schemas.microsoft.com/office/drawing/2014/main" id="{1251F633-2B9F-4386-B735-9258AD60BE7B}"/>
                  </a:ext>
                </a:extLst>
              </p:cNvPr>
              <p:cNvSpPr/>
              <p:nvPr/>
            </p:nvSpPr>
            <p:spPr bwMode="auto">
              <a:xfrm>
                <a:off x="8191769" y="2620489"/>
                <a:ext cx="236837" cy="266197"/>
              </a:xfrm>
              <a:custGeom>
                <a:avLst/>
                <a:gdLst>
                  <a:gd name="T0" fmla="*/ 58 w 74"/>
                  <a:gd name="T1" fmla="*/ 25 h 83"/>
                  <a:gd name="T2" fmla="*/ 62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5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6 h 83"/>
                  <a:gd name="T28" fmla="*/ 5 w 74"/>
                  <a:gd name="T29" fmla="*/ 46 h 83"/>
                  <a:gd name="T30" fmla="*/ 5 w 74"/>
                  <a:gd name="T31" fmla="*/ 83 h 83"/>
                  <a:gd name="T32" fmla="*/ 68 w 74"/>
                  <a:gd name="T33" fmla="*/ 83 h 83"/>
                  <a:gd name="T34" fmla="*/ 68 w 74"/>
                  <a:gd name="T35" fmla="*/ 46 h 83"/>
                  <a:gd name="T36" fmla="*/ 74 w 74"/>
                  <a:gd name="T37" fmla="*/ 46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9 h 83"/>
                  <a:gd name="T44" fmla="*/ 58 w 74"/>
                  <a:gd name="T45" fmla="*/ 6 h 83"/>
                  <a:gd name="T46" fmla="*/ 61 w 74"/>
                  <a:gd name="T47" fmla="*/ 7 h 83"/>
                  <a:gd name="T48" fmla="*/ 58 w 74"/>
                  <a:gd name="T49" fmla="*/ 17 h 83"/>
                  <a:gd name="T50" fmla="*/ 46 w 74"/>
                  <a:gd name="T51" fmla="*/ 25 h 83"/>
                  <a:gd name="T52" fmla="*/ 41 w 74"/>
                  <a:gd name="T53" fmla="*/ 25 h 83"/>
                  <a:gd name="T54" fmla="*/ 50 w 74"/>
                  <a:gd name="T55" fmla="*/ 9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29 w 74"/>
                  <a:gd name="T67" fmla="*/ 23 h 83"/>
                  <a:gd name="T68" fmla="*/ 29 w 74"/>
                  <a:gd name="T69" fmla="*/ 23 h 83"/>
                  <a:gd name="T70" fmla="*/ 29 w 74"/>
                  <a:gd name="T71" fmla="*/ 23 h 83"/>
                  <a:gd name="T72" fmla="*/ 16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5 w 74"/>
                  <a:gd name="T89" fmla="*/ 41 h 83"/>
                  <a:gd name="T90" fmla="*/ 5 w 74"/>
                  <a:gd name="T91" fmla="*/ 30 h 83"/>
                  <a:gd name="T92" fmla="*/ 32 w 74"/>
                  <a:gd name="T93" fmla="*/ 30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8 w 74"/>
                  <a:gd name="T107" fmla="*/ 41 h 83"/>
                  <a:gd name="T108" fmla="*/ 42 w 74"/>
                  <a:gd name="T109" fmla="*/ 41 h 83"/>
                  <a:gd name="T110" fmla="*/ 42 w 74"/>
                  <a:gd name="T111" fmla="*/ 30 h 83"/>
                  <a:gd name="T112" fmla="*/ 68 w 74"/>
                  <a:gd name="T113" fmla="*/ 30 h 83"/>
                  <a:gd name="T114" fmla="*/ 68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2" y="22"/>
                    </a:cubicBezTo>
                    <a:cubicBezTo>
                      <a:pt x="65" y="19"/>
                      <a:pt x="67" y="15"/>
                      <a:pt x="68" y="12"/>
                    </a:cubicBezTo>
                    <a:cubicBezTo>
                      <a:pt x="68" y="8"/>
                      <a:pt x="67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49" y="2"/>
                      <a:pt x="46" y="5"/>
                    </a:cubicBezTo>
                    <a:cubicBezTo>
                      <a:pt x="41" y="11"/>
                      <a:pt x="37" y="18"/>
                      <a:pt x="36" y="24"/>
                    </a:cubicBezTo>
                    <a:cubicBezTo>
                      <a:pt x="34" y="18"/>
                      <a:pt x="32" y="11"/>
                      <a:pt x="27" y="6"/>
                    </a:cubicBezTo>
                    <a:cubicBezTo>
                      <a:pt x="24" y="3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7" y="16"/>
                      <a:pt x="12" y="21"/>
                    </a:cubicBezTo>
                    <a:cubicBezTo>
                      <a:pt x="14" y="22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9"/>
                    </a:moveTo>
                    <a:cubicBezTo>
                      <a:pt x="52" y="7"/>
                      <a:pt x="55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8" y="17"/>
                    </a:cubicBezTo>
                    <a:cubicBezTo>
                      <a:pt x="55" y="21"/>
                      <a:pt x="50" y="23"/>
                      <a:pt x="46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3" y="20"/>
                      <a:pt x="46" y="14"/>
                      <a:pt x="50" y="9"/>
                    </a:cubicBezTo>
                    <a:close/>
                    <a:moveTo>
                      <a:pt x="14" y="12"/>
                    </a:moveTo>
                    <a:cubicBezTo>
                      <a:pt x="14" y="11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5" y="13"/>
                      <a:pt x="28" y="17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3" y="22"/>
                      <a:pt x="19" y="19"/>
                      <a:pt x="16" y="17"/>
                    </a:cubicBezTo>
                    <a:cubicBezTo>
                      <a:pt x="15" y="15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32" y="30"/>
                      <a:pt x="32" y="30"/>
                      <a:pt x="32" y="30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8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68" y="30"/>
                      <a:pt x="68" y="30"/>
                      <a:pt x="68" y="30"/>
                    </a:cubicBezTo>
                    <a:lnTo>
                      <a:pt x="6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58" name="iṣľîḑê">
                <a:extLst>
                  <a:ext uri="{FF2B5EF4-FFF2-40B4-BE49-F238E27FC236}">
                    <a16:creationId xmlns:a16="http://schemas.microsoft.com/office/drawing/2014/main" id="{8F03C82D-D57C-4A8A-AD43-62C743ADFDAE}"/>
                  </a:ext>
                </a:extLst>
              </p:cNvPr>
              <p:cNvSpPr/>
              <p:nvPr/>
            </p:nvSpPr>
            <p:spPr bwMode="auto">
              <a:xfrm>
                <a:off x="8084116" y="2039163"/>
                <a:ext cx="303387" cy="264239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8 h 83"/>
                  <a:gd name="T16" fmla="*/ 83 w 95"/>
                  <a:gd name="T17" fmla="*/ 68 h 83"/>
                  <a:gd name="T18" fmla="*/ 83 w 95"/>
                  <a:gd name="T19" fmla="*/ 68 h 83"/>
                  <a:gd name="T20" fmla="*/ 95 w 95"/>
                  <a:gd name="T21" fmla="*/ 34 h 83"/>
                  <a:gd name="T22" fmla="*/ 80 w 95"/>
                  <a:gd name="T23" fmla="*/ 63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3 h 83"/>
                  <a:gd name="T32" fmla="*/ 78 w 95"/>
                  <a:gd name="T33" fmla="*/ 7 h 83"/>
                  <a:gd name="T34" fmla="*/ 80 w 95"/>
                  <a:gd name="T35" fmla="*/ 5 h 83"/>
                  <a:gd name="T36" fmla="*/ 83 w 95"/>
                  <a:gd name="T37" fmla="*/ 7 h 83"/>
                  <a:gd name="T38" fmla="*/ 86 w 95"/>
                  <a:gd name="T39" fmla="*/ 13 h 83"/>
                  <a:gd name="T40" fmla="*/ 89 w 95"/>
                  <a:gd name="T41" fmla="*/ 34 h 83"/>
                  <a:gd name="T42" fmla="*/ 86 w 95"/>
                  <a:gd name="T43" fmla="*/ 55 h 83"/>
                  <a:gd name="T44" fmla="*/ 83 w 95"/>
                  <a:gd name="T45" fmla="*/ 61 h 83"/>
                  <a:gd name="T46" fmla="*/ 80 w 95"/>
                  <a:gd name="T47" fmla="*/ 63 h 83"/>
                  <a:gd name="T48" fmla="*/ 24 w 95"/>
                  <a:gd name="T49" fmla="*/ 34 h 83"/>
                  <a:gd name="T50" fmla="*/ 25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5 w 95"/>
                  <a:gd name="T65" fmla="*/ 48 h 83"/>
                  <a:gd name="T66" fmla="*/ 24 w 95"/>
                  <a:gd name="T67" fmla="*/ 34 h 83"/>
                  <a:gd name="T68" fmla="*/ 34 w 95"/>
                  <a:gd name="T69" fmla="*/ 54 h 83"/>
                  <a:gd name="T70" fmla="*/ 23 w 95"/>
                  <a:gd name="T71" fmla="*/ 51 h 83"/>
                  <a:gd name="T72" fmla="*/ 30 w 95"/>
                  <a:gd name="T73" fmla="*/ 81 h 83"/>
                  <a:gd name="T74" fmla="*/ 34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4 h 83"/>
                  <a:gd name="T82" fmla="*/ 80 w 95"/>
                  <a:gd name="T83" fmla="*/ 45 h 83"/>
                  <a:gd name="T84" fmla="*/ 79 w 95"/>
                  <a:gd name="T85" fmla="*/ 45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6 h 83"/>
                  <a:gd name="T92" fmla="*/ 79 w 95"/>
                  <a:gd name="T93" fmla="*/ 24 h 83"/>
                  <a:gd name="T94" fmla="*/ 80 w 95"/>
                  <a:gd name="T95" fmla="*/ 23 h 83"/>
                  <a:gd name="T96" fmla="*/ 81 w 95"/>
                  <a:gd name="T97" fmla="*/ 24 h 83"/>
                  <a:gd name="T98" fmla="*/ 82 w 95"/>
                  <a:gd name="T99" fmla="*/ 26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5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90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4"/>
                      <a:pt x="31" y="19"/>
                    </a:cubicBezTo>
                    <a:cubicBezTo>
                      <a:pt x="31" y="23"/>
                      <a:pt x="30" y="28"/>
                      <a:pt x="30" y="34"/>
                    </a:cubicBezTo>
                    <a:cubicBezTo>
                      <a:pt x="30" y="40"/>
                      <a:pt x="31" y="45"/>
                      <a:pt x="31" y="49"/>
                    </a:cubicBezTo>
                    <a:cubicBezTo>
                      <a:pt x="57" y="54"/>
                      <a:pt x="75" y="68"/>
                      <a:pt x="75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90" y="68"/>
                      <a:pt x="95" y="53"/>
                      <a:pt x="95" y="34"/>
                    </a:cubicBezTo>
                    <a:close/>
                    <a:moveTo>
                      <a:pt x="80" y="63"/>
                    </a:moveTo>
                    <a:cubicBezTo>
                      <a:pt x="79" y="63"/>
                      <a:pt x="78" y="62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3" y="50"/>
                      <a:pt x="71" y="42"/>
                      <a:pt x="71" y="34"/>
                    </a:cubicBezTo>
                    <a:cubicBezTo>
                      <a:pt x="71" y="26"/>
                      <a:pt x="73" y="18"/>
                      <a:pt x="75" y="13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3" y="7"/>
                    </a:cubicBezTo>
                    <a:cubicBezTo>
                      <a:pt x="84" y="8"/>
                      <a:pt x="85" y="10"/>
                      <a:pt x="86" y="13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50"/>
                      <a:pt x="86" y="55"/>
                    </a:cubicBezTo>
                    <a:cubicBezTo>
                      <a:pt x="85" y="58"/>
                      <a:pt x="84" y="60"/>
                      <a:pt x="83" y="61"/>
                    </a:cubicBezTo>
                    <a:cubicBezTo>
                      <a:pt x="82" y="62"/>
                      <a:pt x="81" y="63"/>
                      <a:pt x="80" y="63"/>
                    </a:cubicBezTo>
                    <a:close/>
                    <a:moveTo>
                      <a:pt x="24" y="34"/>
                    </a:moveTo>
                    <a:cubicBezTo>
                      <a:pt x="24" y="29"/>
                      <a:pt x="24" y="25"/>
                      <a:pt x="25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5" y="48"/>
                    </a:cubicBezTo>
                    <a:cubicBezTo>
                      <a:pt x="24" y="43"/>
                      <a:pt x="24" y="39"/>
                      <a:pt x="24" y="34"/>
                    </a:cubicBezTo>
                    <a:close/>
                    <a:moveTo>
                      <a:pt x="34" y="54"/>
                    </a:moveTo>
                    <a:cubicBezTo>
                      <a:pt x="23" y="51"/>
                      <a:pt x="23" y="51"/>
                      <a:pt x="23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1" y="83"/>
                      <a:pt x="32" y="83"/>
                      <a:pt x="34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7" y="76"/>
                      <a:pt x="46" y="75"/>
                    </a:cubicBezTo>
                    <a:lnTo>
                      <a:pt x="34" y="54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80" y="45"/>
                      <a:pt x="79" y="45"/>
                    </a:cubicBezTo>
                    <a:cubicBezTo>
                      <a:pt x="79" y="44"/>
                      <a:pt x="79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6"/>
                    </a:cubicBezTo>
                    <a:cubicBezTo>
                      <a:pt x="79" y="25"/>
                      <a:pt x="79" y="24"/>
                      <a:pt x="79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4"/>
                    </a:cubicBezTo>
                    <a:cubicBezTo>
                      <a:pt x="82" y="24"/>
                      <a:pt x="82" y="25"/>
                      <a:pt x="82" y="26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2" y="44"/>
                      <a:pt x="81" y="45"/>
                    </a:cubicBezTo>
                    <a:cubicBezTo>
                      <a:pt x="81" y="45"/>
                      <a:pt x="81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59" name="íŝ1ïḑe">
                <a:extLst>
                  <a:ext uri="{FF2B5EF4-FFF2-40B4-BE49-F238E27FC236}">
                    <a16:creationId xmlns:a16="http://schemas.microsoft.com/office/drawing/2014/main" id="{F748066C-7942-465E-9C63-24CCB3745463}"/>
                  </a:ext>
                </a:extLst>
              </p:cNvPr>
              <p:cNvSpPr/>
              <p:nvPr/>
            </p:nvSpPr>
            <p:spPr bwMode="auto">
              <a:xfrm>
                <a:off x="7751370" y="2444330"/>
                <a:ext cx="236837" cy="236836"/>
              </a:xfrm>
              <a:custGeom>
                <a:avLst/>
                <a:gdLst>
                  <a:gd name="T0" fmla="*/ 60 w 121"/>
                  <a:gd name="T1" fmla="*/ 121 h 121"/>
                  <a:gd name="T2" fmla="*/ 121 w 121"/>
                  <a:gd name="T3" fmla="*/ 61 h 121"/>
                  <a:gd name="T4" fmla="*/ 83 w 121"/>
                  <a:gd name="T5" fmla="*/ 61 h 121"/>
                  <a:gd name="T6" fmla="*/ 83 w 121"/>
                  <a:gd name="T7" fmla="*/ 0 h 121"/>
                  <a:gd name="T8" fmla="*/ 37 w 121"/>
                  <a:gd name="T9" fmla="*/ 0 h 121"/>
                  <a:gd name="T10" fmla="*/ 37 w 121"/>
                  <a:gd name="T11" fmla="*/ 61 h 121"/>
                  <a:gd name="T12" fmla="*/ 0 w 121"/>
                  <a:gd name="T13" fmla="*/ 61 h 121"/>
                  <a:gd name="T14" fmla="*/ 60 w 121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1">
                    <a:moveTo>
                      <a:pt x="60" y="121"/>
                    </a:moveTo>
                    <a:lnTo>
                      <a:pt x="121" y="61"/>
                    </a:lnTo>
                    <a:lnTo>
                      <a:pt x="83" y="61"/>
                    </a:lnTo>
                    <a:lnTo>
                      <a:pt x="83" y="0"/>
                    </a:lnTo>
                    <a:lnTo>
                      <a:pt x="37" y="0"/>
                    </a:lnTo>
                    <a:lnTo>
                      <a:pt x="37" y="61"/>
                    </a:lnTo>
                    <a:lnTo>
                      <a:pt x="0" y="61"/>
                    </a:lnTo>
                    <a:lnTo>
                      <a:pt x="6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0" name="iŝḻíḑè">
                <a:extLst>
                  <a:ext uri="{FF2B5EF4-FFF2-40B4-BE49-F238E27FC236}">
                    <a16:creationId xmlns:a16="http://schemas.microsoft.com/office/drawing/2014/main" id="{C3534ECC-1288-4769-9900-88F66F8F998C}"/>
                  </a:ext>
                </a:extLst>
              </p:cNvPr>
              <p:cNvSpPr/>
              <p:nvPr/>
            </p:nvSpPr>
            <p:spPr bwMode="auto">
              <a:xfrm>
                <a:off x="7222892" y="3976918"/>
                <a:ext cx="205520" cy="152672"/>
              </a:xfrm>
              <a:custGeom>
                <a:avLst/>
                <a:gdLst>
                  <a:gd name="T0" fmla="*/ 56 w 64"/>
                  <a:gd name="T1" fmla="*/ 8 h 48"/>
                  <a:gd name="T2" fmla="*/ 56 w 64"/>
                  <a:gd name="T3" fmla="*/ 0 h 48"/>
                  <a:gd name="T4" fmla="*/ 0 w 64"/>
                  <a:gd name="T5" fmla="*/ 0 h 48"/>
                  <a:gd name="T6" fmla="*/ 0 w 64"/>
                  <a:gd name="T7" fmla="*/ 44 h 48"/>
                  <a:gd name="T8" fmla="*/ 4 w 64"/>
                  <a:gd name="T9" fmla="*/ 48 h 48"/>
                  <a:gd name="T10" fmla="*/ 58 w 64"/>
                  <a:gd name="T11" fmla="*/ 48 h 48"/>
                  <a:gd name="T12" fmla="*/ 64 w 64"/>
                  <a:gd name="T13" fmla="*/ 42 h 48"/>
                  <a:gd name="T14" fmla="*/ 64 w 64"/>
                  <a:gd name="T15" fmla="*/ 8 h 48"/>
                  <a:gd name="T16" fmla="*/ 56 w 64"/>
                  <a:gd name="T17" fmla="*/ 8 h 48"/>
                  <a:gd name="T18" fmla="*/ 52 w 64"/>
                  <a:gd name="T19" fmla="*/ 44 h 48"/>
                  <a:gd name="T20" fmla="*/ 4 w 64"/>
                  <a:gd name="T21" fmla="*/ 44 h 48"/>
                  <a:gd name="T22" fmla="*/ 4 w 64"/>
                  <a:gd name="T23" fmla="*/ 4 h 48"/>
                  <a:gd name="T24" fmla="*/ 52 w 64"/>
                  <a:gd name="T25" fmla="*/ 4 h 48"/>
                  <a:gd name="T26" fmla="*/ 52 w 64"/>
                  <a:gd name="T27" fmla="*/ 44 h 48"/>
                  <a:gd name="T28" fmla="*/ 8 w 64"/>
                  <a:gd name="T29" fmla="*/ 12 h 48"/>
                  <a:gd name="T30" fmla="*/ 48 w 64"/>
                  <a:gd name="T31" fmla="*/ 12 h 48"/>
                  <a:gd name="T32" fmla="*/ 48 w 64"/>
                  <a:gd name="T33" fmla="*/ 16 h 48"/>
                  <a:gd name="T34" fmla="*/ 8 w 64"/>
                  <a:gd name="T35" fmla="*/ 16 h 48"/>
                  <a:gd name="T36" fmla="*/ 8 w 64"/>
                  <a:gd name="T37" fmla="*/ 12 h 48"/>
                  <a:gd name="T38" fmla="*/ 32 w 64"/>
                  <a:gd name="T39" fmla="*/ 20 h 48"/>
                  <a:gd name="T40" fmla="*/ 48 w 64"/>
                  <a:gd name="T41" fmla="*/ 20 h 48"/>
                  <a:gd name="T42" fmla="*/ 48 w 64"/>
                  <a:gd name="T43" fmla="*/ 24 h 48"/>
                  <a:gd name="T44" fmla="*/ 32 w 64"/>
                  <a:gd name="T45" fmla="*/ 24 h 48"/>
                  <a:gd name="T46" fmla="*/ 32 w 64"/>
                  <a:gd name="T47" fmla="*/ 20 h 48"/>
                  <a:gd name="T48" fmla="*/ 32 w 64"/>
                  <a:gd name="T49" fmla="*/ 28 h 48"/>
                  <a:gd name="T50" fmla="*/ 48 w 64"/>
                  <a:gd name="T51" fmla="*/ 28 h 48"/>
                  <a:gd name="T52" fmla="*/ 48 w 64"/>
                  <a:gd name="T53" fmla="*/ 32 h 48"/>
                  <a:gd name="T54" fmla="*/ 32 w 64"/>
                  <a:gd name="T55" fmla="*/ 32 h 48"/>
                  <a:gd name="T56" fmla="*/ 32 w 64"/>
                  <a:gd name="T57" fmla="*/ 28 h 48"/>
                  <a:gd name="T58" fmla="*/ 32 w 64"/>
                  <a:gd name="T59" fmla="*/ 36 h 48"/>
                  <a:gd name="T60" fmla="*/ 44 w 64"/>
                  <a:gd name="T61" fmla="*/ 36 h 48"/>
                  <a:gd name="T62" fmla="*/ 44 w 64"/>
                  <a:gd name="T63" fmla="*/ 40 h 48"/>
                  <a:gd name="T64" fmla="*/ 32 w 64"/>
                  <a:gd name="T65" fmla="*/ 40 h 48"/>
                  <a:gd name="T66" fmla="*/ 32 w 64"/>
                  <a:gd name="T67" fmla="*/ 36 h 48"/>
                  <a:gd name="T68" fmla="*/ 8 w 64"/>
                  <a:gd name="T69" fmla="*/ 20 h 48"/>
                  <a:gd name="T70" fmla="*/ 28 w 64"/>
                  <a:gd name="T71" fmla="*/ 20 h 48"/>
                  <a:gd name="T72" fmla="*/ 28 w 64"/>
                  <a:gd name="T73" fmla="*/ 40 h 48"/>
                  <a:gd name="T74" fmla="*/ 8 w 64"/>
                  <a:gd name="T75" fmla="*/ 40 h 48"/>
                  <a:gd name="T76" fmla="*/ 8 w 64"/>
                  <a:gd name="T77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48">
                    <a:moveTo>
                      <a:pt x="56" y="8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1" y="48"/>
                      <a:pt x="64" y="45"/>
                      <a:pt x="64" y="42"/>
                    </a:cubicBezTo>
                    <a:cubicBezTo>
                      <a:pt x="64" y="8"/>
                      <a:pt x="64" y="8"/>
                      <a:pt x="64" y="8"/>
                    </a:cubicBezTo>
                    <a:lnTo>
                      <a:pt x="56" y="8"/>
                    </a:lnTo>
                    <a:close/>
                    <a:moveTo>
                      <a:pt x="52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2" y="4"/>
                      <a:pt x="52" y="4"/>
                      <a:pt x="52" y="4"/>
                    </a:cubicBezTo>
                    <a:lnTo>
                      <a:pt x="52" y="44"/>
                    </a:lnTo>
                    <a:close/>
                    <a:moveTo>
                      <a:pt x="8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12"/>
                    </a:lnTo>
                    <a:close/>
                    <a:moveTo>
                      <a:pt x="32" y="2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2" y="20"/>
                    </a:lnTo>
                    <a:close/>
                    <a:moveTo>
                      <a:pt x="32" y="28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28"/>
                    </a:lnTo>
                    <a:close/>
                    <a:moveTo>
                      <a:pt x="32" y="36"/>
                    </a:move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32" y="40"/>
                      <a:pt x="32" y="40"/>
                      <a:pt x="32" y="40"/>
                    </a:cubicBezTo>
                    <a:lnTo>
                      <a:pt x="32" y="36"/>
                    </a:lnTo>
                    <a:close/>
                    <a:moveTo>
                      <a:pt x="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1" name="íṥlíḑé">
                <a:extLst>
                  <a:ext uri="{FF2B5EF4-FFF2-40B4-BE49-F238E27FC236}">
                    <a16:creationId xmlns:a16="http://schemas.microsoft.com/office/drawing/2014/main" id="{8B924E3D-591A-4025-932A-B639BFACD816}"/>
                  </a:ext>
                </a:extLst>
              </p:cNvPr>
              <p:cNvSpPr/>
              <p:nvPr/>
            </p:nvSpPr>
            <p:spPr bwMode="auto">
              <a:xfrm>
                <a:off x="8054756" y="1359970"/>
                <a:ext cx="246623" cy="246623"/>
              </a:xfrm>
              <a:custGeom>
                <a:avLst/>
                <a:gdLst>
                  <a:gd name="T0" fmla="*/ 64 w 77"/>
                  <a:gd name="T1" fmla="*/ 0 h 77"/>
                  <a:gd name="T2" fmla="*/ 13 w 77"/>
                  <a:gd name="T3" fmla="*/ 0 h 77"/>
                  <a:gd name="T4" fmla="*/ 0 w 77"/>
                  <a:gd name="T5" fmla="*/ 13 h 77"/>
                  <a:gd name="T6" fmla="*/ 0 w 77"/>
                  <a:gd name="T7" fmla="*/ 64 h 77"/>
                  <a:gd name="T8" fmla="*/ 13 w 77"/>
                  <a:gd name="T9" fmla="*/ 77 h 77"/>
                  <a:gd name="T10" fmla="*/ 64 w 77"/>
                  <a:gd name="T11" fmla="*/ 77 h 77"/>
                  <a:gd name="T12" fmla="*/ 77 w 77"/>
                  <a:gd name="T13" fmla="*/ 64 h 77"/>
                  <a:gd name="T14" fmla="*/ 77 w 77"/>
                  <a:gd name="T15" fmla="*/ 13 h 77"/>
                  <a:gd name="T16" fmla="*/ 64 w 77"/>
                  <a:gd name="T17" fmla="*/ 0 h 77"/>
                  <a:gd name="T18" fmla="*/ 25 w 77"/>
                  <a:gd name="T19" fmla="*/ 34 h 77"/>
                  <a:gd name="T20" fmla="*/ 52 w 77"/>
                  <a:gd name="T21" fmla="*/ 34 h 77"/>
                  <a:gd name="T22" fmla="*/ 53 w 77"/>
                  <a:gd name="T23" fmla="*/ 38 h 77"/>
                  <a:gd name="T24" fmla="*/ 39 w 77"/>
                  <a:gd name="T25" fmla="*/ 53 h 77"/>
                  <a:gd name="T26" fmla="*/ 24 w 77"/>
                  <a:gd name="T27" fmla="*/ 38 h 77"/>
                  <a:gd name="T28" fmla="*/ 25 w 77"/>
                  <a:gd name="T29" fmla="*/ 34 h 77"/>
                  <a:gd name="T30" fmla="*/ 67 w 77"/>
                  <a:gd name="T31" fmla="*/ 33 h 77"/>
                  <a:gd name="T32" fmla="*/ 67 w 77"/>
                  <a:gd name="T33" fmla="*/ 53 h 77"/>
                  <a:gd name="T34" fmla="*/ 67 w 77"/>
                  <a:gd name="T35" fmla="*/ 62 h 77"/>
                  <a:gd name="T36" fmla="*/ 63 w 77"/>
                  <a:gd name="T37" fmla="*/ 67 h 77"/>
                  <a:gd name="T38" fmla="*/ 15 w 77"/>
                  <a:gd name="T39" fmla="*/ 67 h 77"/>
                  <a:gd name="T40" fmla="*/ 10 w 77"/>
                  <a:gd name="T41" fmla="*/ 63 h 77"/>
                  <a:gd name="T42" fmla="*/ 10 w 77"/>
                  <a:gd name="T43" fmla="*/ 53 h 77"/>
                  <a:gd name="T44" fmla="*/ 10 w 77"/>
                  <a:gd name="T45" fmla="*/ 34 h 77"/>
                  <a:gd name="T46" fmla="*/ 10 w 77"/>
                  <a:gd name="T47" fmla="*/ 34 h 77"/>
                  <a:gd name="T48" fmla="*/ 17 w 77"/>
                  <a:gd name="T49" fmla="*/ 34 h 77"/>
                  <a:gd name="T50" fmla="*/ 17 w 77"/>
                  <a:gd name="T51" fmla="*/ 39 h 77"/>
                  <a:gd name="T52" fmla="*/ 39 w 77"/>
                  <a:gd name="T53" fmla="*/ 60 h 77"/>
                  <a:gd name="T54" fmla="*/ 60 w 77"/>
                  <a:gd name="T55" fmla="*/ 38 h 77"/>
                  <a:gd name="T56" fmla="*/ 60 w 77"/>
                  <a:gd name="T57" fmla="*/ 33 h 77"/>
                  <a:gd name="T58" fmla="*/ 67 w 77"/>
                  <a:gd name="T59" fmla="*/ 33 h 77"/>
                  <a:gd name="T60" fmla="*/ 67 w 77"/>
                  <a:gd name="T61" fmla="*/ 17 h 77"/>
                  <a:gd name="T62" fmla="*/ 65 w 77"/>
                  <a:gd name="T63" fmla="*/ 19 h 77"/>
                  <a:gd name="T64" fmla="*/ 60 w 77"/>
                  <a:gd name="T65" fmla="*/ 19 h 77"/>
                  <a:gd name="T66" fmla="*/ 58 w 77"/>
                  <a:gd name="T67" fmla="*/ 17 h 77"/>
                  <a:gd name="T68" fmla="*/ 58 w 77"/>
                  <a:gd name="T69" fmla="*/ 12 h 77"/>
                  <a:gd name="T70" fmla="*/ 60 w 77"/>
                  <a:gd name="T71" fmla="*/ 10 h 77"/>
                  <a:gd name="T72" fmla="*/ 65 w 77"/>
                  <a:gd name="T73" fmla="*/ 10 h 77"/>
                  <a:gd name="T74" fmla="*/ 67 w 77"/>
                  <a:gd name="T75" fmla="*/ 12 h 77"/>
                  <a:gd name="T76" fmla="*/ 67 w 77"/>
                  <a:gd name="T77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77">
                    <a:moveTo>
                      <a:pt x="6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71"/>
                      <a:pt x="6" y="77"/>
                      <a:pt x="1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71" y="76"/>
                      <a:pt x="77" y="71"/>
                      <a:pt x="77" y="64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6"/>
                      <a:pt x="71" y="0"/>
                      <a:pt x="64" y="0"/>
                    </a:cubicBezTo>
                    <a:close/>
                    <a:moveTo>
                      <a:pt x="25" y="34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3" y="35"/>
                      <a:pt x="53" y="37"/>
                      <a:pt x="53" y="38"/>
                    </a:cubicBezTo>
                    <a:cubicBezTo>
                      <a:pt x="53" y="46"/>
                      <a:pt x="47" y="53"/>
                      <a:pt x="39" y="53"/>
                    </a:cubicBezTo>
                    <a:cubicBezTo>
                      <a:pt x="31" y="53"/>
                      <a:pt x="24" y="47"/>
                      <a:pt x="24" y="38"/>
                    </a:cubicBezTo>
                    <a:cubicBezTo>
                      <a:pt x="24" y="37"/>
                      <a:pt x="24" y="35"/>
                      <a:pt x="25" y="34"/>
                    </a:cubicBezTo>
                    <a:close/>
                    <a:moveTo>
                      <a:pt x="67" y="33"/>
                    </a:moveTo>
                    <a:cubicBezTo>
                      <a:pt x="67" y="53"/>
                      <a:pt x="67" y="53"/>
                      <a:pt x="67" y="5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5"/>
                      <a:pt x="65" y="67"/>
                      <a:pt x="63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2" y="67"/>
                      <a:pt x="10" y="65"/>
                      <a:pt x="10" y="6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7"/>
                      <a:pt x="17" y="39"/>
                    </a:cubicBezTo>
                    <a:cubicBezTo>
                      <a:pt x="17" y="51"/>
                      <a:pt x="27" y="60"/>
                      <a:pt x="39" y="60"/>
                    </a:cubicBezTo>
                    <a:cubicBezTo>
                      <a:pt x="51" y="60"/>
                      <a:pt x="60" y="50"/>
                      <a:pt x="60" y="38"/>
                    </a:cubicBezTo>
                    <a:cubicBezTo>
                      <a:pt x="60" y="37"/>
                      <a:pt x="60" y="35"/>
                      <a:pt x="60" y="33"/>
                    </a:cubicBezTo>
                    <a:cubicBezTo>
                      <a:pt x="67" y="33"/>
                      <a:pt x="67" y="33"/>
                      <a:pt x="67" y="33"/>
                    </a:cubicBezTo>
                    <a:close/>
                    <a:moveTo>
                      <a:pt x="67" y="17"/>
                    </a:moveTo>
                    <a:cubicBezTo>
                      <a:pt x="67" y="18"/>
                      <a:pt x="66" y="19"/>
                      <a:pt x="65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8" y="18"/>
                      <a:pt x="58" y="17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1"/>
                      <a:pt x="59" y="10"/>
                      <a:pt x="6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9"/>
                      <a:pt x="67" y="11"/>
                      <a:pt x="67" y="12"/>
                    </a:cubicBezTo>
                    <a:lnTo>
                      <a:pt x="6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2" name="išḷidé">
                <a:extLst>
                  <a:ext uri="{FF2B5EF4-FFF2-40B4-BE49-F238E27FC236}">
                    <a16:creationId xmlns:a16="http://schemas.microsoft.com/office/drawing/2014/main" id="{006B071C-4547-4D8B-8958-1FDF00AE5F2A}"/>
                  </a:ext>
                </a:extLst>
              </p:cNvPr>
              <p:cNvSpPr/>
              <p:nvPr/>
            </p:nvSpPr>
            <p:spPr bwMode="auto">
              <a:xfrm>
                <a:off x="7590869" y="1725991"/>
                <a:ext cx="252496" cy="191818"/>
              </a:xfrm>
              <a:custGeom>
                <a:avLst/>
                <a:gdLst>
                  <a:gd name="T0" fmla="*/ 76 w 79"/>
                  <a:gd name="T1" fmla="*/ 3 h 60"/>
                  <a:gd name="T2" fmla="*/ 40 w 79"/>
                  <a:gd name="T3" fmla="*/ 0 h 60"/>
                  <a:gd name="T4" fmla="*/ 4 w 79"/>
                  <a:gd name="T5" fmla="*/ 3 h 60"/>
                  <a:gd name="T6" fmla="*/ 0 w 79"/>
                  <a:gd name="T7" fmla="*/ 30 h 60"/>
                  <a:gd name="T8" fmla="*/ 4 w 79"/>
                  <a:gd name="T9" fmla="*/ 57 h 60"/>
                  <a:gd name="T10" fmla="*/ 40 w 79"/>
                  <a:gd name="T11" fmla="*/ 60 h 60"/>
                  <a:gd name="T12" fmla="*/ 76 w 79"/>
                  <a:gd name="T13" fmla="*/ 57 h 60"/>
                  <a:gd name="T14" fmla="*/ 79 w 79"/>
                  <a:gd name="T15" fmla="*/ 30 h 60"/>
                  <a:gd name="T16" fmla="*/ 76 w 79"/>
                  <a:gd name="T17" fmla="*/ 3 h 60"/>
                  <a:gd name="T18" fmla="*/ 30 w 79"/>
                  <a:gd name="T19" fmla="*/ 45 h 60"/>
                  <a:gd name="T20" fmla="*/ 30 w 79"/>
                  <a:gd name="T21" fmla="*/ 15 h 60"/>
                  <a:gd name="T22" fmla="*/ 55 w 79"/>
                  <a:gd name="T23" fmla="*/ 30 h 60"/>
                  <a:gd name="T24" fmla="*/ 30 w 79"/>
                  <a:gd name="T25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60">
                    <a:moveTo>
                      <a:pt x="76" y="3"/>
                    </a:moveTo>
                    <a:cubicBezTo>
                      <a:pt x="65" y="1"/>
                      <a:pt x="53" y="0"/>
                      <a:pt x="40" y="0"/>
                    </a:cubicBezTo>
                    <a:cubicBezTo>
                      <a:pt x="27" y="0"/>
                      <a:pt x="15" y="1"/>
                      <a:pt x="4" y="3"/>
                    </a:cubicBezTo>
                    <a:cubicBezTo>
                      <a:pt x="2" y="11"/>
                      <a:pt x="0" y="20"/>
                      <a:pt x="0" y="30"/>
                    </a:cubicBezTo>
                    <a:cubicBezTo>
                      <a:pt x="0" y="40"/>
                      <a:pt x="2" y="49"/>
                      <a:pt x="4" y="57"/>
                    </a:cubicBezTo>
                    <a:cubicBezTo>
                      <a:pt x="15" y="59"/>
                      <a:pt x="27" y="60"/>
                      <a:pt x="40" y="60"/>
                    </a:cubicBezTo>
                    <a:cubicBezTo>
                      <a:pt x="53" y="60"/>
                      <a:pt x="65" y="59"/>
                      <a:pt x="76" y="57"/>
                    </a:cubicBezTo>
                    <a:cubicBezTo>
                      <a:pt x="78" y="49"/>
                      <a:pt x="79" y="40"/>
                      <a:pt x="79" y="30"/>
                    </a:cubicBezTo>
                    <a:cubicBezTo>
                      <a:pt x="79" y="20"/>
                      <a:pt x="78" y="11"/>
                      <a:pt x="76" y="3"/>
                    </a:cubicBezTo>
                    <a:close/>
                    <a:moveTo>
                      <a:pt x="30" y="4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55" y="30"/>
                      <a:pt x="55" y="30"/>
                      <a:pt x="55" y="30"/>
                    </a:cubicBezTo>
                    <a:lnTo>
                      <a:pt x="3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3" name="iş1ïďe">
                <a:extLst>
                  <a:ext uri="{FF2B5EF4-FFF2-40B4-BE49-F238E27FC236}">
                    <a16:creationId xmlns:a16="http://schemas.microsoft.com/office/drawing/2014/main" id="{C4A1161B-981A-4749-97E6-A4CA734CFDCD}"/>
                  </a:ext>
                </a:extLst>
              </p:cNvPr>
              <p:cNvSpPr/>
              <p:nvPr/>
            </p:nvSpPr>
            <p:spPr bwMode="auto">
              <a:xfrm>
                <a:off x="7334459" y="2704655"/>
                <a:ext cx="219221" cy="217263"/>
              </a:xfrm>
              <a:custGeom>
                <a:avLst/>
                <a:gdLst>
                  <a:gd name="T0" fmla="*/ 34 w 68"/>
                  <a:gd name="T1" fmla="*/ 0 h 68"/>
                  <a:gd name="T2" fmla="*/ 0 w 68"/>
                  <a:gd name="T3" fmla="*/ 34 h 68"/>
                  <a:gd name="T4" fmla="*/ 34 w 68"/>
                  <a:gd name="T5" fmla="*/ 68 h 68"/>
                  <a:gd name="T6" fmla="*/ 68 w 68"/>
                  <a:gd name="T7" fmla="*/ 34 h 68"/>
                  <a:gd name="T8" fmla="*/ 34 w 68"/>
                  <a:gd name="T9" fmla="*/ 0 h 68"/>
                  <a:gd name="T10" fmla="*/ 34 w 68"/>
                  <a:gd name="T11" fmla="*/ 61 h 68"/>
                  <a:gd name="T12" fmla="*/ 7 w 68"/>
                  <a:gd name="T13" fmla="*/ 34 h 68"/>
                  <a:gd name="T14" fmla="*/ 34 w 68"/>
                  <a:gd name="T15" fmla="*/ 6 h 68"/>
                  <a:gd name="T16" fmla="*/ 62 w 68"/>
                  <a:gd name="T17" fmla="*/ 34 h 68"/>
                  <a:gd name="T18" fmla="*/ 34 w 68"/>
                  <a:gd name="T19" fmla="*/ 61 h 68"/>
                  <a:gd name="T20" fmla="*/ 21 w 68"/>
                  <a:gd name="T21" fmla="*/ 21 h 68"/>
                  <a:gd name="T22" fmla="*/ 47 w 68"/>
                  <a:gd name="T23" fmla="*/ 21 h 68"/>
                  <a:gd name="T24" fmla="*/ 47 w 68"/>
                  <a:gd name="T25" fmla="*/ 46 h 68"/>
                  <a:gd name="T26" fmla="*/ 21 w 68"/>
                  <a:gd name="T27" fmla="*/ 46 h 68"/>
                  <a:gd name="T28" fmla="*/ 21 w 68"/>
                  <a:gd name="T29" fmla="*/ 2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8"/>
                      <a:pt x="34" y="68"/>
                    </a:cubicBezTo>
                    <a:cubicBezTo>
                      <a:pt x="53" y="68"/>
                      <a:pt x="68" y="52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34" y="61"/>
                    </a:moveTo>
                    <a:cubicBezTo>
                      <a:pt x="19" y="61"/>
                      <a:pt x="7" y="49"/>
                      <a:pt x="7" y="34"/>
                    </a:cubicBezTo>
                    <a:cubicBezTo>
                      <a:pt x="7" y="18"/>
                      <a:pt x="19" y="6"/>
                      <a:pt x="34" y="6"/>
                    </a:cubicBezTo>
                    <a:cubicBezTo>
                      <a:pt x="49" y="6"/>
                      <a:pt x="62" y="18"/>
                      <a:pt x="62" y="34"/>
                    </a:cubicBezTo>
                    <a:cubicBezTo>
                      <a:pt x="62" y="49"/>
                      <a:pt x="49" y="61"/>
                      <a:pt x="34" y="61"/>
                    </a:cubicBezTo>
                    <a:close/>
                    <a:moveTo>
                      <a:pt x="21" y="21"/>
                    </a:move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4" name="iṩḻïḑè">
                <a:extLst>
                  <a:ext uri="{FF2B5EF4-FFF2-40B4-BE49-F238E27FC236}">
                    <a16:creationId xmlns:a16="http://schemas.microsoft.com/office/drawing/2014/main" id="{04DB3DF6-A705-4BB8-A8E7-F3DF814E061A}"/>
                  </a:ext>
                </a:extLst>
              </p:cNvPr>
              <p:cNvSpPr/>
              <p:nvPr/>
            </p:nvSpPr>
            <p:spPr bwMode="auto">
              <a:xfrm>
                <a:off x="6575015" y="3595239"/>
                <a:ext cx="229008" cy="230965"/>
              </a:xfrm>
              <a:custGeom>
                <a:avLst/>
                <a:gdLst>
                  <a:gd name="T0" fmla="*/ 36 w 72"/>
                  <a:gd name="T1" fmla="*/ 0 h 72"/>
                  <a:gd name="T2" fmla="*/ 0 w 72"/>
                  <a:gd name="T3" fmla="*/ 36 h 72"/>
                  <a:gd name="T4" fmla="*/ 36 w 72"/>
                  <a:gd name="T5" fmla="*/ 72 h 72"/>
                  <a:gd name="T6" fmla="*/ 72 w 72"/>
                  <a:gd name="T7" fmla="*/ 36 h 72"/>
                  <a:gd name="T8" fmla="*/ 36 w 72"/>
                  <a:gd name="T9" fmla="*/ 0 h 72"/>
                  <a:gd name="T10" fmla="*/ 57 w 72"/>
                  <a:gd name="T11" fmla="*/ 31 h 72"/>
                  <a:gd name="T12" fmla="*/ 38 w 72"/>
                  <a:gd name="T13" fmla="*/ 59 h 72"/>
                  <a:gd name="T14" fmla="*/ 29 w 72"/>
                  <a:gd name="T15" fmla="*/ 55 h 72"/>
                  <a:gd name="T16" fmla="*/ 21 w 72"/>
                  <a:gd name="T17" fmla="*/ 33 h 72"/>
                  <a:gd name="T18" fmla="*/ 16 w 72"/>
                  <a:gd name="T19" fmla="*/ 35 h 72"/>
                  <a:gd name="T20" fmla="*/ 15 w 72"/>
                  <a:gd name="T21" fmla="*/ 32 h 72"/>
                  <a:gd name="T22" fmla="*/ 28 w 72"/>
                  <a:gd name="T23" fmla="*/ 23 h 72"/>
                  <a:gd name="T24" fmla="*/ 35 w 72"/>
                  <a:gd name="T25" fmla="*/ 37 h 72"/>
                  <a:gd name="T26" fmla="*/ 38 w 72"/>
                  <a:gd name="T27" fmla="*/ 46 h 72"/>
                  <a:gd name="T28" fmla="*/ 44 w 72"/>
                  <a:gd name="T29" fmla="*/ 38 h 72"/>
                  <a:gd name="T30" fmla="*/ 39 w 72"/>
                  <a:gd name="T31" fmla="*/ 32 h 72"/>
                  <a:gd name="T32" fmla="*/ 57 w 72"/>
                  <a:gd name="T33" fmla="*/ 3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cubicBezTo>
                      <a:pt x="16" y="0"/>
                      <a:pt x="0" y="17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56" y="72"/>
                      <a:pt x="72" y="56"/>
                      <a:pt x="72" y="36"/>
                    </a:cubicBezTo>
                    <a:cubicBezTo>
                      <a:pt x="72" y="17"/>
                      <a:pt x="56" y="0"/>
                      <a:pt x="36" y="0"/>
                    </a:cubicBezTo>
                    <a:close/>
                    <a:moveTo>
                      <a:pt x="57" y="31"/>
                    </a:moveTo>
                    <a:cubicBezTo>
                      <a:pt x="55" y="45"/>
                      <a:pt x="42" y="56"/>
                      <a:pt x="38" y="59"/>
                    </a:cubicBezTo>
                    <a:cubicBezTo>
                      <a:pt x="34" y="61"/>
                      <a:pt x="30" y="58"/>
                      <a:pt x="29" y="55"/>
                    </a:cubicBezTo>
                    <a:cubicBezTo>
                      <a:pt x="27" y="52"/>
                      <a:pt x="22" y="35"/>
                      <a:pt x="21" y="33"/>
                    </a:cubicBezTo>
                    <a:cubicBezTo>
                      <a:pt x="20" y="32"/>
                      <a:pt x="16" y="35"/>
                      <a:pt x="16" y="35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22" y="24"/>
                      <a:pt x="28" y="23"/>
                    </a:cubicBezTo>
                    <a:cubicBezTo>
                      <a:pt x="33" y="22"/>
                      <a:pt x="33" y="32"/>
                      <a:pt x="35" y="37"/>
                    </a:cubicBezTo>
                    <a:cubicBezTo>
                      <a:pt x="36" y="43"/>
                      <a:pt x="37" y="46"/>
                      <a:pt x="38" y="46"/>
                    </a:cubicBezTo>
                    <a:cubicBezTo>
                      <a:pt x="39" y="46"/>
                      <a:pt x="42" y="43"/>
                      <a:pt x="44" y="38"/>
                    </a:cubicBezTo>
                    <a:cubicBezTo>
                      <a:pt x="47" y="34"/>
                      <a:pt x="44" y="29"/>
                      <a:pt x="39" y="32"/>
                    </a:cubicBezTo>
                    <a:cubicBezTo>
                      <a:pt x="41" y="21"/>
                      <a:pt x="60" y="18"/>
                      <a:pt x="57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5" name="ísľïḋé">
                <a:extLst>
                  <a:ext uri="{FF2B5EF4-FFF2-40B4-BE49-F238E27FC236}">
                    <a16:creationId xmlns:a16="http://schemas.microsoft.com/office/drawing/2014/main" id="{794482CC-8062-40CA-B465-A30C7DA1E4D5}"/>
                  </a:ext>
                </a:extLst>
              </p:cNvPr>
              <p:cNvSpPr/>
              <p:nvPr/>
            </p:nvSpPr>
            <p:spPr bwMode="auto">
              <a:xfrm>
                <a:off x="5843656" y="2888235"/>
                <a:ext cx="150715" cy="150714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5 w 47"/>
                  <a:gd name="T11" fmla="*/ 24 h 47"/>
                  <a:gd name="T12" fmla="*/ 23 w 47"/>
                  <a:gd name="T13" fmla="*/ 6 h 47"/>
                  <a:gd name="T14" fmla="*/ 23 w 47"/>
                  <a:gd name="T15" fmla="*/ 42 h 47"/>
                  <a:gd name="T16" fmla="*/ 5 w 47"/>
                  <a:gd name="T1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5" y="24"/>
                    </a:moveTo>
                    <a:cubicBezTo>
                      <a:pt x="5" y="14"/>
                      <a:pt x="13" y="6"/>
                      <a:pt x="23" y="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13" y="42"/>
                      <a:pt x="5" y="3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6" name="íṧľiḍé">
                <a:extLst>
                  <a:ext uri="{FF2B5EF4-FFF2-40B4-BE49-F238E27FC236}">
                    <a16:creationId xmlns:a16="http://schemas.microsoft.com/office/drawing/2014/main" id="{B99654CE-C42B-460B-955F-4462DB6E7DAB}"/>
                  </a:ext>
                </a:extLst>
              </p:cNvPr>
              <p:cNvSpPr/>
              <p:nvPr/>
            </p:nvSpPr>
            <p:spPr bwMode="auto">
              <a:xfrm>
                <a:off x="5900419" y="2101389"/>
                <a:ext cx="215306" cy="199648"/>
              </a:xfrm>
              <a:custGeom>
                <a:avLst/>
                <a:gdLst>
                  <a:gd name="T0" fmla="*/ 34 w 67"/>
                  <a:gd name="T1" fmla="*/ 8 h 62"/>
                  <a:gd name="T2" fmla="*/ 23 w 67"/>
                  <a:gd name="T3" fmla="*/ 10 h 62"/>
                  <a:gd name="T4" fmla="*/ 15 w 67"/>
                  <a:gd name="T5" fmla="*/ 14 h 62"/>
                  <a:gd name="T6" fmla="*/ 8 w 67"/>
                  <a:gd name="T7" fmla="*/ 27 h 62"/>
                  <a:gd name="T8" fmla="*/ 11 w 67"/>
                  <a:gd name="T9" fmla="*/ 35 h 62"/>
                  <a:gd name="T10" fmla="*/ 17 w 67"/>
                  <a:gd name="T11" fmla="*/ 41 h 62"/>
                  <a:gd name="T12" fmla="*/ 21 w 67"/>
                  <a:gd name="T13" fmla="*/ 47 h 62"/>
                  <a:gd name="T14" fmla="*/ 21 w 67"/>
                  <a:gd name="T15" fmla="*/ 49 h 62"/>
                  <a:gd name="T16" fmla="*/ 22 w 67"/>
                  <a:gd name="T17" fmla="*/ 48 h 62"/>
                  <a:gd name="T18" fmla="*/ 28 w 67"/>
                  <a:gd name="T19" fmla="*/ 45 h 62"/>
                  <a:gd name="T20" fmla="*/ 29 w 67"/>
                  <a:gd name="T21" fmla="*/ 46 h 62"/>
                  <a:gd name="T22" fmla="*/ 34 w 67"/>
                  <a:gd name="T23" fmla="*/ 46 h 62"/>
                  <a:gd name="T24" fmla="*/ 44 w 67"/>
                  <a:gd name="T25" fmla="*/ 44 h 62"/>
                  <a:gd name="T26" fmla="*/ 52 w 67"/>
                  <a:gd name="T27" fmla="*/ 40 h 62"/>
                  <a:gd name="T28" fmla="*/ 59 w 67"/>
                  <a:gd name="T29" fmla="*/ 27 h 62"/>
                  <a:gd name="T30" fmla="*/ 52 w 67"/>
                  <a:gd name="T31" fmla="*/ 14 h 62"/>
                  <a:gd name="T32" fmla="*/ 44 w 67"/>
                  <a:gd name="T33" fmla="*/ 10 h 62"/>
                  <a:gd name="T34" fmla="*/ 34 w 67"/>
                  <a:gd name="T35" fmla="*/ 8 h 62"/>
                  <a:gd name="T36" fmla="*/ 34 w 67"/>
                  <a:gd name="T37" fmla="*/ 0 h 62"/>
                  <a:gd name="T38" fmla="*/ 34 w 67"/>
                  <a:gd name="T39" fmla="*/ 0 h 62"/>
                  <a:gd name="T40" fmla="*/ 67 w 67"/>
                  <a:gd name="T41" fmla="*/ 27 h 62"/>
                  <a:gd name="T42" fmla="*/ 34 w 67"/>
                  <a:gd name="T43" fmla="*/ 54 h 62"/>
                  <a:gd name="T44" fmla="*/ 28 w 67"/>
                  <a:gd name="T45" fmla="*/ 54 h 62"/>
                  <a:gd name="T46" fmla="*/ 4 w 67"/>
                  <a:gd name="T47" fmla="*/ 62 h 62"/>
                  <a:gd name="T48" fmla="*/ 4 w 67"/>
                  <a:gd name="T49" fmla="*/ 61 h 62"/>
                  <a:gd name="T50" fmla="*/ 13 w 67"/>
                  <a:gd name="T51" fmla="*/ 50 h 62"/>
                  <a:gd name="T52" fmla="*/ 12 w 67"/>
                  <a:gd name="T53" fmla="*/ 48 h 62"/>
                  <a:gd name="T54" fmla="*/ 0 w 67"/>
                  <a:gd name="T55" fmla="*/ 27 h 62"/>
                  <a:gd name="T56" fmla="*/ 34 w 67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2">
                    <a:moveTo>
                      <a:pt x="34" y="8"/>
                    </a:moveTo>
                    <a:cubicBezTo>
                      <a:pt x="30" y="8"/>
                      <a:pt x="26" y="9"/>
                      <a:pt x="23" y="10"/>
                    </a:cubicBezTo>
                    <a:cubicBezTo>
                      <a:pt x="20" y="11"/>
                      <a:pt x="17" y="12"/>
                      <a:pt x="15" y="14"/>
                    </a:cubicBezTo>
                    <a:cubicBezTo>
                      <a:pt x="11" y="18"/>
                      <a:pt x="8" y="22"/>
                      <a:pt x="8" y="27"/>
                    </a:cubicBezTo>
                    <a:cubicBezTo>
                      <a:pt x="8" y="30"/>
                      <a:pt x="9" y="32"/>
                      <a:pt x="11" y="35"/>
                    </a:cubicBezTo>
                    <a:cubicBezTo>
                      <a:pt x="12" y="37"/>
                      <a:pt x="14" y="39"/>
                      <a:pt x="17" y="41"/>
                    </a:cubicBezTo>
                    <a:cubicBezTo>
                      <a:pt x="19" y="42"/>
                      <a:pt x="20" y="45"/>
                      <a:pt x="21" y="47"/>
                    </a:cubicBezTo>
                    <a:cubicBezTo>
                      <a:pt x="21" y="48"/>
                      <a:pt x="21" y="48"/>
                      <a:pt x="21" y="49"/>
                    </a:cubicBezTo>
                    <a:cubicBezTo>
                      <a:pt x="21" y="49"/>
                      <a:pt x="22" y="48"/>
                      <a:pt x="22" y="48"/>
                    </a:cubicBezTo>
                    <a:cubicBezTo>
                      <a:pt x="24" y="46"/>
                      <a:pt x="26" y="45"/>
                      <a:pt x="28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1" y="46"/>
                      <a:pt x="32" y="46"/>
                      <a:pt x="34" y="46"/>
                    </a:cubicBezTo>
                    <a:cubicBezTo>
                      <a:pt x="37" y="46"/>
                      <a:pt x="41" y="45"/>
                      <a:pt x="44" y="44"/>
                    </a:cubicBezTo>
                    <a:cubicBezTo>
                      <a:pt x="47" y="43"/>
                      <a:pt x="50" y="42"/>
                      <a:pt x="52" y="40"/>
                    </a:cubicBezTo>
                    <a:cubicBezTo>
                      <a:pt x="56" y="36"/>
                      <a:pt x="59" y="32"/>
                      <a:pt x="59" y="27"/>
                    </a:cubicBezTo>
                    <a:cubicBezTo>
                      <a:pt x="59" y="22"/>
                      <a:pt x="56" y="18"/>
                      <a:pt x="52" y="14"/>
                    </a:cubicBezTo>
                    <a:cubicBezTo>
                      <a:pt x="50" y="12"/>
                      <a:pt x="47" y="11"/>
                      <a:pt x="44" y="10"/>
                    </a:cubicBezTo>
                    <a:cubicBezTo>
                      <a:pt x="41" y="9"/>
                      <a:pt x="37" y="8"/>
                      <a:pt x="34" y="8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2" y="0"/>
                      <a:pt x="67" y="12"/>
                      <a:pt x="67" y="27"/>
                    </a:cubicBezTo>
                    <a:cubicBezTo>
                      <a:pt x="67" y="42"/>
                      <a:pt x="52" y="54"/>
                      <a:pt x="34" y="54"/>
                    </a:cubicBezTo>
                    <a:cubicBezTo>
                      <a:pt x="32" y="54"/>
                      <a:pt x="30" y="54"/>
                      <a:pt x="28" y="54"/>
                    </a:cubicBezTo>
                    <a:cubicBezTo>
                      <a:pt x="21" y="61"/>
                      <a:pt x="13" y="62"/>
                      <a:pt x="4" y="6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9" y="59"/>
                      <a:pt x="13" y="55"/>
                      <a:pt x="13" y="50"/>
                    </a:cubicBezTo>
                    <a:cubicBezTo>
                      <a:pt x="13" y="49"/>
                      <a:pt x="13" y="49"/>
                      <a:pt x="12" y="48"/>
                    </a:cubicBezTo>
                    <a:cubicBezTo>
                      <a:pt x="5" y="43"/>
                      <a:pt x="0" y="36"/>
                      <a:pt x="0" y="27"/>
                    </a:cubicBezTo>
                    <a:cubicBezTo>
                      <a:pt x="0" y="12"/>
                      <a:pt x="1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7" name="íŝḻïḋê">
                <a:extLst>
                  <a:ext uri="{FF2B5EF4-FFF2-40B4-BE49-F238E27FC236}">
                    <a16:creationId xmlns:a16="http://schemas.microsoft.com/office/drawing/2014/main" id="{4656A24A-EB1D-4098-9DFD-6DD2D0BDC3DC}"/>
                  </a:ext>
                </a:extLst>
              </p:cNvPr>
              <p:cNvSpPr/>
              <p:nvPr/>
            </p:nvSpPr>
            <p:spPr bwMode="auto">
              <a:xfrm>
                <a:off x="6312733" y="2886686"/>
                <a:ext cx="207477" cy="203562"/>
              </a:xfrm>
              <a:custGeom>
                <a:avLst/>
                <a:gdLst>
                  <a:gd name="T0" fmla="*/ 62 w 65"/>
                  <a:gd name="T1" fmla="*/ 36 h 64"/>
                  <a:gd name="T2" fmla="*/ 62 w 65"/>
                  <a:gd name="T3" fmla="*/ 32 h 64"/>
                  <a:gd name="T4" fmla="*/ 33 w 65"/>
                  <a:gd name="T5" fmla="*/ 3 h 64"/>
                  <a:gd name="T6" fmla="*/ 28 w 65"/>
                  <a:gd name="T7" fmla="*/ 3 h 64"/>
                  <a:gd name="T8" fmla="*/ 18 w 65"/>
                  <a:gd name="T9" fmla="*/ 0 h 64"/>
                  <a:gd name="T10" fmla="*/ 0 w 65"/>
                  <a:gd name="T11" fmla="*/ 18 h 64"/>
                  <a:gd name="T12" fmla="*/ 3 w 65"/>
                  <a:gd name="T13" fmla="*/ 28 h 64"/>
                  <a:gd name="T14" fmla="*/ 3 w 65"/>
                  <a:gd name="T15" fmla="*/ 32 h 64"/>
                  <a:gd name="T16" fmla="*/ 33 w 65"/>
                  <a:gd name="T17" fmla="*/ 62 h 64"/>
                  <a:gd name="T18" fmla="*/ 38 w 65"/>
                  <a:gd name="T19" fmla="*/ 62 h 64"/>
                  <a:gd name="T20" fmla="*/ 47 w 65"/>
                  <a:gd name="T21" fmla="*/ 64 h 64"/>
                  <a:gd name="T22" fmla="*/ 65 w 65"/>
                  <a:gd name="T23" fmla="*/ 46 h 64"/>
                  <a:gd name="T24" fmla="*/ 62 w 65"/>
                  <a:gd name="T25" fmla="*/ 36 h 64"/>
                  <a:gd name="T26" fmla="*/ 35 w 65"/>
                  <a:gd name="T27" fmla="*/ 54 h 64"/>
                  <a:gd name="T28" fmla="*/ 17 w 65"/>
                  <a:gd name="T29" fmla="*/ 49 h 64"/>
                  <a:gd name="T30" fmla="*/ 18 w 65"/>
                  <a:gd name="T31" fmla="*/ 39 h 64"/>
                  <a:gd name="T32" fmla="*/ 26 w 65"/>
                  <a:gd name="T33" fmla="*/ 45 h 64"/>
                  <a:gd name="T34" fmla="*/ 40 w 65"/>
                  <a:gd name="T35" fmla="*/ 44 h 64"/>
                  <a:gd name="T36" fmla="*/ 32 w 65"/>
                  <a:gd name="T37" fmla="*/ 36 h 64"/>
                  <a:gd name="T38" fmla="*/ 15 w 65"/>
                  <a:gd name="T39" fmla="*/ 23 h 64"/>
                  <a:gd name="T40" fmla="*/ 28 w 65"/>
                  <a:gd name="T41" fmla="*/ 10 h 64"/>
                  <a:gd name="T42" fmla="*/ 46 w 65"/>
                  <a:gd name="T43" fmla="*/ 15 h 64"/>
                  <a:gd name="T44" fmla="*/ 45 w 65"/>
                  <a:gd name="T45" fmla="*/ 24 h 64"/>
                  <a:gd name="T46" fmla="*/ 32 w 65"/>
                  <a:gd name="T47" fmla="*/ 17 h 64"/>
                  <a:gd name="T48" fmla="*/ 29 w 65"/>
                  <a:gd name="T49" fmla="*/ 27 h 64"/>
                  <a:gd name="T50" fmla="*/ 50 w 65"/>
                  <a:gd name="T51" fmla="*/ 37 h 64"/>
                  <a:gd name="T52" fmla="*/ 35 w 65"/>
                  <a:gd name="T53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64">
                    <a:moveTo>
                      <a:pt x="62" y="36"/>
                    </a:moveTo>
                    <a:cubicBezTo>
                      <a:pt x="62" y="35"/>
                      <a:pt x="62" y="34"/>
                      <a:pt x="62" y="32"/>
                    </a:cubicBezTo>
                    <a:cubicBezTo>
                      <a:pt x="62" y="16"/>
                      <a:pt x="49" y="3"/>
                      <a:pt x="33" y="3"/>
                    </a:cubicBezTo>
                    <a:cubicBezTo>
                      <a:pt x="31" y="3"/>
                      <a:pt x="29" y="3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"/>
                      <a:pt x="1" y="25"/>
                      <a:pt x="3" y="28"/>
                    </a:cubicBezTo>
                    <a:cubicBezTo>
                      <a:pt x="3" y="29"/>
                      <a:pt x="3" y="31"/>
                      <a:pt x="3" y="32"/>
                    </a:cubicBezTo>
                    <a:cubicBezTo>
                      <a:pt x="3" y="49"/>
                      <a:pt x="16" y="62"/>
                      <a:pt x="33" y="62"/>
                    </a:cubicBezTo>
                    <a:cubicBezTo>
                      <a:pt x="34" y="62"/>
                      <a:pt x="36" y="62"/>
                      <a:pt x="38" y="62"/>
                    </a:cubicBezTo>
                    <a:cubicBezTo>
                      <a:pt x="41" y="63"/>
                      <a:pt x="44" y="64"/>
                      <a:pt x="47" y="64"/>
                    </a:cubicBezTo>
                    <a:cubicBezTo>
                      <a:pt x="57" y="64"/>
                      <a:pt x="65" y="56"/>
                      <a:pt x="65" y="46"/>
                    </a:cubicBezTo>
                    <a:cubicBezTo>
                      <a:pt x="65" y="43"/>
                      <a:pt x="64" y="39"/>
                      <a:pt x="62" y="36"/>
                    </a:cubicBezTo>
                    <a:close/>
                    <a:moveTo>
                      <a:pt x="35" y="54"/>
                    </a:moveTo>
                    <a:cubicBezTo>
                      <a:pt x="26" y="55"/>
                      <a:pt x="21" y="53"/>
                      <a:pt x="17" y="49"/>
                    </a:cubicBezTo>
                    <a:cubicBezTo>
                      <a:pt x="13" y="45"/>
                      <a:pt x="15" y="40"/>
                      <a:pt x="18" y="39"/>
                    </a:cubicBezTo>
                    <a:cubicBezTo>
                      <a:pt x="22" y="39"/>
                      <a:pt x="24" y="44"/>
                      <a:pt x="26" y="45"/>
                    </a:cubicBezTo>
                    <a:cubicBezTo>
                      <a:pt x="28" y="46"/>
                      <a:pt x="36" y="49"/>
                      <a:pt x="40" y="44"/>
                    </a:cubicBezTo>
                    <a:cubicBezTo>
                      <a:pt x="44" y="39"/>
                      <a:pt x="37" y="37"/>
                      <a:pt x="32" y="36"/>
                    </a:cubicBezTo>
                    <a:cubicBezTo>
                      <a:pt x="24" y="35"/>
                      <a:pt x="14" y="31"/>
                      <a:pt x="15" y="23"/>
                    </a:cubicBezTo>
                    <a:cubicBezTo>
                      <a:pt x="16" y="15"/>
                      <a:pt x="22" y="11"/>
                      <a:pt x="28" y="10"/>
                    </a:cubicBezTo>
                    <a:cubicBezTo>
                      <a:pt x="37" y="9"/>
                      <a:pt x="42" y="11"/>
                      <a:pt x="46" y="15"/>
                    </a:cubicBezTo>
                    <a:cubicBezTo>
                      <a:pt x="51" y="19"/>
                      <a:pt x="48" y="24"/>
                      <a:pt x="45" y="24"/>
                    </a:cubicBezTo>
                    <a:cubicBezTo>
                      <a:pt x="42" y="24"/>
                      <a:pt x="39" y="17"/>
                      <a:pt x="32" y="17"/>
                    </a:cubicBezTo>
                    <a:cubicBezTo>
                      <a:pt x="25" y="17"/>
                      <a:pt x="20" y="24"/>
                      <a:pt x="29" y="27"/>
                    </a:cubicBezTo>
                    <a:cubicBezTo>
                      <a:pt x="37" y="29"/>
                      <a:pt x="47" y="30"/>
                      <a:pt x="50" y="37"/>
                    </a:cubicBezTo>
                    <a:cubicBezTo>
                      <a:pt x="53" y="45"/>
                      <a:pt x="45" y="54"/>
                      <a:pt x="35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8" name="ïśļîďé">
                <a:extLst>
                  <a:ext uri="{FF2B5EF4-FFF2-40B4-BE49-F238E27FC236}">
                    <a16:creationId xmlns:a16="http://schemas.microsoft.com/office/drawing/2014/main" id="{D4BDF428-5698-4916-8964-BB4C28C8A226}"/>
                  </a:ext>
                </a:extLst>
              </p:cNvPr>
              <p:cNvSpPr/>
              <p:nvPr/>
            </p:nvSpPr>
            <p:spPr bwMode="auto">
              <a:xfrm>
                <a:off x="5156634" y="2140536"/>
                <a:ext cx="262282" cy="281855"/>
              </a:xfrm>
              <a:custGeom>
                <a:avLst/>
                <a:gdLst>
                  <a:gd name="T0" fmla="*/ 78 w 82"/>
                  <a:gd name="T1" fmla="*/ 22 h 88"/>
                  <a:gd name="T2" fmla="*/ 50 w 82"/>
                  <a:gd name="T3" fmla="*/ 2 h 88"/>
                  <a:gd name="T4" fmla="*/ 40 w 82"/>
                  <a:gd name="T5" fmla="*/ 4 h 88"/>
                  <a:gd name="T6" fmla="*/ 3 w 82"/>
                  <a:gd name="T7" fmla="*/ 55 h 88"/>
                  <a:gd name="T8" fmla="*/ 4 w 82"/>
                  <a:gd name="T9" fmla="*/ 65 h 88"/>
                  <a:gd name="T10" fmla="*/ 32 w 82"/>
                  <a:gd name="T11" fmla="*/ 85 h 88"/>
                  <a:gd name="T12" fmla="*/ 42 w 82"/>
                  <a:gd name="T13" fmla="*/ 84 h 88"/>
                  <a:gd name="T14" fmla="*/ 80 w 82"/>
                  <a:gd name="T15" fmla="*/ 33 h 88"/>
                  <a:gd name="T16" fmla="*/ 78 w 82"/>
                  <a:gd name="T17" fmla="*/ 22 h 88"/>
                  <a:gd name="T18" fmla="*/ 54 w 82"/>
                  <a:gd name="T19" fmla="*/ 9 h 88"/>
                  <a:gd name="T20" fmla="*/ 70 w 82"/>
                  <a:gd name="T21" fmla="*/ 21 h 88"/>
                  <a:gd name="T22" fmla="*/ 68 w 82"/>
                  <a:gd name="T23" fmla="*/ 23 h 88"/>
                  <a:gd name="T24" fmla="*/ 53 w 82"/>
                  <a:gd name="T25" fmla="*/ 11 h 88"/>
                  <a:gd name="T26" fmla="*/ 54 w 82"/>
                  <a:gd name="T27" fmla="*/ 9 h 88"/>
                  <a:gd name="T28" fmla="*/ 21 w 82"/>
                  <a:gd name="T29" fmla="*/ 71 h 88"/>
                  <a:gd name="T30" fmla="*/ 20 w 82"/>
                  <a:gd name="T31" fmla="*/ 64 h 88"/>
                  <a:gd name="T32" fmla="*/ 27 w 82"/>
                  <a:gd name="T33" fmla="*/ 63 h 88"/>
                  <a:gd name="T34" fmla="*/ 28 w 82"/>
                  <a:gd name="T35" fmla="*/ 70 h 88"/>
                  <a:gd name="T36" fmla="*/ 21 w 82"/>
                  <a:gd name="T37" fmla="*/ 71 h 88"/>
                  <a:gd name="T38" fmla="*/ 45 w 82"/>
                  <a:gd name="T39" fmla="*/ 71 h 88"/>
                  <a:gd name="T40" fmla="*/ 14 w 82"/>
                  <a:gd name="T41" fmla="*/ 48 h 88"/>
                  <a:gd name="T42" fmla="*/ 43 w 82"/>
                  <a:gd name="T43" fmla="*/ 9 h 88"/>
                  <a:gd name="T44" fmla="*/ 74 w 82"/>
                  <a:gd name="T45" fmla="*/ 32 h 88"/>
                  <a:gd name="T46" fmla="*/ 45 w 82"/>
                  <a:gd name="T47" fmla="*/ 7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88">
                    <a:moveTo>
                      <a:pt x="78" y="2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47" y="0"/>
                      <a:pt x="43" y="1"/>
                      <a:pt x="40" y="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0" y="58"/>
                      <a:pt x="1" y="63"/>
                      <a:pt x="4" y="6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5" y="88"/>
                      <a:pt x="40" y="87"/>
                      <a:pt x="42" y="84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2" y="29"/>
                      <a:pt x="81" y="25"/>
                      <a:pt x="78" y="22"/>
                    </a:cubicBezTo>
                    <a:close/>
                    <a:moveTo>
                      <a:pt x="54" y="9"/>
                    </a:moveTo>
                    <a:cubicBezTo>
                      <a:pt x="70" y="21"/>
                      <a:pt x="70" y="21"/>
                      <a:pt x="70" y="21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53" y="11"/>
                      <a:pt x="53" y="11"/>
                      <a:pt x="53" y="11"/>
                    </a:cubicBezTo>
                    <a:lnTo>
                      <a:pt x="54" y="9"/>
                    </a:lnTo>
                    <a:close/>
                    <a:moveTo>
                      <a:pt x="21" y="71"/>
                    </a:moveTo>
                    <a:cubicBezTo>
                      <a:pt x="19" y="70"/>
                      <a:pt x="18" y="67"/>
                      <a:pt x="20" y="64"/>
                    </a:cubicBezTo>
                    <a:cubicBezTo>
                      <a:pt x="22" y="62"/>
                      <a:pt x="25" y="62"/>
                      <a:pt x="27" y="63"/>
                    </a:cubicBezTo>
                    <a:cubicBezTo>
                      <a:pt x="29" y="65"/>
                      <a:pt x="29" y="68"/>
                      <a:pt x="28" y="70"/>
                    </a:cubicBezTo>
                    <a:cubicBezTo>
                      <a:pt x="26" y="72"/>
                      <a:pt x="23" y="73"/>
                      <a:pt x="21" y="71"/>
                    </a:cubicBezTo>
                    <a:close/>
                    <a:moveTo>
                      <a:pt x="45" y="71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74" y="32"/>
                      <a:pt x="74" y="32"/>
                      <a:pt x="74" y="32"/>
                    </a:cubicBezTo>
                    <a:lnTo>
                      <a:pt x="45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9" name="ïśḻîḍe">
                <a:extLst>
                  <a:ext uri="{FF2B5EF4-FFF2-40B4-BE49-F238E27FC236}">
                    <a16:creationId xmlns:a16="http://schemas.microsoft.com/office/drawing/2014/main" id="{84841D52-8D79-48D5-B71D-6F014F9BAEE4}"/>
                  </a:ext>
                </a:extLst>
              </p:cNvPr>
              <p:cNvSpPr/>
              <p:nvPr/>
            </p:nvSpPr>
            <p:spPr bwMode="auto">
              <a:xfrm>
                <a:off x="4814101" y="2956741"/>
                <a:ext cx="137013" cy="152672"/>
              </a:xfrm>
              <a:custGeom>
                <a:avLst/>
                <a:gdLst>
                  <a:gd name="T0" fmla="*/ 34 w 43"/>
                  <a:gd name="T1" fmla="*/ 15 h 48"/>
                  <a:gd name="T2" fmla="*/ 36 w 43"/>
                  <a:gd name="T3" fmla="*/ 12 h 48"/>
                  <a:gd name="T4" fmla="*/ 39 w 43"/>
                  <a:gd name="T5" fmla="*/ 7 h 48"/>
                  <a:gd name="T6" fmla="*/ 38 w 43"/>
                  <a:gd name="T7" fmla="*/ 1 h 48"/>
                  <a:gd name="T8" fmla="*/ 34 w 43"/>
                  <a:gd name="T9" fmla="*/ 0 h 48"/>
                  <a:gd name="T10" fmla="*/ 27 w 43"/>
                  <a:gd name="T11" fmla="*/ 3 h 48"/>
                  <a:gd name="T12" fmla="*/ 21 w 43"/>
                  <a:gd name="T13" fmla="*/ 14 h 48"/>
                  <a:gd name="T14" fmla="*/ 16 w 43"/>
                  <a:gd name="T15" fmla="*/ 3 h 48"/>
                  <a:gd name="T16" fmla="*/ 10 w 43"/>
                  <a:gd name="T17" fmla="*/ 1 h 48"/>
                  <a:gd name="T18" fmla="*/ 6 w 43"/>
                  <a:gd name="T19" fmla="*/ 3 h 48"/>
                  <a:gd name="T20" fmla="*/ 7 w 43"/>
                  <a:gd name="T21" fmla="*/ 12 h 48"/>
                  <a:gd name="T22" fmla="*/ 10 w 43"/>
                  <a:gd name="T23" fmla="*/ 15 h 48"/>
                  <a:gd name="T24" fmla="*/ 0 w 43"/>
                  <a:gd name="T25" fmla="*/ 15 h 48"/>
                  <a:gd name="T26" fmla="*/ 0 w 43"/>
                  <a:gd name="T27" fmla="*/ 27 h 48"/>
                  <a:gd name="T28" fmla="*/ 3 w 43"/>
                  <a:gd name="T29" fmla="*/ 27 h 48"/>
                  <a:gd name="T30" fmla="*/ 3 w 43"/>
                  <a:gd name="T31" fmla="*/ 48 h 48"/>
                  <a:gd name="T32" fmla="*/ 40 w 43"/>
                  <a:gd name="T33" fmla="*/ 48 h 48"/>
                  <a:gd name="T34" fmla="*/ 40 w 43"/>
                  <a:gd name="T35" fmla="*/ 27 h 48"/>
                  <a:gd name="T36" fmla="*/ 43 w 43"/>
                  <a:gd name="T37" fmla="*/ 27 h 48"/>
                  <a:gd name="T38" fmla="*/ 43 w 43"/>
                  <a:gd name="T39" fmla="*/ 15 h 48"/>
                  <a:gd name="T40" fmla="*/ 34 w 43"/>
                  <a:gd name="T41" fmla="*/ 15 h 48"/>
                  <a:gd name="T42" fmla="*/ 29 w 43"/>
                  <a:gd name="T43" fmla="*/ 5 h 48"/>
                  <a:gd name="T44" fmla="*/ 34 w 43"/>
                  <a:gd name="T45" fmla="*/ 3 h 48"/>
                  <a:gd name="T46" fmla="*/ 35 w 43"/>
                  <a:gd name="T47" fmla="*/ 4 h 48"/>
                  <a:gd name="T48" fmla="*/ 34 w 43"/>
                  <a:gd name="T49" fmla="*/ 10 h 48"/>
                  <a:gd name="T50" fmla="*/ 27 w 43"/>
                  <a:gd name="T51" fmla="*/ 15 h 48"/>
                  <a:gd name="T52" fmla="*/ 24 w 43"/>
                  <a:gd name="T53" fmla="*/ 15 h 48"/>
                  <a:gd name="T54" fmla="*/ 29 w 43"/>
                  <a:gd name="T55" fmla="*/ 5 h 48"/>
                  <a:gd name="T56" fmla="*/ 8 w 43"/>
                  <a:gd name="T57" fmla="*/ 7 h 48"/>
                  <a:gd name="T58" fmla="*/ 9 w 43"/>
                  <a:gd name="T59" fmla="*/ 5 h 48"/>
                  <a:gd name="T60" fmla="*/ 10 w 43"/>
                  <a:gd name="T61" fmla="*/ 4 h 48"/>
                  <a:gd name="T62" fmla="*/ 10 w 43"/>
                  <a:gd name="T63" fmla="*/ 4 h 48"/>
                  <a:gd name="T64" fmla="*/ 13 w 43"/>
                  <a:gd name="T65" fmla="*/ 6 h 48"/>
                  <a:gd name="T66" fmla="*/ 17 w 43"/>
                  <a:gd name="T67" fmla="*/ 13 h 48"/>
                  <a:gd name="T68" fmla="*/ 17 w 43"/>
                  <a:gd name="T69" fmla="*/ 13 h 48"/>
                  <a:gd name="T70" fmla="*/ 17 w 43"/>
                  <a:gd name="T71" fmla="*/ 13 h 48"/>
                  <a:gd name="T72" fmla="*/ 9 w 43"/>
                  <a:gd name="T73" fmla="*/ 10 h 48"/>
                  <a:gd name="T74" fmla="*/ 8 w 43"/>
                  <a:gd name="T75" fmla="*/ 7 h 48"/>
                  <a:gd name="T76" fmla="*/ 18 w 43"/>
                  <a:gd name="T77" fmla="*/ 45 h 48"/>
                  <a:gd name="T78" fmla="*/ 6 w 43"/>
                  <a:gd name="T79" fmla="*/ 45 h 48"/>
                  <a:gd name="T80" fmla="*/ 6 w 43"/>
                  <a:gd name="T81" fmla="*/ 25 h 48"/>
                  <a:gd name="T82" fmla="*/ 18 w 43"/>
                  <a:gd name="T83" fmla="*/ 25 h 48"/>
                  <a:gd name="T84" fmla="*/ 18 w 43"/>
                  <a:gd name="T85" fmla="*/ 45 h 48"/>
                  <a:gd name="T86" fmla="*/ 18 w 43"/>
                  <a:gd name="T87" fmla="*/ 24 h 48"/>
                  <a:gd name="T88" fmla="*/ 3 w 43"/>
                  <a:gd name="T89" fmla="*/ 24 h 48"/>
                  <a:gd name="T90" fmla="*/ 3 w 43"/>
                  <a:gd name="T91" fmla="*/ 18 h 48"/>
                  <a:gd name="T92" fmla="*/ 18 w 43"/>
                  <a:gd name="T93" fmla="*/ 18 h 48"/>
                  <a:gd name="T94" fmla="*/ 18 w 43"/>
                  <a:gd name="T95" fmla="*/ 24 h 48"/>
                  <a:gd name="T96" fmla="*/ 37 w 43"/>
                  <a:gd name="T97" fmla="*/ 45 h 48"/>
                  <a:gd name="T98" fmla="*/ 25 w 43"/>
                  <a:gd name="T99" fmla="*/ 45 h 48"/>
                  <a:gd name="T100" fmla="*/ 25 w 43"/>
                  <a:gd name="T101" fmla="*/ 25 h 48"/>
                  <a:gd name="T102" fmla="*/ 37 w 43"/>
                  <a:gd name="T103" fmla="*/ 25 h 48"/>
                  <a:gd name="T104" fmla="*/ 37 w 43"/>
                  <a:gd name="T105" fmla="*/ 45 h 48"/>
                  <a:gd name="T106" fmla="*/ 40 w 43"/>
                  <a:gd name="T107" fmla="*/ 24 h 48"/>
                  <a:gd name="T108" fmla="*/ 25 w 43"/>
                  <a:gd name="T109" fmla="*/ 24 h 48"/>
                  <a:gd name="T110" fmla="*/ 25 w 43"/>
                  <a:gd name="T111" fmla="*/ 18 h 48"/>
                  <a:gd name="T112" fmla="*/ 40 w 43"/>
                  <a:gd name="T113" fmla="*/ 18 h 48"/>
                  <a:gd name="T114" fmla="*/ 40 w 43"/>
                  <a:gd name="T1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" h="48">
                    <a:moveTo>
                      <a:pt x="34" y="15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8" y="11"/>
                      <a:pt x="39" y="9"/>
                      <a:pt x="39" y="7"/>
                    </a:cubicBezTo>
                    <a:cubicBezTo>
                      <a:pt x="40" y="5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1" y="0"/>
                      <a:pt x="29" y="1"/>
                      <a:pt x="27" y="3"/>
                    </a:cubicBezTo>
                    <a:cubicBezTo>
                      <a:pt x="24" y="6"/>
                      <a:pt x="22" y="10"/>
                      <a:pt x="21" y="14"/>
                    </a:cubicBezTo>
                    <a:cubicBezTo>
                      <a:pt x="20" y="10"/>
                      <a:pt x="19" y="6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1"/>
                      <a:pt x="7" y="1"/>
                      <a:pt x="6" y="3"/>
                    </a:cubicBezTo>
                    <a:cubicBezTo>
                      <a:pt x="4" y="5"/>
                      <a:pt x="4" y="9"/>
                      <a:pt x="7" y="12"/>
                    </a:cubicBezTo>
                    <a:cubicBezTo>
                      <a:pt x="8" y="13"/>
                      <a:pt x="9" y="14"/>
                      <a:pt x="1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15"/>
                      <a:pt x="43" y="15"/>
                      <a:pt x="43" y="15"/>
                    </a:cubicBezTo>
                    <a:lnTo>
                      <a:pt x="34" y="15"/>
                    </a:lnTo>
                    <a:close/>
                    <a:moveTo>
                      <a:pt x="29" y="5"/>
                    </a:moveTo>
                    <a:cubicBezTo>
                      <a:pt x="31" y="4"/>
                      <a:pt x="32" y="3"/>
                      <a:pt x="34" y="3"/>
                    </a:cubicBezTo>
                    <a:cubicBezTo>
                      <a:pt x="34" y="3"/>
                      <a:pt x="35" y="3"/>
                      <a:pt x="35" y="4"/>
                    </a:cubicBezTo>
                    <a:cubicBezTo>
                      <a:pt x="37" y="5"/>
                      <a:pt x="36" y="8"/>
                      <a:pt x="34" y="10"/>
                    </a:cubicBezTo>
                    <a:cubicBezTo>
                      <a:pt x="32" y="12"/>
                      <a:pt x="29" y="14"/>
                      <a:pt x="27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2"/>
                      <a:pt x="27" y="8"/>
                      <a:pt x="29" y="5"/>
                    </a:cubicBezTo>
                    <a:close/>
                    <a:moveTo>
                      <a:pt x="8" y="7"/>
                    </a:moveTo>
                    <a:cubicBezTo>
                      <a:pt x="8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10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4" y="13"/>
                      <a:pt x="11" y="11"/>
                      <a:pt x="9" y="10"/>
                    </a:cubicBezTo>
                    <a:cubicBezTo>
                      <a:pt x="9" y="9"/>
                      <a:pt x="8" y="8"/>
                      <a:pt x="8" y="7"/>
                    </a:cubicBezTo>
                    <a:close/>
                    <a:moveTo>
                      <a:pt x="18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8" y="25"/>
                      <a:pt x="18" y="25"/>
                      <a:pt x="18" y="25"/>
                    </a:cubicBezTo>
                    <a:lnTo>
                      <a:pt x="18" y="45"/>
                    </a:lnTo>
                    <a:close/>
                    <a:moveTo>
                      <a:pt x="18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24"/>
                    </a:lnTo>
                    <a:close/>
                    <a:moveTo>
                      <a:pt x="37" y="45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7" y="25"/>
                      <a:pt x="37" y="25"/>
                      <a:pt x="37" y="25"/>
                    </a:cubicBezTo>
                    <a:lnTo>
                      <a:pt x="37" y="45"/>
                    </a:lnTo>
                    <a:close/>
                    <a:moveTo>
                      <a:pt x="40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40" y="18"/>
                      <a:pt x="40" y="18"/>
                      <a:pt x="40" y="18"/>
                    </a:cubicBez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70" name="íṥḻïdè">
                <a:extLst>
                  <a:ext uri="{FF2B5EF4-FFF2-40B4-BE49-F238E27FC236}">
                    <a16:creationId xmlns:a16="http://schemas.microsoft.com/office/drawing/2014/main" id="{17F633AD-4330-4463-8720-4D4261EA90EA}"/>
                  </a:ext>
                </a:extLst>
              </p:cNvPr>
              <p:cNvSpPr/>
              <p:nvPr/>
            </p:nvSpPr>
            <p:spPr bwMode="auto">
              <a:xfrm>
                <a:off x="5646087" y="3307798"/>
                <a:ext cx="227050" cy="199648"/>
              </a:xfrm>
              <a:custGeom>
                <a:avLst/>
                <a:gdLst>
                  <a:gd name="T0" fmla="*/ 76 w 116"/>
                  <a:gd name="T1" fmla="*/ 15 h 102"/>
                  <a:gd name="T2" fmla="*/ 40 w 116"/>
                  <a:gd name="T3" fmla="*/ 0 h 102"/>
                  <a:gd name="T4" fmla="*/ 0 w 116"/>
                  <a:gd name="T5" fmla="*/ 15 h 102"/>
                  <a:gd name="T6" fmla="*/ 0 w 116"/>
                  <a:gd name="T7" fmla="*/ 102 h 102"/>
                  <a:gd name="T8" fmla="*/ 40 w 116"/>
                  <a:gd name="T9" fmla="*/ 87 h 102"/>
                  <a:gd name="T10" fmla="*/ 76 w 116"/>
                  <a:gd name="T11" fmla="*/ 102 h 102"/>
                  <a:gd name="T12" fmla="*/ 116 w 116"/>
                  <a:gd name="T13" fmla="*/ 87 h 102"/>
                  <a:gd name="T14" fmla="*/ 116 w 116"/>
                  <a:gd name="T15" fmla="*/ 0 h 102"/>
                  <a:gd name="T16" fmla="*/ 76 w 116"/>
                  <a:gd name="T17" fmla="*/ 15 h 102"/>
                  <a:gd name="T18" fmla="*/ 44 w 116"/>
                  <a:gd name="T19" fmla="*/ 9 h 102"/>
                  <a:gd name="T20" fmla="*/ 73 w 116"/>
                  <a:gd name="T21" fmla="*/ 22 h 102"/>
                  <a:gd name="T22" fmla="*/ 73 w 116"/>
                  <a:gd name="T23" fmla="*/ 92 h 102"/>
                  <a:gd name="T24" fmla="*/ 44 w 116"/>
                  <a:gd name="T25" fmla="*/ 80 h 102"/>
                  <a:gd name="T26" fmla="*/ 44 w 116"/>
                  <a:gd name="T27" fmla="*/ 9 h 102"/>
                  <a:gd name="T28" fmla="*/ 8 w 116"/>
                  <a:gd name="T29" fmla="*/ 20 h 102"/>
                  <a:gd name="T30" fmla="*/ 37 w 116"/>
                  <a:gd name="T31" fmla="*/ 9 h 102"/>
                  <a:gd name="T32" fmla="*/ 37 w 116"/>
                  <a:gd name="T33" fmla="*/ 80 h 102"/>
                  <a:gd name="T34" fmla="*/ 8 w 116"/>
                  <a:gd name="T35" fmla="*/ 92 h 102"/>
                  <a:gd name="T36" fmla="*/ 8 w 116"/>
                  <a:gd name="T37" fmla="*/ 20 h 102"/>
                  <a:gd name="T38" fmla="*/ 109 w 116"/>
                  <a:gd name="T39" fmla="*/ 82 h 102"/>
                  <a:gd name="T40" fmla="*/ 80 w 116"/>
                  <a:gd name="T41" fmla="*/ 92 h 102"/>
                  <a:gd name="T42" fmla="*/ 80 w 116"/>
                  <a:gd name="T43" fmla="*/ 22 h 102"/>
                  <a:gd name="T44" fmla="*/ 109 w 116"/>
                  <a:gd name="T45" fmla="*/ 10 h 102"/>
                  <a:gd name="T46" fmla="*/ 109 w 116"/>
                  <a:gd name="T47" fmla="*/ 8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102">
                    <a:moveTo>
                      <a:pt x="76" y="15"/>
                    </a:moveTo>
                    <a:lnTo>
                      <a:pt x="40" y="0"/>
                    </a:lnTo>
                    <a:lnTo>
                      <a:pt x="0" y="15"/>
                    </a:lnTo>
                    <a:lnTo>
                      <a:pt x="0" y="102"/>
                    </a:lnTo>
                    <a:lnTo>
                      <a:pt x="40" y="87"/>
                    </a:lnTo>
                    <a:lnTo>
                      <a:pt x="76" y="102"/>
                    </a:lnTo>
                    <a:lnTo>
                      <a:pt x="116" y="87"/>
                    </a:lnTo>
                    <a:lnTo>
                      <a:pt x="116" y="0"/>
                    </a:lnTo>
                    <a:lnTo>
                      <a:pt x="76" y="15"/>
                    </a:lnTo>
                    <a:close/>
                    <a:moveTo>
                      <a:pt x="44" y="9"/>
                    </a:moveTo>
                    <a:lnTo>
                      <a:pt x="73" y="22"/>
                    </a:lnTo>
                    <a:lnTo>
                      <a:pt x="73" y="92"/>
                    </a:lnTo>
                    <a:lnTo>
                      <a:pt x="44" y="80"/>
                    </a:lnTo>
                    <a:lnTo>
                      <a:pt x="44" y="9"/>
                    </a:lnTo>
                    <a:close/>
                    <a:moveTo>
                      <a:pt x="8" y="20"/>
                    </a:moveTo>
                    <a:lnTo>
                      <a:pt x="37" y="9"/>
                    </a:lnTo>
                    <a:lnTo>
                      <a:pt x="37" y="80"/>
                    </a:lnTo>
                    <a:lnTo>
                      <a:pt x="8" y="92"/>
                    </a:lnTo>
                    <a:lnTo>
                      <a:pt x="8" y="20"/>
                    </a:lnTo>
                    <a:close/>
                    <a:moveTo>
                      <a:pt x="109" y="82"/>
                    </a:moveTo>
                    <a:lnTo>
                      <a:pt x="80" y="92"/>
                    </a:lnTo>
                    <a:lnTo>
                      <a:pt x="80" y="22"/>
                    </a:lnTo>
                    <a:lnTo>
                      <a:pt x="109" y="10"/>
                    </a:lnTo>
                    <a:lnTo>
                      <a:pt x="109" y="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0" name="îṩlîde">
              <a:extLst>
                <a:ext uri="{FF2B5EF4-FFF2-40B4-BE49-F238E27FC236}">
                  <a16:creationId xmlns:a16="http://schemas.microsoft.com/office/drawing/2014/main" id="{6163642D-68A3-4568-88E7-163D3DBAC47D}"/>
                </a:ext>
              </a:extLst>
            </p:cNvPr>
            <p:cNvGrpSpPr/>
            <p:nvPr/>
          </p:nvGrpSpPr>
          <p:grpSpPr>
            <a:xfrm>
              <a:off x="6880852" y="1289061"/>
              <a:ext cx="3916753" cy="4537754"/>
              <a:chOff x="6868614" y="762985"/>
              <a:chExt cx="5222153" cy="6050102"/>
            </a:xfrm>
            <a:solidFill>
              <a:schemeClr val="tx2"/>
            </a:solidFill>
          </p:grpSpPr>
          <p:sp>
            <p:nvSpPr>
              <p:cNvPr id="11" name="iśļiḓe">
                <a:extLst>
                  <a:ext uri="{FF2B5EF4-FFF2-40B4-BE49-F238E27FC236}">
                    <a16:creationId xmlns:a16="http://schemas.microsoft.com/office/drawing/2014/main" id="{CD5502D8-0542-48C0-96D4-4801F3018F18}"/>
                  </a:ext>
                </a:extLst>
              </p:cNvPr>
              <p:cNvSpPr/>
              <p:nvPr/>
            </p:nvSpPr>
            <p:spPr bwMode="auto">
              <a:xfrm>
                <a:off x="11738448" y="4076742"/>
                <a:ext cx="342533" cy="319044"/>
              </a:xfrm>
              <a:custGeom>
                <a:avLst/>
                <a:gdLst>
                  <a:gd name="T0" fmla="*/ 53 w 107"/>
                  <a:gd name="T1" fmla="*/ 13 h 100"/>
                  <a:gd name="T2" fmla="*/ 37 w 107"/>
                  <a:gd name="T3" fmla="*/ 16 h 100"/>
                  <a:gd name="T4" fmla="*/ 24 w 107"/>
                  <a:gd name="T5" fmla="*/ 23 h 100"/>
                  <a:gd name="T6" fmla="*/ 13 w 107"/>
                  <a:gd name="T7" fmla="*/ 43 h 100"/>
                  <a:gd name="T8" fmla="*/ 17 w 107"/>
                  <a:gd name="T9" fmla="*/ 55 h 100"/>
                  <a:gd name="T10" fmla="*/ 27 w 107"/>
                  <a:gd name="T11" fmla="*/ 66 h 100"/>
                  <a:gd name="T12" fmla="*/ 33 w 107"/>
                  <a:gd name="T13" fmla="*/ 75 h 100"/>
                  <a:gd name="T14" fmla="*/ 33 w 107"/>
                  <a:gd name="T15" fmla="*/ 79 h 100"/>
                  <a:gd name="T16" fmla="*/ 36 w 107"/>
                  <a:gd name="T17" fmla="*/ 77 h 100"/>
                  <a:gd name="T18" fmla="*/ 45 w 107"/>
                  <a:gd name="T19" fmla="*/ 73 h 100"/>
                  <a:gd name="T20" fmla="*/ 47 w 107"/>
                  <a:gd name="T21" fmla="*/ 73 h 100"/>
                  <a:gd name="T22" fmla="*/ 53 w 107"/>
                  <a:gd name="T23" fmla="*/ 73 h 100"/>
                  <a:gd name="T24" fmla="*/ 70 w 107"/>
                  <a:gd name="T25" fmla="*/ 71 h 100"/>
                  <a:gd name="T26" fmla="*/ 83 w 107"/>
                  <a:gd name="T27" fmla="*/ 64 h 100"/>
                  <a:gd name="T28" fmla="*/ 93 w 107"/>
                  <a:gd name="T29" fmla="*/ 43 h 100"/>
                  <a:gd name="T30" fmla="*/ 83 w 107"/>
                  <a:gd name="T31" fmla="*/ 23 h 100"/>
                  <a:gd name="T32" fmla="*/ 70 w 107"/>
                  <a:gd name="T33" fmla="*/ 16 h 100"/>
                  <a:gd name="T34" fmla="*/ 53 w 107"/>
                  <a:gd name="T35" fmla="*/ 13 h 100"/>
                  <a:gd name="T36" fmla="*/ 53 w 107"/>
                  <a:gd name="T37" fmla="*/ 0 h 100"/>
                  <a:gd name="T38" fmla="*/ 53 w 107"/>
                  <a:gd name="T39" fmla="*/ 0 h 100"/>
                  <a:gd name="T40" fmla="*/ 107 w 107"/>
                  <a:gd name="T41" fmla="*/ 43 h 100"/>
                  <a:gd name="T42" fmla="*/ 53 w 107"/>
                  <a:gd name="T43" fmla="*/ 87 h 100"/>
                  <a:gd name="T44" fmla="*/ 45 w 107"/>
                  <a:gd name="T45" fmla="*/ 86 h 100"/>
                  <a:gd name="T46" fmla="*/ 7 w 107"/>
                  <a:gd name="T47" fmla="*/ 100 h 100"/>
                  <a:gd name="T48" fmla="*/ 7 w 107"/>
                  <a:gd name="T49" fmla="*/ 97 h 100"/>
                  <a:gd name="T50" fmla="*/ 20 w 107"/>
                  <a:gd name="T51" fmla="*/ 80 h 100"/>
                  <a:gd name="T52" fmla="*/ 20 w 107"/>
                  <a:gd name="T53" fmla="*/ 77 h 100"/>
                  <a:gd name="T54" fmla="*/ 0 w 107"/>
                  <a:gd name="T55" fmla="*/ 43 h 100"/>
                  <a:gd name="T56" fmla="*/ 53 w 107"/>
                  <a:gd name="T5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100">
                    <a:moveTo>
                      <a:pt x="53" y="13"/>
                    </a:moveTo>
                    <a:cubicBezTo>
                      <a:pt x="48" y="13"/>
                      <a:pt x="42" y="14"/>
                      <a:pt x="37" y="16"/>
                    </a:cubicBezTo>
                    <a:cubicBezTo>
                      <a:pt x="32" y="18"/>
                      <a:pt x="28" y="20"/>
                      <a:pt x="24" y="23"/>
                    </a:cubicBezTo>
                    <a:cubicBezTo>
                      <a:pt x="17" y="29"/>
                      <a:pt x="13" y="36"/>
                      <a:pt x="13" y="43"/>
                    </a:cubicBezTo>
                    <a:cubicBezTo>
                      <a:pt x="13" y="48"/>
                      <a:pt x="14" y="52"/>
                      <a:pt x="17" y="55"/>
                    </a:cubicBezTo>
                    <a:cubicBezTo>
                      <a:pt x="19" y="59"/>
                      <a:pt x="23" y="63"/>
                      <a:pt x="27" y="66"/>
                    </a:cubicBezTo>
                    <a:cubicBezTo>
                      <a:pt x="30" y="68"/>
                      <a:pt x="32" y="71"/>
                      <a:pt x="33" y="75"/>
                    </a:cubicBezTo>
                    <a:cubicBezTo>
                      <a:pt x="33" y="76"/>
                      <a:pt x="33" y="78"/>
                      <a:pt x="33" y="79"/>
                    </a:cubicBezTo>
                    <a:cubicBezTo>
                      <a:pt x="34" y="78"/>
                      <a:pt x="35" y="78"/>
                      <a:pt x="36" y="77"/>
                    </a:cubicBezTo>
                    <a:cubicBezTo>
                      <a:pt x="38" y="74"/>
                      <a:pt x="42" y="73"/>
                      <a:pt x="45" y="73"/>
                    </a:cubicBezTo>
                    <a:cubicBezTo>
                      <a:pt x="46" y="73"/>
                      <a:pt x="46" y="73"/>
                      <a:pt x="47" y="73"/>
                    </a:cubicBezTo>
                    <a:cubicBezTo>
                      <a:pt x="49" y="73"/>
                      <a:pt x="51" y="73"/>
                      <a:pt x="53" y="73"/>
                    </a:cubicBezTo>
                    <a:cubicBezTo>
                      <a:pt x="59" y="73"/>
                      <a:pt x="65" y="73"/>
                      <a:pt x="70" y="71"/>
                    </a:cubicBezTo>
                    <a:cubicBezTo>
                      <a:pt x="75" y="69"/>
                      <a:pt x="79" y="67"/>
                      <a:pt x="83" y="64"/>
                    </a:cubicBezTo>
                    <a:cubicBezTo>
                      <a:pt x="90" y="58"/>
                      <a:pt x="93" y="51"/>
                      <a:pt x="93" y="43"/>
                    </a:cubicBezTo>
                    <a:cubicBezTo>
                      <a:pt x="93" y="36"/>
                      <a:pt x="90" y="29"/>
                      <a:pt x="83" y="23"/>
                    </a:cubicBezTo>
                    <a:cubicBezTo>
                      <a:pt x="79" y="20"/>
                      <a:pt x="75" y="18"/>
                      <a:pt x="70" y="16"/>
                    </a:cubicBezTo>
                    <a:cubicBezTo>
                      <a:pt x="65" y="14"/>
                      <a:pt x="59" y="13"/>
                      <a:pt x="53" y="13"/>
                    </a:cubicBezTo>
                    <a:close/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7" y="19"/>
                      <a:pt x="107" y="43"/>
                    </a:cubicBezTo>
                    <a:cubicBezTo>
                      <a:pt x="107" y="67"/>
                      <a:pt x="83" y="87"/>
                      <a:pt x="53" y="87"/>
                    </a:cubicBezTo>
                    <a:cubicBezTo>
                      <a:pt x="51" y="87"/>
                      <a:pt x="48" y="87"/>
                      <a:pt x="45" y="86"/>
                    </a:cubicBezTo>
                    <a:cubicBezTo>
                      <a:pt x="34" y="98"/>
                      <a:pt x="20" y="100"/>
                      <a:pt x="7" y="100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4" y="94"/>
                      <a:pt x="20" y="87"/>
                      <a:pt x="20" y="80"/>
                    </a:cubicBezTo>
                    <a:cubicBezTo>
                      <a:pt x="20" y="79"/>
                      <a:pt x="20" y="78"/>
                      <a:pt x="20" y="77"/>
                    </a:cubicBezTo>
                    <a:cubicBezTo>
                      <a:pt x="8" y="69"/>
                      <a:pt x="0" y="57"/>
                      <a:pt x="0" y="43"/>
                    </a:cubicBezTo>
                    <a:cubicBezTo>
                      <a:pt x="0" y="19"/>
                      <a:pt x="2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" name="iSļíḍe">
                <a:extLst>
                  <a:ext uri="{FF2B5EF4-FFF2-40B4-BE49-F238E27FC236}">
                    <a16:creationId xmlns:a16="http://schemas.microsoft.com/office/drawing/2014/main" id="{2D886091-BA4B-46BE-9141-79E639CAC070}"/>
                  </a:ext>
                </a:extLst>
              </p:cNvPr>
              <p:cNvSpPr/>
              <p:nvPr/>
            </p:nvSpPr>
            <p:spPr bwMode="auto">
              <a:xfrm>
                <a:off x="11501612" y="4250944"/>
                <a:ext cx="215306" cy="215306"/>
              </a:xfrm>
              <a:custGeom>
                <a:avLst/>
                <a:gdLst>
                  <a:gd name="T0" fmla="*/ 62 w 67"/>
                  <a:gd name="T1" fmla="*/ 17 h 67"/>
                  <a:gd name="T2" fmla="*/ 67 w 67"/>
                  <a:gd name="T3" fmla="*/ 13 h 67"/>
                  <a:gd name="T4" fmla="*/ 67 w 67"/>
                  <a:gd name="T5" fmla="*/ 5 h 67"/>
                  <a:gd name="T6" fmla="*/ 58 w 67"/>
                  <a:gd name="T7" fmla="*/ 5 h 67"/>
                  <a:gd name="T8" fmla="*/ 58 w 67"/>
                  <a:gd name="T9" fmla="*/ 0 h 67"/>
                  <a:gd name="T10" fmla="*/ 4 w 67"/>
                  <a:gd name="T11" fmla="*/ 0 h 67"/>
                  <a:gd name="T12" fmla="*/ 0 w 67"/>
                  <a:gd name="T13" fmla="*/ 5 h 67"/>
                  <a:gd name="T14" fmla="*/ 0 w 67"/>
                  <a:gd name="T15" fmla="*/ 63 h 67"/>
                  <a:gd name="T16" fmla="*/ 4 w 67"/>
                  <a:gd name="T17" fmla="*/ 67 h 67"/>
                  <a:gd name="T18" fmla="*/ 58 w 67"/>
                  <a:gd name="T19" fmla="*/ 67 h 67"/>
                  <a:gd name="T20" fmla="*/ 58 w 67"/>
                  <a:gd name="T21" fmla="*/ 50 h 67"/>
                  <a:gd name="T22" fmla="*/ 62 w 67"/>
                  <a:gd name="T23" fmla="*/ 50 h 67"/>
                  <a:gd name="T24" fmla="*/ 67 w 67"/>
                  <a:gd name="T25" fmla="*/ 46 h 67"/>
                  <a:gd name="T26" fmla="*/ 67 w 67"/>
                  <a:gd name="T27" fmla="*/ 38 h 67"/>
                  <a:gd name="T28" fmla="*/ 58 w 67"/>
                  <a:gd name="T29" fmla="*/ 38 h 67"/>
                  <a:gd name="T30" fmla="*/ 58 w 67"/>
                  <a:gd name="T31" fmla="*/ 34 h 67"/>
                  <a:gd name="T32" fmla="*/ 62 w 67"/>
                  <a:gd name="T33" fmla="*/ 34 h 67"/>
                  <a:gd name="T34" fmla="*/ 67 w 67"/>
                  <a:gd name="T35" fmla="*/ 30 h 67"/>
                  <a:gd name="T36" fmla="*/ 67 w 67"/>
                  <a:gd name="T37" fmla="*/ 21 h 67"/>
                  <a:gd name="T38" fmla="*/ 58 w 67"/>
                  <a:gd name="T39" fmla="*/ 21 h 67"/>
                  <a:gd name="T40" fmla="*/ 58 w 67"/>
                  <a:gd name="T41" fmla="*/ 17 h 67"/>
                  <a:gd name="T42" fmla="*/ 62 w 67"/>
                  <a:gd name="T43" fmla="*/ 17 h 67"/>
                  <a:gd name="T44" fmla="*/ 37 w 67"/>
                  <a:gd name="T45" fmla="*/ 17 h 67"/>
                  <a:gd name="T46" fmla="*/ 46 w 67"/>
                  <a:gd name="T47" fmla="*/ 25 h 67"/>
                  <a:gd name="T48" fmla="*/ 37 w 67"/>
                  <a:gd name="T49" fmla="*/ 34 h 67"/>
                  <a:gd name="T50" fmla="*/ 29 w 67"/>
                  <a:gd name="T51" fmla="*/ 25 h 67"/>
                  <a:gd name="T52" fmla="*/ 37 w 67"/>
                  <a:gd name="T53" fmla="*/ 17 h 67"/>
                  <a:gd name="T54" fmla="*/ 16 w 67"/>
                  <a:gd name="T55" fmla="*/ 63 h 67"/>
                  <a:gd name="T56" fmla="*/ 12 w 67"/>
                  <a:gd name="T57" fmla="*/ 63 h 67"/>
                  <a:gd name="T58" fmla="*/ 12 w 67"/>
                  <a:gd name="T59" fmla="*/ 5 h 67"/>
                  <a:gd name="T60" fmla="*/ 16 w 67"/>
                  <a:gd name="T61" fmla="*/ 5 h 67"/>
                  <a:gd name="T62" fmla="*/ 16 w 67"/>
                  <a:gd name="T63" fmla="*/ 63 h 67"/>
                  <a:gd name="T64" fmla="*/ 50 w 67"/>
                  <a:gd name="T65" fmla="*/ 50 h 67"/>
                  <a:gd name="T66" fmla="*/ 25 w 67"/>
                  <a:gd name="T67" fmla="*/ 50 h 67"/>
                  <a:gd name="T68" fmla="*/ 25 w 67"/>
                  <a:gd name="T69" fmla="*/ 46 h 67"/>
                  <a:gd name="T70" fmla="*/ 33 w 67"/>
                  <a:gd name="T71" fmla="*/ 38 h 67"/>
                  <a:gd name="T72" fmla="*/ 33 w 67"/>
                  <a:gd name="T73" fmla="*/ 38 h 67"/>
                  <a:gd name="T74" fmla="*/ 41 w 67"/>
                  <a:gd name="T75" fmla="*/ 38 h 67"/>
                  <a:gd name="T76" fmla="*/ 50 w 67"/>
                  <a:gd name="T77" fmla="*/ 46 h 67"/>
                  <a:gd name="T78" fmla="*/ 50 w 67"/>
                  <a:gd name="T79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7" h="67">
                    <a:moveTo>
                      <a:pt x="62" y="17"/>
                    </a:moveTo>
                    <a:cubicBezTo>
                      <a:pt x="65" y="17"/>
                      <a:pt x="67" y="15"/>
                      <a:pt x="67" y="13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2" y="67"/>
                      <a:pt x="4" y="67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5" y="50"/>
                      <a:pt x="67" y="49"/>
                      <a:pt x="67" y="4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5" y="34"/>
                      <a:pt x="67" y="32"/>
                      <a:pt x="67" y="3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17"/>
                      <a:pt x="58" y="17"/>
                      <a:pt x="58" y="17"/>
                    </a:cubicBezTo>
                    <a:lnTo>
                      <a:pt x="62" y="17"/>
                    </a:lnTo>
                    <a:close/>
                    <a:moveTo>
                      <a:pt x="37" y="17"/>
                    </a:moveTo>
                    <a:cubicBezTo>
                      <a:pt x="42" y="17"/>
                      <a:pt x="46" y="21"/>
                      <a:pt x="46" y="25"/>
                    </a:cubicBezTo>
                    <a:cubicBezTo>
                      <a:pt x="46" y="30"/>
                      <a:pt x="42" y="34"/>
                      <a:pt x="37" y="34"/>
                    </a:cubicBezTo>
                    <a:cubicBezTo>
                      <a:pt x="33" y="34"/>
                      <a:pt x="29" y="30"/>
                      <a:pt x="29" y="25"/>
                    </a:cubicBezTo>
                    <a:cubicBezTo>
                      <a:pt x="29" y="21"/>
                      <a:pt x="33" y="17"/>
                      <a:pt x="37" y="17"/>
                    </a:cubicBezTo>
                    <a:close/>
                    <a:moveTo>
                      <a:pt x="16" y="63"/>
                    </a:move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5"/>
                      <a:pt x="16" y="5"/>
                      <a:pt x="16" y="5"/>
                    </a:cubicBezTo>
                    <a:lnTo>
                      <a:pt x="16" y="63"/>
                    </a:lnTo>
                    <a:close/>
                    <a:moveTo>
                      <a:pt x="50" y="50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2"/>
                      <a:pt x="28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6" y="38"/>
                      <a:pt x="50" y="42"/>
                      <a:pt x="50" y="46"/>
                    </a:cubicBezTo>
                    <a:lnTo>
                      <a:pt x="5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3" name="is1iďè">
                <a:extLst>
                  <a:ext uri="{FF2B5EF4-FFF2-40B4-BE49-F238E27FC236}">
                    <a16:creationId xmlns:a16="http://schemas.microsoft.com/office/drawing/2014/main" id="{DE34F313-5A83-4AF3-9C52-D2C18033AA88}"/>
                  </a:ext>
                </a:extLst>
              </p:cNvPr>
              <p:cNvSpPr/>
              <p:nvPr/>
            </p:nvSpPr>
            <p:spPr bwMode="auto">
              <a:xfrm>
                <a:off x="11869589" y="3663746"/>
                <a:ext cx="185947" cy="182031"/>
              </a:xfrm>
              <a:custGeom>
                <a:avLst/>
                <a:gdLst>
                  <a:gd name="T0" fmla="*/ 58 w 58"/>
                  <a:gd name="T1" fmla="*/ 29 h 57"/>
                  <a:gd name="T2" fmla="*/ 29 w 58"/>
                  <a:gd name="T3" fmla="*/ 57 h 57"/>
                  <a:gd name="T4" fmla="*/ 0 w 58"/>
                  <a:gd name="T5" fmla="*/ 29 h 57"/>
                  <a:gd name="T6" fmla="*/ 29 w 58"/>
                  <a:gd name="T7" fmla="*/ 0 h 57"/>
                  <a:gd name="T8" fmla="*/ 58 w 58"/>
                  <a:gd name="T9" fmla="*/ 29 h 57"/>
                  <a:gd name="T10" fmla="*/ 6 w 58"/>
                  <a:gd name="T11" fmla="*/ 29 h 57"/>
                  <a:gd name="T12" fmla="*/ 29 w 58"/>
                  <a:gd name="T13" fmla="*/ 52 h 57"/>
                  <a:gd name="T14" fmla="*/ 52 w 58"/>
                  <a:gd name="T15" fmla="*/ 29 h 57"/>
                  <a:gd name="T16" fmla="*/ 29 w 58"/>
                  <a:gd name="T17" fmla="*/ 6 h 57"/>
                  <a:gd name="T18" fmla="*/ 6 w 58"/>
                  <a:gd name="T19" fmla="*/ 29 h 57"/>
                  <a:gd name="T20" fmla="*/ 32 w 58"/>
                  <a:gd name="T21" fmla="*/ 12 h 57"/>
                  <a:gd name="T22" fmla="*/ 46 w 58"/>
                  <a:gd name="T23" fmla="*/ 26 h 57"/>
                  <a:gd name="T24" fmla="*/ 46 w 58"/>
                  <a:gd name="T25" fmla="*/ 31 h 57"/>
                  <a:gd name="T26" fmla="*/ 41 w 58"/>
                  <a:gd name="T27" fmla="*/ 31 h 57"/>
                  <a:gd name="T28" fmla="*/ 33 w 58"/>
                  <a:gd name="T29" fmla="*/ 23 h 57"/>
                  <a:gd name="T30" fmla="*/ 33 w 58"/>
                  <a:gd name="T31" fmla="*/ 43 h 57"/>
                  <a:gd name="T32" fmla="*/ 29 w 58"/>
                  <a:gd name="T33" fmla="*/ 47 h 57"/>
                  <a:gd name="T34" fmla="*/ 25 w 58"/>
                  <a:gd name="T35" fmla="*/ 43 h 57"/>
                  <a:gd name="T36" fmla="*/ 25 w 58"/>
                  <a:gd name="T37" fmla="*/ 23 h 57"/>
                  <a:gd name="T38" fmla="*/ 17 w 58"/>
                  <a:gd name="T39" fmla="*/ 31 h 57"/>
                  <a:gd name="T40" fmla="*/ 12 w 58"/>
                  <a:gd name="T41" fmla="*/ 31 h 57"/>
                  <a:gd name="T42" fmla="*/ 11 w 58"/>
                  <a:gd name="T43" fmla="*/ 29 h 57"/>
                  <a:gd name="T44" fmla="*/ 12 w 58"/>
                  <a:gd name="T45" fmla="*/ 26 h 57"/>
                  <a:gd name="T46" fmla="*/ 27 w 58"/>
                  <a:gd name="T47" fmla="*/ 12 h 57"/>
                  <a:gd name="T48" fmla="*/ 32 w 58"/>
                  <a:gd name="T49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6" y="29"/>
                    </a:moveTo>
                    <a:cubicBezTo>
                      <a:pt x="6" y="42"/>
                      <a:pt x="16" y="52"/>
                      <a:pt x="29" y="52"/>
                    </a:cubicBezTo>
                    <a:cubicBezTo>
                      <a:pt x="42" y="52"/>
                      <a:pt x="52" y="42"/>
                      <a:pt x="52" y="29"/>
                    </a:cubicBezTo>
                    <a:cubicBezTo>
                      <a:pt x="52" y="16"/>
                      <a:pt x="42" y="6"/>
                      <a:pt x="29" y="6"/>
                    </a:cubicBezTo>
                    <a:cubicBezTo>
                      <a:pt x="16" y="6"/>
                      <a:pt x="6" y="16"/>
                      <a:pt x="6" y="29"/>
                    </a:cubicBezTo>
                    <a:close/>
                    <a:moveTo>
                      <a:pt x="32" y="12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8"/>
                      <a:pt x="47" y="30"/>
                      <a:pt x="46" y="31"/>
                    </a:cubicBezTo>
                    <a:cubicBezTo>
                      <a:pt x="45" y="33"/>
                      <a:pt x="42" y="33"/>
                      <a:pt x="41" y="31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5"/>
                      <a:pt x="31" y="47"/>
                      <a:pt x="29" y="47"/>
                    </a:cubicBezTo>
                    <a:cubicBezTo>
                      <a:pt x="27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3"/>
                      <a:pt x="14" y="33"/>
                      <a:pt x="12" y="31"/>
                    </a:cubicBezTo>
                    <a:cubicBezTo>
                      <a:pt x="12" y="31"/>
                      <a:pt x="11" y="30"/>
                      <a:pt x="11" y="29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1"/>
                      <a:pt x="30" y="11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4" name="îṧlîďê">
                <a:extLst>
                  <a:ext uri="{FF2B5EF4-FFF2-40B4-BE49-F238E27FC236}">
                    <a16:creationId xmlns:a16="http://schemas.microsoft.com/office/drawing/2014/main" id="{D047025D-14D4-4E75-B189-01D497537F53}"/>
                  </a:ext>
                </a:extLst>
              </p:cNvPr>
              <p:cNvSpPr/>
              <p:nvPr/>
            </p:nvSpPr>
            <p:spPr bwMode="auto">
              <a:xfrm>
                <a:off x="11838272" y="3890796"/>
                <a:ext cx="146800" cy="146799"/>
              </a:xfrm>
              <a:custGeom>
                <a:avLst/>
                <a:gdLst>
                  <a:gd name="T0" fmla="*/ 3 w 46"/>
                  <a:gd name="T1" fmla="*/ 0 h 46"/>
                  <a:gd name="T2" fmla="*/ 20 w 46"/>
                  <a:gd name="T3" fmla="*/ 0 h 46"/>
                  <a:gd name="T4" fmla="*/ 20 w 46"/>
                  <a:gd name="T5" fmla="*/ 3 h 46"/>
                  <a:gd name="T6" fmla="*/ 3 w 46"/>
                  <a:gd name="T7" fmla="*/ 3 h 46"/>
                  <a:gd name="T8" fmla="*/ 3 w 46"/>
                  <a:gd name="T9" fmla="*/ 0 h 46"/>
                  <a:gd name="T10" fmla="*/ 26 w 46"/>
                  <a:gd name="T11" fmla="*/ 0 h 46"/>
                  <a:gd name="T12" fmla="*/ 43 w 46"/>
                  <a:gd name="T13" fmla="*/ 0 h 46"/>
                  <a:gd name="T14" fmla="*/ 43 w 46"/>
                  <a:gd name="T15" fmla="*/ 3 h 46"/>
                  <a:gd name="T16" fmla="*/ 26 w 46"/>
                  <a:gd name="T17" fmla="*/ 3 h 46"/>
                  <a:gd name="T18" fmla="*/ 26 w 46"/>
                  <a:gd name="T19" fmla="*/ 0 h 46"/>
                  <a:gd name="T20" fmla="*/ 43 w 46"/>
                  <a:gd name="T21" fmla="*/ 14 h 46"/>
                  <a:gd name="T22" fmla="*/ 41 w 46"/>
                  <a:gd name="T23" fmla="*/ 14 h 46"/>
                  <a:gd name="T24" fmla="*/ 41 w 46"/>
                  <a:gd name="T25" fmla="*/ 3 h 46"/>
                  <a:gd name="T26" fmla="*/ 29 w 46"/>
                  <a:gd name="T27" fmla="*/ 3 h 46"/>
                  <a:gd name="T28" fmla="*/ 29 w 46"/>
                  <a:gd name="T29" fmla="*/ 14 h 46"/>
                  <a:gd name="T30" fmla="*/ 17 w 46"/>
                  <a:gd name="T31" fmla="*/ 14 h 46"/>
                  <a:gd name="T32" fmla="*/ 17 w 46"/>
                  <a:gd name="T33" fmla="*/ 3 h 46"/>
                  <a:gd name="T34" fmla="*/ 6 w 46"/>
                  <a:gd name="T35" fmla="*/ 3 h 46"/>
                  <a:gd name="T36" fmla="*/ 6 w 46"/>
                  <a:gd name="T37" fmla="*/ 14 h 46"/>
                  <a:gd name="T38" fmla="*/ 3 w 46"/>
                  <a:gd name="T39" fmla="*/ 14 h 46"/>
                  <a:gd name="T40" fmla="*/ 0 w 46"/>
                  <a:gd name="T41" fmla="*/ 18 h 46"/>
                  <a:gd name="T42" fmla="*/ 0 w 46"/>
                  <a:gd name="T43" fmla="*/ 43 h 46"/>
                  <a:gd name="T44" fmla="*/ 3 w 46"/>
                  <a:gd name="T45" fmla="*/ 46 h 46"/>
                  <a:gd name="T46" fmla="*/ 17 w 46"/>
                  <a:gd name="T47" fmla="*/ 46 h 46"/>
                  <a:gd name="T48" fmla="*/ 20 w 46"/>
                  <a:gd name="T49" fmla="*/ 43 h 46"/>
                  <a:gd name="T50" fmla="*/ 20 w 46"/>
                  <a:gd name="T51" fmla="*/ 26 h 46"/>
                  <a:gd name="T52" fmla="*/ 26 w 46"/>
                  <a:gd name="T53" fmla="*/ 26 h 46"/>
                  <a:gd name="T54" fmla="*/ 26 w 46"/>
                  <a:gd name="T55" fmla="*/ 43 h 46"/>
                  <a:gd name="T56" fmla="*/ 29 w 46"/>
                  <a:gd name="T57" fmla="*/ 46 h 46"/>
                  <a:gd name="T58" fmla="*/ 43 w 46"/>
                  <a:gd name="T59" fmla="*/ 46 h 46"/>
                  <a:gd name="T60" fmla="*/ 46 w 46"/>
                  <a:gd name="T61" fmla="*/ 43 h 46"/>
                  <a:gd name="T62" fmla="*/ 46 w 46"/>
                  <a:gd name="T63" fmla="*/ 18 h 46"/>
                  <a:gd name="T64" fmla="*/ 43 w 46"/>
                  <a:gd name="T65" fmla="*/ 14 h 46"/>
                  <a:gd name="T66" fmla="*/ 16 w 46"/>
                  <a:gd name="T67" fmla="*/ 43 h 46"/>
                  <a:gd name="T68" fmla="*/ 5 w 46"/>
                  <a:gd name="T69" fmla="*/ 43 h 46"/>
                  <a:gd name="T70" fmla="*/ 3 w 46"/>
                  <a:gd name="T71" fmla="*/ 42 h 46"/>
                  <a:gd name="T72" fmla="*/ 5 w 46"/>
                  <a:gd name="T73" fmla="*/ 40 h 46"/>
                  <a:gd name="T74" fmla="*/ 16 w 46"/>
                  <a:gd name="T75" fmla="*/ 40 h 46"/>
                  <a:gd name="T76" fmla="*/ 17 w 46"/>
                  <a:gd name="T77" fmla="*/ 42 h 46"/>
                  <a:gd name="T78" fmla="*/ 16 w 46"/>
                  <a:gd name="T79" fmla="*/ 43 h 46"/>
                  <a:gd name="T80" fmla="*/ 25 w 46"/>
                  <a:gd name="T81" fmla="*/ 23 h 46"/>
                  <a:gd name="T82" fmla="*/ 22 w 46"/>
                  <a:gd name="T83" fmla="*/ 23 h 46"/>
                  <a:gd name="T84" fmla="*/ 20 w 46"/>
                  <a:gd name="T85" fmla="*/ 22 h 46"/>
                  <a:gd name="T86" fmla="*/ 22 w 46"/>
                  <a:gd name="T87" fmla="*/ 20 h 46"/>
                  <a:gd name="T88" fmla="*/ 25 w 46"/>
                  <a:gd name="T89" fmla="*/ 20 h 46"/>
                  <a:gd name="T90" fmla="*/ 26 w 46"/>
                  <a:gd name="T91" fmla="*/ 22 h 46"/>
                  <a:gd name="T92" fmla="*/ 25 w 46"/>
                  <a:gd name="T93" fmla="*/ 23 h 46"/>
                  <a:gd name="T94" fmla="*/ 42 w 46"/>
                  <a:gd name="T95" fmla="*/ 43 h 46"/>
                  <a:gd name="T96" fmla="*/ 31 w 46"/>
                  <a:gd name="T97" fmla="*/ 43 h 46"/>
                  <a:gd name="T98" fmla="*/ 29 w 46"/>
                  <a:gd name="T99" fmla="*/ 42 h 46"/>
                  <a:gd name="T100" fmla="*/ 31 w 46"/>
                  <a:gd name="T101" fmla="*/ 40 h 46"/>
                  <a:gd name="T102" fmla="*/ 42 w 46"/>
                  <a:gd name="T103" fmla="*/ 40 h 46"/>
                  <a:gd name="T104" fmla="*/ 43 w 46"/>
                  <a:gd name="T105" fmla="*/ 42 h 46"/>
                  <a:gd name="T106" fmla="*/ 42 w 46"/>
                  <a:gd name="T10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46">
                    <a:moveTo>
                      <a:pt x="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4"/>
                    </a:move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0" y="16"/>
                      <a:pt x="0" y="1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2" y="46"/>
                      <a:pt x="3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6"/>
                      <a:pt x="20" y="45"/>
                      <a:pt x="20" y="43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5"/>
                      <a:pt x="28" y="46"/>
                      <a:pt x="29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5" y="46"/>
                      <a:pt x="46" y="45"/>
                      <a:pt x="46" y="43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6"/>
                      <a:pt x="45" y="14"/>
                      <a:pt x="43" y="14"/>
                    </a:cubicBezTo>
                    <a:close/>
                    <a:moveTo>
                      <a:pt x="16" y="43"/>
                    </a:move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3" y="43"/>
                      <a:pt x="3" y="42"/>
                    </a:cubicBezTo>
                    <a:cubicBezTo>
                      <a:pt x="3" y="41"/>
                      <a:pt x="4" y="40"/>
                      <a:pt x="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0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6" y="43"/>
                    </a:cubicBezTo>
                    <a:close/>
                    <a:moveTo>
                      <a:pt x="25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2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1"/>
                      <a:pt x="26" y="22"/>
                    </a:cubicBezTo>
                    <a:cubicBezTo>
                      <a:pt x="26" y="22"/>
                      <a:pt x="25" y="23"/>
                      <a:pt x="25" y="23"/>
                    </a:cubicBezTo>
                    <a:close/>
                    <a:moveTo>
                      <a:pt x="42" y="43"/>
                    </a:moveTo>
                    <a:cubicBezTo>
                      <a:pt x="31" y="43"/>
                      <a:pt x="31" y="43"/>
                      <a:pt x="31" y="43"/>
                    </a:cubicBezTo>
                    <a:cubicBezTo>
                      <a:pt x="30" y="43"/>
                      <a:pt x="29" y="43"/>
                      <a:pt x="29" y="42"/>
                    </a:cubicBezTo>
                    <a:cubicBezTo>
                      <a:pt x="29" y="41"/>
                      <a:pt x="30" y="40"/>
                      <a:pt x="31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3" y="40"/>
                      <a:pt x="43" y="41"/>
                      <a:pt x="43" y="42"/>
                    </a:cubicBezTo>
                    <a:cubicBezTo>
                      <a:pt x="43" y="43"/>
                      <a:pt x="43" y="43"/>
                      <a:pt x="4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5" name="ïṧľíḓê">
                <a:extLst>
                  <a:ext uri="{FF2B5EF4-FFF2-40B4-BE49-F238E27FC236}">
                    <a16:creationId xmlns:a16="http://schemas.microsoft.com/office/drawing/2014/main" id="{74203C4A-BF7C-477C-B5D5-E1C1DD7D6F05}"/>
                  </a:ext>
                </a:extLst>
              </p:cNvPr>
              <p:cNvSpPr/>
              <p:nvPr/>
            </p:nvSpPr>
            <p:spPr bwMode="auto">
              <a:xfrm>
                <a:off x="11572076" y="3920155"/>
                <a:ext cx="236837" cy="238794"/>
              </a:xfrm>
              <a:custGeom>
                <a:avLst/>
                <a:gdLst>
                  <a:gd name="T0" fmla="*/ 61 w 121"/>
                  <a:gd name="T1" fmla="*/ 122 h 122"/>
                  <a:gd name="T2" fmla="*/ 121 w 121"/>
                  <a:gd name="T3" fmla="*/ 62 h 122"/>
                  <a:gd name="T4" fmla="*/ 84 w 121"/>
                  <a:gd name="T5" fmla="*/ 62 h 122"/>
                  <a:gd name="T6" fmla="*/ 84 w 121"/>
                  <a:gd name="T7" fmla="*/ 0 h 122"/>
                  <a:gd name="T8" fmla="*/ 38 w 121"/>
                  <a:gd name="T9" fmla="*/ 0 h 122"/>
                  <a:gd name="T10" fmla="*/ 38 w 121"/>
                  <a:gd name="T11" fmla="*/ 62 h 122"/>
                  <a:gd name="T12" fmla="*/ 0 w 121"/>
                  <a:gd name="T13" fmla="*/ 62 h 122"/>
                  <a:gd name="T14" fmla="*/ 61 w 121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2">
                    <a:moveTo>
                      <a:pt x="61" y="122"/>
                    </a:moveTo>
                    <a:lnTo>
                      <a:pt x="121" y="62"/>
                    </a:lnTo>
                    <a:lnTo>
                      <a:pt x="84" y="62"/>
                    </a:lnTo>
                    <a:lnTo>
                      <a:pt x="84" y="0"/>
                    </a:lnTo>
                    <a:lnTo>
                      <a:pt x="38" y="0"/>
                    </a:lnTo>
                    <a:lnTo>
                      <a:pt x="38" y="62"/>
                    </a:lnTo>
                    <a:lnTo>
                      <a:pt x="0" y="62"/>
                    </a:lnTo>
                    <a:lnTo>
                      <a:pt x="61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" name="ïṥļîḓe">
                <a:extLst>
                  <a:ext uri="{FF2B5EF4-FFF2-40B4-BE49-F238E27FC236}">
                    <a16:creationId xmlns:a16="http://schemas.microsoft.com/office/drawing/2014/main" id="{E777A549-8598-4FE1-925F-465540278F61}"/>
                  </a:ext>
                </a:extLst>
              </p:cNvPr>
              <p:cNvSpPr/>
              <p:nvPr/>
            </p:nvSpPr>
            <p:spPr bwMode="auto">
              <a:xfrm>
                <a:off x="11848058" y="3391677"/>
                <a:ext cx="197691" cy="19769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57 w 62"/>
                  <a:gd name="T11" fmla="*/ 35 h 62"/>
                  <a:gd name="T12" fmla="*/ 41 w 62"/>
                  <a:gd name="T13" fmla="*/ 34 h 62"/>
                  <a:gd name="T14" fmla="*/ 46 w 62"/>
                  <a:gd name="T15" fmla="*/ 53 h 62"/>
                  <a:gd name="T16" fmla="*/ 57 w 62"/>
                  <a:gd name="T17" fmla="*/ 35 h 62"/>
                  <a:gd name="T18" fmla="*/ 41 w 62"/>
                  <a:gd name="T19" fmla="*/ 55 h 62"/>
                  <a:gd name="T20" fmla="*/ 36 w 62"/>
                  <a:gd name="T21" fmla="*/ 35 h 62"/>
                  <a:gd name="T22" fmla="*/ 35 w 62"/>
                  <a:gd name="T23" fmla="*/ 35 h 62"/>
                  <a:gd name="T24" fmla="*/ 15 w 62"/>
                  <a:gd name="T25" fmla="*/ 52 h 62"/>
                  <a:gd name="T26" fmla="*/ 31 w 62"/>
                  <a:gd name="T27" fmla="*/ 57 h 62"/>
                  <a:gd name="T28" fmla="*/ 41 w 62"/>
                  <a:gd name="T29" fmla="*/ 55 h 62"/>
                  <a:gd name="T30" fmla="*/ 11 w 62"/>
                  <a:gd name="T31" fmla="*/ 48 h 62"/>
                  <a:gd name="T32" fmla="*/ 33 w 62"/>
                  <a:gd name="T33" fmla="*/ 31 h 62"/>
                  <a:gd name="T34" fmla="*/ 34 w 62"/>
                  <a:gd name="T35" fmla="*/ 31 h 62"/>
                  <a:gd name="T36" fmla="*/ 32 w 62"/>
                  <a:gd name="T37" fmla="*/ 26 h 62"/>
                  <a:gd name="T38" fmla="*/ 4 w 62"/>
                  <a:gd name="T39" fmla="*/ 30 h 62"/>
                  <a:gd name="T40" fmla="*/ 4 w 62"/>
                  <a:gd name="T41" fmla="*/ 31 h 62"/>
                  <a:gd name="T42" fmla="*/ 11 w 62"/>
                  <a:gd name="T43" fmla="*/ 48 h 62"/>
                  <a:gd name="T44" fmla="*/ 5 w 62"/>
                  <a:gd name="T45" fmla="*/ 25 h 62"/>
                  <a:gd name="T46" fmla="*/ 29 w 62"/>
                  <a:gd name="T47" fmla="*/ 22 h 62"/>
                  <a:gd name="T48" fmla="*/ 20 w 62"/>
                  <a:gd name="T49" fmla="*/ 7 h 62"/>
                  <a:gd name="T50" fmla="*/ 5 w 62"/>
                  <a:gd name="T51" fmla="*/ 25 h 62"/>
                  <a:gd name="T52" fmla="*/ 25 w 62"/>
                  <a:gd name="T53" fmla="*/ 5 h 62"/>
                  <a:gd name="T54" fmla="*/ 35 w 62"/>
                  <a:gd name="T55" fmla="*/ 20 h 62"/>
                  <a:gd name="T56" fmla="*/ 49 w 62"/>
                  <a:gd name="T57" fmla="*/ 11 h 62"/>
                  <a:gd name="T58" fmla="*/ 31 w 62"/>
                  <a:gd name="T59" fmla="*/ 4 h 62"/>
                  <a:gd name="T60" fmla="*/ 25 w 62"/>
                  <a:gd name="T61" fmla="*/ 5 h 62"/>
                  <a:gd name="T62" fmla="*/ 51 w 62"/>
                  <a:gd name="T63" fmla="*/ 14 h 62"/>
                  <a:gd name="T64" fmla="*/ 37 w 62"/>
                  <a:gd name="T65" fmla="*/ 24 h 62"/>
                  <a:gd name="T66" fmla="*/ 38 w 62"/>
                  <a:gd name="T67" fmla="*/ 28 h 62"/>
                  <a:gd name="T68" fmla="*/ 39 w 62"/>
                  <a:gd name="T69" fmla="*/ 30 h 62"/>
                  <a:gd name="T70" fmla="*/ 57 w 62"/>
                  <a:gd name="T71" fmla="*/ 30 h 62"/>
                  <a:gd name="T72" fmla="*/ 51 w 62"/>
                  <a:gd name="T7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57" y="35"/>
                    </a:moveTo>
                    <a:cubicBezTo>
                      <a:pt x="56" y="35"/>
                      <a:pt x="49" y="32"/>
                      <a:pt x="41" y="34"/>
                    </a:cubicBezTo>
                    <a:cubicBezTo>
                      <a:pt x="44" y="43"/>
                      <a:pt x="45" y="51"/>
                      <a:pt x="46" y="53"/>
                    </a:cubicBezTo>
                    <a:cubicBezTo>
                      <a:pt x="52" y="49"/>
                      <a:pt x="56" y="42"/>
                      <a:pt x="57" y="35"/>
                    </a:cubicBezTo>
                    <a:close/>
                    <a:moveTo>
                      <a:pt x="41" y="55"/>
                    </a:moveTo>
                    <a:cubicBezTo>
                      <a:pt x="41" y="53"/>
                      <a:pt x="39" y="45"/>
                      <a:pt x="36" y="35"/>
                    </a:cubicBezTo>
                    <a:cubicBezTo>
                      <a:pt x="36" y="35"/>
                      <a:pt x="36" y="35"/>
                      <a:pt x="35" y="35"/>
                    </a:cubicBezTo>
                    <a:cubicBezTo>
                      <a:pt x="20" y="40"/>
                      <a:pt x="15" y="51"/>
                      <a:pt x="15" y="52"/>
                    </a:cubicBezTo>
                    <a:cubicBezTo>
                      <a:pt x="19" y="55"/>
                      <a:pt x="25" y="57"/>
                      <a:pt x="31" y="57"/>
                    </a:cubicBezTo>
                    <a:cubicBezTo>
                      <a:pt x="35" y="57"/>
                      <a:pt x="38" y="57"/>
                      <a:pt x="41" y="55"/>
                    </a:cubicBezTo>
                    <a:close/>
                    <a:moveTo>
                      <a:pt x="11" y="48"/>
                    </a:moveTo>
                    <a:cubicBezTo>
                      <a:pt x="12" y="47"/>
                      <a:pt x="19" y="35"/>
                      <a:pt x="33" y="31"/>
                    </a:cubicBezTo>
                    <a:cubicBezTo>
                      <a:pt x="33" y="31"/>
                      <a:pt x="33" y="31"/>
                      <a:pt x="34" y="31"/>
                    </a:cubicBezTo>
                    <a:cubicBezTo>
                      <a:pt x="33" y="29"/>
                      <a:pt x="32" y="28"/>
                      <a:pt x="32" y="26"/>
                    </a:cubicBezTo>
                    <a:cubicBezTo>
                      <a:pt x="18" y="30"/>
                      <a:pt x="6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8"/>
                      <a:pt x="7" y="44"/>
                      <a:pt x="11" y="48"/>
                    </a:cubicBezTo>
                    <a:close/>
                    <a:moveTo>
                      <a:pt x="5" y="25"/>
                    </a:moveTo>
                    <a:cubicBezTo>
                      <a:pt x="6" y="25"/>
                      <a:pt x="17" y="25"/>
                      <a:pt x="29" y="22"/>
                    </a:cubicBezTo>
                    <a:cubicBezTo>
                      <a:pt x="25" y="14"/>
                      <a:pt x="20" y="8"/>
                      <a:pt x="20" y="7"/>
                    </a:cubicBezTo>
                    <a:cubicBezTo>
                      <a:pt x="12" y="10"/>
                      <a:pt x="7" y="17"/>
                      <a:pt x="5" y="25"/>
                    </a:cubicBezTo>
                    <a:close/>
                    <a:moveTo>
                      <a:pt x="25" y="5"/>
                    </a:moveTo>
                    <a:cubicBezTo>
                      <a:pt x="25" y="6"/>
                      <a:pt x="30" y="12"/>
                      <a:pt x="35" y="20"/>
                    </a:cubicBezTo>
                    <a:cubicBezTo>
                      <a:pt x="44" y="17"/>
                      <a:pt x="48" y="12"/>
                      <a:pt x="49" y="11"/>
                    </a:cubicBezTo>
                    <a:cubicBezTo>
                      <a:pt x="44" y="7"/>
                      <a:pt x="38" y="4"/>
                      <a:pt x="31" y="4"/>
                    </a:cubicBezTo>
                    <a:cubicBezTo>
                      <a:pt x="29" y="4"/>
                      <a:pt x="27" y="4"/>
                      <a:pt x="25" y="5"/>
                    </a:cubicBezTo>
                    <a:close/>
                    <a:moveTo>
                      <a:pt x="51" y="14"/>
                    </a:moveTo>
                    <a:cubicBezTo>
                      <a:pt x="51" y="15"/>
                      <a:pt x="46" y="20"/>
                      <a:pt x="37" y="24"/>
                    </a:cubicBezTo>
                    <a:cubicBezTo>
                      <a:pt x="37" y="26"/>
                      <a:pt x="38" y="27"/>
                      <a:pt x="38" y="28"/>
                    </a:cubicBezTo>
                    <a:cubicBezTo>
                      <a:pt x="39" y="29"/>
                      <a:pt x="39" y="29"/>
                      <a:pt x="39" y="30"/>
                    </a:cubicBezTo>
                    <a:cubicBezTo>
                      <a:pt x="48" y="29"/>
                      <a:pt x="57" y="30"/>
                      <a:pt x="57" y="30"/>
                    </a:cubicBezTo>
                    <a:cubicBezTo>
                      <a:pt x="57" y="24"/>
                      <a:pt x="55" y="18"/>
                      <a:pt x="5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7" name="išļíḑê">
                <a:extLst>
                  <a:ext uri="{FF2B5EF4-FFF2-40B4-BE49-F238E27FC236}">
                    <a16:creationId xmlns:a16="http://schemas.microsoft.com/office/drawing/2014/main" id="{630F9424-79FC-4191-B889-C06E20FA99DD}"/>
                  </a:ext>
                </a:extLst>
              </p:cNvPr>
              <p:cNvSpPr/>
              <p:nvPr/>
            </p:nvSpPr>
            <p:spPr bwMode="auto">
              <a:xfrm>
                <a:off x="11650369" y="3689191"/>
                <a:ext cx="187904" cy="166372"/>
              </a:xfrm>
              <a:custGeom>
                <a:avLst/>
                <a:gdLst>
                  <a:gd name="T0" fmla="*/ 48 w 59"/>
                  <a:gd name="T1" fmla="*/ 0 h 52"/>
                  <a:gd name="T2" fmla="*/ 11 w 59"/>
                  <a:gd name="T3" fmla="*/ 0 h 52"/>
                  <a:gd name="T4" fmla="*/ 0 w 59"/>
                  <a:gd name="T5" fmla="*/ 12 h 52"/>
                  <a:gd name="T6" fmla="*/ 0 w 59"/>
                  <a:gd name="T7" fmla="*/ 50 h 52"/>
                  <a:gd name="T8" fmla="*/ 2 w 59"/>
                  <a:gd name="T9" fmla="*/ 52 h 52"/>
                  <a:gd name="T10" fmla="*/ 57 w 59"/>
                  <a:gd name="T11" fmla="*/ 52 h 52"/>
                  <a:gd name="T12" fmla="*/ 59 w 59"/>
                  <a:gd name="T13" fmla="*/ 50 h 52"/>
                  <a:gd name="T14" fmla="*/ 59 w 59"/>
                  <a:gd name="T15" fmla="*/ 12 h 52"/>
                  <a:gd name="T16" fmla="*/ 48 w 59"/>
                  <a:gd name="T17" fmla="*/ 0 h 52"/>
                  <a:gd name="T18" fmla="*/ 37 w 59"/>
                  <a:gd name="T19" fmla="*/ 34 h 52"/>
                  <a:gd name="T20" fmla="*/ 37 w 59"/>
                  <a:gd name="T21" fmla="*/ 45 h 52"/>
                  <a:gd name="T22" fmla="*/ 22 w 59"/>
                  <a:gd name="T23" fmla="*/ 45 h 52"/>
                  <a:gd name="T24" fmla="*/ 22 w 59"/>
                  <a:gd name="T25" fmla="*/ 34 h 52"/>
                  <a:gd name="T26" fmla="*/ 11 w 59"/>
                  <a:gd name="T27" fmla="*/ 34 h 52"/>
                  <a:gd name="T28" fmla="*/ 29 w 59"/>
                  <a:gd name="T29" fmla="*/ 19 h 52"/>
                  <a:gd name="T30" fmla="*/ 48 w 59"/>
                  <a:gd name="T31" fmla="*/ 34 h 52"/>
                  <a:gd name="T32" fmla="*/ 37 w 59"/>
                  <a:gd name="T33" fmla="*/ 34 h 52"/>
                  <a:gd name="T34" fmla="*/ 9 w 59"/>
                  <a:gd name="T35" fmla="*/ 8 h 52"/>
                  <a:gd name="T36" fmla="*/ 12 w 59"/>
                  <a:gd name="T37" fmla="*/ 4 h 52"/>
                  <a:gd name="T38" fmla="*/ 46 w 59"/>
                  <a:gd name="T39" fmla="*/ 4 h 52"/>
                  <a:gd name="T40" fmla="*/ 50 w 59"/>
                  <a:gd name="T41" fmla="*/ 8 h 52"/>
                  <a:gd name="T42" fmla="*/ 9 w 59"/>
                  <a:gd name="T43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52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2"/>
                      <a:pt x="2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8" y="52"/>
                      <a:pt x="59" y="52"/>
                      <a:pt x="59" y="50"/>
                    </a:cubicBezTo>
                    <a:cubicBezTo>
                      <a:pt x="59" y="12"/>
                      <a:pt x="59" y="12"/>
                      <a:pt x="59" y="12"/>
                    </a:cubicBezTo>
                    <a:lnTo>
                      <a:pt x="48" y="0"/>
                    </a:lnTo>
                    <a:close/>
                    <a:moveTo>
                      <a:pt x="37" y="34"/>
                    </a:moveTo>
                    <a:cubicBezTo>
                      <a:pt x="37" y="45"/>
                      <a:pt x="37" y="45"/>
                      <a:pt x="37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48" y="34"/>
                      <a:pt x="48" y="34"/>
                      <a:pt x="48" y="34"/>
                    </a:cubicBezTo>
                    <a:lnTo>
                      <a:pt x="37" y="34"/>
                    </a:lnTo>
                    <a:close/>
                    <a:moveTo>
                      <a:pt x="9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50" y="8"/>
                      <a:pt x="50" y="8"/>
                      <a:pt x="50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8" name="iṥḷîḍè">
                <a:extLst>
                  <a:ext uri="{FF2B5EF4-FFF2-40B4-BE49-F238E27FC236}">
                    <a16:creationId xmlns:a16="http://schemas.microsoft.com/office/drawing/2014/main" id="{F8D50833-AE59-42D6-8858-92539B59337D}"/>
                  </a:ext>
                </a:extLst>
              </p:cNvPr>
              <p:cNvSpPr/>
              <p:nvPr/>
            </p:nvSpPr>
            <p:spPr bwMode="auto">
              <a:xfrm>
                <a:off x="11243244" y="4012150"/>
                <a:ext cx="303387" cy="266197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7 h 83"/>
                  <a:gd name="T16" fmla="*/ 83 w 95"/>
                  <a:gd name="T17" fmla="*/ 67 h 83"/>
                  <a:gd name="T18" fmla="*/ 83 w 95"/>
                  <a:gd name="T19" fmla="*/ 67 h 83"/>
                  <a:gd name="T20" fmla="*/ 95 w 95"/>
                  <a:gd name="T21" fmla="*/ 34 h 83"/>
                  <a:gd name="T22" fmla="*/ 80 w 95"/>
                  <a:gd name="T23" fmla="*/ 62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2 h 83"/>
                  <a:gd name="T32" fmla="*/ 78 w 95"/>
                  <a:gd name="T33" fmla="*/ 7 h 83"/>
                  <a:gd name="T34" fmla="*/ 80 w 95"/>
                  <a:gd name="T35" fmla="*/ 5 h 83"/>
                  <a:gd name="T36" fmla="*/ 82 w 95"/>
                  <a:gd name="T37" fmla="*/ 7 h 83"/>
                  <a:gd name="T38" fmla="*/ 86 w 95"/>
                  <a:gd name="T39" fmla="*/ 12 h 83"/>
                  <a:gd name="T40" fmla="*/ 89 w 95"/>
                  <a:gd name="T41" fmla="*/ 34 h 83"/>
                  <a:gd name="T42" fmla="*/ 86 w 95"/>
                  <a:gd name="T43" fmla="*/ 55 h 83"/>
                  <a:gd name="T44" fmla="*/ 82 w 95"/>
                  <a:gd name="T45" fmla="*/ 61 h 83"/>
                  <a:gd name="T46" fmla="*/ 80 w 95"/>
                  <a:gd name="T47" fmla="*/ 62 h 83"/>
                  <a:gd name="T48" fmla="*/ 23 w 95"/>
                  <a:gd name="T49" fmla="*/ 34 h 83"/>
                  <a:gd name="T50" fmla="*/ 24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4 w 95"/>
                  <a:gd name="T65" fmla="*/ 47 h 83"/>
                  <a:gd name="T66" fmla="*/ 23 w 95"/>
                  <a:gd name="T67" fmla="*/ 34 h 83"/>
                  <a:gd name="T68" fmla="*/ 34 w 95"/>
                  <a:gd name="T69" fmla="*/ 53 h 83"/>
                  <a:gd name="T70" fmla="*/ 22 w 95"/>
                  <a:gd name="T71" fmla="*/ 51 h 83"/>
                  <a:gd name="T72" fmla="*/ 30 w 95"/>
                  <a:gd name="T73" fmla="*/ 81 h 83"/>
                  <a:gd name="T74" fmla="*/ 33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3 h 83"/>
                  <a:gd name="T82" fmla="*/ 80 w 95"/>
                  <a:gd name="T83" fmla="*/ 45 h 83"/>
                  <a:gd name="T84" fmla="*/ 79 w 95"/>
                  <a:gd name="T85" fmla="*/ 44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5 h 83"/>
                  <a:gd name="T92" fmla="*/ 79 w 95"/>
                  <a:gd name="T93" fmla="*/ 23 h 83"/>
                  <a:gd name="T94" fmla="*/ 80 w 95"/>
                  <a:gd name="T95" fmla="*/ 23 h 83"/>
                  <a:gd name="T96" fmla="*/ 81 w 95"/>
                  <a:gd name="T97" fmla="*/ 23 h 83"/>
                  <a:gd name="T98" fmla="*/ 82 w 95"/>
                  <a:gd name="T99" fmla="*/ 25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4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89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3"/>
                      <a:pt x="31" y="19"/>
                    </a:cubicBezTo>
                    <a:cubicBezTo>
                      <a:pt x="30" y="23"/>
                      <a:pt x="30" y="28"/>
                      <a:pt x="30" y="34"/>
                    </a:cubicBezTo>
                    <a:cubicBezTo>
                      <a:pt x="30" y="39"/>
                      <a:pt x="30" y="44"/>
                      <a:pt x="31" y="49"/>
                    </a:cubicBezTo>
                    <a:cubicBezTo>
                      <a:pt x="57" y="54"/>
                      <a:pt x="75" y="67"/>
                      <a:pt x="75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9" y="67"/>
                      <a:pt x="95" y="52"/>
                      <a:pt x="95" y="34"/>
                    </a:cubicBezTo>
                    <a:close/>
                    <a:moveTo>
                      <a:pt x="80" y="62"/>
                    </a:moveTo>
                    <a:cubicBezTo>
                      <a:pt x="79" y="62"/>
                      <a:pt x="78" y="61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2" y="49"/>
                      <a:pt x="71" y="42"/>
                      <a:pt x="71" y="34"/>
                    </a:cubicBezTo>
                    <a:cubicBezTo>
                      <a:pt x="71" y="26"/>
                      <a:pt x="72" y="18"/>
                      <a:pt x="75" y="12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2" y="7"/>
                    </a:cubicBezTo>
                    <a:cubicBezTo>
                      <a:pt x="84" y="8"/>
                      <a:pt x="85" y="10"/>
                      <a:pt x="86" y="12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49"/>
                      <a:pt x="86" y="55"/>
                    </a:cubicBezTo>
                    <a:cubicBezTo>
                      <a:pt x="85" y="58"/>
                      <a:pt x="84" y="60"/>
                      <a:pt x="82" y="61"/>
                    </a:cubicBezTo>
                    <a:cubicBezTo>
                      <a:pt x="82" y="61"/>
                      <a:pt x="81" y="62"/>
                      <a:pt x="80" y="62"/>
                    </a:cubicBezTo>
                    <a:close/>
                    <a:moveTo>
                      <a:pt x="23" y="34"/>
                    </a:moveTo>
                    <a:cubicBezTo>
                      <a:pt x="23" y="29"/>
                      <a:pt x="24" y="24"/>
                      <a:pt x="24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4" y="47"/>
                    </a:cubicBezTo>
                    <a:cubicBezTo>
                      <a:pt x="24" y="43"/>
                      <a:pt x="23" y="39"/>
                      <a:pt x="23" y="34"/>
                    </a:cubicBezTo>
                    <a:close/>
                    <a:moveTo>
                      <a:pt x="34" y="53"/>
                    </a:moveTo>
                    <a:cubicBezTo>
                      <a:pt x="22" y="51"/>
                      <a:pt x="22" y="51"/>
                      <a:pt x="22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2" y="83"/>
                      <a:pt x="33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6" y="76"/>
                      <a:pt x="46" y="75"/>
                    </a:cubicBezTo>
                    <a:lnTo>
                      <a:pt x="34" y="53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79" y="44"/>
                      <a:pt x="79" y="44"/>
                    </a:cubicBezTo>
                    <a:cubicBezTo>
                      <a:pt x="79" y="44"/>
                      <a:pt x="78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5"/>
                    </a:cubicBezTo>
                    <a:cubicBezTo>
                      <a:pt x="78" y="25"/>
                      <a:pt x="79" y="24"/>
                      <a:pt x="79" y="23"/>
                    </a:cubicBezTo>
                    <a:cubicBezTo>
                      <a:pt x="79" y="23"/>
                      <a:pt x="80" y="23"/>
                      <a:pt x="80" y="23"/>
                    </a:cubicBezTo>
                    <a:cubicBezTo>
                      <a:pt x="80" y="23"/>
                      <a:pt x="81" y="23"/>
                      <a:pt x="81" y="23"/>
                    </a:cubicBezTo>
                    <a:cubicBezTo>
                      <a:pt x="81" y="24"/>
                      <a:pt x="82" y="25"/>
                      <a:pt x="82" y="25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1" y="44"/>
                      <a:pt x="81" y="44"/>
                    </a:cubicBezTo>
                    <a:cubicBezTo>
                      <a:pt x="81" y="44"/>
                      <a:pt x="80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9" name="ï$ḷîḋè">
                <a:extLst>
                  <a:ext uri="{FF2B5EF4-FFF2-40B4-BE49-F238E27FC236}">
                    <a16:creationId xmlns:a16="http://schemas.microsoft.com/office/drawing/2014/main" id="{9E345D17-75A3-4EF9-8724-4245EDE2F9B6}"/>
                  </a:ext>
                </a:extLst>
              </p:cNvPr>
              <p:cNvSpPr/>
              <p:nvPr/>
            </p:nvSpPr>
            <p:spPr bwMode="auto">
              <a:xfrm>
                <a:off x="11767808" y="3599153"/>
                <a:ext cx="160501" cy="64591"/>
              </a:xfrm>
              <a:custGeom>
                <a:avLst/>
                <a:gdLst>
                  <a:gd name="T0" fmla="*/ 50 w 50"/>
                  <a:gd name="T1" fmla="*/ 10 h 20"/>
                  <a:gd name="T2" fmla="*/ 50 w 50"/>
                  <a:gd name="T3" fmla="*/ 10 h 20"/>
                  <a:gd name="T4" fmla="*/ 40 w 50"/>
                  <a:gd name="T5" fmla="*/ 0 h 20"/>
                  <a:gd name="T6" fmla="*/ 28 w 50"/>
                  <a:gd name="T7" fmla="*/ 0 h 20"/>
                  <a:gd name="T8" fmla="*/ 18 w 50"/>
                  <a:gd name="T9" fmla="*/ 10 h 20"/>
                  <a:gd name="T10" fmla="*/ 18 w 50"/>
                  <a:gd name="T11" fmla="*/ 10 h 20"/>
                  <a:gd name="T12" fmla="*/ 18 w 50"/>
                  <a:gd name="T13" fmla="*/ 11 h 20"/>
                  <a:gd name="T14" fmla="*/ 23 w 50"/>
                  <a:gd name="T15" fmla="*/ 11 h 20"/>
                  <a:gd name="T16" fmla="*/ 23 w 50"/>
                  <a:gd name="T17" fmla="*/ 10 h 20"/>
                  <a:gd name="T18" fmla="*/ 23 w 50"/>
                  <a:gd name="T19" fmla="*/ 10 h 20"/>
                  <a:gd name="T20" fmla="*/ 28 w 50"/>
                  <a:gd name="T21" fmla="*/ 5 h 20"/>
                  <a:gd name="T22" fmla="*/ 40 w 50"/>
                  <a:gd name="T23" fmla="*/ 5 h 20"/>
                  <a:gd name="T24" fmla="*/ 45 w 50"/>
                  <a:gd name="T25" fmla="*/ 10 h 20"/>
                  <a:gd name="T26" fmla="*/ 45 w 50"/>
                  <a:gd name="T27" fmla="*/ 10 h 20"/>
                  <a:gd name="T28" fmla="*/ 40 w 50"/>
                  <a:gd name="T29" fmla="*/ 15 h 20"/>
                  <a:gd name="T30" fmla="*/ 35 w 50"/>
                  <a:gd name="T31" fmla="*/ 15 h 20"/>
                  <a:gd name="T32" fmla="*/ 32 w 50"/>
                  <a:gd name="T33" fmla="*/ 20 h 20"/>
                  <a:gd name="T34" fmla="*/ 40 w 50"/>
                  <a:gd name="T35" fmla="*/ 20 h 20"/>
                  <a:gd name="T36" fmla="*/ 50 w 50"/>
                  <a:gd name="T37" fmla="*/ 10 h 20"/>
                  <a:gd name="T38" fmla="*/ 32 w 50"/>
                  <a:gd name="T39" fmla="*/ 10 h 20"/>
                  <a:gd name="T40" fmla="*/ 32 w 50"/>
                  <a:gd name="T41" fmla="*/ 9 h 20"/>
                  <a:gd name="T42" fmla="*/ 27 w 50"/>
                  <a:gd name="T43" fmla="*/ 9 h 20"/>
                  <a:gd name="T44" fmla="*/ 28 w 50"/>
                  <a:gd name="T45" fmla="*/ 10 h 20"/>
                  <a:gd name="T46" fmla="*/ 28 w 50"/>
                  <a:gd name="T47" fmla="*/ 10 h 20"/>
                  <a:gd name="T48" fmla="*/ 22 w 50"/>
                  <a:gd name="T49" fmla="*/ 15 h 20"/>
                  <a:gd name="T50" fmla="*/ 10 w 50"/>
                  <a:gd name="T51" fmla="*/ 15 h 20"/>
                  <a:gd name="T52" fmla="*/ 5 w 50"/>
                  <a:gd name="T53" fmla="*/ 10 h 20"/>
                  <a:gd name="T54" fmla="*/ 5 w 50"/>
                  <a:gd name="T55" fmla="*/ 10 h 20"/>
                  <a:gd name="T56" fmla="*/ 10 w 50"/>
                  <a:gd name="T57" fmla="*/ 5 h 20"/>
                  <a:gd name="T58" fmla="*/ 16 w 50"/>
                  <a:gd name="T59" fmla="*/ 5 h 20"/>
                  <a:gd name="T60" fmla="*/ 19 w 50"/>
                  <a:gd name="T61" fmla="*/ 0 h 20"/>
                  <a:gd name="T62" fmla="*/ 10 w 50"/>
                  <a:gd name="T63" fmla="*/ 0 h 20"/>
                  <a:gd name="T64" fmla="*/ 0 w 50"/>
                  <a:gd name="T65" fmla="*/ 10 h 20"/>
                  <a:gd name="T66" fmla="*/ 0 w 50"/>
                  <a:gd name="T67" fmla="*/ 10 h 20"/>
                  <a:gd name="T68" fmla="*/ 10 w 50"/>
                  <a:gd name="T69" fmla="*/ 20 h 20"/>
                  <a:gd name="T70" fmla="*/ 22 w 50"/>
                  <a:gd name="T71" fmla="*/ 20 h 20"/>
                  <a:gd name="T72" fmla="*/ 32 w 50"/>
                  <a:gd name="T7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20">
                    <a:moveTo>
                      <a:pt x="50" y="10"/>
                    </a:move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5"/>
                      <a:pt x="46" y="0"/>
                      <a:pt x="4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18" y="5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7"/>
                      <a:pt x="25" y="5"/>
                      <a:pt x="28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3" y="5"/>
                      <a:pt x="45" y="7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3"/>
                      <a:pt x="43" y="15"/>
                      <a:pt x="40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7"/>
                      <a:pt x="33" y="18"/>
                      <a:pt x="32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6" y="20"/>
                      <a:pt x="50" y="15"/>
                      <a:pt x="50" y="10"/>
                    </a:cubicBezTo>
                    <a:close/>
                    <a:moveTo>
                      <a:pt x="32" y="1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9"/>
                      <a:pt x="28" y="9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3"/>
                      <a:pt x="25" y="15"/>
                      <a:pt x="22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5"/>
                      <a:pt x="5" y="13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3"/>
                      <a:pt x="17" y="1"/>
                      <a:pt x="1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8" y="20"/>
                      <a:pt x="32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" name="iṩlîḋê">
                <a:extLst>
                  <a:ext uri="{FF2B5EF4-FFF2-40B4-BE49-F238E27FC236}">
                    <a16:creationId xmlns:a16="http://schemas.microsoft.com/office/drawing/2014/main" id="{AFD63D04-BDC4-4378-8075-379F5F40A79E}"/>
                  </a:ext>
                </a:extLst>
              </p:cNvPr>
              <p:cNvSpPr/>
              <p:nvPr/>
            </p:nvSpPr>
            <p:spPr bwMode="auto">
              <a:xfrm>
                <a:off x="11918522" y="2912132"/>
                <a:ext cx="172245" cy="168330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7 h 53"/>
                  <a:gd name="T4" fmla="*/ 27 w 54"/>
                  <a:gd name="T5" fmla="*/ 53 h 53"/>
                  <a:gd name="T6" fmla="*/ 54 w 54"/>
                  <a:gd name="T7" fmla="*/ 27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7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7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9 w 54"/>
                  <a:gd name="T39" fmla="*/ 40 h 53"/>
                  <a:gd name="T40" fmla="*/ 25 w 54"/>
                  <a:gd name="T41" fmla="*/ 40 h 53"/>
                  <a:gd name="T42" fmla="*/ 24 w 54"/>
                  <a:gd name="T43" fmla="*/ 38 h 53"/>
                  <a:gd name="T44" fmla="*/ 24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7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8" y="20"/>
                      <a:pt x="10" y="16"/>
                      <a:pt x="13" y="12"/>
                    </a:cubicBezTo>
                    <a:cubicBezTo>
                      <a:pt x="17" y="9"/>
                      <a:pt x="22" y="7"/>
                      <a:pt x="27" y="7"/>
                    </a:cubicBezTo>
                    <a:cubicBezTo>
                      <a:pt x="32" y="7"/>
                      <a:pt x="37" y="9"/>
                      <a:pt x="41" y="12"/>
                    </a:cubicBezTo>
                    <a:cubicBezTo>
                      <a:pt x="44" y="16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7"/>
                      <a:pt x="27" y="47"/>
                    </a:cubicBezTo>
                    <a:cubicBezTo>
                      <a:pt x="23" y="47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30" y="40"/>
                      <a:pt x="29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4" y="39"/>
                      <a:pt x="24" y="38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" name="ïŝlïḑê">
                <a:extLst>
                  <a:ext uri="{FF2B5EF4-FFF2-40B4-BE49-F238E27FC236}">
                    <a16:creationId xmlns:a16="http://schemas.microsoft.com/office/drawing/2014/main" id="{8D1209A8-F9E5-4ECD-BBAB-31EB4BF69FE9}"/>
                  </a:ext>
                </a:extLst>
              </p:cNvPr>
              <p:cNvSpPr/>
              <p:nvPr/>
            </p:nvSpPr>
            <p:spPr bwMode="auto">
              <a:xfrm>
                <a:off x="11895034" y="3100035"/>
                <a:ext cx="150715" cy="121354"/>
              </a:xfrm>
              <a:custGeom>
                <a:avLst/>
                <a:gdLst>
                  <a:gd name="T0" fmla="*/ 30 w 77"/>
                  <a:gd name="T1" fmla="*/ 62 h 62"/>
                  <a:gd name="T2" fmla="*/ 0 w 77"/>
                  <a:gd name="T3" fmla="*/ 31 h 62"/>
                  <a:gd name="T4" fmla="*/ 15 w 77"/>
                  <a:gd name="T5" fmla="*/ 17 h 62"/>
                  <a:gd name="T6" fmla="*/ 30 w 77"/>
                  <a:gd name="T7" fmla="*/ 33 h 62"/>
                  <a:gd name="T8" fmla="*/ 62 w 77"/>
                  <a:gd name="T9" fmla="*/ 0 h 62"/>
                  <a:gd name="T10" fmla="*/ 77 w 77"/>
                  <a:gd name="T11" fmla="*/ 15 h 62"/>
                  <a:gd name="T12" fmla="*/ 30 w 77"/>
                  <a:gd name="T13" fmla="*/ 62 h 62"/>
                  <a:gd name="T14" fmla="*/ 9 w 77"/>
                  <a:gd name="T15" fmla="*/ 31 h 62"/>
                  <a:gd name="T16" fmla="*/ 30 w 77"/>
                  <a:gd name="T17" fmla="*/ 54 h 62"/>
                  <a:gd name="T18" fmla="*/ 69 w 77"/>
                  <a:gd name="T19" fmla="*/ 15 h 62"/>
                  <a:gd name="T20" fmla="*/ 62 w 77"/>
                  <a:gd name="T21" fmla="*/ 8 h 62"/>
                  <a:gd name="T22" fmla="*/ 30 w 77"/>
                  <a:gd name="T23" fmla="*/ 41 h 62"/>
                  <a:gd name="T24" fmla="*/ 15 w 77"/>
                  <a:gd name="T25" fmla="*/ 25 h 62"/>
                  <a:gd name="T26" fmla="*/ 9 w 77"/>
                  <a:gd name="T27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62">
                    <a:moveTo>
                      <a:pt x="30" y="62"/>
                    </a:moveTo>
                    <a:lnTo>
                      <a:pt x="0" y="31"/>
                    </a:lnTo>
                    <a:lnTo>
                      <a:pt x="15" y="17"/>
                    </a:lnTo>
                    <a:lnTo>
                      <a:pt x="30" y="33"/>
                    </a:lnTo>
                    <a:lnTo>
                      <a:pt x="62" y="0"/>
                    </a:lnTo>
                    <a:lnTo>
                      <a:pt x="77" y="15"/>
                    </a:lnTo>
                    <a:lnTo>
                      <a:pt x="30" y="62"/>
                    </a:lnTo>
                    <a:close/>
                    <a:moveTo>
                      <a:pt x="9" y="31"/>
                    </a:moveTo>
                    <a:lnTo>
                      <a:pt x="30" y="54"/>
                    </a:lnTo>
                    <a:lnTo>
                      <a:pt x="69" y="15"/>
                    </a:lnTo>
                    <a:lnTo>
                      <a:pt x="62" y="8"/>
                    </a:lnTo>
                    <a:lnTo>
                      <a:pt x="30" y="41"/>
                    </a:lnTo>
                    <a:lnTo>
                      <a:pt x="15" y="25"/>
                    </a:lnTo>
                    <a:lnTo>
                      <a:pt x="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2" name="îŝľide">
                <a:extLst>
                  <a:ext uri="{FF2B5EF4-FFF2-40B4-BE49-F238E27FC236}">
                    <a16:creationId xmlns:a16="http://schemas.microsoft.com/office/drawing/2014/main" id="{FCBD6050-80CC-455E-9155-22E5926B70DE}"/>
                  </a:ext>
                </a:extLst>
              </p:cNvPr>
              <p:cNvSpPr/>
              <p:nvPr/>
            </p:nvSpPr>
            <p:spPr bwMode="auto">
              <a:xfrm>
                <a:off x="11640581" y="3336871"/>
                <a:ext cx="178118" cy="236836"/>
              </a:xfrm>
              <a:custGeom>
                <a:avLst/>
                <a:gdLst>
                  <a:gd name="T0" fmla="*/ 53 w 56"/>
                  <a:gd name="T1" fmla="*/ 9 h 74"/>
                  <a:gd name="T2" fmla="*/ 49 w 56"/>
                  <a:gd name="T3" fmla="*/ 9 h 74"/>
                  <a:gd name="T4" fmla="*/ 49 w 56"/>
                  <a:gd name="T5" fmla="*/ 14 h 74"/>
                  <a:gd name="T6" fmla="*/ 51 w 56"/>
                  <a:gd name="T7" fmla="*/ 14 h 74"/>
                  <a:gd name="T8" fmla="*/ 51 w 56"/>
                  <a:gd name="T9" fmla="*/ 51 h 74"/>
                  <a:gd name="T10" fmla="*/ 32 w 56"/>
                  <a:gd name="T11" fmla="*/ 51 h 74"/>
                  <a:gd name="T12" fmla="*/ 32 w 56"/>
                  <a:gd name="T13" fmla="*/ 70 h 74"/>
                  <a:gd name="T14" fmla="*/ 5 w 56"/>
                  <a:gd name="T15" fmla="*/ 70 h 74"/>
                  <a:gd name="T16" fmla="*/ 5 w 56"/>
                  <a:gd name="T17" fmla="*/ 14 h 74"/>
                  <a:gd name="T18" fmla="*/ 7 w 56"/>
                  <a:gd name="T19" fmla="*/ 14 h 74"/>
                  <a:gd name="T20" fmla="*/ 7 w 56"/>
                  <a:gd name="T21" fmla="*/ 9 h 74"/>
                  <a:gd name="T22" fmla="*/ 2 w 56"/>
                  <a:gd name="T23" fmla="*/ 9 h 74"/>
                  <a:gd name="T24" fmla="*/ 0 w 56"/>
                  <a:gd name="T25" fmla="*/ 12 h 74"/>
                  <a:gd name="T26" fmla="*/ 0 w 56"/>
                  <a:gd name="T27" fmla="*/ 72 h 74"/>
                  <a:gd name="T28" fmla="*/ 2 w 56"/>
                  <a:gd name="T29" fmla="*/ 74 h 74"/>
                  <a:gd name="T30" fmla="*/ 39 w 56"/>
                  <a:gd name="T31" fmla="*/ 74 h 74"/>
                  <a:gd name="T32" fmla="*/ 56 w 56"/>
                  <a:gd name="T33" fmla="*/ 58 h 74"/>
                  <a:gd name="T34" fmla="*/ 56 w 56"/>
                  <a:gd name="T35" fmla="*/ 12 h 74"/>
                  <a:gd name="T36" fmla="*/ 53 w 56"/>
                  <a:gd name="T37" fmla="*/ 9 h 74"/>
                  <a:gd name="T38" fmla="*/ 37 w 56"/>
                  <a:gd name="T39" fmla="*/ 70 h 74"/>
                  <a:gd name="T40" fmla="*/ 37 w 56"/>
                  <a:gd name="T41" fmla="*/ 56 h 74"/>
                  <a:gd name="T42" fmla="*/ 51 w 56"/>
                  <a:gd name="T43" fmla="*/ 56 h 74"/>
                  <a:gd name="T44" fmla="*/ 37 w 56"/>
                  <a:gd name="T45" fmla="*/ 70 h 74"/>
                  <a:gd name="T46" fmla="*/ 46 w 56"/>
                  <a:gd name="T47" fmla="*/ 9 h 74"/>
                  <a:gd name="T48" fmla="*/ 37 w 56"/>
                  <a:gd name="T49" fmla="*/ 9 h 74"/>
                  <a:gd name="T50" fmla="*/ 37 w 56"/>
                  <a:gd name="T51" fmla="*/ 5 h 74"/>
                  <a:gd name="T52" fmla="*/ 32 w 56"/>
                  <a:gd name="T53" fmla="*/ 0 h 74"/>
                  <a:gd name="T54" fmla="*/ 23 w 56"/>
                  <a:gd name="T55" fmla="*/ 0 h 74"/>
                  <a:gd name="T56" fmla="*/ 19 w 56"/>
                  <a:gd name="T57" fmla="*/ 5 h 74"/>
                  <a:gd name="T58" fmla="*/ 19 w 56"/>
                  <a:gd name="T59" fmla="*/ 9 h 74"/>
                  <a:gd name="T60" fmla="*/ 9 w 56"/>
                  <a:gd name="T61" fmla="*/ 9 h 74"/>
                  <a:gd name="T62" fmla="*/ 9 w 56"/>
                  <a:gd name="T63" fmla="*/ 19 h 74"/>
                  <a:gd name="T64" fmla="*/ 46 w 56"/>
                  <a:gd name="T65" fmla="*/ 19 h 74"/>
                  <a:gd name="T66" fmla="*/ 46 w 56"/>
                  <a:gd name="T67" fmla="*/ 9 h 74"/>
                  <a:gd name="T68" fmla="*/ 32 w 56"/>
                  <a:gd name="T69" fmla="*/ 9 h 74"/>
                  <a:gd name="T70" fmla="*/ 23 w 56"/>
                  <a:gd name="T71" fmla="*/ 9 h 74"/>
                  <a:gd name="T72" fmla="*/ 23 w 56"/>
                  <a:gd name="T73" fmla="*/ 5 h 74"/>
                  <a:gd name="T74" fmla="*/ 23 w 56"/>
                  <a:gd name="T75" fmla="*/ 5 h 74"/>
                  <a:gd name="T76" fmla="*/ 32 w 56"/>
                  <a:gd name="T77" fmla="*/ 5 h 74"/>
                  <a:gd name="T78" fmla="*/ 32 w 56"/>
                  <a:gd name="T79" fmla="*/ 5 h 74"/>
                  <a:gd name="T80" fmla="*/ 32 w 56"/>
                  <a:gd name="T81" fmla="*/ 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" h="74">
                    <a:moveTo>
                      <a:pt x="53" y="9"/>
                    </a:moveTo>
                    <a:cubicBezTo>
                      <a:pt x="49" y="9"/>
                      <a:pt x="49" y="9"/>
                      <a:pt x="49" y="9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10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2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0"/>
                      <a:pt x="55" y="9"/>
                      <a:pt x="53" y="9"/>
                    </a:cubicBezTo>
                    <a:close/>
                    <a:moveTo>
                      <a:pt x="37" y="70"/>
                    </a:moveTo>
                    <a:cubicBezTo>
                      <a:pt x="37" y="56"/>
                      <a:pt x="37" y="56"/>
                      <a:pt x="37" y="56"/>
                    </a:cubicBezTo>
                    <a:cubicBezTo>
                      <a:pt x="51" y="56"/>
                      <a:pt x="51" y="56"/>
                      <a:pt x="51" y="56"/>
                    </a:cubicBezTo>
                    <a:lnTo>
                      <a:pt x="37" y="70"/>
                    </a:lnTo>
                    <a:close/>
                    <a:moveTo>
                      <a:pt x="46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19" y="2"/>
                      <a:pt x="19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46" y="19"/>
                      <a:pt x="46" y="19"/>
                      <a:pt x="46" y="19"/>
                    </a:cubicBezTo>
                    <a:lnTo>
                      <a:pt x="46" y="9"/>
                    </a:lnTo>
                    <a:close/>
                    <a:moveTo>
                      <a:pt x="32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3" name="ï$líḑè">
                <a:extLst>
                  <a:ext uri="{FF2B5EF4-FFF2-40B4-BE49-F238E27FC236}">
                    <a16:creationId xmlns:a16="http://schemas.microsoft.com/office/drawing/2014/main" id="{50014B60-81F1-48D2-A059-E688F5A0FE0A}"/>
                  </a:ext>
                </a:extLst>
              </p:cNvPr>
              <p:cNvSpPr/>
              <p:nvPr/>
            </p:nvSpPr>
            <p:spPr bwMode="auto">
              <a:xfrm>
                <a:off x="10986834" y="3618727"/>
                <a:ext cx="608730" cy="342532"/>
              </a:xfrm>
              <a:custGeom>
                <a:avLst/>
                <a:gdLst>
                  <a:gd name="T0" fmla="*/ 190 w 190"/>
                  <a:gd name="T1" fmla="*/ 74 h 107"/>
                  <a:gd name="T2" fmla="*/ 166 w 190"/>
                  <a:gd name="T3" fmla="*/ 43 h 107"/>
                  <a:gd name="T4" fmla="*/ 122 w 190"/>
                  <a:gd name="T5" fmla="*/ 0 h 107"/>
                  <a:gd name="T6" fmla="*/ 87 w 190"/>
                  <a:gd name="T7" fmla="*/ 17 h 107"/>
                  <a:gd name="T8" fmla="*/ 67 w 190"/>
                  <a:gd name="T9" fmla="*/ 7 h 107"/>
                  <a:gd name="T10" fmla="*/ 42 w 190"/>
                  <a:gd name="T11" fmla="*/ 32 h 107"/>
                  <a:gd name="T12" fmla="*/ 43 w 190"/>
                  <a:gd name="T13" fmla="*/ 35 h 107"/>
                  <a:gd name="T14" fmla="*/ 36 w 190"/>
                  <a:gd name="T15" fmla="*/ 35 h 107"/>
                  <a:gd name="T16" fmla="*/ 0 w 190"/>
                  <a:gd name="T17" fmla="*/ 71 h 107"/>
                  <a:gd name="T18" fmla="*/ 36 w 190"/>
                  <a:gd name="T19" fmla="*/ 107 h 107"/>
                  <a:gd name="T20" fmla="*/ 158 w 190"/>
                  <a:gd name="T21" fmla="*/ 107 h 107"/>
                  <a:gd name="T22" fmla="*/ 158 w 190"/>
                  <a:gd name="T23" fmla="*/ 107 h 107"/>
                  <a:gd name="T24" fmla="*/ 190 w 190"/>
                  <a:gd name="T25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107">
                    <a:moveTo>
                      <a:pt x="190" y="74"/>
                    </a:moveTo>
                    <a:cubicBezTo>
                      <a:pt x="190" y="59"/>
                      <a:pt x="180" y="46"/>
                      <a:pt x="166" y="43"/>
                    </a:cubicBezTo>
                    <a:cubicBezTo>
                      <a:pt x="165" y="19"/>
                      <a:pt x="146" y="0"/>
                      <a:pt x="122" y="0"/>
                    </a:cubicBezTo>
                    <a:cubicBezTo>
                      <a:pt x="107" y="0"/>
                      <a:pt x="95" y="6"/>
                      <a:pt x="87" y="17"/>
                    </a:cubicBezTo>
                    <a:cubicBezTo>
                      <a:pt x="82" y="11"/>
                      <a:pt x="75" y="7"/>
                      <a:pt x="67" y="7"/>
                    </a:cubicBezTo>
                    <a:cubicBezTo>
                      <a:pt x="54" y="7"/>
                      <a:pt x="42" y="18"/>
                      <a:pt x="42" y="32"/>
                    </a:cubicBezTo>
                    <a:cubicBezTo>
                      <a:pt x="42" y="33"/>
                      <a:pt x="43" y="34"/>
                      <a:pt x="43" y="35"/>
                    </a:cubicBezTo>
                    <a:cubicBezTo>
                      <a:pt x="41" y="35"/>
                      <a:pt x="38" y="35"/>
                      <a:pt x="36" y="35"/>
                    </a:cubicBezTo>
                    <a:cubicBezTo>
                      <a:pt x="16" y="35"/>
                      <a:pt x="0" y="51"/>
                      <a:pt x="0" y="71"/>
                    </a:cubicBezTo>
                    <a:cubicBezTo>
                      <a:pt x="0" y="91"/>
                      <a:pt x="16" y="107"/>
                      <a:pt x="36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76" y="107"/>
                      <a:pt x="190" y="92"/>
                      <a:pt x="1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" name="i$liḍé">
                <a:extLst>
                  <a:ext uri="{FF2B5EF4-FFF2-40B4-BE49-F238E27FC236}">
                    <a16:creationId xmlns:a16="http://schemas.microsoft.com/office/drawing/2014/main" id="{010752C9-D468-4E52-ADE6-89692B08D6B5}"/>
                  </a:ext>
                </a:extLst>
              </p:cNvPr>
              <p:cNvSpPr/>
              <p:nvPr/>
            </p:nvSpPr>
            <p:spPr bwMode="auto">
              <a:xfrm>
                <a:off x="11632752" y="2722270"/>
                <a:ext cx="291643" cy="317087"/>
              </a:xfrm>
              <a:custGeom>
                <a:avLst/>
                <a:gdLst>
                  <a:gd name="T0" fmla="*/ 61 w 91"/>
                  <a:gd name="T1" fmla="*/ 27 h 99"/>
                  <a:gd name="T2" fmla="*/ 51 w 91"/>
                  <a:gd name="T3" fmla="*/ 38 h 99"/>
                  <a:gd name="T4" fmla="*/ 46 w 91"/>
                  <a:gd name="T5" fmla="*/ 46 h 99"/>
                  <a:gd name="T6" fmla="*/ 48 w 91"/>
                  <a:gd name="T7" fmla="*/ 29 h 99"/>
                  <a:gd name="T8" fmla="*/ 48 w 91"/>
                  <a:gd name="T9" fmla="*/ 14 h 99"/>
                  <a:gd name="T10" fmla="*/ 23 w 91"/>
                  <a:gd name="T11" fmla="*/ 4 h 99"/>
                  <a:gd name="T12" fmla="*/ 13 w 91"/>
                  <a:gd name="T13" fmla="*/ 29 h 99"/>
                  <a:gd name="T14" fmla="*/ 24 w 91"/>
                  <a:gd name="T15" fmla="*/ 40 h 99"/>
                  <a:gd name="T16" fmla="*/ 38 w 91"/>
                  <a:gd name="T17" fmla="*/ 50 h 99"/>
                  <a:gd name="T18" fmla="*/ 29 w 91"/>
                  <a:gd name="T19" fmla="*/ 48 h 99"/>
                  <a:gd name="T20" fmla="*/ 14 w 91"/>
                  <a:gd name="T21" fmla="*/ 48 h 99"/>
                  <a:gd name="T22" fmla="*/ 4 w 91"/>
                  <a:gd name="T23" fmla="*/ 74 h 99"/>
                  <a:gd name="T24" fmla="*/ 30 w 91"/>
                  <a:gd name="T25" fmla="*/ 84 h 99"/>
                  <a:gd name="T26" fmla="*/ 40 w 91"/>
                  <a:gd name="T27" fmla="*/ 73 h 99"/>
                  <a:gd name="T28" fmla="*/ 45 w 91"/>
                  <a:gd name="T29" fmla="*/ 65 h 99"/>
                  <a:gd name="T30" fmla="*/ 43 w 91"/>
                  <a:gd name="T31" fmla="*/ 96 h 99"/>
                  <a:gd name="T32" fmla="*/ 45 w 91"/>
                  <a:gd name="T33" fmla="*/ 99 h 99"/>
                  <a:gd name="T34" fmla="*/ 61 w 91"/>
                  <a:gd name="T35" fmla="*/ 92 h 99"/>
                  <a:gd name="T36" fmla="*/ 78 w 91"/>
                  <a:gd name="T37" fmla="*/ 84 h 99"/>
                  <a:gd name="T38" fmla="*/ 76 w 91"/>
                  <a:gd name="T39" fmla="*/ 81 h 99"/>
                  <a:gd name="T40" fmla="*/ 53 w 91"/>
                  <a:gd name="T41" fmla="*/ 61 h 99"/>
                  <a:gd name="T42" fmla="*/ 61 w 91"/>
                  <a:gd name="T43" fmla="*/ 63 h 99"/>
                  <a:gd name="T44" fmla="*/ 77 w 91"/>
                  <a:gd name="T45" fmla="*/ 63 h 99"/>
                  <a:gd name="T46" fmla="*/ 87 w 91"/>
                  <a:gd name="T47" fmla="*/ 37 h 99"/>
                  <a:gd name="T48" fmla="*/ 61 w 91"/>
                  <a:gd name="T49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99">
                    <a:moveTo>
                      <a:pt x="61" y="27"/>
                    </a:moveTo>
                    <a:cubicBezTo>
                      <a:pt x="56" y="29"/>
                      <a:pt x="52" y="33"/>
                      <a:pt x="51" y="38"/>
                    </a:cubicBezTo>
                    <a:cubicBezTo>
                      <a:pt x="50" y="40"/>
                      <a:pt x="48" y="43"/>
                      <a:pt x="46" y="46"/>
                    </a:cubicBezTo>
                    <a:cubicBezTo>
                      <a:pt x="46" y="41"/>
                      <a:pt x="47" y="33"/>
                      <a:pt x="48" y="29"/>
                    </a:cubicBezTo>
                    <a:cubicBezTo>
                      <a:pt x="50" y="25"/>
                      <a:pt x="50" y="19"/>
                      <a:pt x="48" y="14"/>
                    </a:cubicBezTo>
                    <a:cubicBezTo>
                      <a:pt x="44" y="4"/>
                      <a:pt x="32" y="0"/>
                      <a:pt x="23" y="4"/>
                    </a:cubicBezTo>
                    <a:cubicBezTo>
                      <a:pt x="13" y="8"/>
                      <a:pt x="9" y="20"/>
                      <a:pt x="13" y="29"/>
                    </a:cubicBezTo>
                    <a:cubicBezTo>
                      <a:pt x="15" y="35"/>
                      <a:pt x="19" y="38"/>
                      <a:pt x="24" y="40"/>
                    </a:cubicBezTo>
                    <a:cubicBezTo>
                      <a:pt x="28" y="41"/>
                      <a:pt x="34" y="46"/>
                      <a:pt x="38" y="50"/>
                    </a:cubicBezTo>
                    <a:cubicBezTo>
                      <a:pt x="34" y="49"/>
                      <a:pt x="31" y="49"/>
                      <a:pt x="29" y="48"/>
                    </a:cubicBezTo>
                    <a:cubicBezTo>
                      <a:pt x="24" y="46"/>
                      <a:pt x="19" y="46"/>
                      <a:pt x="14" y="48"/>
                    </a:cubicBezTo>
                    <a:cubicBezTo>
                      <a:pt x="4" y="52"/>
                      <a:pt x="0" y="64"/>
                      <a:pt x="4" y="74"/>
                    </a:cubicBezTo>
                    <a:cubicBezTo>
                      <a:pt x="8" y="84"/>
                      <a:pt x="20" y="88"/>
                      <a:pt x="30" y="84"/>
                    </a:cubicBezTo>
                    <a:cubicBezTo>
                      <a:pt x="35" y="82"/>
                      <a:pt x="38" y="77"/>
                      <a:pt x="40" y="73"/>
                    </a:cubicBezTo>
                    <a:cubicBezTo>
                      <a:pt x="41" y="70"/>
                      <a:pt x="42" y="67"/>
                      <a:pt x="45" y="65"/>
                    </a:cubicBezTo>
                    <a:cubicBezTo>
                      <a:pt x="50" y="77"/>
                      <a:pt x="48" y="89"/>
                      <a:pt x="43" y="96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68" y="80"/>
                      <a:pt x="58" y="74"/>
                      <a:pt x="53" y="61"/>
                    </a:cubicBezTo>
                    <a:cubicBezTo>
                      <a:pt x="56" y="61"/>
                      <a:pt x="59" y="62"/>
                      <a:pt x="61" y="63"/>
                    </a:cubicBezTo>
                    <a:cubicBezTo>
                      <a:pt x="66" y="65"/>
                      <a:pt x="72" y="65"/>
                      <a:pt x="77" y="63"/>
                    </a:cubicBezTo>
                    <a:cubicBezTo>
                      <a:pt x="87" y="59"/>
                      <a:pt x="91" y="47"/>
                      <a:pt x="87" y="37"/>
                    </a:cubicBezTo>
                    <a:cubicBezTo>
                      <a:pt x="82" y="27"/>
                      <a:pt x="71" y="23"/>
                      <a:pt x="6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" name="i$líḋe">
                <a:extLst>
                  <a:ext uri="{FF2B5EF4-FFF2-40B4-BE49-F238E27FC236}">
                    <a16:creationId xmlns:a16="http://schemas.microsoft.com/office/drawing/2014/main" id="{2CBDE7DA-79F8-4499-AA24-6EEA71006F22}"/>
                  </a:ext>
                </a:extLst>
              </p:cNvPr>
              <p:cNvSpPr/>
              <p:nvPr/>
            </p:nvSpPr>
            <p:spPr bwMode="auto">
              <a:xfrm>
                <a:off x="11460507" y="3483672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8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5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7" y="34"/>
                      <a:pt x="13" y="29"/>
                      <a:pt x="13" y="24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îṩḷîḑê">
                <a:extLst>
                  <a:ext uri="{FF2B5EF4-FFF2-40B4-BE49-F238E27FC236}">
                    <a16:creationId xmlns:a16="http://schemas.microsoft.com/office/drawing/2014/main" id="{AD60E7A5-C09A-4A17-97D6-166305CECE7F}"/>
                  </a:ext>
                </a:extLst>
              </p:cNvPr>
              <p:cNvSpPr/>
              <p:nvPr/>
            </p:nvSpPr>
            <p:spPr bwMode="auto">
              <a:xfrm>
                <a:off x="11585776" y="3078504"/>
                <a:ext cx="223135" cy="227050"/>
              </a:xfrm>
              <a:custGeom>
                <a:avLst/>
                <a:gdLst>
                  <a:gd name="T0" fmla="*/ 53 w 70"/>
                  <a:gd name="T1" fmla="*/ 45 h 71"/>
                  <a:gd name="T2" fmla="*/ 41 w 70"/>
                  <a:gd name="T3" fmla="*/ 32 h 71"/>
                  <a:gd name="T4" fmla="*/ 70 w 70"/>
                  <a:gd name="T5" fmla="*/ 10 h 71"/>
                  <a:gd name="T6" fmla="*/ 62 w 70"/>
                  <a:gd name="T7" fmla="*/ 1 h 71"/>
                  <a:gd name="T8" fmla="*/ 25 w 70"/>
                  <a:gd name="T9" fmla="*/ 16 h 71"/>
                  <a:gd name="T10" fmla="*/ 13 w 70"/>
                  <a:gd name="T11" fmla="*/ 5 h 71"/>
                  <a:gd name="T12" fmla="*/ 2 w 70"/>
                  <a:gd name="T13" fmla="*/ 3 h 71"/>
                  <a:gd name="T14" fmla="*/ 4 w 70"/>
                  <a:gd name="T15" fmla="*/ 13 h 71"/>
                  <a:gd name="T16" fmla="*/ 16 w 70"/>
                  <a:gd name="T17" fmla="*/ 25 h 71"/>
                  <a:gd name="T18" fmla="*/ 1 w 70"/>
                  <a:gd name="T19" fmla="*/ 62 h 71"/>
                  <a:gd name="T20" fmla="*/ 10 w 70"/>
                  <a:gd name="T21" fmla="*/ 71 h 71"/>
                  <a:gd name="T22" fmla="*/ 32 w 70"/>
                  <a:gd name="T23" fmla="*/ 41 h 71"/>
                  <a:gd name="T24" fmla="*/ 44 w 70"/>
                  <a:gd name="T25" fmla="*/ 53 h 71"/>
                  <a:gd name="T26" fmla="*/ 44 w 70"/>
                  <a:gd name="T27" fmla="*/ 71 h 71"/>
                  <a:gd name="T28" fmla="*/ 53 w 70"/>
                  <a:gd name="T29" fmla="*/ 71 h 71"/>
                  <a:gd name="T30" fmla="*/ 57 w 70"/>
                  <a:gd name="T31" fmla="*/ 58 h 71"/>
                  <a:gd name="T32" fmla="*/ 70 w 70"/>
                  <a:gd name="T33" fmla="*/ 53 h 71"/>
                  <a:gd name="T34" fmla="*/ 70 w 70"/>
                  <a:gd name="T35" fmla="*/ 45 h 71"/>
                  <a:gd name="T36" fmla="*/ 53 w 70"/>
                  <a:gd name="T37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71">
                    <a:moveTo>
                      <a:pt x="53" y="45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1"/>
                      <a:pt x="5" y="0"/>
                      <a:pt x="2" y="3"/>
                    </a:cubicBezTo>
                    <a:cubicBezTo>
                      <a:pt x="0" y="5"/>
                      <a:pt x="1" y="10"/>
                      <a:pt x="4" y="1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53" y="45"/>
                      <a:pt x="53" y="45"/>
                      <a:pt x="5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" name="îśḻïdé">
                <a:extLst>
                  <a:ext uri="{FF2B5EF4-FFF2-40B4-BE49-F238E27FC236}">
                    <a16:creationId xmlns:a16="http://schemas.microsoft.com/office/drawing/2014/main" id="{9829248F-62FF-4980-B4DE-FAC411F6A36D}"/>
                  </a:ext>
                </a:extLst>
              </p:cNvPr>
              <p:cNvSpPr/>
              <p:nvPr/>
            </p:nvSpPr>
            <p:spPr bwMode="auto">
              <a:xfrm>
                <a:off x="11859802" y="3225304"/>
                <a:ext cx="78293" cy="142884"/>
              </a:xfrm>
              <a:custGeom>
                <a:avLst/>
                <a:gdLst>
                  <a:gd name="T0" fmla="*/ 16 w 24"/>
                  <a:gd name="T1" fmla="*/ 44 h 45"/>
                  <a:gd name="T2" fmla="*/ 16 w 24"/>
                  <a:gd name="T3" fmla="*/ 44 h 45"/>
                  <a:gd name="T4" fmla="*/ 23 w 24"/>
                  <a:gd name="T5" fmla="*/ 34 h 45"/>
                  <a:gd name="T6" fmla="*/ 21 w 24"/>
                  <a:gd name="T7" fmla="*/ 23 h 45"/>
                  <a:gd name="T8" fmla="*/ 11 w 24"/>
                  <a:gd name="T9" fmla="*/ 16 h 45"/>
                  <a:gd name="T10" fmla="*/ 11 w 24"/>
                  <a:gd name="T11" fmla="*/ 16 h 45"/>
                  <a:gd name="T12" fmla="*/ 10 w 24"/>
                  <a:gd name="T13" fmla="*/ 17 h 45"/>
                  <a:gd name="T14" fmla="*/ 11 w 24"/>
                  <a:gd name="T15" fmla="*/ 20 h 45"/>
                  <a:gd name="T16" fmla="*/ 12 w 24"/>
                  <a:gd name="T17" fmla="*/ 20 h 45"/>
                  <a:gd name="T18" fmla="*/ 12 w 24"/>
                  <a:gd name="T19" fmla="*/ 20 h 45"/>
                  <a:gd name="T20" fmla="*/ 17 w 24"/>
                  <a:gd name="T21" fmla="*/ 24 h 45"/>
                  <a:gd name="T22" fmla="*/ 19 w 24"/>
                  <a:gd name="T23" fmla="*/ 35 h 45"/>
                  <a:gd name="T24" fmla="*/ 16 w 24"/>
                  <a:gd name="T25" fmla="*/ 40 h 45"/>
                  <a:gd name="T26" fmla="*/ 16 w 24"/>
                  <a:gd name="T27" fmla="*/ 40 h 45"/>
                  <a:gd name="T28" fmla="*/ 10 w 24"/>
                  <a:gd name="T29" fmla="*/ 36 h 45"/>
                  <a:gd name="T30" fmla="*/ 9 w 24"/>
                  <a:gd name="T31" fmla="*/ 31 h 45"/>
                  <a:gd name="T32" fmla="*/ 5 w 24"/>
                  <a:gd name="T33" fmla="*/ 30 h 45"/>
                  <a:gd name="T34" fmla="*/ 6 w 24"/>
                  <a:gd name="T35" fmla="*/ 37 h 45"/>
                  <a:gd name="T36" fmla="*/ 16 w 24"/>
                  <a:gd name="T37" fmla="*/ 44 h 45"/>
                  <a:gd name="T38" fmla="*/ 13 w 24"/>
                  <a:gd name="T39" fmla="*/ 28 h 45"/>
                  <a:gd name="T40" fmla="*/ 15 w 24"/>
                  <a:gd name="T41" fmla="*/ 28 h 45"/>
                  <a:gd name="T42" fmla="*/ 14 w 24"/>
                  <a:gd name="T43" fmla="*/ 24 h 45"/>
                  <a:gd name="T44" fmla="*/ 13 w 24"/>
                  <a:gd name="T45" fmla="*/ 24 h 45"/>
                  <a:gd name="T46" fmla="*/ 12 w 24"/>
                  <a:gd name="T47" fmla="*/ 24 h 45"/>
                  <a:gd name="T48" fmla="*/ 7 w 24"/>
                  <a:gd name="T49" fmla="*/ 21 h 45"/>
                  <a:gd name="T50" fmla="*/ 5 w 24"/>
                  <a:gd name="T51" fmla="*/ 10 h 45"/>
                  <a:gd name="T52" fmla="*/ 9 w 24"/>
                  <a:gd name="T53" fmla="*/ 4 h 45"/>
                  <a:gd name="T54" fmla="*/ 9 w 24"/>
                  <a:gd name="T55" fmla="*/ 4 h 45"/>
                  <a:gd name="T56" fmla="*/ 14 w 24"/>
                  <a:gd name="T57" fmla="*/ 8 h 45"/>
                  <a:gd name="T58" fmla="*/ 15 w 24"/>
                  <a:gd name="T59" fmla="*/ 13 h 45"/>
                  <a:gd name="T60" fmla="*/ 20 w 24"/>
                  <a:gd name="T61" fmla="*/ 15 h 45"/>
                  <a:gd name="T62" fmla="*/ 18 w 24"/>
                  <a:gd name="T63" fmla="*/ 7 h 45"/>
                  <a:gd name="T64" fmla="*/ 8 w 24"/>
                  <a:gd name="T65" fmla="*/ 0 h 45"/>
                  <a:gd name="T66" fmla="*/ 8 w 24"/>
                  <a:gd name="T67" fmla="*/ 1 h 45"/>
                  <a:gd name="T68" fmla="*/ 1 w 24"/>
                  <a:gd name="T69" fmla="*/ 11 h 45"/>
                  <a:gd name="T70" fmla="*/ 3 w 24"/>
                  <a:gd name="T71" fmla="*/ 21 h 45"/>
                  <a:gd name="T72" fmla="*/ 13 w 24"/>
                  <a:gd name="T7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45">
                    <a:moveTo>
                      <a:pt x="16" y="4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21" y="43"/>
                      <a:pt x="24" y="38"/>
                      <a:pt x="23" y="3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18"/>
                      <a:pt x="16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0" y="16"/>
                      <a:pt x="10" y="17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7" y="21"/>
                      <a:pt x="17" y="2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0" y="37"/>
                      <a:pt x="18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1"/>
                      <a:pt x="11" y="39"/>
                      <a:pt x="10" y="3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6" y="30"/>
                      <a:pt x="5" y="30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42"/>
                      <a:pt x="12" y="45"/>
                      <a:pt x="16" y="44"/>
                    </a:cubicBezTo>
                    <a:close/>
                    <a:moveTo>
                      <a:pt x="13" y="28"/>
                    </a:moveTo>
                    <a:cubicBezTo>
                      <a:pt x="14" y="28"/>
                      <a:pt x="14" y="28"/>
                      <a:pt x="15" y="28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5"/>
                      <a:pt x="8" y="23"/>
                      <a:pt x="7" y="2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7"/>
                      <a:pt x="6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4" y="6"/>
                      <a:pt x="14" y="8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3"/>
                      <a:pt x="18" y="14"/>
                      <a:pt x="20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3"/>
                      <a:pt x="13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6"/>
                      <a:pt x="1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6"/>
                      <a:pt x="9" y="29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" name="ïṧlîḓe">
                <a:extLst>
                  <a:ext uri="{FF2B5EF4-FFF2-40B4-BE49-F238E27FC236}">
                    <a16:creationId xmlns:a16="http://schemas.microsoft.com/office/drawing/2014/main" id="{AE782F26-B53B-4A3C-BE37-9021CE95A7EE}"/>
                  </a:ext>
                </a:extLst>
              </p:cNvPr>
              <p:cNvSpPr/>
              <p:nvPr/>
            </p:nvSpPr>
            <p:spPr bwMode="auto">
              <a:xfrm>
                <a:off x="11253030" y="3186158"/>
                <a:ext cx="293599" cy="295556"/>
              </a:xfrm>
              <a:custGeom>
                <a:avLst/>
                <a:gdLst>
                  <a:gd name="T0" fmla="*/ 29 w 92"/>
                  <a:gd name="T1" fmla="*/ 18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8 h 92"/>
                  <a:gd name="T8" fmla="*/ 92 w 92"/>
                  <a:gd name="T9" fmla="*/ 67 h 92"/>
                  <a:gd name="T10" fmla="*/ 72 w 92"/>
                  <a:gd name="T11" fmla="*/ 81 h 92"/>
                  <a:gd name="T12" fmla="*/ 52 w 92"/>
                  <a:gd name="T13" fmla="*/ 67 h 92"/>
                  <a:gd name="T14" fmla="*/ 72 w 92"/>
                  <a:gd name="T15" fmla="*/ 52 h 92"/>
                  <a:gd name="T16" fmla="*/ 80 w 92"/>
                  <a:gd name="T17" fmla="*/ 54 h 92"/>
                  <a:gd name="T18" fmla="*/ 80 w 92"/>
                  <a:gd name="T19" fmla="*/ 24 h 92"/>
                  <a:gd name="T20" fmla="*/ 40 w 92"/>
                  <a:gd name="T21" fmla="*/ 35 h 92"/>
                  <a:gd name="T22" fmla="*/ 40 w 92"/>
                  <a:gd name="T23" fmla="*/ 78 h 92"/>
                  <a:gd name="T24" fmla="*/ 20 w 92"/>
                  <a:gd name="T25" fmla="*/ 92 h 92"/>
                  <a:gd name="T26" fmla="*/ 0 w 92"/>
                  <a:gd name="T27" fmla="*/ 78 h 92"/>
                  <a:gd name="T28" fmla="*/ 20 w 92"/>
                  <a:gd name="T29" fmla="*/ 64 h 92"/>
                  <a:gd name="T30" fmla="*/ 29 w 92"/>
                  <a:gd name="T31" fmla="*/ 65 h 92"/>
                  <a:gd name="T32" fmla="*/ 29 w 92"/>
                  <a:gd name="T33" fmla="*/ 35 h 92"/>
                  <a:gd name="T34" fmla="*/ 29 w 92"/>
                  <a:gd name="T35" fmla="*/ 1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8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4"/>
                      <a:pt x="83" y="81"/>
                      <a:pt x="72" y="81"/>
                    </a:cubicBezTo>
                    <a:cubicBezTo>
                      <a:pt x="61" y="81"/>
                      <a:pt x="52" y="74"/>
                      <a:pt x="52" y="67"/>
                    </a:cubicBezTo>
                    <a:cubicBezTo>
                      <a:pt x="52" y="59"/>
                      <a:pt x="61" y="52"/>
                      <a:pt x="72" y="52"/>
                    </a:cubicBezTo>
                    <a:cubicBezTo>
                      <a:pt x="75" y="52"/>
                      <a:pt x="78" y="53"/>
                      <a:pt x="80" y="5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86"/>
                      <a:pt x="31" y="92"/>
                      <a:pt x="20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4"/>
                      <a:pt x="20" y="64"/>
                    </a:cubicBezTo>
                    <a:cubicBezTo>
                      <a:pt x="23" y="64"/>
                      <a:pt x="26" y="64"/>
                      <a:pt x="29" y="65"/>
                    </a:cubicBezTo>
                    <a:cubicBezTo>
                      <a:pt x="29" y="35"/>
                      <a:pt x="29" y="35"/>
                      <a:pt x="29" y="35"/>
                    </a:cubicBezTo>
                    <a:lnTo>
                      <a:pt x="2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" name="iṧḷïḑê">
                <a:extLst>
                  <a:ext uri="{FF2B5EF4-FFF2-40B4-BE49-F238E27FC236}">
                    <a16:creationId xmlns:a16="http://schemas.microsoft.com/office/drawing/2014/main" id="{A0E61AA4-73BF-4B2B-B212-77D48550B8E9}"/>
                  </a:ext>
                </a:extLst>
              </p:cNvPr>
              <p:cNvSpPr/>
              <p:nvPr/>
            </p:nvSpPr>
            <p:spPr bwMode="auto">
              <a:xfrm>
                <a:off x="11489868" y="2540239"/>
                <a:ext cx="207477" cy="291641"/>
              </a:xfrm>
              <a:custGeom>
                <a:avLst/>
                <a:gdLst>
                  <a:gd name="T0" fmla="*/ 38 w 65"/>
                  <a:gd name="T1" fmla="*/ 46 h 91"/>
                  <a:gd name="T2" fmla="*/ 46 w 65"/>
                  <a:gd name="T3" fmla="*/ 26 h 91"/>
                  <a:gd name="T4" fmla="*/ 52 w 65"/>
                  <a:gd name="T5" fmla="*/ 33 h 91"/>
                  <a:gd name="T6" fmla="*/ 47 w 65"/>
                  <a:gd name="T7" fmla="*/ 46 h 91"/>
                  <a:gd name="T8" fmla="*/ 52 w 65"/>
                  <a:gd name="T9" fmla="*/ 59 h 91"/>
                  <a:gd name="T10" fmla="*/ 45 w 65"/>
                  <a:gd name="T11" fmla="*/ 65 h 91"/>
                  <a:gd name="T12" fmla="*/ 38 w 65"/>
                  <a:gd name="T13" fmla="*/ 46 h 91"/>
                  <a:gd name="T14" fmla="*/ 32 w 65"/>
                  <a:gd name="T15" fmla="*/ 78 h 91"/>
                  <a:gd name="T16" fmla="*/ 19 w 65"/>
                  <a:gd name="T17" fmla="*/ 46 h 91"/>
                  <a:gd name="T18" fmla="*/ 33 w 65"/>
                  <a:gd name="T19" fmla="*/ 13 h 91"/>
                  <a:gd name="T20" fmla="*/ 39 w 65"/>
                  <a:gd name="T21" fmla="*/ 20 h 91"/>
                  <a:gd name="T22" fmla="*/ 39 w 65"/>
                  <a:gd name="T23" fmla="*/ 20 h 91"/>
                  <a:gd name="T24" fmla="*/ 28 w 65"/>
                  <a:gd name="T25" fmla="*/ 46 h 91"/>
                  <a:gd name="T26" fmla="*/ 39 w 65"/>
                  <a:gd name="T27" fmla="*/ 72 h 91"/>
                  <a:gd name="T28" fmla="*/ 32 w 65"/>
                  <a:gd name="T29" fmla="*/ 78 h 91"/>
                  <a:gd name="T30" fmla="*/ 6 w 65"/>
                  <a:gd name="T31" fmla="*/ 20 h 91"/>
                  <a:gd name="T32" fmla="*/ 20 w 65"/>
                  <a:gd name="T33" fmla="*/ 0 h 91"/>
                  <a:gd name="T34" fmla="*/ 20 w 65"/>
                  <a:gd name="T35" fmla="*/ 0 h 91"/>
                  <a:gd name="T36" fmla="*/ 27 w 65"/>
                  <a:gd name="T37" fmla="*/ 6 h 91"/>
                  <a:gd name="T38" fmla="*/ 10 w 65"/>
                  <a:gd name="T39" fmla="*/ 45 h 91"/>
                  <a:gd name="T40" fmla="*/ 26 w 65"/>
                  <a:gd name="T41" fmla="*/ 85 h 91"/>
                  <a:gd name="T42" fmla="*/ 19 w 65"/>
                  <a:gd name="T43" fmla="*/ 91 h 91"/>
                  <a:gd name="T44" fmla="*/ 5 w 65"/>
                  <a:gd name="T45" fmla="*/ 70 h 91"/>
                  <a:gd name="T46" fmla="*/ 1 w 65"/>
                  <a:gd name="T47" fmla="*/ 45 h 91"/>
                  <a:gd name="T48" fmla="*/ 6 w 65"/>
                  <a:gd name="T49" fmla="*/ 20 h 91"/>
                  <a:gd name="T50" fmla="*/ 61 w 65"/>
                  <a:gd name="T51" fmla="*/ 51 h 91"/>
                  <a:gd name="T52" fmla="*/ 65 w 65"/>
                  <a:gd name="T53" fmla="*/ 46 h 91"/>
                  <a:gd name="T54" fmla="*/ 61 w 65"/>
                  <a:gd name="T55" fmla="*/ 41 h 91"/>
                  <a:gd name="T56" fmla="*/ 56 w 65"/>
                  <a:gd name="T57" fmla="*/ 46 h 91"/>
                  <a:gd name="T58" fmla="*/ 61 w 65"/>
                  <a:gd name="T59" fmla="*/ 5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91">
                    <a:moveTo>
                      <a:pt x="38" y="46"/>
                    </a:moveTo>
                    <a:cubicBezTo>
                      <a:pt x="38" y="38"/>
                      <a:pt x="41" y="31"/>
                      <a:pt x="46" y="26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49" y="36"/>
                      <a:pt x="47" y="41"/>
                      <a:pt x="47" y="46"/>
                    </a:cubicBezTo>
                    <a:cubicBezTo>
                      <a:pt x="47" y="51"/>
                      <a:pt x="49" y="56"/>
                      <a:pt x="52" y="59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0"/>
                      <a:pt x="37" y="53"/>
                      <a:pt x="38" y="46"/>
                    </a:cubicBezTo>
                    <a:close/>
                    <a:moveTo>
                      <a:pt x="32" y="78"/>
                    </a:moveTo>
                    <a:cubicBezTo>
                      <a:pt x="24" y="69"/>
                      <a:pt x="19" y="58"/>
                      <a:pt x="19" y="46"/>
                    </a:cubicBezTo>
                    <a:cubicBezTo>
                      <a:pt x="19" y="33"/>
                      <a:pt x="24" y="22"/>
                      <a:pt x="33" y="13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2" y="27"/>
                      <a:pt x="28" y="36"/>
                      <a:pt x="28" y="46"/>
                    </a:cubicBezTo>
                    <a:cubicBezTo>
                      <a:pt x="28" y="55"/>
                      <a:pt x="32" y="65"/>
                      <a:pt x="39" y="72"/>
                    </a:cubicBezTo>
                    <a:lnTo>
                      <a:pt x="32" y="78"/>
                    </a:lnTo>
                    <a:close/>
                    <a:moveTo>
                      <a:pt x="6" y="20"/>
                    </a:moveTo>
                    <a:cubicBezTo>
                      <a:pt x="9" y="13"/>
                      <a:pt x="14" y="6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6" y="17"/>
                      <a:pt x="10" y="31"/>
                      <a:pt x="10" y="45"/>
                    </a:cubicBezTo>
                    <a:cubicBezTo>
                      <a:pt x="10" y="60"/>
                      <a:pt x="15" y="74"/>
                      <a:pt x="26" y="85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3" y="85"/>
                      <a:pt x="9" y="78"/>
                      <a:pt x="5" y="70"/>
                    </a:cubicBezTo>
                    <a:cubicBezTo>
                      <a:pt x="2" y="62"/>
                      <a:pt x="0" y="54"/>
                      <a:pt x="1" y="45"/>
                    </a:cubicBezTo>
                    <a:cubicBezTo>
                      <a:pt x="1" y="37"/>
                      <a:pt x="3" y="28"/>
                      <a:pt x="6" y="20"/>
                    </a:cubicBezTo>
                    <a:close/>
                    <a:moveTo>
                      <a:pt x="61" y="51"/>
                    </a:moveTo>
                    <a:cubicBezTo>
                      <a:pt x="63" y="51"/>
                      <a:pt x="65" y="49"/>
                      <a:pt x="65" y="46"/>
                    </a:cubicBezTo>
                    <a:cubicBezTo>
                      <a:pt x="65" y="44"/>
                      <a:pt x="63" y="41"/>
                      <a:pt x="61" y="41"/>
                    </a:cubicBezTo>
                    <a:cubicBezTo>
                      <a:pt x="58" y="41"/>
                      <a:pt x="56" y="43"/>
                      <a:pt x="56" y="46"/>
                    </a:cubicBezTo>
                    <a:cubicBezTo>
                      <a:pt x="56" y="49"/>
                      <a:pt x="58" y="51"/>
                      <a:pt x="6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îšlïḑè">
                <a:extLst>
                  <a:ext uri="{FF2B5EF4-FFF2-40B4-BE49-F238E27FC236}">
                    <a16:creationId xmlns:a16="http://schemas.microsoft.com/office/drawing/2014/main" id="{04718381-7C54-4123-9085-F9A97B7D7C62}"/>
                  </a:ext>
                </a:extLst>
              </p:cNvPr>
              <p:cNvSpPr/>
              <p:nvPr/>
            </p:nvSpPr>
            <p:spPr bwMode="auto">
              <a:xfrm>
                <a:off x="11413531" y="2853412"/>
                <a:ext cx="201605" cy="201604"/>
              </a:xfrm>
              <a:custGeom>
                <a:avLst/>
                <a:gdLst>
                  <a:gd name="T0" fmla="*/ 63 w 103"/>
                  <a:gd name="T1" fmla="*/ 27 h 103"/>
                  <a:gd name="T2" fmla="*/ 65 w 103"/>
                  <a:gd name="T3" fmla="*/ 2 h 103"/>
                  <a:gd name="T4" fmla="*/ 19 w 103"/>
                  <a:gd name="T5" fmla="*/ 0 h 103"/>
                  <a:gd name="T6" fmla="*/ 1 w 103"/>
                  <a:gd name="T7" fmla="*/ 20 h 103"/>
                  <a:gd name="T8" fmla="*/ 0 w 103"/>
                  <a:gd name="T9" fmla="*/ 77 h 103"/>
                  <a:gd name="T10" fmla="*/ 39 w 103"/>
                  <a:gd name="T11" fmla="*/ 77 h 103"/>
                  <a:gd name="T12" fmla="*/ 37 w 103"/>
                  <a:gd name="T13" fmla="*/ 102 h 103"/>
                  <a:gd name="T14" fmla="*/ 101 w 103"/>
                  <a:gd name="T15" fmla="*/ 103 h 103"/>
                  <a:gd name="T16" fmla="*/ 103 w 103"/>
                  <a:gd name="T17" fmla="*/ 27 h 103"/>
                  <a:gd name="T18" fmla="*/ 63 w 103"/>
                  <a:gd name="T19" fmla="*/ 27 h 103"/>
                  <a:gd name="T20" fmla="*/ 19 w 103"/>
                  <a:gd name="T21" fmla="*/ 10 h 103"/>
                  <a:gd name="T22" fmla="*/ 19 w 103"/>
                  <a:gd name="T23" fmla="*/ 20 h 103"/>
                  <a:gd name="T24" fmla="*/ 9 w 103"/>
                  <a:gd name="T25" fmla="*/ 20 h 103"/>
                  <a:gd name="T26" fmla="*/ 19 w 103"/>
                  <a:gd name="T27" fmla="*/ 10 h 103"/>
                  <a:gd name="T28" fmla="*/ 6 w 103"/>
                  <a:gd name="T29" fmla="*/ 71 h 103"/>
                  <a:gd name="T30" fmla="*/ 6 w 103"/>
                  <a:gd name="T31" fmla="*/ 27 h 103"/>
                  <a:gd name="T32" fmla="*/ 26 w 103"/>
                  <a:gd name="T33" fmla="*/ 27 h 103"/>
                  <a:gd name="T34" fmla="*/ 26 w 103"/>
                  <a:gd name="T35" fmla="*/ 7 h 103"/>
                  <a:gd name="T36" fmla="*/ 58 w 103"/>
                  <a:gd name="T37" fmla="*/ 7 h 103"/>
                  <a:gd name="T38" fmla="*/ 58 w 103"/>
                  <a:gd name="T39" fmla="*/ 27 h 103"/>
                  <a:gd name="T40" fmla="*/ 39 w 103"/>
                  <a:gd name="T41" fmla="*/ 46 h 103"/>
                  <a:gd name="T42" fmla="*/ 39 w 103"/>
                  <a:gd name="T43" fmla="*/ 71 h 103"/>
                  <a:gd name="T44" fmla="*/ 6 w 103"/>
                  <a:gd name="T45" fmla="*/ 71 h 103"/>
                  <a:gd name="T46" fmla="*/ 57 w 103"/>
                  <a:gd name="T47" fmla="*/ 36 h 103"/>
                  <a:gd name="T48" fmla="*/ 57 w 103"/>
                  <a:gd name="T49" fmla="*/ 46 h 103"/>
                  <a:gd name="T50" fmla="*/ 47 w 103"/>
                  <a:gd name="T51" fmla="*/ 46 h 103"/>
                  <a:gd name="T52" fmla="*/ 57 w 103"/>
                  <a:gd name="T53" fmla="*/ 36 h 103"/>
                  <a:gd name="T54" fmla="*/ 94 w 103"/>
                  <a:gd name="T55" fmla="*/ 97 h 103"/>
                  <a:gd name="T56" fmla="*/ 44 w 103"/>
                  <a:gd name="T57" fmla="*/ 97 h 103"/>
                  <a:gd name="T58" fmla="*/ 45 w 103"/>
                  <a:gd name="T59" fmla="*/ 51 h 103"/>
                  <a:gd name="T60" fmla="*/ 63 w 103"/>
                  <a:gd name="T61" fmla="*/ 53 h 103"/>
                  <a:gd name="T62" fmla="*/ 63 w 103"/>
                  <a:gd name="T63" fmla="*/ 33 h 103"/>
                  <a:gd name="T64" fmla="*/ 96 w 103"/>
                  <a:gd name="T65" fmla="*/ 33 h 103"/>
                  <a:gd name="T66" fmla="*/ 94 w 103"/>
                  <a:gd name="T67" fmla="*/ 9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3">
                    <a:moveTo>
                      <a:pt x="63" y="27"/>
                    </a:moveTo>
                    <a:lnTo>
                      <a:pt x="65" y="2"/>
                    </a:lnTo>
                    <a:lnTo>
                      <a:pt x="19" y="0"/>
                    </a:lnTo>
                    <a:lnTo>
                      <a:pt x="1" y="20"/>
                    </a:lnTo>
                    <a:lnTo>
                      <a:pt x="0" y="77"/>
                    </a:lnTo>
                    <a:lnTo>
                      <a:pt x="39" y="77"/>
                    </a:lnTo>
                    <a:lnTo>
                      <a:pt x="37" y="102"/>
                    </a:lnTo>
                    <a:lnTo>
                      <a:pt x="101" y="103"/>
                    </a:lnTo>
                    <a:lnTo>
                      <a:pt x="103" y="27"/>
                    </a:lnTo>
                    <a:lnTo>
                      <a:pt x="63" y="27"/>
                    </a:lnTo>
                    <a:close/>
                    <a:moveTo>
                      <a:pt x="19" y="10"/>
                    </a:moveTo>
                    <a:lnTo>
                      <a:pt x="19" y="20"/>
                    </a:lnTo>
                    <a:lnTo>
                      <a:pt x="9" y="20"/>
                    </a:lnTo>
                    <a:lnTo>
                      <a:pt x="19" y="10"/>
                    </a:lnTo>
                    <a:close/>
                    <a:moveTo>
                      <a:pt x="6" y="71"/>
                    </a:moveTo>
                    <a:lnTo>
                      <a:pt x="6" y="27"/>
                    </a:lnTo>
                    <a:lnTo>
                      <a:pt x="26" y="27"/>
                    </a:lnTo>
                    <a:lnTo>
                      <a:pt x="26" y="7"/>
                    </a:lnTo>
                    <a:lnTo>
                      <a:pt x="58" y="7"/>
                    </a:lnTo>
                    <a:lnTo>
                      <a:pt x="58" y="27"/>
                    </a:lnTo>
                    <a:lnTo>
                      <a:pt x="39" y="46"/>
                    </a:lnTo>
                    <a:lnTo>
                      <a:pt x="39" y="71"/>
                    </a:lnTo>
                    <a:lnTo>
                      <a:pt x="6" y="71"/>
                    </a:lnTo>
                    <a:close/>
                    <a:moveTo>
                      <a:pt x="57" y="36"/>
                    </a:moveTo>
                    <a:lnTo>
                      <a:pt x="57" y="46"/>
                    </a:lnTo>
                    <a:lnTo>
                      <a:pt x="47" y="46"/>
                    </a:lnTo>
                    <a:lnTo>
                      <a:pt x="57" y="36"/>
                    </a:lnTo>
                    <a:close/>
                    <a:moveTo>
                      <a:pt x="94" y="97"/>
                    </a:moveTo>
                    <a:lnTo>
                      <a:pt x="44" y="97"/>
                    </a:lnTo>
                    <a:lnTo>
                      <a:pt x="45" y="51"/>
                    </a:lnTo>
                    <a:lnTo>
                      <a:pt x="63" y="53"/>
                    </a:lnTo>
                    <a:lnTo>
                      <a:pt x="63" y="33"/>
                    </a:lnTo>
                    <a:lnTo>
                      <a:pt x="96" y="33"/>
                    </a:lnTo>
                    <a:lnTo>
                      <a:pt x="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1" name="îśľiḍé">
                <a:extLst>
                  <a:ext uri="{FF2B5EF4-FFF2-40B4-BE49-F238E27FC236}">
                    <a16:creationId xmlns:a16="http://schemas.microsoft.com/office/drawing/2014/main" id="{5CCF3F0C-D8FC-40FF-A5BF-B380847B658B}"/>
                  </a:ext>
                </a:extLst>
              </p:cNvPr>
              <p:cNvSpPr/>
              <p:nvPr/>
            </p:nvSpPr>
            <p:spPr bwMode="auto">
              <a:xfrm>
                <a:off x="11153207" y="4299877"/>
                <a:ext cx="326874" cy="277941"/>
              </a:xfrm>
              <a:custGeom>
                <a:avLst/>
                <a:gdLst>
                  <a:gd name="T0" fmla="*/ 76 w 102"/>
                  <a:gd name="T1" fmla="*/ 1 h 87"/>
                  <a:gd name="T2" fmla="*/ 7 w 102"/>
                  <a:gd name="T3" fmla="*/ 22 h 87"/>
                  <a:gd name="T4" fmla="*/ 1 w 102"/>
                  <a:gd name="T5" fmla="*/ 32 h 87"/>
                  <a:gd name="T6" fmla="*/ 15 w 102"/>
                  <a:gd name="T7" fmla="*/ 80 h 87"/>
                  <a:gd name="T8" fmla="*/ 26 w 102"/>
                  <a:gd name="T9" fmla="*/ 86 h 87"/>
                  <a:gd name="T10" fmla="*/ 95 w 102"/>
                  <a:gd name="T11" fmla="*/ 65 h 87"/>
                  <a:gd name="T12" fmla="*/ 101 w 102"/>
                  <a:gd name="T13" fmla="*/ 55 h 87"/>
                  <a:gd name="T14" fmla="*/ 87 w 102"/>
                  <a:gd name="T15" fmla="*/ 7 h 87"/>
                  <a:gd name="T16" fmla="*/ 76 w 102"/>
                  <a:gd name="T17" fmla="*/ 1 h 87"/>
                  <a:gd name="T18" fmla="*/ 8 w 102"/>
                  <a:gd name="T19" fmla="*/ 27 h 87"/>
                  <a:gd name="T20" fmla="*/ 78 w 102"/>
                  <a:gd name="T21" fmla="*/ 7 h 87"/>
                  <a:gd name="T22" fmla="*/ 81 w 102"/>
                  <a:gd name="T23" fmla="*/ 8 h 87"/>
                  <a:gd name="T24" fmla="*/ 84 w 102"/>
                  <a:gd name="T25" fmla="*/ 17 h 87"/>
                  <a:gd name="T26" fmla="*/ 9 w 102"/>
                  <a:gd name="T27" fmla="*/ 38 h 87"/>
                  <a:gd name="T28" fmla="*/ 7 w 102"/>
                  <a:gd name="T29" fmla="*/ 30 h 87"/>
                  <a:gd name="T30" fmla="*/ 8 w 102"/>
                  <a:gd name="T31" fmla="*/ 27 h 87"/>
                  <a:gd name="T32" fmla="*/ 94 w 102"/>
                  <a:gd name="T33" fmla="*/ 60 h 87"/>
                  <a:gd name="T34" fmla="*/ 24 w 102"/>
                  <a:gd name="T35" fmla="*/ 80 h 87"/>
                  <a:gd name="T36" fmla="*/ 21 w 102"/>
                  <a:gd name="T37" fmla="*/ 78 h 87"/>
                  <a:gd name="T38" fmla="*/ 14 w 102"/>
                  <a:gd name="T39" fmla="*/ 54 h 87"/>
                  <a:gd name="T40" fmla="*/ 88 w 102"/>
                  <a:gd name="T41" fmla="*/ 33 h 87"/>
                  <a:gd name="T42" fmla="*/ 95 w 102"/>
                  <a:gd name="T43" fmla="*/ 57 h 87"/>
                  <a:gd name="T44" fmla="*/ 94 w 102"/>
                  <a:gd name="T45" fmla="*/ 60 h 87"/>
                  <a:gd name="T46" fmla="*/ 22 w 102"/>
                  <a:gd name="T47" fmla="*/ 64 h 87"/>
                  <a:gd name="T48" fmla="*/ 27 w 102"/>
                  <a:gd name="T49" fmla="*/ 62 h 87"/>
                  <a:gd name="T50" fmla="*/ 31 w 102"/>
                  <a:gd name="T51" fmla="*/ 73 h 87"/>
                  <a:gd name="T52" fmla="*/ 25 w 102"/>
                  <a:gd name="T53" fmla="*/ 74 h 87"/>
                  <a:gd name="T54" fmla="*/ 22 w 102"/>
                  <a:gd name="T55" fmla="*/ 64 h 87"/>
                  <a:gd name="T56" fmla="*/ 33 w 102"/>
                  <a:gd name="T57" fmla="*/ 60 h 87"/>
                  <a:gd name="T58" fmla="*/ 38 w 102"/>
                  <a:gd name="T59" fmla="*/ 59 h 87"/>
                  <a:gd name="T60" fmla="*/ 41 w 102"/>
                  <a:gd name="T61" fmla="*/ 70 h 87"/>
                  <a:gd name="T62" fmla="*/ 36 w 102"/>
                  <a:gd name="T63" fmla="*/ 71 h 87"/>
                  <a:gd name="T64" fmla="*/ 33 w 102"/>
                  <a:gd name="T65" fmla="*/ 60 h 87"/>
                  <a:gd name="T66" fmla="*/ 43 w 102"/>
                  <a:gd name="T67" fmla="*/ 57 h 87"/>
                  <a:gd name="T68" fmla="*/ 49 w 102"/>
                  <a:gd name="T69" fmla="*/ 56 h 87"/>
                  <a:gd name="T70" fmla="*/ 52 w 102"/>
                  <a:gd name="T71" fmla="*/ 66 h 87"/>
                  <a:gd name="T72" fmla="*/ 47 w 102"/>
                  <a:gd name="T73" fmla="*/ 68 h 87"/>
                  <a:gd name="T74" fmla="*/ 43 w 102"/>
                  <a:gd name="T75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87">
                    <a:moveTo>
                      <a:pt x="76" y="1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2" y="23"/>
                      <a:pt x="0" y="28"/>
                      <a:pt x="1" y="3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7" y="84"/>
                      <a:pt x="21" y="87"/>
                      <a:pt x="26" y="86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100" y="64"/>
                      <a:pt x="102" y="59"/>
                      <a:pt x="101" y="55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5" y="3"/>
                      <a:pt x="81" y="0"/>
                      <a:pt x="76" y="1"/>
                    </a:cubicBezTo>
                    <a:close/>
                    <a:moveTo>
                      <a:pt x="8" y="27"/>
                    </a:moveTo>
                    <a:cubicBezTo>
                      <a:pt x="78" y="7"/>
                      <a:pt x="78" y="7"/>
                      <a:pt x="78" y="7"/>
                    </a:cubicBezTo>
                    <a:cubicBezTo>
                      <a:pt x="79" y="6"/>
                      <a:pt x="81" y="7"/>
                      <a:pt x="81" y="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29"/>
                      <a:pt x="7" y="27"/>
                      <a:pt x="8" y="27"/>
                    </a:cubicBezTo>
                    <a:close/>
                    <a:moveTo>
                      <a:pt x="94" y="6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81"/>
                      <a:pt x="21" y="80"/>
                      <a:pt x="21" y="78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8"/>
                      <a:pt x="95" y="60"/>
                      <a:pt x="94" y="60"/>
                    </a:cubicBezTo>
                    <a:close/>
                    <a:moveTo>
                      <a:pt x="22" y="64"/>
                    </a:moveTo>
                    <a:cubicBezTo>
                      <a:pt x="27" y="62"/>
                      <a:pt x="27" y="62"/>
                      <a:pt x="27" y="62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25" y="74"/>
                      <a:pt x="25" y="74"/>
                      <a:pt x="25" y="74"/>
                    </a:cubicBezTo>
                    <a:lnTo>
                      <a:pt x="22" y="64"/>
                    </a:lnTo>
                    <a:close/>
                    <a:moveTo>
                      <a:pt x="33" y="60"/>
                    </a:moveTo>
                    <a:cubicBezTo>
                      <a:pt x="38" y="59"/>
                      <a:pt x="38" y="59"/>
                      <a:pt x="38" y="5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36" y="71"/>
                      <a:pt x="36" y="71"/>
                      <a:pt x="36" y="71"/>
                    </a:cubicBezTo>
                    <a:lnTo>
                      <a:pt x="33" y="60"/>
                    </a:lnTo>
                    <a:close/>
                    <a:moveTo>
                      <a:pt x="43" y="57"/>
                    </a:move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47" y="68"/>
                      <a:pt x="47" y="68"/>
                      <a:pt x="47" y="68"/>
                    </a:cubicBezTo>
                    <a:lnTo>
                      <a:pt x="43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2" name="íśļíďè">
                <a:extLst>
                  <a:ext uri="{FF2B5EF4-FFF2-40B4-BE49-F238E27FC236}">
                    <a16:creationId xmlns:a16="http://schemas.microsoft.com/office/drawing/2014/main" id="{044948D2-3414-4432-9922-F5CD4C4437F2}"/>
                  </a:ext>
                </a:extLst>
              </p:cNvPr>
              <p:cNvSpPr/>
              <p:nvPr/>
            </p:nvSpPr>
            <p:spPr bwMode="auto">
              <a:xfrm>
                <a:off x="11274562" y="2275999"/>
                <a:ext cx="295557" cy="305343"/>
              </a:xfrm>
              <a:custGeom>
                <a:avLst/>
                <a:gdLst>
                  <a:gd name="T0" fmla="*/ 65 w 92"/>
                  <a:gd name="T1" fmla="*/ 96 h 96"/>
                  <a:gd name="T2" fmla="*/ 36 w 92"/>
                  <a:gd name="T3" fmla="*/ 49 h 96"/>
                  <a:gd name="T4" fmla="*/ 36 w 92"/>
                  <a:gd name="T5" fmla="*/ 72 h 96"/>
                  <a:gd name="T6" fmla="*/ 0 w 92"/>
                  <a:gd name="T7" fmla="*/ 36 h 96"/>
                  <a:gd name="T8" fmla="*/ 36 w 92"/>
                  <a:gd name="T9" fmla="*/ 0 h 96"/>
                  <a:gd name="T10" fmla="*/ 36 w 92"/>
                  <a:gd name="T11" fmla="*/ 24 h 96"/>
                  <a:gd name="T12" fmla="*/ 65 w 92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6">
                    <a:moveTo>
                      <a:pt x="65" y="96"/>
                    </a:moveTo>
                    <a:cubicBezTo>
                      <a:pt x="76" y="77"/>
                      <a:pt x="78" y="48"/>
                      <a:pt x="36" y="49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86" y="22"/>
                      <a:pt x="92" y="68"/>
                      <a:pt x="65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3" name="îś1îdé">
                <a:extLst>
                  <a:ext uri="{FF2B5EF4-FFF2-40B4-BE49-F238E27FC236}">
                    <a16:creationId xmlns:a16="http://schemas.microsoft.com/office/drawing/2014/main" id="{BB519078-66E3-4FFF-8314-2ECCEC73B59D}"/>
                  </a:ext>
                </a:extLst>
              </p:cNvPr>
              <p:cNvSpPr/>
              <p:nvPr/>
            </p:nvSpPr>
            <p:spPr bwMode="auto">
              <a:xfrm>
                <a:off x="11188439" y="2508922"/>
                <a:ext cx="275984" cy="195733"/>
              </a:xfrm>
              <a:custGeom>
                <a:avLst/>
                <a:gdLst>
                  <a:gd name="T0" fmla="*/ 70 w 86"/>
                  <a:gd name="T1" fmla="*/ 58 h 61"/>
                  <a:gd name="T2" fmla="*/ 75 w 86"/>
                  <a:gd name="T3" fmla="*/ 49 h 61"/>
                  <a:gd name="T4" fmla="*/ 80 w 86"/>
                  <a:gd name="T5" fmla="*/ 41 h 61"/>
                  <a:gd name="T6" fmla="*/ 85 w 86"/>
                  <a:gd name="T7" fmla="*/ 32 h 61"/>
                  <a:gd name="T8" fmla="*/ 83 w 86"/>
                  <a:gd name="T9" fmla="*/ 25 h 61"/>
                  <a:gd name="T10" fmla="*/ 65 w 86"/>
                  <a:gd name="T11" fmla="*/ 9 h 61"/>
                  <a:gd name="T12" fmla="*/ 58 w 86"/>
                  <a:gd name="T13" fmla="*/ 9 h 61"/>
                  <a:gd name="T14" fmla="*/ 50 w 86"/>
                  <a:gd name="T15" fmla="*/ 17 h 61"/>
                  <a:gd name="T16" fmla="*/ 49 w 86"/>
                  <a:gd name="T17" fmla="*/ 18 h 61"/>
                  <a:gd name="T18" fmla="*/ 17 w 86"/>
                  <a:gd name="T19" fmla="*/ 0 h 61"/>
                  <a:gd name="T20" fmla="*/ 0 w 86"/>
                  <a:gd name="T21" fmla="*/ 3 h 61"/>
                  <a:gd name="T22" fmla="*/ 4 w 86"/>
                  <a:gd name="T23" fmla="*/ 16 h 61"/>
                  <a:gd name="T24" fmla="*/ 9 w 86"/>
                  <a:gd name="T25" fmla="*/ 15 h 61"/>
                  <a:gd name="T26" fmla="*/ 11 w 86"/>
                  <a:gd name="T27" fmla="*/ 24 h 61"/>
                  <a:gd name="T28" fmla="*/ 20 w 86"/>
                  <a:gd name="T29" fmla="*/ 21 h 61"/>
                  <a:gd name="T30" fmla="*/ 23 w 86"/>
                  <a:gd name="T31" fmla="*/ 30 h 61"/>
                  <a:gd name="T32" fmla="*/ 32 w 86"/>
                  <a:gd name="T33" fmla="*/ 27 h 61"/>
                  <a:gd name="T34" fmla="*/ 35 w 86"/>
                  <a:gd name="T35" fmla="*/ 36 h 61"/>
                  <a:gd name="T36" fmla="*/ 39 w 86"/>
                  <a:gd name="T37" fmla="*/ 35 h 61"/>
                  <a:gd name="T38" fmla="*/ 39 w 86"/>
                  <a:gd name="T39" fmla="*/ 36 h 61"/>
                  <a:gd name="T40" fmla="*/ 37 w 86"/>
                  <a:gd name="T41" fmla="*/ 47 h 61"/>
                  <a:gd name="T42" fmla="*/ 41 w 86"/>
                  <a:gd name="T43" fmla="*/ 53 h 61"/>
                  <a:gd name="T44" fmla="*/ 64 w 86"/>
                  <a:gd name="T45" fmla="*/ 61 h 61"/>
                  <a:gd name="T46" fmla="*/ 70 w 86"/>
                  <a:gd name="T47" fmla="*/ 58 h 61"/>
                  <a:gd name="T48" fmla="*/ 15 w 86"/>
                  <a:gd name="T49" fmla="*/ 10 h 61"/>
                  <a:gd name="T50" fmla="*/ 18 w 86"/>
                  <a:gd name="T51" fmla="*/ 6 h 61"/>
                  <a:gd name="T52" fmla="*/ 46 w 86"/>
                  <a:gd name="T53" fmla="*/ 21 h 61"/>
                  <a:gd name="T54" fmla="*/ 43 w 86"/>
                  <a:gd name="T55" fmla="*/ 25 h 61"/>
                  <a:gd name="T56" fmla="*/ 15 w 86"/>
                  <a:gd name="T57" fmla="*/ 10 h 61"/>
                  <a:gd name="T58" fmla="*/ 61 w 86"/>
                  <a:gd name="T59" fmla="*/ 54 h 61"/>
                  <a:gd name="T60" fmla="*/ 57 w 86"/>
                  <a:gd name="T61" fmla="*/ 52 h 61"/>
                  <a:gd name="T62" fmla="*/ 56 w 86"/>
                  <a:gd name="T63" fmla="*/ 49 h 61"/>
                  <a:gd name="T64" fmla="*/ 69 w 86"/>
                  <a:gd name="T65" fmla="*/ 24 h 61"/>
                  <a:gd name="T66" fmla="*/ 72 w 86"/>
                  <a:gd name="T67" fmla="*/ 23 h 61"/>
                  <a:gd name="T68" fmla="*/ 77 w 86"/>
                  <a:gd name="T69" fmla="*/ 26 h 61"/>
                  <a:gd name="T70" fmla="*/ 77 w 86"/>
                  <a:gd name="T71" fmla="*/ 29 h 61"/>
                  <a:gd name="T72" fmla="*/ 64 w 86"/>
                  <a:gd name="T73" fmla="*/ 53 h 61"/>
                  <a:gd name="T74" fmla="*/ 61 w 86"/>
                  <a:gd name="T75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" h="61">
                    <a:moveTo>
                      <a:pt x="70" y="58"/>
                    </a:moveTo>
                    <a:cubicBezTo>
                      <a:pt x="75" y="49"/>
                      <a:pt x="75" y="49"/>
                      <a:pt x="75" y="49"/>
                    </a:cubicBezTo>
                    <a:cubicBezTo>
                      <a:pt x="77" y="47"/>
                      <a:pt x="79" y="43"/>
                      <a:pt x="80" y="41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86" y="29"/>
                      <a:pt x="85" y="26"/>
                      <a:pt x="83" y="25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7"/>
                      <a:pt x="60" y="8"/>
                      <a:pt x="58" y="9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6"/>
                      <a:pt x="39" y="36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50"/>
                      <a:pt x="38" y="53"/>
                      <a:pt x="41" y="53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6" y="61"/>
                      <a:pt x="69" y="60"/>
                      <a:pt x="70" y="58"/>
                    </a:cubicBezTo>
                    <a:close/>
                    <a:moveTo>
                      <a:pt x="15" y="10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15" y="10"/>
                    </a:lnTo>
                    <a:close/>
                    <a:moveTo>
                      <a:pt x="61" y="54"/>
                    </a:moveTo>
                    <a:cubicBezTo>
                      <a:pt x="57" y="52"/>
                      <a:pt x="57" y="52"/>
                      <a:pt x="57" y="52"/>
                    </a:cubicBezTo>
                    <a:cubicBezTo>
                      <a:pt x="56" y="51"/>
                      <a:pt x="55" y="50"/>
                      <a:pt x="56" y="49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3"/>
                      <a:pt x="71" y="23"/>
                      <a:pt x="72" y="23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8" y="26"/>
                      <a:pt x="78" y="28"/>
                      <a:pt x="77" y="2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4"/>
                      <a:pt x="62" y="55"/>
                      <a:pt x="6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4" name="íṩļidé">
                <a:extLst>
                  <a:ext uri="{FF2B5EF4-FFF2-40B4-BE49-F238E27FC236}">
                    <a16:creationId xmlns:a16="http://schemas.microsoft.com/office/drawing/2014/main" id="{095CE12B-C8F5-4042-8570-7C8B10330010}"/>
                  </a:ext>
                </a:extLst>
              </p:cNvPr>
              <p:cNvSpPr/>
              <p:nvPr/>
            </p:nvSpPr>
            <p:spPr bwMode="auto">
              <a:xfrm>
                <a:off x="10996621" y="4129590"/>
                <a:ext cx="221179" cy="191818"/>
              </a:xfrm>
              <a:custGeom>
                <a:avLst/>
                <a:gdLst>
                  <a:gd name="T0" fmla="*/ 56 w 69"/>
                  <a:gd name="T1" fmla="*/ 0 h 60"/>
                  <a:gd name="T2" fmla="*/ 13 w 69"/>
                  <a:gd name="T3" fmla="*/ 0 h 60"/>
                  <a:gd name="T4" fmla="*/ 0 w 69"/>
                  <a:gd name="T5" fmla="*/ 13 h 60"/>
                  <a:gd name="T6" fmla="*/ 0 w 69"/>
                  <a:gd name="T7" fmla="*/ 58 h 60"/>
                  <a:gd name="T8" fmla="*/ 2 w 69"/>
                  <a:gd name="T9" fmla="*/ 60 h 60"/>
                  <a:gd name="T10" fmla="*/ 66 w 69"/>
                  <a:gd name="T11" fmla="*/ 60 h 60"/>
                  <a:gd name="T12" fmla="*/ 69 w 69"/>
                  <a:gd name="T13" fmla="*/ 58 h 60"/>
                  <a:gd name="T14" fmla="*/ 69 w 69"/>
                  <a:gd name="T15" fmla="*/ 13 h 60"/>
                  <a:gd name="T16" fmla="*/ 56 w 69"/>
                  <a:gd name="T17" fmla="*/ 0 h 60"/>
                  <a:gd name="T18" fmla="*/ 34 w 69"/>
                  <a:gd name="T19" fmla="*/ 51 h 60"/>
                  <a:gd name="T20" fmla="*/ 13 w 69"/>
                  <a:gd name="T21" fmla="*/ 34 h 60"/>
                  <a:gd name="T22" fmla="*/ 26 w 69"/>
                  <a:gd name="T23" fmla="*/ 34 h 60"/>
                  <a:gd name="T24" fmla="*/ 26 w 69"/>
                  <a:gd name="T25" fmla="*/ 21 h 60"/>
                  <a:gd name="T26" fmla="*/ 43 w 69"/>
                  <a:gd name="T27" fmla="*/ 21 h 60"/>
                  <a:gd name="T28" fmla="*/ 43 w 69"/>
                  <a:gd name="T29" fmla="*/ 34 h 60"/>
                  <a:gd name="T30" fmla="*/ 56 w 69"/>
                  <a:gd name="T31" fmla="*/ 34 h 60"/>
                  <a:gd name="T32" fmla="*/ 34 w 69"/>
                  <a:gd name="T33" fmla="*/ 51 h 60"/>
                  <a:gd name="T34" fmla="*/ 10 w 69"/>
                  <a:gd name="T35" fmla="*/ 9 h 60"/>
                  <a:gd name="T36" fmla="*/ 15 w 69"/>
                  <a:gd name="T37" fmla="*/ 4 h 60"/>
                  <a:gd name="T38" fmla="*/ 54 w 69"/>
                  <a:gd name="T39" fmla="*/ 4 h 60"/>
                  <a:gd name="T40" fmla="*/ 58 w 69"/>
                  <a:gd name="T41" fmla="*/ 9 h 60"/>
                  <a:gd name="T42" fmla="*/ 10 w 69"/>
                  <a:gd name="T4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0">
                    <a:moveTo>
                      <a:pt x="5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1" y="60"/>
                      <a:pt x="2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8" y="60"/>
                      <a:pt x="69" y="59"/>
                      <a:pt x="69" y="58"/>
                    </a:cubicBezTo>
                    <a:cubicBezTo>
                      <a:pt x="69" y="13"/>
                      <a:pt x="69" y="13"/>
                      <a:pt x="69" y="13"/>
                    </a:cubicBezTo>
                    <a:lnTo>
                      <a:pt x="56" y="0"/>
                    </a:lnTo>
                    <a:close/>
                    <a:moveTo>
                      <a:pt x="34" y="51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6" y="34"/>
                      <a:pt x="56" y="34"/>
                      <a:pt x="56" y="34"/>
                    </a:cubicBezTo>
                    <a:lnTo>
                      <a:pt x="34" y="51"/>
                    </a:lnTo>
                    <a:close/>
                    <a:moveTo>
                      <a:pt x="10" y="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8" y="9"/>
                      <a:pt x="58" y="9"/>
                      <a:pt x="58" y="9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íṧḻîďé">
                <a:extLst>
                  <a:ext uri="{FF2B5EF4-FFF2-40B4-BE49-F238E27FC236}">
                    <a16:creationId xmlns:a16="http://schemas.microsoft.com/office/drawing/2014/main" id="{3B660187-B8AB-4987-8659-587512FD0596}"/>
                  </a:ext>
                </a:extLst>
              </p:cNvPr>
              <p:cNvSpPr/>
              <p:nvPr/>
            </p:nvSpPr>
            <p:spPr bwMode="auto">
              <a:xfrm>
                <a:off x="11303921" y="2003931"/>
                <a:ext cx="182032" cy="248580"/>
              </a:xfrm>
              <a:custGeom>
                <a:avLst/>
                <a:gdLst>
                  <a:gd name="T0" fmla="*/ 57 w 57"/>
                  <a:gd name="T1" fmla="*/ 48 h 78"/>
                  <a:gd name="T2" fmla="*/ 57 w 57"/>
                  <a:gd name="T3" fmla="*/ 48 h 78"/>
                  <a:gd name="T4" fmla="*/ 57 w 57"/>
                  <a:gd name="T5" fmla="*/ 48 h 78"/>
                  <a:gd name="T6" fmla="*/ 28 w 57"/>
                  <a:gd name="T7" fmla="*/ 0 h 78"/>
                  <a:gd name="T8" fmla="*/ 0 w 57"/>
                  <a:gd name="T9" fmla="*/ 48 h 78"/>
                  <a:gd name="T10" fmla="*/ 0 w 57"/>
                  <a:gd name="T11" fmla="*/ 48 h 78"/>
                  <a:gd name="T12" fmla="*/ 0 w 57"/>
                  <a:gd name="T13" fmla="*/ 48 h 78"/>
                  <a:gd name="T14" fmla="*/ 0 w 57"/>
                  <a:gd name="T15" fmla="*/ 49 h 78"/>
                  <a:gd name="T16" fmla="*/ 0 w 57"/>
                  <a:gd name="T17" fmla="*/ 49 h 78"/>
                  <a:gd name="T18" fmla="*/ 0 w 57"/>
                  <a:gd name="T19" fmla="*/ 49 h 78"/>
                  <a:gd name="T20" fmla="*/ 28 w 57"/>
                  <a:gd name="T21" fmla="*/ 78 h 78"/>
                  <a:gd name="T22" fmla="*/ 57 w 57"/>
                  <a:gd name="T23" fmla="*/ 49 h 78"/>
                  <a:gd name="T24" fmla="*/ 57 w 57"/>
                  <a:gd name="T25" fmla="*/ 49 h 78"/>
                  <a:gd name="T26" fmla="*/ 57 w 57"/>
                  <a:gd name="T27" fmla="*/ 49 h 78"/>
                  <a:gd name="T28" fmla="*/ 57 w 57"/>
                  <a:gd name="T29" fmla="*/ 48 h 78"/>
                  <a:gd name="T30" fmla="*/ 48 w 57"/>
                  <a:gd name="T31" fmla="*/ 49 h 78"/>
                  <a:gd name="T32" fmla="*/ 48 w 57"/>
                  <a:gd name="T33" fmla="*/ 49 h 78"/>
                  <a:gd name="T34" fmla="*/ 42 w 57"/>
                  <a:gd name="T35" fmla="*/ 62 h 78"/>
                  <a:gd name="T36" fmla="*/ 28 w 57"/>
                  <a:gd name="T37" fmla="*/ 68 h 78"/>
                  <a:gd name="T38" fmla="*/ 26 w 57"/>
                  <a:gd name="T39" fmla="*/ 68 h 78"/>
                  <a:gd name="T40" fmla="*/ 43 w 57"/>
                  <a:gd name="T41" fmla="*/ 37 h 78"/>
                  <a:gd name="T42" fmla="*/ 43 w 57"/>
                  <a:gd name="T43" fmla="*/ 33 h 78"/>
                  <a:gd name="T44" fmla="*/ 48 w 57"/>
                  <a:gd name="T45" fmla="*/ 48 h 78"/>
                  <a:gd name="T46" fmla="*/ 48 w 57"/>
                  <a:gd name="T47" fmla="*/ 48 h 78"/>
                  <a:gd name="T48" fmla="*/ 48 w 57"/>
                  <a:gd name="T49" fmla="*/ 48 h 78"/>
                  <a:gd name="T50" fmla="*/ 48 w 57"/>
                  <a:gd name="T51" fmla="*/ 48 h 78"/>
                  <a:gd name="T52" fmla="*/ 48 w 57"/>
                  <a:gd name="T53" fmla="*/ 49 h 78"/>
                  <a:gd name="T54" fmla="*/ 48 w 57"/>
                  <a:gd name="T55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78">
                    <a:moveTo>
                      <a:pt x="57" y="48"/>
                    </a:move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24"/>
                      <a:pt x="28" y="0"/>
                      <a:pt x="28" y="0"/>
                    </a:cubicBezTo>
                    <a:cubicBezTo>
                      <a:pt x="28" y="0"/>
                      <a:pt x="0" y="24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5"/>
                      <a:pt x="13" y="78"/>
                      <a:pt x="28" y="78"/>
                    </a:cubicBezTo>
                    <a:cubicBezTo>
                      <a:pt x="44" y="78"/>
                      <a:pt x="57" y="65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8"/>
                      <a:pt x="57" y="48"/>
                      <a:pt x="57" y="48"/>
                    </a:cubicBezTo>
                    <a:close/>
                    <a:moveTo>
                      <a:pt x="48" y="49"/>
                    </a:move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54"/>
                      <a:pt x="46" y="59"/>
                      <a:pt x="42" y="62"/>
                    </a:cubicBezTo>
                    <a:cubicBezTo>
                      <a:pt x="38" y="66"/>
                      <a:pt x="34" y="68"/>
                      <a:pt x="28" y="68"/>
                    </a:cubicBezTo>
                    <a:cubicBezTo>
                      <a:pt x="28" y="68"/>
                      <a:pt x="27" y="68"/>
                      <a:pt x="26" y="68"/>
                    </a:cubicBezTo>
                    <a:cubicBezTo>
                      <a:pt x="36" y="61"/>
                      <a:pt x="43" y="50"/>
                      <a:pt x="43" y="37"/>
                    </a:cubicBezTo>
                    <a:cubicBezTo>
                      <a:pt x="43" y="35"/>
                      <a:pt x="43" y="34"/>
                      <a:pt x="43" y="33"/>
                    </a:cubicBezTo>
                    <a:cubicBezTo>
                      <a:pt x="46" y="38"/>
                      <a:pt x="48" y="43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9"/>
                    </a:cubicBezTo>
                    <a:cubicBezTo>
                      <a:pt x="48" y="49"/>
                      <a:pt x="48" y="49"/>
                      <a:pt x="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6" name="íṧļîdê">
                <a:extLst>
                  <a:ext uri="{FF2B5EF4-FFF2-40B4-BE49-F238E27FC236}">
                    <a16:creationId xmlns:a16="http://schemas.microsoft.com/office/drawing/2014/main" id="{9BE6524C-88F3-441A-8AEB-2C1CE0F8AD5C}"/>
                  </a:ext>
                </a:extLst>
              </p:cNvPr>
              <p:cNvSpPr/>
              <p:nvPr/>
            </p:nvSpPr>
            <p:spPr bwMode="auto">
              <a:xfrm>
                <a:off x="11108188" y="1823857"/>
                <a:ext cx="285770" cy="272068"/>
              </a:xfrm>
              <a:custGeom>
                <a:avLst/>
                <a:gdLst>
                  <a:gd name="T0" fmla="*/ 52 w 89"/>
                  <a:gd name="T1" fmla="*/ 3 h 85"/>
                  <a:gd name="T2" fmla="*/ 4 w 89"/>
                  <a:gd name="T3" fmla="*/ 36 h 85"/>
                  <a:gd name="T4" fmla="*/ 3 w 89"/>
                  <a:gd name="T5" fmla="*/ 45 h 85"/>
                  <a:gd name="T6" fmla="*/ 28 w 89"/>
                  <a:gd name="T7" fmla="*/ 82 h 85"/>
                  <a:gd name="T8" fmla="*/ 37 w 89"/>
                  <a:gd name="T9" fmla="*/ 83 h 85"/>
                  <a:gd name="T10" fmla="*/ 85 w 89"/>
                  <a:gd name="T11" fmla="*/ 50 h 85"/>
                  <a:gd name="T12" fmla="*/ 87 w 89"/>
                  <a:gd name="T13" fmla="*/ 41 h 85"/>
                  <a:gd name="T14" fmla="*/ 61 w 89"/>
                  <a:gd name="T15" fmla="*/ 4 h 85"/>
                  <a:gd name="T16" fmla="*/ 52 w 89"/>
                  <a:gd name="T17" fmla="*/ 3 h 85"/>
                  <a:gd name="T18" fmla="*/ 38 w 89"/>
                  <a:gd name="T19" fmla="*/ 48 h 85"/>
                  <a:gd name="T20" fmla="*/ 31 w 89"/>
                  <a:gd name="T21" fmla="*/ 71 h 85"/>
                  <a:gd name="T22" fmla="*/ 11 w 89"/>
                  <a:gd name="T23" fmla="*/ 42 h 85"/>
                  <a:gd name="T24" fmla="*/ 38 w 89"/>
                  <a:gd name="T25" fmla="*/ 48 h 85"/>
                  <a:gd name="T26" fmla="*/ 14 w 89"/>
                  <a:gd name="T27" fmla="*/ 40 h 85"/>
                  <a:gd name="T28" fmla="*/ 52 w 89"/>
                  <a:gd name="T29" fmla="*/ 13 h 85"/>
                  <a:gd name="T30" fmla="*/ 43 w 89"/>
                  <a:gd name="T31" fmla="*/ 41 h 85"/>
                  <a:gd name="T32" fmla="*/ 14 w 89"/>
                  <a:gd name="T33" fmla="*/ 40 h 85"/>
                  <a:gd name="T34" fmla="*/ 39 w 89"/>
                  <a:gd name="T35" fmla="*/ 48 h 85"/>
                  <a:gd name="T36" fmla="*/ 50 w 89"/>
                  <a:gd name="T37" fmla="*/ 50 h 85"/>
                  <a:gd name="T38" fmla="*/ 51 w 89"/>
                  <a:gd name="T39" fmla="*/ 40 h 85"/>
                  <a:gd name="T40" fmla="*/ 74 w 89"/>
                  <a:gd name="T41" fmla="*/ 47 h 85"/>
                  <a:gd name="T42" fmla="*/ 38 w 89"/>
                  <a:gd name="T43" fmla="*/ 72 h 85"/>
                  <a:gd name="T44" fmla="*/ 39 w 89"/>
                  <a:gd name="T45" fmla="*/ 48 h 85"/>
                  <a:gd name="T46" fmla="*/ 51 w 89"/>
                  <a:gd name="T47" fmla="*/ 39 h 85"/>
                  <a:gd name="T48" fmla="*/ 55 w 89"/>
                  <a:gd name="T49" fmla="*/ 11 h 85"/>
                  <a:gd name="T50" fmla="*/ 75 w 89"/>
                  <a:gd name="T51" fmla="*/ 40 h 85"/>
                  <a:gd name="T52" fmla="*/ 51 w 89"/>
                  <a:gd name="T53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85">
                    <a:moveTo>
                      <a:pt x="52" y="3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1" y="38"/>
                      <a:pt x="0" y="42"/>
                      <a:pt x="3" y="45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0" y="85"/>
                      <a:pt x="34" y="85"/>
                      <a:pt x="37" y="83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8" y="48"/>
                      <a:pt x="89" y="44"/>
                      <a:pt x="87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9" y="1"/>
                      <a:pt x="55" y="0"/>
                      <a:pt x="52" y="3"/>
                    </a:cubicBezTo>
                    <a:close/>
                    <a:moveTo>
                      <a:pt x="38" y="48"/>
                    </a:moveTo>
                    <a:cubicBezTo>
                      <a:pt x="31" y="71"/>
                      <a:pt x="31" y="71"/>
                      <a:pt x="31" y="71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38" y="48"/>
                    </a:lnTo>
                    <a:close/>
                    <a:moveTo>
                      <a:pt x="14" y="40"/>
                    </a:moveTo>
                    <a:cubicBezTo>
                      <a:pt x="52" y="13"/>
                      <a:pt x="52" y="13"/>
                      <a:pt x="52" y="13"/>
                    </a:cubicBezTo>
                    <a:cubicBezTo>
                      <a:pt x="43" y="41"/>
                      <a:pt x="43" y="41"/>
                      <a:pt x="43" y="41"/>
                    </a:cubicBezTo>
                    <a:lnTo>
                      <a:pt x="14" y="40"/>
                    </a:lnTo>
                    <a:close/>
                    <a:moveTo>
                      <a:pt x="39" y="48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38" y="72"/>
                      <a:pt x="38" y="72"/>
                      <a:pt x="38" y="72"/>
                    </a:cubicBezTo>
                    <a:lnTo>
                      <a:pt x="39" y="48"/>
                    </a:lnTo>
                    <a:close/>
                    <a:moveTo>
                      <a:pt x="51" y="39"/>
                    </a:moveTo>
                    <a:cubicBezTo>
                      <a:pt x="55" y="11"/>
                      <a:pt x="55" y="11"/>
                      <a:pt x="55" y="11"/>
                    </a:cubicBezTo>
                    <a:cubicBezTo>
                      <a:pt x="75" y="40"/>
                      <a:pt x="75" y="40"/>
                      <a:pt x="75" y="40"/>
                    </a:cubicBezTo>
                    <a:lnTo>
                      <a:pt x="5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7" name="íŝlîḍè">
                <a:extLst>
                  <a:ext uri="{FF2B5EF4-FFF2-40B4-BE49-F238E27FC236}">
                    <a16:creationId xmlns:a16="http://schemas.microsoft.com/office/drawing/2014/main" id="{367BEDA6-A065-4A56-9A2C-1EC22E1F23A1}"/>
                  </a:ext>
                </a:extLst>
              </p:cNvPr>
              <p:cNvSpPr/>
              <p:nvPr/>
            </p:nvSpPr>
            <p:spPr bwMode="auto">
              <a:xfrm>
                <a:off x="10996621" y="1667271"/>
                <a:ext cx="217264" cy="221178"/>
              </a:xfrm>
              <a:custGeom>
                <a:avLst/>
                <a:gdLst>
                  <a:gd name="T0" fmla="*/ 34 w 68"/>
                  <a:gd name="T1" fmla="*/ 0 h 69"/>
                  <a:gd name="T2" fmla="*/ 0 w 68"/>
                  <a:gd name="T3" fmla="*/ 35 h 69"/>
                  <a:gd name="T4" fmla="*/ 34 w 68"/>
                  <a:gd name="T5" fmla="*/ 69 h 69"/>
                  <a:gd name="T6" fmla="*/ 68 w 68"/>
                  <a:gd name="T7" fmla="*/ 35 h 69"/>
                  <a:gd name="T8" fmla="*/ 34 w 68"/>
                  <a:gd name="T9" fmla="*/ 0 h 69"/>
                  <a:gd name="T10" fmla="*/ 34 w 68"/>
                  <a:gd name="T11" fmla="*/ 62 h 69"/>
                  <a:gd name="T12" fmla="*/ 7 w 68"/>
                  <a:gd name="T13" fmla="*/ 35 h 69"/>
                  <a:gd name="T14" fmla="*/ 34 w 68"/>
                  <a:gd name="T15" fmla="*/ 7 h 69"/>
                  <a:gd name="T16" fmla="*/ 62 w 68"/>
                  <a:gd name="T17" fmla="*/ 35 h 69"/>
                  <a:gd name="T18" fmla="*/ 34 w 68"/>
                  <a:gd name="T19" fmla="*/ 62 h 69"/>
                  <a:gd name="T20" fmla="*/ 22 w 68"/>
                  <a:gd name="T21" fmla="*/ 24 h 69"/>
                  <a:gd name="T22" fmla="*/ 36 w 68"/>
                  <a:gd name="T23" fmla="*/ 35 h 69"/>
                  <a:gd name="T24" fmla="*/ 22 w 68"/>
                  <a:gd name="T25" fmla="*/ 45 h 69"/>
                  <a:gd name="T26" fmla="*/ 22 w 68"/>
                  <a:gd name="T27" fmla="*/ 24 h 69"/>
                  <a:gd name="T28" fmla="*/ 39 w 68"/>
                  <a:gd name="T29" fmla="*/ 24 h 69"/>
                  <a:gd name="T30" fmla="*/ 54 w 68"/>
                  <a:gd name="T31" fmla="*/ 35 h 69"/>
                  <a:gd name="T32" fmla="*/ 39 w 68"/>
                  <a:gd name="T33" fmla="*/ 45 h 69"/>
                  <a:gd name="T34" fmla="*/ 39 w 68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9">
                    <a:moveTo>
                      <a:pt x="34" y="0"/>
                    </a:move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3" y="69"/>
                      <a:pt x="68" y="53"/>
                      <a:pt x="68" y="35"/>
                    </a:cubicBezTo>
                    <a:cubicBezTo>
                      <a:pt x="68" y="16"/>
                      <a:pt x="53" y="0"/>
                      <a:pt x="34" y="0"/>
                    </a:cubicBezTo>
                    <a:close/>
                    <a:moveTo>
                      <a:pt x="34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4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4" y="62"/>
                    </a:cubicBezTo>
                    <a:close/>
                    <a:moveTo>
                      <a:pt x="22" y="24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8" name="íṣḻíḍe">
                <a:extLst>
                  <a:ext uri="{FF2B5EF4-FFF2-40B4-BE49-F238E27FC236}">
                    <a16:creationId xmlns:a16="http://schemas.microsoft.com/office/drawing/2014/main" id="{09E61C90-3118-4C01-B65F-C060D0A9F521}"/>
                  </a:ext>
                </a:extLst>
              </p:cNvPr>
              <p:cNvSpPr/>
              <p:nvPr/>
            </p:nvSpPr>
            <p:spPr bwMode="auto">
              <a:xfrm>
                <a:off x="11096444" y="2135072"/>
                <a:ext cx="172245" cy="197690"/>
              </a:xfrm>
              <a:custGeom>
                <a:avLst/>
                <a:gdLst>
                  <a:gd name="T0" fmla="*/ 50 w 54"/>
                  <a:gd name="T1" fmla="*/ 12 h 62"/>
                  <a:gd name="T2" fmla="*/ 42 w 54"/>
                  <a:gd name="T3" fmla="*/ 5 h 62"/>
                  <a:gd name="T4" fmla="*/ 33 w 54"/>
                  <a:gd name="T5" fmla="*/ 0 h 62"/>
                  <a:gd name="T6" fmla="*/ 6 w 54"/>
                  <a:gd name="T7" fmla="*/ 0 h 62"/>
                  <a:gd name="T8" fmla="*/ 0 w 54"/>
                  <a:gd name="T9" fmla="*/ 6 h 62"/>
                  <a:gd name="T10" fmla="*/ 0 w 54"/>
                  <a:gd name="T11" fmla="*/ 56 h 62"/>
                  <a:gd name="T12" fmla="*/ 6 w 54"/>
                  <a:gd name="T13" fmla="*/ 62 h 62"/>
                  <a:gd name="T14" fmla="*/ 48 w 54"/>
                  <a:gd name="T15" fmla="*/ 62 h 62"/>
                  <a:gd name="T16" fmla="*/ 54 w 54"/>
                  <a:gd name="T17" fmla="*/ 56 h 62"/>
                  <a:gd name="T18" fmla="*/ 54 w 54"/>
                  <a:gd name="T19" fmla="*/ 21 h 62"/>
                  <a:gd name="T20" fmla="*/ 50 w 54"/>
                  <a:gd name="T21" fmla="*/ 12 h 62"/>
                  <a:gd name="T22" fmla="*/ 35 w 54"/>
                  <a:gd name="T23" fmla="*/ 9 h 62"/>
                  <a:gd name="T24" fmla="*/ 35 w 54"/>
                  <a:gd name="T25" fmla="*/ 9 h 62"/>
                  <a:gd name="T26" fmla="*/ 37 w 54"/>
                  <a:gd name="T27" fmla="*/ 10 h 62"/>
                  <a:gd name="T28" fmla="*/ 44 w 54"/>
                  <a:gd name="T29" fmla="*/ 17 h 62"/>
                  <a:gd name="T30" fmla="*/ 45 w 54"/>
                  <a:gd name="T31" fmla="*/ 19 h 62"/>
                  <a:gd name="T32" fmla="*/ 46 w 54"/>
                  <a:gd name="T33" fmla="*/ 20 h 62"/>
                  <a:gd name="T34" fmla="*/ 35 w 54"/>
                  <a:gd name="T35" fmla="*/ 20 h 62"/>
                  <a:gd name="T36" fmla="*/ 35 w 54"/>
                  <a:gd name="T37" fmla="*/ 9 h 62"/>
                  <a:gd name="T38" fmla="*/ 46 w 54"/>
                  <a:gd name="T39" fmla="*/ 54 h 62"/>
                  <a:gd name="T40" fmla="*/ 8 w 54"/>
                  <a:gd name="T41" fmla="*/ 54 h 62"/>
                  <a:gd name="T42" fmla="*/ 8 w 54"/>
                  <a:gd name="T43" fmla="*/ 8 h 62"/>
                  <a:gd name="T44" fmla="*/ 31 w 54"/>
                  <a:gd name="T45" fmla="*/ 8 h 62"/>
                  <a:gd name="T46" fmla="*/ 31 w 54"/>
                  <a:gd name="T47" fmla="*/ 23 h 62"/>
                  <a:gd name="T48" fmla="*/ 46 w 54"/>
                  <a:gd name="T49" fmla="*/ 23 h 62"/>
                  <a:gd name="T50" fmla="*/ 46 w 54"/>
                  <a:gd name="T51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62">
                    <a:moveTo>
                      <a:pt x="50" y="12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0" y="2"/>
                      <a:pt x="36" y="0"/>
                      <a:pt x="3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3" y="62"/>
                      <a:pt x="6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51" y="62"/>
                      <a:pt x="54" y="59"/>
                      <a:pt x="54" y="56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18"/>
                      <a:pt x="52" y="14"/>
                      <a:pt x="50" y="12"/>
                    </a:cubicBezTo>
                    <a:close/>
                    <a:moveTo>
                      <a:pt x="35" y="9"/>
                    </a:moveTo>
                    <a:cubicBezTo>
                      <a:pt x="35" y="9"/>
                      <a:pt x="35" y="9"/>
                      <a:pt x="35" y="9"/>
                    </a:cubicBezTo>
                    <a:cubicBezTo>
                      <a:pt x="36" y="9"/>
                      <a:pt x="37" y="10"/>
                      <a:pt x="37" y="10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8"/>
                      <a:pt x="45" y="19"/>
                    </a:cubicBezTo>
                    <a:cubicBezTo>
                      <a:pt x="46" y="19"/>
                      <a:pt x="46" y="19"/>
                      <a:pt x="46" y="20"/>
                    </a:cubicBezTo>
                    <a:cubicBezTo>
                      <a:pt x="35" y="20"/>
                      <a:pt x="35" y="20"/>
                      <a:pt x="35" y="20"/>
                    </a:cubicBezTo>
                    <a:lnTo>
                      <a:pt x="35" y="9"/>
                    </a:lnTo>
                    <a:close/>
                    <a:moveTo>
                      <a:pt x="46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46" y="23"/>
                      <a:pt x="46" y="23"/>
                      <a:pt x="46" y="23"/>
                    </a:cubicBez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9" name="ïSḷîḍe">
                <a:extLst>
                  <a:ext uri="{FF2B5EF4-FFF2-40B4-BE49-F238E27FC236}">
                    <a16:creationId xmlns:a16="http://schemas.microsoft.com/office/drawing/2014/main" id="{8CE74928-98C1-4624-B0D0-01E8BD5101FA}"/>
                  </a:ext>
                </a:extLst>
              </p:cNvPr>
              <p:cNvSpPr/>
              <p:nvPr/>
            </p:nvSpPr>
            <p:spPr bwMode="auto">
              <a:xfrm>
                <a:off x="11082743" y="2730100"/>
                <a:ext cx="279899" cy="297514"/>
              </a:xfrm>
              <a:custGeom>
                <a:avLst/>
                <a:gdLst>
                  <a:gd name="T0" fmla="*/ 78 w 87"/>
                  <a:gd name="T1" fmla="*/ 0 h 93"/>
                  <a:gd name="T2" fmla="*/ 9 w 87"/>
                  <a:gd name="T3" fmla="*/ 0 h 93"/>
                  <a:gd name="T4" fmla="*/ 0 w 87"/>
                  <a:gd name="T5" fmla="*/ 9 h 93"/>
                  <a:gd name="T6" fmla="*/ 0 w 87"/>
                  <a:gd name="T7" fmla="*/ 84 h 93"/>
                  <a:gd name="T8" fmla="*/ 9 w 87"/>
                  <a:gd name="T9" fmla="*/ 93 h 93"/>
                  <a:gd name="T10" fmla="*/ 78 w 87"/>
                  <a:gd name="T11" fmla="*/ 93 h 93"/>
                  <a:gd name="T12" fmla="*/ 87 w 87"/>
                  <a:gd name="T13" fmla="*/ 84 h 93"/>
                  <a:gd name="T14" fmla="*/ 87 w 87"/>
                  <a:gd name="T15" fmla="*/ 9 h 93"/>
                  <a:gd name="T16" fmla="*/ 78 w 87"/>
                  <a:gd name="T17" fmla="*/ 0 h 93"/>
                  <a:gd name="T18" fmla="*/ 75 w 87"/>
                  <a:gd name="T19" fmla="*/ 81 h 93"/>
                  <a:gd name="T20" fmla="*/ 12 w 87"/>
                  <a:gd name="T21" fmla="*/ 81 h 93"/>
                  <a:gd name="T22" fmla="*/ 12 w 87"/>
                  <a:gd name="T23" fmla="*/ 12 h 93"/>
                  <a:gd name="T24" fmla="*/ 75 w 87"/>
                  <a:gd name="T25" fmla="*/ 12 h 93"/>
                  <a:gd name="T26" fmla="*/ 75 w 87"/>
                  <a:gd name="T27" fmla="*/ 81 h 93"/>
                  <a:gd name="T28" fmla="*/ 23 w 87"/>
                  <a:gd name="T29" fmla="*/ 41 h 93"/>
                  <a:gd name="T30" fmla="*/ 64 w 87"/>
                  <a:gd name="T31" fmla="*/ 41 h 93"/>
                  <a:gd name="T32" fmla="*/ 64 w 87"/>
                  <a:gd name="T33" fmla="*/ 46 h 93"/>
                  <a:gd name="T34" fmla="*/ 23 w 87"/>
                  <a:gd name="T35" fmla="*/ 46 h 93"/>
                  <a:gd name="T36" fmla="*/ 23 w 87"/>
                  <a:gd name="T37" fmla="*/ 41 h 93"/>
                  <a:gd name="T38" fmla="*/ 23 w 87"/>
                  <a:gd name="T39" fmla="*/ 52 h 93"/>
                  <a:gd name="T40" fmla="*/ 64 w 87"/>
                  <a:gd name="T41" fmla="*/ 52 h 93"/>
                  <a:gd name="T42" fmla="*/ 64 w 87"/>
                  <a:gd name="T43" fmla="*/ 58 h 93"/>
                  <a:gd name="T44" fmla="*/ 23 w 87"/>
                  <a:gd name="T45" fmla="*/ 58 h 93"/>
                  <a:gd name="T46" fmla="*/ 23 w 87"/>
                  <a:gd name="T47" fmla="*/ 52 h 93"/>
                  <a:gd name="T48" fmla="*/ 23 w 87"/>
                  <a:gd name="T49" fmla="*/ 64 h 93"/>
                  <a:gd name="T50" fmla="*/ 64 w 87"/>
                  <a:gd name="T51" fmla="*/ 64 h 93"/>
                  <a:gd name="T52" fmla="*/ 64 w 87"/>
                  <a:gd name="T53" fmla="*/ 69 h 93"/>
                  <a:gd name="T54" fmla="*/ 23 w 87"/>
                  <a:gd name="T55" fmla="*/ 69 h 93"/>
                  <a:gd name="T56" fmla="*/ 23 w 87"/>
                  <a:gd name="T57" fmla="*/ 64 h 93"/>
                  <a:gd name="T58" fmla="*/ 23 w 87"/>
                  <a:gd name="T59" fmla="*/ 29 h 93"/>
                  <a:gd name="T60" fmla="*/ 64 w 87"/>
                  <a:gd name="T61" fmla="*/ 29 h 93"/>
                  <a:gd name="T62" fmla="*/ 64 w 87"/>
                  <a:gd name="T63" fmla="*/ 35 h 93"/>
                  <a:gd name="T64" fmla="*/ 23 w 87"/>
                  <a:gd name="T65" fmla="*/ 35 h 93"/>
                  <a:gd name="T66" fmla="*/ 23 w 87"/>
                  <a:gd name="T67" fmla="*/ 2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" h="93">
                    <a:moveTo>
                      <a:pt x="7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3"/>
                      <a:pt x="9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83" y="93"/>
                      <a:pt x="87" y="89"/>
                      <a:pt x="87" y="84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lose/>
                    <a:moveTo>
                      <a:pt x="75" y="81"/>
                    </a:move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5" y="12"/>
                      <a:pt x="75" y="12"/>
                      <a:pt x="75" y="12"/>
                    </a:cubicBezTo>
                    <a:lnTo>
                      <a:pt x="75" y="81"/>
                    </a:lnTo>
                    <a:close/>
                    <a:moveTo>
                      <a:pt x="23" y="41"/>
                    </a:move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23" y="46"/>
                      <a:pt x="23" y="46"/>
                      <a:pt x="23" y="46"/>
                    </a:cubicBezTo>
                    <a:lnTo>
                      <a:pt x="23" y="41"/>
                    </a:lnTo>
                    <a:close/>
                    <a:moveTo>
                      <a:pt x="23" y="52"/>
                    </a:move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2"/>
                    </a:lnTo>
                    <a:close/>
                    <a:moveTo>
                      <a:pt x="23" y="64"/>
                    </a:move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23" y="69"/>
                      <a:pt x="23" y="69"/>
                      <a:pt x="23" y="69"/>
                    </a:cubicBezTo>
                    <a:lnTo>
                      <a:pt x="23" y="64"/>
                    </a:lnTo>
                    <a:close/>
                    <a:moveTo>
                      <a:pt x="23" y="29"/>
                    </a:move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0" name="ïṥ1ïḓé">
                <a:extLst>
                  <a:ext uri="{FF2B5EF4-FFF2-40B4-BE49-F238E27FC236}">
                    <a16:creationId xmlns:a16="http://schemas.microsoft.com/office/drawing/2014/main" id="{FD9469F1-4F39-4EE6-816B-21CBC13A8D46}"/>
                  </a:ext>
                </a:extLst>
              </p:cNvPr>
              <p:cNvSpPr/>
              <p:nvPr/>
            </p:nvSpPr>
            <p:spPr bwMode="auto">
              <a:xfrm>
                <a:off x="11031853" y="3084377"/>
                <a:ext cx="262282" cy="197690"/>
              </a:xfrm>
              <a:custGeom>
                <a:avLst/>
                <a:gdLst>
                  <a:gd name="T0" fmla="*/ 0 w 134"/>
                  <a:gd name="T1" fmla="*/ 0 h 101"/>
                  <a:gd name="T2" fmla="*/ 0 w 134"/>
                  <a:gd name="T3" fmla="*/ 101 h 101"/>
                  <a:gd name="T4" fmla="*/ 134 w 134"/>
                  <a:gd name="T5" fmla="*/ 101 h 101"/>
                  <a:gd name="T6" fmla="*/ 134 w 134"/>
                  <a:gd name="T7" fmla="*/ 0 h 101"/>
                  <a:gd name="T8" fmla="*/ 0 w 134"/>
                  <a:gd name="T9" fmla="*/ 0 h 101"/>
                  <a:gd name="T10" fmla="*/ 25 w 134"/>
                  <a:gd name="T11" fmla="*/ 93 h 101"/>
                  <a:gd name="T12" fmla="*/ 8 w 134"/>
                  <a:gd name="T13" fmla="*/ 93 h 101"/>
                  <a:gd name="T14" fmla="*/ 8 w 134"/>
                  <a:gd name="T15" fmla="*/ 77 h 101"/>
                  <a:gd name="T16" fmla="*/ 25 w 134"/>
                  <a:gd name="T17" fmla="*/ 77 h 101"/>
                  <a:gd name="T18" fmla="*/ 25 w 134"/>
                  <a:gd name="T19" fmla="*/ 93 h 101"/>
                  <a:gd name="T20" fmla="*/ 25 w 134"/>
                  <a:gd name="T21" fmla="*/ 59 h 101"/>
                  <a:gd name="T22" fmla="*/ 8 w 134"/>
                  <a:gd name="T23" fmla="*/ 59 h 101"/>
                  <a:gd name="T24" fmla="*/ 8 w 134"/>
                  <a:gd name="T25" fmla="*/ 43 h 101"/>
                  <a:gd name="T26" fmla="*/ 25 w 134"/>
                  <a:gd name="T27" fmla="*/ 43 h 101"/>
                  <a:gd name="T28" fmla="*/ 25 w 134"/>
                  <a:gd name="T29" fmla="*/ 59 h 101"/>
                  <a:gd name="T30" fmla="*/ 25 w 134"/>
                  <a:gd name="T31" fmla="*/ 26 h 101"/>
                  <a:gd name="T32" fmla="*/ 8 w 134"/>
                  <a:gd name="T33" fmla="*/ 26 h 101"/>
                  <a:gd name="T34" fmla="*/ 8 w 134"/>
                  <a:gd name="T35" fmla="*/ 8 h 101"/>
                  <a:gd name="T36" fmla="*/ 25 w 134"/>
                  <a:gd name="T37" fmla="*/ 8 h 101"/>
                  <a:gd name="T38" fmla="*/ 25 w 134"/>
                  <a:gd name="T39" fmla="*/ 26 h 101"/>
                  <a:gd name="T40" fmla="*/ 102 w 134"/>
                  <a:gd name="T41" fmla="*/ 93 h 101"/>
                  <a:gd name="T42" fmla="*/ 35 w 134"/>
                  <a:gd name="T43" fmla="*/ 93 h 101"/>
                  <a:gd name="T44" fmla="*/ 35 w 134"/>
                  <a:gd name="T45" fmla="*/ 8 h 101"/>
                  <a:gd name="T46" fmla="*/ 102 w 134"/>
                  <a:gd name="T47" fmla="*/ 8 h 101"/>
                  <a:gd name="T48" fmla="*/ 102 w 134"/>
                  <a:gd name="T49" fmla="*/ 93 h 101"/>
                  <a:gd name="T50" fmla="*/ 126 w 134"/>
                  <a:gd name="T51" fmla="*/ 93 h 101"/>
                  <a:gd name="T52" fmla="*/ 110 w 134"/>
                  <a:gd name="T53" fmla="*/ 93 h 101"/>
                  <a:gd name="T54" fmla="*/ 110 w 134"/>
                  <a:gd name="T55" fmla="*/ 77 h 101"/>
                  <a:gd name="T56" fmla="*/ 126 w 134"/>
                  <a:gd name="T57" fmla="*/ 77 h 101"/>
                  <a:gd name="T58" fmla="*/ 126 w 134"/>
                  <a:gd name="T59" fmla="*/ 93 h 101"/>
                  <a:gd name="T60" fmla="*/ 126 w 134"/>
                  <a:gd name="T61" fmla="*/ 59 h 101"/>
                  <a:gd name="T62" fmla="*/ 110 w 134"/>
                  <a:gd name="T63" fmla="*/ 59 h 101"/>
                  <a:gd name="T64" fmla="*/ 110 w 134"/>
                  <a:gd name="T65" fmla="*/ 43 h 101"/>
                  <a:gd name="T66" fmla="*/ 126 w 134"/>
                  <a:gd name="T67" fmla="*/ 43 h 101"/>
                  <a:gd name="T68" fmla="*/ 126 w 134"/>
                  <a:gd name="T69" fmla="*/ 59 h 101"/>
                  <a:gd name="T70" fmla="*/ 126 w 134"/>
                  <a:gd name="T71" fmla="*/ 26 h 101"/>
                  <a:gd name="T72" fmla="*/ 110 w 134"/>
                  <a:gd name="T73" fmla="*/ 26 h 101"/>
                  <a:gd name="T74" fmla="*/ 110 w 134"/>
                  <a:gd name="T75" fmla="*/ 8 h 101"/>
                  <a:gd name="T76" fmla="*/ 126 w 134"/>
                  <a:gd name="T77" fmla="*/ 8 h 101"/>
                  <a:gd name="T78" fmla="*/ 126 w 134"/>
                  <a:gd name="T79" fmla="*/ 26 h 101"/>
                  <a:gd name="T80" fmla="*/ 51 w 134"/>
                  <a:gd name="T81" fmla="*/ 26 h 101"/>
                  <a:gd name="T82" fmla="*/ 51 w 134"/>
                  <a:gd name="T83" fmla="*/ 77 h 101"/>
                  <a:gd name="T84" fmla="*/ 84 w 134"/>
                  <a:gd name="T85" fmla="*/ 51 h 101"/>
                  <a:gd name="T86" fmla="*/ 51 w 134"/>
                  <a:gd name="T87" fmla="*/ 2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01">
                    <a:moveTo>
                      <a:pt x="0" y="0"/>
                    </a:moveTo>
                    <a:lnTo>
                      <a:pt x="0" y="101"/>
                    </a:lnTo>
                    <a:lnTo>
                      <a:pt x="134" y="101"/>
                    </a:lnTo>
                    <a:lnTo>
                      <a:pt x="134" y="0"/>
                    </a:lnTo>
                    <a:lnTo>
                      <a:pt x="0" y="0"/>
                    </a:lnTo>
                    <a:close/>
                    <a:moveTo>
                      <a:pt x="25" y="93"/>
                    </a:moveTo>
                    <a:lnTo>
                      <a:pt x="8" y="93"/>
                    </a:lnTo>
                    <a:lnTo>
                      <a:pt x="8" y="77"/>
                    </a:lnTo>
                    <a:lnTo>
                      <a:pt x="25" y="77"/>
                    </a:lnTo>
                    <a:lnTo>
                      <a:pt x="25" y="93"/>
                    </a:lnTo>
                    <a:close/>
                    <a:moveTo>
                      <a:pt x="25" y="59"/>
                    </a:moveTo>
                    <a:lnTo>
                      <a:pt x="8" y="59"/>
                    </a:lnTo>
                    <a:lnTo>
                      <a:pt x="8" y="43"/>
                    </a:lnTo>
                    <a:lnTo>
                      <a:pt x="25" y="43"/>
                    </a:lnTo>
                    <a:lnTo>
                      <a:pt x="25" y="59"/>
                    </a:lnTo>
                    <a:close/>
                    <a:moveTo>
                      <a:pt x="25" y="26"/>
                    </a:moveTo>
                    <a:lnTo>
                      <a:pt x="8" y="26"/>
                    </a:lnTo>
                    <a:lnTo>
                      <a:pt x="8" y="8"/>
                    </a:lnTo>
                    <a:lnTo>
                      <a:pt x="25" y="8"/>
                    </a:lnTo>
                    <a:lnTo>
                      <a:pt x="25" y="26"/>
                    </a:lnTo>
                    <a:close/>
                    <a:moveTo>
                      <a:pt x="102" y="93"/>
                    </a:moveTo>
                    <a:lnTo>
                      <a:pt x="35" y="93"/>
                    </a:lnTo>
                    <a:lnTo>
                      <a:pt x="35" y="8"/>
                    </a:lnTo>
                    <a:lnTo>
                      <a:pt x="102" y="8"/>
                    </a:lnTo>
                    <a:lnTo>
                      <a:pt x="102" y="93"/>
                    </a:lnTo>
                    <a:close/>
                    <a:moveTo>
                      <a:pt x="126" y="93"/>
                    </a:moveTo>
                    <a:lnTo>
                      <a:pt x="110" y="93"/>
                    </a:lnTo>
                    <a:lnTo>
                      <a:pt x="110" y="77"/>
                    </a:lnTo>
                    <a:lnTo>
                      <a:pt x="126" y="77"/>
                    </a:lnTo>
                    <a:lnTo>
                      <a:pt x="126" y="93"/>
                    </a:lnTo>
                    <a:close/>
                    <a:moveTo>
                      <a:pt x="126" y="59"/>
                    </a:moveTo>
                    <a:lnTo>
                      <a:pt x="110" y="59"/>
                    </a:lnTo>
                    <a:lnTo>
                      <a:pt x="110" y="43"/>
                    </a:lnTo>
                    <a:lnTo>
                      <a:pt x="126" y="43"/>
                    </a:lnTo>
                    <a:lnTo>
                      <a:pt x="126" y="59"/>
                    </a:lnTo>
                    <a:close/>
                    <a:moveTo>
                      <a:pt x="126" y="26"/>
                    </a:moveTo>
                    <a:lnTo>
                      <a:pt x="110" y="26"/>
                    </a:lnTo>
                    <a:lnTo>
                      <a:pt x="110" y="8"/>
                    </a:lnTo>
                    <a:lnTo>
                      <a:pt x="126" y="8"/>
                    </a:lnTo>
                    <a:lnTo>
                      <a:pt x="126" y="26"/>
                    </a:lnTo>
                    <a:close/>
                    <a:moveTo>
                      <a:pt x="51" y="26"/>
                    </a:moveTo>
                    <a:lnTo>
                      <a:pt x="51" y="77"/>
                    </a:lnTo>
                    <a:lnTo>
                      <a:pt x="84" y="51"/>
                    </a:lnTo>
                    <a:lnTo>
                      <a:pt x="5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1" name="îṣľïde">
                <a:extLst>
                  <a:ext uri="{FF2B5EF4-FFF2-40B4-BE49-F238E27FC236}">
                    <a16:creationId xmlns:a16="http://schemas.microsoft.com/office/drawing/2014/main" id="{A344CE6A-6D2F-4847-A656-0C16E9514C7A}"/>
                  </a:ext>
                </a:extLst>
              </p:cNvPr>
              <p:cNvSpPr/>
              <p:nvPr/>
            </p:nvSpPr>
            <p:spPr bwMode="auto">
              <a:xfrm>
                <a:off x="11333281" y="3027613"/>
                <a:ext cx="156586" cy="146799"/>
              </a:xfrm>
              <a:custGeom>
                <a:avLst/>
                <a:gdLst>
                  <a:gd name="T0" fmla="*/ 80 w 80"/>
                  <a:gd name="T1" fmla="*/ 29 h 75"/>
                  <a:gd name="T2" fmla="*/ 52 w 80"/>
                  <a:gd name="T3" fmla="*/ 24 h 75"/>
                  <a:gd name="T4" fmla="*/ 41 w 80"/>
                  <a:gd name="T5" fmla="*/ 0 h 75"/>
                  <a:gd name="T6" fmla="*/ 28 w 80"/>
                  <a:gd name="T7" fmla="*/ 24 h 75"/>
                  <a:gd name="T8" fmla="*/ 0 w 80"/>
                  <a:gd name="T9" fmla="*/ 29 h 75"/>
                  <a:gd name="T10" fmla="*/ 19 w 80"/>
                  <a:gd name="T11" fmla="*/ 49 h 75"/>
                  <a:gd name="T12" fmla="*/ 15 w 80"/>
                  <a:gd name="T13" fmla="*/ 75 h 75"/>
                  <a:gd name="T14" fmla="*/ 41 w 80"/>
                  <a:gd name="T15" fmla="*/ 62 h 75"/>
                  <a:gd name="T16" fmla="*/ 65 w 80"/>
                  <a:gd name="T17" fmla="*/ 75 h 75"/>
                  <a:gd name="T18" fmla="*/ 60 w 80"/>
                  <a:gd name="T19" fmla="*/ 49 h 75"/>
                  <a:gd name="T20" fmla="*/ 80 w 80"/>
                  <a:gd name="T21" fmla="*/ 29 h 75"/>
                  <a:gd name="T22" fmla="*/ 41 w 80"/>
                  <a:gd name="T23" fmla="*/ 57 h 75"/>
                  <a:gd name="T24" fmla="*/ 23 w 80"/>
                  <a:gd name="T25" fmla="*/ 65 h 75"/>
                  <a:gd name="T26" fmla="*/ 26 w 80"/>
                  <a:gd name="T27" fmla="*/ 45 h 75"/>
                  <a:gd name="T28" fmla="*/ 11 w 80"/>
                  <a:gd name="T29" fmla="*/ 32 h 75"/>
                  <a:gd name="T30" fmla="*/ 31 w 80"/>
                  <a:gd name="T31" fmla="*/ 29 h 75"/>
                  <a:gd name="T32" fmla="*/ 41 w 80"/>
                  <a:gd name="T33" fmla="*/ 11 h 75"/>
                  <a:gd name="T34" fmla="*/ 49 w 80"/>
                  <a:gd name="T35" fmla="*/ 29 h 75"/>
                  <a:gd name="T36" fmla="*/ 68 w 80"/>
                  <a:gd name="T37" fmla="*/ 32 h 75"/>
                  <a:gd name="T38" fmla="*/ 54 w 80"/>
                  <a:gd name="T39" fmla="*/ 45 h 75"/>
                  <a:gd name="T40" fmla="*/ 57 w 80"/>
                  <a:gd name="T41" fmla="*/ 65 h 75"/>
                  <a:gd name="T42" fmla="*/ 41 w 80"/>
                  <a:gd name="T43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75">
                    <a:moveTo>
                      <a:pt x="80" y="29"/>
                    </a:moveTo>
                    <a:lnTo>
                      <a:pt x="52" y="24"/>
                    </a:lnTo>
                    <a:lnTo>
                      <a:pt x="41" y="0"/>
                    </a:lnTo>
                    <a:lnTo>
                      <a:pt x="28" y="24"/>
                    </a:lnTo>
                    <a:lnTo>
                      <a:pt x="0" y="29"/>
                    </a:lnTo>
                    <a:lnTo>
                      <a:pt x="19" y="49"/>
                    </a:lnTo>
                    <a:lnTo>
                      <a:pt x="15" y="75"/>
                    </a:lnTo>
                    <a:lnTo>
                      <a:pt x="41" y="62"/>
                    </a:lnTo>
                    <a:lnTo>
                      <a:pt x="65" y="75"/>
                    </a:lnTo>
                    <a:lnTo>
                      <a:pt x="60" y="49"/>
                    </a:lnTo>
                    <a:lnTo>
                      <a:pt x="80" y="29"/>
                    </a:lnTo>
                    <a:close/>
                    <a:moveTo>
                      <a:pt x="41" y="57"/>
                    </a:moveTo>
                    <a:lnTo>
                      <a:pt x="23" y="65"/>
                    </a:lnTo>
                    <a:lnTo>
                      <a:pt x="26" y="45"/>
                    </a:lnTo>
                    <a:lnTo>
                      <a:pt x="11" y="32"/>
                    </a:lnTo>
                    <a:lnTo>
                      <a:pt x="31" y="29"/>
                    </a:lnTo>
                    <a:lnTo>
                      <a:pt x="41" y="11"/>
                    </a:lnTo>
                    <a:lnTo>
                      <a:pt x="49" y="29"/>
                    </a:lnTo>
                    <a:lnTo>
                      <a:pt x="68" y="32"/>
                    </a:lnTo>
                    <a:lnTo>
                      <a:pt x="54" y="45"/>
                    </a:lnTo>
                    <a:lnTo>
                      <a:pt x="57" y="65"/>
                    </a:lnTo>
                    <a:lnTo>
                      <a:pt x="4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2" name="îşliḋè">
                <a:extLst>
                  <a:ext uri="{FF2B5EF4-FFF2-40B4-BE49-F238E27FC236}">
                    <a16:creationId xmlns:a16="http://schemas.microsoft.com/office/drawing/2014/main" id="{228FE7B0-3989-464A-A8A4-848FA06D6631}"/>
                  </a:ext>
                </a:extLst>
              </p:cNvPr>
              <p:cNvSpPr/>
              <p:nvPr/>
            </p:nvSpPr>
            <p:spPr bwMode="auto">
              <a:xfrm>
                <a:off x="10818503" y="1526343"/>
                <a:ext cx="191818" cy="207477"/>
              </a:xfrm>
              <a:custGeom>
                <a:avLst/>
                <a:gdLst>
                  <a:gd name="T0" fmla="*/ 48 w 60"/>
                  <a:gd name="T1" fmla="*/ 11 h 65"/>
                  <a:gd name="T2" fmla="*/ 60 w 60"/>
                  <a:gd name="T3" fmla="*/ 6 h 65"/>
                  <a:gd name="T4" fmla="*/ 60 w 60"/>
                  <a:gd name="T5" fmla="*/ 44 h 65"/>
                  <a:gd name="T6" fmla="*/ 48 w 60"/>
                  <a:gd name="T7" fmla="*/ 48 h 65"/>
                  <a:gd name="T8" fmla="*/ 36 w 60"/>
                  <a:gd name="T9" fmla="*/ 45 h 65"/>
                  <a:gd name="T10" fmla="*/ 24 w 60"/>
                  <a:gd name="T11" fmla="*/ 41 h 65"/>
                  <a:gd name="T12" fmla="*/ 12 w 60"/>
                  <a:gd name="T13" fmla="*/ 46 h 65"/>
                  <a:gd name="T14" fmla="*/ 12 w 60"/>
                  <a:gd name="T15" fmla="*/ 8 h 65"/>
                  <a:gd name="T16" fmla="*/ 24 w 60"/>
                  <a:gd name="T17" fmla="*/ 4 h 65"/>
                  <a:gd name="T18" fmla="*/ 36 w 60"/>
                  <a:gd name="T19" fmla="*/ 7 h 65"/>
                  <a:gd name="T20" fmla="*/ 48 w 60"/>
                  <a:gd name="T21" fmla="*/ 11 h 65"/>
                  <a:gd name="T22" fmla="*/ 4 w 60"/>
                  <a:gd name="T23" fmla="*/ 0 h 65"/>
                  <a:gd name="T24" fmla="*/ 8 w 60"/>
                  <a:gd name="T25" fmla="*/ 4 h 65"/>
                  <a:gd name="T26" fmla="*/ 8 w 60"/>
                  <a:gd name="T27" fmla="*/ 65 h 65"/>
                  <a:gd name="T28" fmla="*/ 0 w 60"/>
                  <a:gd name="T29" fmla="*/ 65 h 65"/>
                  <a:gd name="T30" fmla="*/ 0 w 60"/>
                  <a:gd name="T31" fmla="*/ 4 h 65"/>
                  <a:gd name="T32" fmla="*/ 4 w 60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5">
                    <a:moveTo>
                      <a:pt x="48" y="11"/>
                    </a:moveTo>
                    <a:cubicBezTo>
                      <a:pt x="53" y="11"/>
                      <a:pt x="58" y="8"/>
                      <a:pt x="60" y="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58" y="46"/>
                      <a:pt x="53" y="48"/>
                      <a:pt x="48" y="48"/>
                    </a:cubicBezTo>
                    <a:cubicBezTo>
                      <a:pt x="43" y="48"/>
                      <a:pt x="39" y="47"/>
                      <a:pt x="36" y="45"/>
                    </a:cubicBezTo>
                    <a:cubicBezTo>
                      <a:pt x="33" y="43"/>
                      <a:pt x="29" y="41"/>
                      <a:pt x="24" y="41"/>
                    </a:cubicBezTo>
                    <a:cubicBezTo>
                      <a:pt x="19" y="41"/>
                      <a:pt x="15" y="44"/>
                      <a:pt x="12" y="4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6"/>
                      <a:pt x="19" y="4"/>
                      <a:pt x="24" y="4"/>
                    </a:cubicBezTo>
                    <a:cubicBezTo>
                      <a:pt x="29" y="4"/>
                      <a:pt x="33" y="5"/>
                      <a:pt x="36" y="7"/>
                    </a:cubicBezTo>
                    <a:cubicBezTo>
                      <a:pt x="39" y="9"/>
                      <a:pt x="43" y="11"/>
                      <a:pt x="48" y="11"/>
                    </a:cubicBezTo>
                    <a:close/>
                    <a:moveTo>
                      <a:pt x="4" y="0"/>
                    </a:moveTo>
                    <a:cubicBezTo>
                      <a:pt x="6" y="0"/>
                      <a:pt x="8" y="1"/>
                      <a:pt x="8" y="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3" name="íṧ1iḓé">
                <a:extLst>
                  <a:ext uri="{FF2B5EF4-FFF2-40B4-BE49-F238E27FC236}">
                    <a16:creationId xmlns:a16="http://schemas.microsoft.com/office/drawing/2014/main" id="{612B5787-250A-4179-B908-1AEFBA8E0157}"/>
                  </a:ext>
                </a:extLst>
              </p:cNvPr>
              <p:cNvSpPr/>
              <p:nvPr/>
            </p:nvSpPr>
            <p:spPr bwMode="auto">
              <a:xfrm>
                <a:off x="10575795" y="1424562"/>
                <a:ext cx="203562" cy="207477"/>
              </a:xfrm>
              <a:custGeom>
                <a:avLst/>
                <a:gdLst>
                  <a:gd name="T0" fmla="*/ 54 w 64"/>
                  <a:gd name="T1" fmla="*/ 0 h 65"/>
                  <a:gd name="T2" fmla="*/ 44 w 64"/>
                  <a:gd name="T3" fmla="*/ 11 h 65"/>
                  <a:gd name="T4" fmla="*/ 44 w 64"/>
                  <a:gd name="T5" fmla="*/ 41 h 65"/>
                  <a:gd name="T6" fmla="*/ 52 w 64"/>
                  <a:gd name="T7" fmla="*/ 41 h 65"/>
                  <a:gd name="T8" fmla="*/ 52 w 64"/>
                  <a:gd name="T9" fmla="*/ 65 h 65"/>
                  <a:gd name="T10" fmla="*/ 64 w 64"/>
                  <a:gd name="T11" fmla="*/ 65 h 65"/>
                  <a:gd name="T12" fmla="*/ 64 w 64"/>
                  <a:gd name="T13" fmla="*/ 11 h 65"/>
                  <a:gd name="T14" fmla="*/ 54 w 64"/>
                  <a:gd name="T15" fmla="*/ 0 h 65"/>
                  <a:gd name="T16" fmla="*/ 26 w 64"/>
                  <a:gd name="T17" fmla="*/ 0 h 65"/>
                  <a:gd name="T18" fmla="*/ 24 w 64"/>
                  <a:gd name="T19" fmla="*/ 2 h 65"/>
                  <a:gd name="T20" fmla="*/ 24 w 64"/>
                  <a:gd name="T21" fmla="*/ 17 h 65"/>
                  <a:gd name="T22" fmla="*/ 22 w 64"/>
                  <a:gd name="T23" fmla="*/ 18 h 65"/>
                  <a:gd name="T24" fmla="*/ 20 w 64"/>
                  <a:gd name="T25" fmla="*/ 17 h 65"/>
                  <a:gd name="T26" fmla="*/ 20 w 64"/>
                  <a:gd name="T27" fmla="*/ 2 h 65"/>
                  <a:gd name="T28" fmla="*/ 18 w 64"/>
                  <a:gd name="T29" fmla="*/ 0 h 65"/>
                  <a:gd name="T30" fmla="*/ 16 w 64"/>
                  <a:gd name="T31" fmla="*/ 2 h 65"/>
                  <a:gd name="T32" fmla="*/ 16 w 64"/>
                  <a:gd name="T33" fmla="*/ 17 h 65"/>
                  <a:gd name="T34" fmla="*/ 14 w 64"/>
                  <a:gd name="T35" fmla="*/ 18 h 65"/>
                  <a:gd name="T36" fmla="*/ 12 w 64"/>
                  <a:gd name="T37" fmla="*/ 17 h 65"/>
                  <a:gd name="T38" fmla="*/ 12 w 64"/>
                  <a:gd name="T39" fmla="*/ 2 h 65"/>
                  <a:gd name="T40" fmla="*/ 10 w 64"/>
                  <a:gd name="T41" fmla="*/ 0 h 65"/>
                  <a:gd name="T42" fmla="*/ 8 w 64"/>
                  <a:gd name="T43" fmla="*/ 2 h 65"/>
                  <a:gd name="T44" fmla="*/ 8 w 64"/>
                  <a:gd name="T45" fmla="*/ 17 h 65"/>
                  <a:gd name="T46" fmla="*/ 6 w 64"/>
                  <a:gd name="T47" fmla="*/ 18 h 65"/>
                  <a:gd name="T48" fmla="*/ 4 w 64"/>
                  <a:gd name="T49" fmla="*/ 17 h 65"/>
                  <a:gd name="T50" fmla="*/ 4 w 64"/>
                  <a:gd name="T51" fmla="*/ 2 h 65"/>
                  <a:gd name="T52" fmla="*/ 2 w 64"/>
                  <a:gd name="T53" fmla="*/ 0 h 65"/>
                  <a:gd name="T54" fmla="*/ 0 w 64"/>
                  <a:gd name="T55" fmla="*/ 2 h 65"/>
                  <a:gd name="T56" fmla="*/ 0 w 64"/>
                  <a:gd name="T57" fmla="*/ 17 h 65"/>
                  <a:gd name="T58" fmla="*/ 0 w 64"/>
                  <a:gd name="T59" fmla="*/ 21 h 65"/>
                  <a:gd name="T60" fmla="*/ 3 w 64"/>
                  <a:gd name="T61" fmla="*/ 25 h 65"/>
                  <a:gd name="T62" fmla="*/ 8 w 64"/>
                  <a:gd name="T63" fmla="*/ 33 h 65"/>
                  <a:gd name="T64" fmla="*/ 8 w 64"/>
                  <a:gd name="T65" fmla="*/ 65 h 65"/>
                  <a:gd name="T66" fmla="*/ 20 w 64"/>
                  <a:gd name="T67" fmla="*/ 65 h 65"/>
                  <a:gd name="T68" fmla="*/ 20 w 64"/>
                  <a:gd name="T69" fmla="*/ 33 h 65"/>
                  <a:gd name="T70" fmla="*/ 25 w 64"/>
                  <a:gd name="T71" fmla="*/ 25 h 65"/>
                  <a:gd name="T72" fmla="*/ 28 w 64"/>
                  <a:gd name="T73" fmla="*/ 21 h 65"/>
                  <a:gd name="T74" fmla="*/ 28 w 64"/>
                  <a:gd name="T75" fmla="*/ 17 h 65"/>
                  <a:gd name="T76" fmla="*/ 28 w 64"/>
                  <a:gd name="T77" fmla="*/ 2 h 65"/>
                  <a:gd name="T78" fmla="*/ 26 w 64"/>
                  <a:gd name="T7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65">
                    <a:moveTo>
                      <a:pt x="54" y="0"/>
                    </a:moveTo>
                    <a:cubicBezTo>
                      <a:pt x="49" y="0"/>
                      <a:pt x="44" y="5"/>
                      <a:pt x="44" y="1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5"/>
                      <a:pt x="60" y="0"/>
                      <a:pt x="54" y="0"/>
                    </a:cubicBezTo>
                    <a:close/>
                    <a:moveTo>
                      <a:pt x="26" y="0"/>
                    </a:moveTo>
                    <a:cubicBezTo>
                      <a:pt x="25" y="0"/>
                      <a:pt x="24" y="1"/>
                      <a:pt x="24" y="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1" y="18"/>
                      <a:pt x="20" y="17"/>
                      <a:pt x="20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6" y="18"/>
                    </a:cubicBezTo>
                    <a:cubicBezTo>
                      <a:pt x="5" y="18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3" y="25"/>
                    </a:cubicBezTo>
                    <a:cubicBezTo>
                      <a:pt x="5" y="26"/>
                      <a:pt x="8" y="28"/>
                      <a:pt x="8" y="3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6"/>
                      <a:pt x="25" y="25"/>
                    </a:cubicBezTo>
                    <a:cubicBezTo>
                      <a:pt x="26" y="23"/>
                      <a:pt x="28" y="22"/>
                      <a:pt x="28" y="2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4" name="îSľîḓê">
                <a:extLst>
                  <a:ext uri="{FF2B5EF4-FFF2-40B4-BE49-F238E27FC236}">
                    <a16:creationId xmlns:a16="http://schemas.microsoft.com/office/drawing/2014/main" id="{D55EC954-E8F9-4647-96A1-59C20174FF6A}"/>
                  </a:ext>
                </a:extLst>
              </p:cNvPr>
              <p:cNvSpPr/>
              <p:nvPr/>
            </p:nvSpPr>
            <p:spPr bwMode="auto">
              <a:xfrm>
                <a:off x="10977048" y="3327085"/>
                <a:ext cx="236837" cy="266197"/>
              </a:xfrm>
              <a:custGeom>
                <a:avLst/>
                <a:gdLst>
                  <a:gd name="T0" fmla="*/ 58 w 74"/>
                  <a:gd name="T1" fmla="*/ 25 h 83"/>
                  <a:gd name="T2" fmla="*/ 63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6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7 h 83"/>
                  <a:gd name="T28" fmla="*/ 6 w 74"/>
                  <a:gd name="T29" fmla="*/ 47 h 83"/>
                  <a:gd name="T30" fmla="*/ 6 w 74"/>
                  <a:gd name="T31" fmla="*/ 83 h 83"/>
                  <a:gd name="T32" fmla="*/ 69 w 74"/>
                  <a:gd name="T33" fmla="*/ 83 h 83"/>
                  <a:gd name="T34" fmla="*/ 69 w 74"/>
                  <a:gd name="T35" fmla="*/ 47 h 83"/>
                  <a:gd name="T36" fmla="*/ 74 w 74"/>
                  <a:gd name="T37" fmla="*/ 47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10 h 83"/>
                  <a:gd name="T44" fmla="*/ 58 w 74"/>
                  <a:gd name="T45" fmla="*/ 6 h 83"/>
                  <a:gd name="T46" fmla="*/ 61 w 74"/>
                  <a:gd name="T47" fmla="*/ 7 h 83"/>
                  <a:gd name="T48" fmla="*/ 59 w 74"/>
                  <a:gd name="T49" fmla="*/ 18 h 83"/>
                  <a:gd name="T50" fmla="*/ 46 w 74"/>
                  <a:gd name="T51" fmla="*/ 25 h 83"/>
                  <a:gd name="T52" fmla="*/ 42 w 74"/>
                  <a:gd name="T53" fmla="*/ 25 h 83"/>
                  <a:gd name="T54" fmla="*/ 50 w 74"/>
                  <a:gd name="T55" fmla="*/ 10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30 w 74"/>
                  <a:gd name="T67" fmla="*/ 23 h 83"/>
                  <a:gd name="T68" fmla="*/ 30 w 74"/>
                  <a:gd name="T69" fmla="*/ 24 h 83"/>
                  <a:gd name="T70" fmla="*/ 29 w 74"/>
                  <a:gd name="T71" fmla="*/ 24 h 83"/>
                  <a:gd name="T72" fmla="*/ 17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6 w 74"/>
                  <a:gd name="T89" fmla="*/ 41 h 83"/>
                  <a:gd name="T90" fmla="*/ 6 w 74"/>
                  <a:gd name="T91" fmla="*/ 31 h 83"/>
                  <a:gd name="T92" fmla="*/ 32 w 74"/>
                  <a:gd name="T93" fmla="*/ 31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9 w 74"/>
                  <a:gd name="T107" fmla="*/ 41 h 83"/>
                  <a:gd name="T108" fmla="*/ 42 w 74"/>
                  <a:gd name="T109" fmla="*/ 41 h 83"/>
                  <a:gd name="T110" fmla="*/ 42 w 74"/>
                  <a:gd name="T111" fmla="*/ 31 h 83"/>
                  <a:gd name="T112" fmla="*/ 69 w 74"/>
                  <a:gd name="T113" fmla="*/ 31 h 83"/>
                  <a:gd name="T114" fmla="*/ 69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3" y="22"/>
                    </a:cubicBezTo>
                    <a:cubicBezTo>
                      <a:pt x="65" y="19"/>
                      <a:pt x="67" y="16"/>
                      <a:pt x="68" y="12"/>
                    </a:cubicBezTo>
                    <a:cubicBezTo>
                      <a:pt x="69" y="9"/>
                      <a:pt x="68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50" y="2"/>
                      <a:pt x="46" y="6"/>
                    </a:cubicBezTo>
                    <a:cubicBezTo>
                      <a:pt x="41" y="11"/>
                      <a:pt x="38" y="19"/>
                      <a:pt x="36" y="24"/>
                    </a:cubicBezTo>
                    <a:cubicBezTo>
                      <a:pt x="35" y="19"/>
                      <a:pt x="32" y="11"/>
                      <a:pt x="27" y="6"/>
                    </a:cubicBezTo>
                    <a:cubicBezTo>
                      <a:pt x="25" y="4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8" y="16"/>
                      <a:pt x="12" y="21"/>
                    </a:cubicBezTo>
                    <a:cubicBezTo>
                      <a:pt x="14" y="23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10"/>
                    </a:moveTo>
                    <a:cubicBezTo>
                      <a:pt x="53" y="7"/>
                      <a:pt x="56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9" y="18"/>
                    </a:cubicBezTo>
                    <a:cubicBezTo>
                      <a:pt x="55" y="21"/>
                      <a:pt x="50" y="24"/>
                      <a:pt x="46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1"/>
                      <a:pt x="46" y="14"/>
                      <a:pt x="50" y="10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0" y="8"/>
                      <a:pt x="22" y="9"/>
                      <a:pt x="23" y="10"/>
                    </a:cubicBezTo>
                    <a:cubicBezTo>
                      <a:pt x="26" y="13"/>
                      <a:pt x="28" y="18"/>
                      <a:pt x="30" y="23"/>
                    </a:cubicBezTo>
                    <a:cubicBezTo>
                      <a:pt x="30" y="23"/>
                      <a:pt x="30" y="24"/>
                      <a:pt x="30" y="24"/>
                    </a:cubicBezTo>
                    <a:cubicBezTo>
                      <a:pt x="30" y="24"/>
                      <a:pt x="29" y="24"/>
                      <a:pt x="29" y="24"/>
                    </a:cubicBezTo>
                    <a:cubicBezTo>
                      <a:pt x="24" y="22"/>
                      <a:pt x="19" y="20"/>
                      <a:pt x="17" y="17"/>
                    </a:cubicBezTo>
                    <a:cubicBezTo>
                      <a:pt x="15" y="16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2" y="31"/>
                      <a:pt x="32" y="31"/>
                      <a:pt x="32" y="31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9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69" y="31"/>
                      <a:pt x="69" y="31"/>
                      <a:pt x="69" y="31"/>
                    </a:cubicBezTo>
                    <a:lnTo>
                      <a:pt x="6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5" name="ïṧlíḓé">
                <a:extLst>
                  <a:ext uri="{FF2B5EF4-FFF2-40B4-BE49-F238E27FC236}">
                    <a16:creationId xmlns:a16="http://schemas.microsoft.com/office/drawing/2014/main" id="{3F30B5E6-235D-444D-A724-21CE56D453C3}"/>
                  </a:ext>
                </a:extLst>
              </p:cNvPr>
              <p:cNvSpPr/>
              <p:nvPr/>
            </p:nvSpPr>
            <p:spPr bwMode="auto">
              <a:xfrm>
                <a:off x="10906584" y="4526927"/>
                <a:ext cx="246623" cy="201604"/>
              </a:xfrm>
              <a:custGeom>
                <a:avLst/>
                <a:gdLst>
                  <a:gd name="T0" fmla="*/ 1 w 77"/>
                  <a:gd name="T1" fmla="*/ 42 h 63"/>
                  <a:gd name="T2" fmla="*/ 8 w 77"/>
                  <a:gd name="T3" fmla="*/ 55 h 63"/>
                  <a:gd name="T4" fmla="*/ 21 w 77"/>
                  <a:gd name="T5" fmla="*/ 61 h 63"/>
                  <a:gd name="T6" fmla="*/ 38 w 77"/>
                  <a:gd name="T7" fmla="*/ 63 h 63"/>
                  <a:gd name="T8" fmla="*/ 56 w 77"/>
                  <a:gd name="T9" fmla="*/ 61 h 63"/>
                  <a:gd name="T10" fmla="*/ 69 w 77"/>
                  <a:gd name="T11" fmla="*/ 55 h 63"/>
                  <a:gd name="T12" fmla="*/ 76 w 77"/>
                  <a:gd name="T13" fmla="*/ 42 h 63"/>
                  <a:gd name="T14" fmla="*/ 71 w 77"/>
                  <a:gd name="T15" fmla="*/ 16 h 63"/>
                  <a:gd name="T16" fmla="*/ 72 w 77"/>
                  <a:gd name="T17" fmla="*/ 11 h 63"/>
                  <a:gd name="T18" fmla="*/ 70 w 77"/>
                  <a:gd name="T19" fmla="*/ 0 h 63"/>
                  <a:gd name="T20" fmla="*/ 67 w 77"/>
                  <a:gd name="T21" fmla="*/ 0 h 63"/>
                  <a:gd name="T22" fmla="*/ 60 w 77"/>
                  <a:gd name="T23" fmla="*/ 3 h 63"/>
                  <a:gd name="T24" fmla="*/ 38 w 77"/>
                  <a:gd name="T25" fmla="*/ 5 h 63"/>
                  <a:gd name="T26" fmla="*/ 17 w 77"/>
                  <a:gd name="T27" fmla="*/ 3 h 63"/>
                  <a:gd name="T28" fmla="*/ 9 w 77"/>
                  <a:gd name="T29" fmla="*/ 0 h 63"/>
                  <a:gd name="T30" fmla="*/ 7 w 77"/>
                  <a:gd name="T31" fmla="*/ 0 h 63"/>
                  <a:gd name="T32" fmla="*/ 5 w 77"/>
                  <a:gd name="T33" fmla="*/ 11 h 63"/>
                  <a:gd name="T34" fmla="*/ 6 w 77"/>
                  <a:gd name="T35" fmla="*/ 16 h 63"/>
                  <a:gd name="T36" fmla="*/ 9 w 77"/>
                  <a:gd name="T37" fmla="*/ 42 h 63"/>
                  <a:gd name="T38" fmla="*/ 18 w 77"/>
                  <a:gd name="T39" fmla="*/ 30 h 63"/>
                  <a:gd name="T40" fmla="*/ 27 w 77"/>
                  <a:gd name="T41" fmla="*/ 29 h 63"/>
                  <a:gd name="T42" fmla="*/ 38 w 77"/>
                  <a:gd name="T43" fmla="*/ 30 h 63"/>
                  <a:gd name="T44" fmla="*/ 49 w 77"/>
                  <a:gd name="T45" fmla="*/ 29 h 63"/>
                  <a:gd name="T46" fmla="*/ 59 w 77"/>
                  <a:gd name="T47" fmla="*/ 30 h 63"/>
                  <a:gd name="T48" fmla="*/ 67 w 77"/>
                  <a:gd name="T49" fmla="*/ 42 h 63"/>
                  <a:gd name="T50" fmla="*/ 64 w 77"/>
                  <a:gd name="T51" fmla="*/ 52 h 63"/>
                  <a:gd name="T52" fmla="*/ 56 w 77"/>
                  <a:gd name="T53" fmla="*/ 57 h 63"/>
                  <a:gd name="T54" fmla="*/ 45 w 77"/>
                  <a:gd name="T55" fmla="*/ 58 h 63"/>
                  <a:gd name="T56" fmla="*/ 31 w 77"/>
                  <a:gd name="T57" fmla="*/ 58 h 63"/>
                  <a:gd name="T58" fmla="*/ 20 w 77"/>
                  <a:gd name="T59" fmla="*/ 57 h 63"/>
                  <a:gd name="T60" fmla="*/ 12 w 77"/>
                  <a:gd name="T61" fmla="*/ 52 h 63"/>
                  <a:gd name="T62" fmla="*/ 9 w 77"/>
                  <a:gd name="T63" fmla="*/ 42 h 63"/>
                  <a:gd name="T64" fmla="*/ 53 w 77"/>
                  <a:gd name="T65" fmla="*/ 48 h 63"/>
                  <a:gd name="T66" fmla="*/ 53 w 77"/>
                  <a:gd name="T67" fmla="*/ 34 h 63"/>
                  <a:gd name="T68" fmla="*/ 19 w 77"/>
                  <a:gd name="T69" fmla="*/ 41 h 63"/>
                  <a:gd name="T70" fmla="*/ 29 w 77"/>
                  <a:gd name="T71" fmla="*/ 41 h 63"/>
                  <a:gd name="T72" fmla="*/ 19 w 77"/>
                  <a:gd name="T73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63">
                    <a:moveTo>
                      <a:pt x="0" y="33"/>
                    </a:moveTo>
                    <a:cubicBezTo>
                      <a:pt x="0" y="36"/>
                      <a:pt x="0" y="39"/>
                      <a:pt x="1" y="42"/>
                    </a:cubicBezTo>
                    <a:cubicBezTo>
                      <a:pt x="1" y="45"/>
                      <a:pt x="2" y="47"/>
                      <a:pt x="3" y="49"/>
                    </a:cubicBezTo>
                    <a:cubicBezTo>
                      <a:pt x="5" y="51"/>
                      <a:pt x="6" y="53"/>
                      <a:pt x="8" y="55"/>
                    </a:cubicBezTo>
                    <a:cubicBezTo>
                      <a:pt x="10" y="56"/>
                      <a:pt x="12" y="58"/>
                      <a:pt x="14" y="59"/>
                    </a:cubicBezTo>
                    <a:cubicBezTo>
                      <a:pt x="16" y="60"/>
                      <a:pt x="18" y="61"/>
                      <a:pt x="21" y="61"/>
                    </a:cubicBezTo>
                    <a:cubicBezTo>
                      <a:pt x="23" y="62"/>
                      <a:pt x="26" y="62"/>
                      <a:pt x="29" y="63"/>
                    </a:cubicBezTo>
                    <a:cubicBezTo>
                      <a:pt x="32" y="63"/>
                      <a:pt x="35" y="63"/>
                      <a:pt x="38" y="63"/>
                    </a:cubicBezTo>
                    <a:cubicBezTo>
                      <a:pt x="42" y="63"/>
                      <a:pt x="45" y="63"/>
                      <a:pt x="47" y="63"/>
                    </a:cubicBezTo>
                    <a:cubicBezTo>
                      <a:pt x="50" y="62"/>
                      <a:pt x="53" y="62"/>
                      <a:pt x="56" y="61"/>
                    </a:cubicBezTo>
                    <a:cubicBezTo>
                      <a:pt x="58" y="61"/>
                      <a:pt x="61" y="60"/>
                      <a:pt x="63" y="59"/>
                    </a:cubicBezTo>
                    <a:cubicBezTo>
                      <a:pt x="65" y="58"/>
                      <a:pt x="67" y="56"/>
                      <a:pt x="69" y="55"/>
                    </a:cubicBezTo>
                    <a:cubicBezTo>
                      <a:pt x="71" y="53"/>
                      <a:pt x="72" y="51"/>
                      <a:pt x="73" y="49"/>
                    </a:cubicBezTo>
                    <a:cubicBezTo>
                      <a:pt x="74" y="47"/>
                      <a:pt x="75" y="45"/>
                      <a:pt x="76" y="42"/>
                    </a:cubicBezTo>
                    <a:cubicBezTo>
                      <a:pt x="77" y="39"/>
                      <a:pt x="77" y="36"/>
                      <a:pt x="77" y="33"/>
                    </a:cubicBezTo>
                    <a:cubicBezTo>
                      <a:pt x="77" y="26"/>
                      <a:pt x="75" y="21"/>
                      <a:pt x="71" y="16"/>
                    </a:cubicBezTo>
                    <a:cubicBezTo>
                      <a:pt x="71" y="16"/>
                      <a:pt x="71" y="15"/>
                      <a:pt x="71" y="14"/>
                    </a:cubicBezTo>
                    <a:cubicBezTo>
                      <a:pt x="71" y="13"/>
                      <a:pt x="72" y="12"/>
                      <a:pt x="72" y="11"/>
                    </a:cubicBezTo>
                    <a:cubicBezTo>
                      <a:pt x="72" y="10"/>
                      <a:pt x="72" y="8"/>
                      <a:pt x="72" y="6"/>
                    </a:cubicBezTo>
                    <a:cubicBezTo>
                      <a:pt x="71" y="4"/>
                      <a:pt x="71" y="2"/>
                      <a:pt x="7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67" y="0"/>
                      <a:pt x="65" y="1"/>
                      <a:pt x="64" y="1"/>
                    </a:cubicBezTo>
                    <a:cubicBezTo>
                      <a:pt x="63" y="1"/>
                      <a:pt x="61" y="2"/>
                      <a:pt x="60" y="3"/>
                    </a:cubicBezTo>
                    <a:cubicBezTo>
                      <a:pt x="58" y="4"/>
                      <a:pt x="56" y="5"/>
                      <a:pt x="53" y="7"/>
                    </a:cubicBezTo>
                    <a:cubicBezTo>
                      <a:pt x="50" y="6"/>
                      <a:pt x="45" y="5"/>
                      <a:pt x="38" y="5"/>
                    </a:cubicBezTo>
                    <a:cubicBezTo>
                      <a:pt x="32" y="5"/>
                      <a:pt x="27" y="6"/>
                      <a:pt x="23" y="7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5" y="2"/>
                      <a:pt x="14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5" y="4"/>
                      <a:pt x="5" y="6"/>
                    </a:cubicBezTo>
                    <a:cubicBezTo>
                      <a:pt x="5" y="8"/>
                      <a:pt x="5" y="10"/>
                      <a:pt x="5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2" y="21"/>
                      <a:pt x="0" y="26"/>
                      <a:pt x="0" y="33"/>
                    </a:cubicBezTo>
                    <a:close/>
                    <a:moveTo>
                      <a:pt x="9" y="42"/>
                    </a:moveTo>
                    <a:cubicBezTo>
                      <a:pt x="9" y="38"/>
                      <a:pt x="11" y="35"/>
                      <a:pt x="14" y="32"/>
                    </a:cubicBezTo>
                    <a:cubicBezTo>
                      <a:pt x="15" y="31"/>
                      <a:pt x="16" y="30"/>
                      <a:pt x="18" y="30"/>
                    </a:cubicBezTo>
                    <a:cubicBezTo>
                      <a:pt x="19" y="30"/>
                      <a:pt x="20" y="29"/>
                      <a:pt x="22" y="29"/>
                    </a:cubicBezTo>
                    <a:cubicBezTo>
                      <a:pt x="24" y="29"/>
                      <a:pt x="25" y="29"/>
                      <a:pt x="27" y="29"/>
                    </a:cubicBezTo>
                    <a:cubicBezTo>
                      <a:pt x="28" y="29"/>
                      <a:pt x="30" y="29"/>
                      <a:pt x="32" y="30"/>
                    </a:cubicBezTo>
                    <a:cubicBezTo>
                      <a:pt x="35" y="30"/>
                      <a:pt x="36" y="30"/>
                      <a:pt x="38" y="30"/>
                    </a:cubicBezTo>
                    <a:cubicBezTo>
                      <a:pt x="40" y="30"/>
                      <a:pt x="42" y="30"/>
                      <a:pt x="44" y="30"/>
                    </a:cubicBezTo>
                    <a:cubicBezTo>
                      <a:pt x="46" y="29"/>
                      <a:pt x="48" y="29"/>
                      <a:pt x="49" y="29"/>
                    </a:cubicBezTo>
                    <a:cubicBezTo>
                      <a:pt x="51" y="29"/>
                      <a:pt x="52" y="29"/>
                      <a:pt x="54" y="29"/>
                    </a:cubicBezTo>
                    <a:cubicBezTo>
                      <a:pt x="56" y="29"/>
                      <a:pt x="57" y="30"/>
                      <a:pt x="59" y="30"/>
                    </a:cubicBezTo>
                    <a:cubicBezTo>
                      <a:pt x="60" y="30"/>
                      <a:pt x="61" y="31"/>
                      <a:pt x="62" y="32"/>
                    </a:cubicBezTo>
                    <a:cubicBezTo>
                      <a:pt x="65" y="35"/>
                      <a:pt x="67" y="38"/>
                      <a:pt x="67" y="42"/>
                    </a:cubicBezTo>
                    <a:cubicBezTo>
                      <a:pt x="67" y="44"/>
                      <a:pt x="67" y="46"/>
                      <a:pt x="66" y="48"/>
                    </a:cubicBezTo>
                    <a:cubicBezTo>
                      <a:pt x="66" y="49"/>
                      <a:pt x="65" y="51"/>
                      <a:pt x="64" y="52"/>
                    </a:cubicBezTo>
                    <a:cubicBezTo>
                      <a:pt x="63" y="53"/>
                      <a:pt x="62" y="54"/>
                      <a:pt x="61" y="55"/>
                    </a:cubicBezTo>
                    <a:cubicBezTo>
                      <a:pt x="59" y="56"/>
                      <a:pt x="58" y="56"/>
                      <a:pt x="56" y="57"/>
                    </a:cubicBezTo>
                    <a:cubicBezTo>
                      <a:pt x="55" y="57"/>
                      <a:pt x="53" y="57"/>
                      <a:pt x="51" y="58"/>
                    </a:cubicBezTo>
                    <a:cubicBezTo>
                      <a:pt x="48" y="58"/>
                      <a:pt x="46" y="58"/>
                      <a:pt x="45" y="58"/>
                    </a:cubicBezTo>
                    <a:cubicBezTo>
                      <a:pt x="43" y="58"/>
                      <a:pt x="41" y="58"/>
                      <a:pt x="38" y="58"/>
                    </a:cubicBezTo>
                    <a:cubicBezTo>
                      <a:pt x="35" y="58"/>
                      <a:pt x="33" y="58"/>
                      <a:pt x="31" y="58"/>
                    </a:cubicBezTo>
                    <a:cubicBezTo>
                      <a:pt x="30" y="58"/>
                      <a:pt x="28" y="58"/>
                      <a:pt x="25" y="58"/>
                    </a:cubicBezTo>
                    <a:cubicBezTo>
                      <a:pt x="23" y="57"/>
                      <a:pt x="21" y="57"/>
                      <a:pt x="20" y="57"/>
                    </a:cubicBezTo>
                    <a:cubicBezTo>
                      <a:pt x="19" y="56"/>
                      <a:pt x="17" y="56"/>
                      <a:pt x="16" y="55"/>
                    </a:cubicBezTo>
                    <a:cubicBezTo>
                      <a:pt x="14" y="54"/>
                      <a:pt x="13" y="53"/>
                      <a:pt x="12" y="52"/>
                    </a:cubicBezTo>
                    <a:cubicBezTo>
                      <a:pt x="11" y="51"/>
                      <a:pt x="11" y="49"/>
                      <a:pt x="10" y="48"/>
                    </a:cubicBezTo>
                    <a:cubicBezTo>
                      <a:pt x="9" y="46"/>
                      <a:pt x="9" y="44"/>
                      <a:pt x="9" y="42"/>
                    </a:cubicBezTo>
                    <a:close/>
                    <a:moveTo>
                      <a:pt x="48" y="41"/>
                    </a:moveTo>
                    <a:cubicBezTo>
                      <a:pt x="48" y="45"/>
                      <a:pt x="50" y="48"/>
                      <a:pt x="53" y="48"/>
                    </a:cubicBezTo>
                    <a:cubicBezTo>
                      <a:pt x="55" y="48"/>
                      <a:pt x="58" y="45"/>
                      <a:pt x="58" y="41"/>
                    </a:cubicBezTo>
                    <a:cubicBezTo>
                      <a:pt x="58" y="37"/>
                      <a:pt x="55" y="34"/>
                      <a:pt x="53" y="34"/>
                    </a:cubicBezTo>
                    <a:cubicBezTo>
                      <a:pt x="50" y="34"/>
                      <a:pt x="48" y="37"/>
                      <a:pt x="48" y="41"/>
                    </a:cubicBezTo>
                    <a:close/>
                    <a:moveTo>
                      <a:pt x="19" y="41"/>
                    </a:moveTo>
                    <a:cubicBezTo>
                      <a:pt x="19" y="45"/>
                      <a:pt x="21" y="48"/>
                      <a:pt x="24" y="48"/>
                    </a:cubicBezTo>
                    <a:cubicBezTo>
                      <a:pt x="27" y="48"/>
                      <a:pt x="29" y="45"/>
                      <a:pt x="29" y="41"/>
                    </a:cubicBezTo>
                    <a:cubicBezTo>
                      <a:pt x="29" y="37"/>
                      <a:pt x="27" y="34"/>
                      <a:pt x="24" y="34"/>
                    </a:cubicBezTo>
                    <a:cubicBezTo>
                      <a:pt x="21" y="34"/>
                      <a:pt x="19" y="37"/>
                      <a:pt x="1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6" name="îṩ1îḓé">
                <a:extLst>
                  <a:ext uri="{FF2B5EF4-FFF2-40B4-BE49-F238E27FC236}">
                    <a16:creationId xmlns:a16="http://schemas.microsoft.com/office/drawing/2014/main" id="{7D4F0BC9-AFDE-4999-BE1E-5C425192DD10}"/>
                  </a:ext>
                </a:extLst>
              </p:cNvPr>
              <p:cNvSpPr/>
              <p:nvPr/>
            </p:nvSpPr>
            <p:spPr bwMode="auto">
              <a:xfrm>
                <a:off x="10654088" y="1900192"/>
                <a:ext cx="401253" cy="401252"/>
              </a:xfrm>
              <a:custGeom>
                <a:avLst/>
                <a:gdLst>
                  <a:gd name="T0" fmla="*/ 0 w 125"/>
                  <a:gd name="T1" fmla="*/ 63 h 125"/>
                  <a:gd name="T2" fmla="*/ 125 w 125"/>
                  <a:gd name="T3" fmla="*/ 63 h 125"/>
                  <a:gd name="T4" fmla="*/ 98 w 125"/>
                  <a:gd name="T5" fmla="*/ 83 h 125"/>
                  <a:gd name="T6" fmla="*/ 117 w 125"/>
                  <a:gd name="T7" fmla="*/ 67 h 125"/>
                  <a:gd name="T8" fmla="*/ 98 w 125"/>
                  <a:gd name="T9" fmla="*/ 83 h 125"/>
                  <a:gd name="T10" fmla="*/ 25 w 125"/>
                  <a:gd name="T11" fmla="*/ 59 h 125"/>
                  <a:gd name="T12" fmla="*/ 13 w 125"/>
                  <a:gd name="T13" fmla="*/ 42 h 125"/>
                  <a:gd name="T14" fmla="*/ 90 w 125"/>
                  <a:gd name="T15" fmla="*/ 42 h 125"/>
                  <a:gd name="T16" fmla="*/ 67 w 125"/>
                  <a:gd name="T17" fmla="*/ 59 h 125"/>
                  <a:gd name="T18" fmla="*/ 90 w 125"/>
                  <a:gd name="T19" fmla="*/ 42 h 125"/>
                  <a:gd name="T20" fmla="*/ 67 w 125"/>
                  <a:gd name="T21" fmla="*/ 9 h 125"/>
                  <a:gd name="T22" fmla="*/ 82 w 125"/>
                  <a:gd name="T23" fmla="*/ 23 h 125"/>
                  <a:gd name="T24" fmla="*/ 67 w 125"/>
                  <a:gd name="T25" fmla="*/ 34 h 125"/>
                  <a:gd name="T26" fmla="*/ 53 w 125"/>
                  <a:gd name="T27" fmla="*/ 12 h 125"/>
                  <a:gd name="T28" fmla="*/ 59 w 125"/>
                  <a:gd name="T29" fmla="*/ 34 h 125"/>
                  <a:gd name="T30" fmla="*/ 43 w 125"/>
                  <a:gd name="T31" fmla="*/ 23 h 125"/>
                  <a:gd name="T32" fmla="*/ 59 w 125"/>
                  <a:gd name="T33" fmla="*/ 59 h 125"/>
                  <a:gd name="T34" fmla="*/ 36 w 125"/>
                  <a:gd name="T35" fmla="*/ 42 h 125"/>
                  <a:gd name="T36" fmla="*/ 13 w 125"/>
                  <a:gd name="T37" fmla="*/ 83 h 125"/>
                  <a:gd name="T38" fmla="*/ 25 w 125"/>
                  <a:gd name="T39" fmla="*/ 67 h 125"/>
                  <a:gd name="T40" fmla="*/ 13 w 125"/>
                  <a:gd name="T41" fmla="*/ 83 h 125"/>
                  <a:gd name="T42" fmla="*/ 59 w 125"/>
                  <a:gd name="T43" fmla="*/ 67 h 125"/>
                  <a:gd name="T44" fmla="*/ 36 w 125"/>
                  <a:gd name="T45" fmla="*/ 83 h 125"/>
                  <a:gd name="T46" fmla="*/ 59 w 125"/>
                  <a:gd name="T47" fmla="*/ 92 h 125"/>
                  <a:gd name="T48" fmla="*/ 53 w 125"/>
                  <a:gd name="T49" fmla="*/ 113 h 125"/>
                  <a:gd name="T50" fmla="*/ 38 w 125"/>
                  <a:gd name="T51" fmla="*/ 92 h 125"/>
                  <a:gd name="T52" fmla="*/ 82 w 125"/>
                  <a:gd name="T53" fmla="*/ 102 h 125"/>
                  <a:gd name="T54" fmla="*/ 67 w 125"/>
                  <a:gd name="T55" fmla="*/ 116 h 125"/>
                  <a:gd name="T56" fmla="*/ 87 w 125"/>
                  <a:gd name="T57" fmla="*/ 92 h 125"/>
                  <a:gd name="T58" fmla="*/ 67 w 125"/>
                  <a:gd name="T59" fmla="*/ 83 h 125"/>
                  <a:gd name="T60" fmla="*/ 92 w 125"/>
                  <a:gd name="T61" fmla="*/ 67 h 125"/>
                  <a:gd name="T62" fmla="*/ 67 w 125"/>
                  <a:gd name="T63" fmla="*/ 83 h 125"/>
                  <a:gd name="T64" fmla="*/ 98 w 125"/>
                  <a:gd name="T65" fmla="*/ 42 h 125"/>
                  <a:gd name="T66" fmla="*/ 117 w 125"/>
                  <a:gd name="T67" fmla="*/ 59 h 125"/>
                  <a:gd name="T68" fmla="*/ 108 w 125"/>
                  <a:gd name="T69" fmla="*/ 34 h 125"/>
                  <a:gd name="T70" fmla="*/ 86 w 125"/>
                  <a:gd name="T71" fmla="*/ 14 h 125"/>
                  <a:gd name="T72" fmla="*/ 108 w 125"/>
                  <a:gd name="T73" fmla="*/ 34 h 125"/>
                  <a:gd name="T74" fmla="*/ 39 w 125"/>
                  <a:gd name="T75" fmla="*/ 14 h 125"/>
                  <a:gd name="T76" fmla="*/ 17 w 125"/>
                  <a:gd name="T77" fmla="*/ 34 h 125"/>
                  <a:gd name="T78" fmla="*/ 17 w 125"/>
                  <a:gd name="T79" fmla="*/ 92 h 125"/>
                  <a:gd name="T80" fmla="*/ 39 w 125"/>
                  <a:gd name="T81" fmla="*/ 111 h 125"/>
                  <a:gd name="T82" fmla="*/ 17 w 125"/>
                  <a:gd name="T83" fmla="*/ 92 h 125"/>
                  <a:gd name="T84" fmla="*/ 86 w 125"/>
                  <a:gd name="T85" fmla="*/ 111 h 125"/>
                  <a:gd name="T86" fmla="*/ 108 w 125"/>
                  <a:gd name="T87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5" h="125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3"/>
                    </a:cubicBezTo>
                    <a:cubicBezTo>
                      <a:pt x="125" y="28"/>
                      <a:pt x="97" y="0"/>
                      <a:pt x="63" y="0"/>
                    </a:cubicBezTo>
                    <a:close/>
                    <a:moveTo>
                      <a:pt x="98" y="83"/>
                    </a:moveTo>
                    <a:cubicBezTo>
                      <a:pt x="99" y="78"/>
                      <a:pt x="100" y="73"/>
                      <a:pt x="100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6" y="73"/>
                      <a:pt x="115" y="78"/>
                      <a:pt x="113" y="83"/>
                    </a:cubicBezTo>
                    <a:lnTo>
                      <a:pt x="98" y="83"/>
                    </a:lnTo>
                    <a:close/>
                    <a:moveTo>
                      <a:pt x="27" y="42"/>
                    </a:moveTo>
                    <a:cubicBezTo>
                      <a:pt x="26" y="47"/>
                      <a:pt x="26" y="53"/>
                      <a:pt x="25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3"/>
                      <a:pt x="11" y="47"/>
                      <a:pt x="13" y="42"/>
                    </a:cubicBezTo>
                    <a:lnTo>
                      <a:pt x="27" y="42"/>
                    </a:lnTo>
                    <a:close/>
                    <a:moveTo>
                      <a:pt x="90" y="42"/>
                    </a:moveTo>
                    <a:cubicBezTo>
                      <a:pt x="91" y="47"/>
                      <a:pt x="92" y="53"/>
                      <a:pt x="92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90" y="42"/>
                    </a:lnTo>
                    <a:close/>
                    <a:moveTo>
                      <a:pt x="67" y="34"/>
                    </a:moveTo>
                    <a:cubicBezTo>
                      <a:pt x="67" y="9"/>
                      <a:pt x="67" y="9"/>
                      <a:pt x="67" y="9"/>
                    </a:cubicBezTo>
                    <a:cubicBezTo>
                      <a:pt x="69" y="10"/>
                      <a:pt x="71" y="11"/>
                      <a:pt x="73" y="12"/>
                    </a:cubicBezTo>
                    <a:cubicBezTo>
                      <a:pt x="76" y="14"/>
                      <a:pt x="79" y="18"/>
                      <a:pt x="82" y="23"/>
                    </a:cubicBezTo>
                    <a:cubicBezTo>
                      <a:pt x="84" y="26"/>
                      <a:pt x="86" y="30"/>
                      <a:pt x="87" y="34"/>
                    </a:cubicBezTo>
                    <a:cubicBezTo>
                      <a:pt x="67" y="34"/>
                      <a:pt x="67" y="34"/>
                      <a:pt x="67" y="34"/>
                    </a:cubicBezTo>
                    <a:close/>
                    <a:moveTo>
                      <a:pt x="43" y="23"/>
                    </a:moveTo>
                    <a:cubicBezTo>
                      <a:pt x="46" y="18"/>
                      <a:pt x="50" y="14"/>
                      <a:pt x="53" y="12"/>
                    </a:cubicBezTo>
                    <a:cubicBezTo>
                      <a:pt x="55" y="11"/>
                      <a:pt x="57" y="10"/>
                      <a:pt x="59" y="9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40" y="30"/>
                      <a:pt x="41" y="26"/>
                      <a:pt x="43" y="23"/>
                    </a:cubicBezTo>
                    <a:close/>
                    <a:moveTo>
                      <a:pt x="59" y="42"/>
                    </a:moveTo>
                    <a:cubicBezTo>
                      <a:pt x="59" y="59"/>
                      <a:pt x="59" y="59"/>
                      <a:pt x="59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3"/>
                      <a:pt x="35" y="47"/>
                      <a:pt x="36" y="42"/>
                    </a:cubicBezTo>
                    <a:lnTo>
                      <a:pt x="59" y="42"/>
                    </a:lnTo>
                    <a:close/>
                    <a:moveTo>
                      <a:pt x="13" y="83"/>
                    </a:moveTo>
                    <a:cubicBezTo>
                      <a:pt x="11" y="78"/>
                      <a:pt x="9" y="73"/>
                      <a:pt x="9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73"/>
                      <a:pt x="26" y="78"/>
                      <a:pt x="27" y="83"/>
                    </a:cubicBezTo>
                    <a:lnTo>
                      <a:pt x="13" y="83"/>
                    </a:lnTo>
                    <a:close/>
                    <a:moveTo>
                      <a:pt x="34" y="67"/>
                    </a:move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8"/>
                      <a:pt x="34" y="73"/>
                      <a:pt x="34" y="67"/>
                    </a:cubicBezTo>
                    <a:close/>
                    <a:moveTo>
                      <a:pt x="59" y="92"/>
                    </a:moveTo>
                    <a:cubicBezTo>
                      <a:pt x="59" y="116"/>
                      <a:pt x="59" y="116"/>
                      <a:pt x="59" y="116"/>
                    </a:cubicBezTo>
                    <a:cubicBezTo>
                      <a:pt x="57" y="116"/>
                      <a:pt x="55" y="115"/>
                      <a:pt x="53" y="113"/>
                    </a:cubicBezTo>
                    <a:cubicBezTo>
                      <a:pt x="50" y="111"/>
                      <a:pt x="46" y="107"/>
                      <a:pt x="43" y="102"/>
                    </a:cubicBezTo>
                    <a:cubicBezTo>
                      <a:pt x="41" y="99"/>
                      <a:pt x="40" y="96"/>
                      <a:pt x="38" y="92"/>
                    </a:cubicBezTo>
                    <a:cubicBezTo>
                      <a:pt x="59" y="92"/>
                      <a:pt x="59" y="92"/>
                      <a:pt x="59" y="92"/>
                    </a:cubicBezTo>
                    <a:close/>
                    <a:moveTo>
                      <a:pt x="82" y="102"/>
                    </a:moveTo>
                    <a:cubicBezTo>
                      <a:pt x="79" y="107"/>
                      <a:pt x="76" y="111"/>
                      <a:pt x="73" y="113"/>
                    </a:cubicBezTo>
                    <a:cubicBezTo>
                      <a:pt x="71" y="115"/>
                      <a:pt x="69" y="116"/>
                      <a:pt x="67" y="116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6" y="96"/>
                      <a:pt x="84" y="99"/>
                      <a:pt x="82" y="102"/>
                    </a:cubicBezTo>
                    <a:close/>
                    <a:moveTo>
                      <a:pt x="67" y="83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3"/>
                      <a:pt x="91" y="78"/>
                      <a:pt x="90" y="83"/>
                    </a:cubicBezTo>
                    <a:lnTo>
                      <a:pt x="67" y="83"/>
                    </a:lnTo>
                    <a:close/>
                    <a:moveTo>
                      <a:pt x="100" y="59"/>
                    </a:moveTo>
                    <a:cubicBezTo>
                      <a:pt x="100" y="53"/>
                      <a:pt x="99" y="47"/>
                      <a:pt x="98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5" y="47"/>
                      <a:pt x="116" y="53"/>
                      <a:pt x="117" y="59"/>
                    </a:cubicBezTo>
                    <a:lnTo>
                      <a:pt x="100" y="59"/>
                    </a:lnTo>
                    <a:close/>
                    <a:moveTo>
                      <a:pt x="108" y="34"/>
                    </a:moveTo>
                    <a:cubicBezTo>
                      <a:pt x="96" y="34"/>
                      <a:pt x="96" y="34"/>
                      <a:pt x="96" y="34"/>
                    </a:cubicBezTo>
                    <a:cubicBezTo>
                      <a:pt x="93" y="26"/>
                      <a:pt x="90" y="19"/>
                      <a:pt x="86" y="14"/>
                    </a:cubicBezTo>
                    <a:cubicBezTo>
                      <a:pt x="92" y="17"/>
                      <a:pt x="97" y="20"/>
                      <a:pt x="101" y="24"/>
                    </a:cubicBezTo>
                    <a:cubicBezTo>
                      <a:pt x="104" y="27"/>
                      <a:pt x="106" y="30"/>
                      <a:pt x="108" y="34"/>
                    </a:cubicBezTo>
                    <a:close/>
                    <a:moveTo>
                      <a:pt x="25" y="24"/>
                    </a:moveTo>
                    <a:cubicBezTo>
                      <a:pt x="29" y="20"/>
                      <a:pt x="34" y="17"/>
                      <a:pt x="39" y="14"/>
                    </a:cubicBezTo>
                    <a:cubicBezTo>
                      <a:pt x="35" y="19"/>
                      <a:pt x="32" y="26"/>
                      <a:pt x="3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0"/>
                      <a:pt x="22" y="27"/>
                      <a:pt x="25" y="24"/>
                    </a:cubicBezTo>
                    <a:close/>
                    <a:moveTo>
                      <a:pt x="17" y="92"/>
                    </a:moveTo>
                    <a:cubicBezTo>
                      <a:pt x="30" y="92"/>
                      <a:pt x="30" y="92"/>
                      <a:pt x="30" y="92"/>
                    </a:cubicBezTo>
                    <a:cubicBezTo>
                      <a:pt x="32" y="99"/>
                      <a:pt x="35" y="106"/>
                      <a:pt x="39" y="111"/>
                    </a:cubicBezTo>
                    <a:cubicBezTo>
                      <a:pt x="34" y="109"/>
                      <a:pt x="29" y="105"/>
                      <a:pt x="25" y="101"/>
                    </a:cubicBezTo>
                    <a:cubicBezTo>
                      <a:pt x="22" y="98"/>
                      <a:pt x="19" y="95"/>
                      <a:pt x="17" y="92"/>
                    </a:cubicBezTo>
                    <a:close/>
                    <a:moveTo>
                      <a:pt x="101" y="101"/>
                    </a:moveTo>
                    <a:cubicBezTo>
                      <a:pt x="97" y="105"/>
                      <a:pt x="92" y="109"/>
                      <a:pt x="86" y="111"/>
                    </a:cubicBezTo>
                    <a:cubicBezTo>
                      <a:pt x="90" y="106"/>
                      <a:pt x="93" y="99"/>
                      <a:pt x="96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6" y="95"/>
                      <a:pt x="104" y="98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7" name="iṣļïḓè">
                <a:extLst>
                  <a:ext uri="{FF2B5EF4-FFF2-40B4-BE49-F238E27FC236}">
                    <a16:creationId xmlns:a16="http://schemas.microsoft.com/office/drawing/2014/main" id="{A4718B76-0E36-41BC-AC40-F884B24B594B}"/>
                  </a:ext>
                </a:extLst>
              </p:cNvPr>
              <p:cNvSpPr/>
              <p:nvPr/>
            </p:nvSpPr>
            <p:spPr bwMode="auto">
              <a:xfrm>
                <a:off x="10577753" y="1690759"/>
                <a:ext cx="189861" cy="187904"/>
              </a:xfrm>
              <a:custGeom>
                <a:avLst/>
                <a:gdLst>
                  <a:gd name="T0" fmla="*/ 49 w 59"/>
                  <a:gd name="T1" fmla="*/ 0 h 59"/>
                  <a:gd name="T2" fmla="*/ 9 w 59"/>
                  <a:gd name="T3" fmla="*/ 0 h 59"/>
                  <a:gd name="T4" fmla="*/ 0 w 59"/>
                  <a:gd name="T5" fmla="*/ 10 h 59"/>
                  <a:gd name="T6" fmla="*/ 0 w 59"/>
                  <a:gd name="T7" fmla="*/ 49 h 59"/>
                  <a:gd name="T8" fmla="*/ 9 w 59"/>
                  <a:gd name="T9" fmla="*/ 59 h 59"/>
                  <a:gd name="T10" fmla="*/ 49 w 59"/>
                  <a:gd name="T11" fmla="*/ 59 h 59"/>
                  <a:gd name="T12" fmla="*/ 59 w 59"/>
                  <a:gd name="T13" fmla="*/ 49 h 59"/>
                  <a:gd name="T14" fmla="*/ 59 w 59"/>
                  <a:gd name="T15" fmla="*/ 10 h 59"/>
                  <a:gd name="T16" fmla="*/ 49 w 59"/>
                  <a:gd name="T17" fmla="*/ 0 h 59"/>
                  <a:gd name="T18" fmla="*/ 40 w 59"/>
                  <a:gd name="T19" fmla="*/ 2 h 59"/>
                  <a:gd name="T20" fmla="*/ 40 w 59"/>
                  <a:gd name="T21" fmla="*/ 11 h 59"/>
                  <a:gd name="T22" fmla="*/ 31 w 59"/>
                  <a:gd name="T23" fmla="*/ 11 h 59"/>
                  <a:gd name="T24" fmla="*/ 31 w 59"/>
                  <a:gd name="T25" fmla="*/ 2 h 59"/>
                  <a:gd name="T26" fmla="*/ 40 w 59"/>
                  <a:gd name="T27" fmla="*/ 2 h 59"/>
                  <a:gd name="T28" fmla="*/ 27 w 59"/>
                  <a:gd name="T29" fmla="*/ 2 h 59"/>
                  <a:gd name="T30" fmla="*/ 27 w 59"/>
                  <a:gd name="T31" fmla="*/ 11 h 59"/>
                  <a:gd name="T32" fmla="*/ 18 w 59"/>
                  <a:gd name="T33" fmla="*/ 11 h 59"/>
                  <a:gd name="T34" fmla="*/ 18 w 59"/>
                  <a:gd name="T35" fmla="*/ 2 h 59"/>
                  <a:gd name="T36" fmla="*/ 27 w 59"/>
                  <a:gd name="T37" fmla="*/ 2 h 59"/>
                  <a:gd name="T38" fmla="*/ 1 w 59"/>
                  <a:gd name="T39" fmla="*/ 11 h 59"/>
                  <a:gd name="T40" fmla="*/ 1 w 59"/>
                  <a:gd name="T41" fmla="*/ 10 h 59"/>
                  <a:gd name="T42" fmla="*/ 9 w 59"/>
                  <a:gd name="T43" fmla="*/ 2 h 59"/>
                  <a:gd name="T44" fmla="*/ 14 w 59"/>
                  <a:gd name="T45" fmla="*/ 2 h 59"/>
                  <a:gd name="T46" fmla="*/ 14 w 59"/>
                  <a:gd name="T47" fmla="*/ 11 h 59"/>
                  <a:gd name="T48" fmla="*/ 1 w 59"/>
                  <a:gd name="T49" fmla="*/ 11 h 59"/>
                  <a:gd name="T50" fmla="*/ 44 w 59"/>
                  <a:gd name="T51" fmla="*/ 37 h 59"/>
                  <a:gd name="T52" fmla="*/ 33 w 59"/>
                  <a:gd name="T53" fmla="*/ 37 h 59"/>
                  <a:gd name="T54" fmla="*/ 33 w 59"/>
                  <a:gd name="T55" fmla="*/ 48 h 59"/>
                  <a:gd name="T56" fmla="*/ 25 w 59"/>
                  <a:gd name="T57" fmla="*/ 48 h 59"/>
                  <a:gd name="T58" fmla="*/ 25 w 59"/>
                  <a:gd name="T59" fmla="*/ 37 h 59"/>
                  <a:gd name="T60" fmla="*/ 14 w 59"/>
                  <a:gd name="T61" fmla="*/ 37 h 59"/>
                  <a:gd name="T62" fmla="*/ 14 w 59"/>
                  <a:gd name="T63" fmla="*/ 30 h 59"/>
                  <a:gd name="T64" fmla="*/ 25 w 59"/>
                  <a:gd name="T65" fmla="*/ 30 h 59"/>
                  <a:gd name="T66" fmla="*/ 25 w 59"/>
                  <a:gd name="T67" fmla="*/ 18 h 59"/>
                  <a:gd name="T68" fmla="*/ 33 w 59"/>
                  <a:gd name="T69" fmla="*/ 18 h 59"/>
                  <a:gd name="T70" fmla="*/ 33 w 59"/>
                  <a:gd name="T71" fmla="*/ 30 h 59"/>
                  <a:gd name="T72" fmla="*/ 44 w 59"/>
                  <a:gd name="T73" fmla="*/ 30 h 59"/>
                  <a:gd name="T74" fmla="*/ 44 w 59"/>
                  <a:gd name="T75" fmla="*/ 37 h 59"/>
                  <a:gd name="T76" fmla="*/ 57 w 59"/>
                  <a:gd name="T77" fmla="*/ 11 h 59"/>
                  <a:gd name="T78" fmla="*/ 44 w 59"/>
                  <a:gd name="T79" fmla="*/ 11 h 59"/>
                  <a:gd name="T80" fmla="*/ 44 w 59"/>
                  <a:gd name="T81" fmla="*/ 2 h 59"/>
                  <a:gd name="T82" fmla="*/ 49 w 59"/>
                  <a:gd name="T83" fmla="*/ 2 h 59"/>
                  <a:gd name="T84" fmla="*/ 57 w 59"/>
                  <a:gd name="T85" fmla="*/ 10 h 59"/>
                  <a:gd name="T86" fmla="*/ 57 w 59"/>
                  <a:gd name="T87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" h="59">
                    <a:moveTo>
                      <a:pt x="4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4" y="59"/>
                      <a:pt x="9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4" y="59"/>
                      <a:pt x="59" y="55"/>
                      <a:pt x="59" y="4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4"/>
                      <a:pt x="54" y="0"/>
                      <a:pt x="49" y="0"/>
                    </a:cubicBezTo>
                    <a:close/>
                    <a:moveTo>
                      <a:pt x="40" y="2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2"/>
                      <a:pt x="31" y="2"/>
                      <a:pt x="31" y="2"/>
                    </a:cubicBezTo>
                    <a:lnTo>
                      <a:pt x="40" y="2"/>
                    </a:lnTo>
                    <a:close/>
                    <a:moveTo>
                      <a:pt x="27" y="2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7" y="2"/>
                    </a:lnTo>
                    <a:close/>
                    <a:moveTo>
                      <a:pt x="1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1"/>
                      <a:pt x="14" y="11"/>
                      <a:pt x="14" y="11"/>
                    </a:cubicBezTo>
                    <a:lnTo>
                      <a:pt x="1" y="11"/>
                    </a:lnTo>
                    <a:close/>
                    <a:moveTo>
                      <a:pt x="44" y="37"/>
                    </a:move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44" y="30"/>
                      <a:pt x="44" y="30"/>
                      <a:pt x="44" y="30"/>
                    </a:cubicBezTo>
                    <a:lnTo>
                      <a:pt x="44" y="37"/>
                    </a:lnTo>
                    <a:close/>
                    <a:moveTo>
                      <a:pt x="57" y="11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2"/>
                      <a:pt x="57" y="5"/>
                      <a:pt x="57" y="10"/>
                    </a:cubicBezTo>
                    <a:lnTo>
                      <a:pt x="5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8" name="iŝḷíḋé">
                <a:extLst>
                  <a:ext uri="{FF2B5EF4-FFF2-40B4-BE49-F238E27FC236}">
                    <a16:creationId xmlns:a16="http://schemas.microsoft.com/office/drawing/2014/main" id="{0F5DEE30-04C1-4400-A1F2-AA2BAE4C46B1}"/>
                  </a:ext>
                </a:extLst>
              </p:cNvPr>
              <p:cNvSpPr/>
              <p:nvPr/>
            </p:nvSpPr>
            <p:spPr bwMode="auto">
              <a:xfrm>
                <a:off x="10793059" y="1731862"/>
                <a:ext cx="176160" cy="137013"/>
              </a:xfrm>
              <a:custGeom>
                <a:avLst/>
                <a:gdLst>
                  <a:gd name="T0" fmla="*/ 34 w 90"/>
                  <a:gd name="T1" fmla="*/ 70 h 70"/>
                  <a:gd name="T2" fmla="*/ 0 w 90"/>
                  <a:gd name="T3" fmla="*/ 36 h 70"/>
                  <a:gd name="T4" fmla="*/ 18 w 90"/>
                  <a:gd name="T5" fmla="*/ 19 h 70"/>
                  <a:gd name="T6" fmla="*/ 34 w 90"/>
                  <a:gd name="T7" fmla="*/ 36 h 70"/>
                  <a:gd name="T8" fmla="*/ 72 w 90"/>
                  <a:gd name="T9" fmla="*/ 0 h 70"/>
                  <a:gd name="T10" fmla="*/ 90 w 90"/>
                  <a:gd name="T11" fmla="*/ 16 h 70"/>
                  <a:gd name="T12" fmla="*/ 34 w 90"/>
                  <a:gd name="T13" fmla="*/ 70 h 70"/>
                  <a:gd name="T14" fmla="*/ 9 w 90"/>
                  <a:gd name="T15" fmla="*/ 36 h 70"/>
                  <a:gd name="T16" fmla="*/ 34 w 90"/>
                  <a:gd name="T17" fmla="*/ 60 h 70"/>
                  <a:gd name="T18" fmla="*/ 80 w 90"/>
                  <a:gd name="T19" fmla="*/ 16 h 70"/>
                  <a:gd name="T20" fmla="*/ 72 w 90"/>
                  <a:gd name="T21" fmla="*/ 8 h 70"/>
                  <a:gd name="T22" fmla="*/ 34 w 90"/>
                  <a:gd name="T23" fmla="*/ 46 h 70"/>
                  <a:gd name="T24" fmla="*/ 18 w 90"/>
                  <a:gd name="T25" fmla="*/ 28 h 70"/>
                  <a:gd name="T26" fmla="*/ 9 w 90"/>
                  <a:gd name="T27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0">
                    <a:moveTo>
                      <a:pt x="34" y="70"/>
                    </a:moveTo>
                    <a:lnTo>
                      <a:pt x="0" y="36"/>
                    </a:lnTo>
                    <a:lnTo>
                      <a:pt x="18" y="19"/>
                    </a:lnTo>
                    <a:lnTo>
                      <a:pt x="34" y="36"/>
                    </a:lnTo>
                    <a:lnTo>
                      <a:pt x="72" y="0"/>
                    </a:lnTo>
                    <a:lnTo>
                      <a:pt x="90" y="16"/>
                    </a:lnTo>
                    <a:lnTo>
                      <a:pt x="34" y="70"/>
                    </a:lnTo>
                    <a:close/>
                    <a:moveTo>
                      <a:pt x="9" y="36"/>
                    </a:moveTo>
                    <a:lnTo>
                      <a:pt x="34" y="60"/>
                    </a:lnTo>
                    <a:lnTo>
                      <a:pt x="80" y="16"/>
                    </a:lnTo>
                    <a:lnTo>
                      <a:pt x="72" y="8"/>
                    </a:lnTo>
                    <a:lnTo>
                      <a:pt x="34" y="46"/>
                    </a:lnTo>
                    <a:lnTo>
                      <a:pt x="18" y="28"/>
                    </a:lnTo>
                    <a:lnTo>
                      <a:pt x="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9" name="iṧḷîḍé">
                <a:extLst>
                  <a:ext uri="{FF2B5EF4-FFF2-40B4-BE49-F238E27FC236}">
                    <a16:creationId xmlns:a16="http://schemas.microsoft.com/office/drawing/2014/main" id="{CB6F5D66-4237-4C36-8C22-08B46208ECEB}"/>
                  </a:ext>
                </a:extLst>
              </p:cNvPr>
              <p:cNvSpPr/>
              <p:nvPr/>
            </p:nvSpPr>
            <p:spPr bwMode="auto">
              <a:xfrm>
                <a:off x="10789144" y="4738319"/>
                <a:ext cx="252496" cy="258367"/>
              </a:xfrm>
              <a:custGeom>
                <a:avLst/>
                <a:gdLst>
                  <a:gd name="T0" fmla="*/ 69 w 79"/>
                  <a:gd name="T1" fmla="*/ 22 h 81"/>
                  <a:gd name="T2" fmla="*/ 22 w 79"/>
                  <a:gd name="T3" fmla="*/ 14 h 81"/>
                  <a:gd name="T4" fmla="*/ 19 w 79"/>
                  <a:gd name="T5" fmla="*/ 3 h 81"/>
                  <a:gd name="T6" fmla="*/ 0 w 79"/>
                  <a:gd name="T7" fmla="*/ 5 h 81"/>
                  <a:gd name="T8" fmla="*/ 12 w 79"/>
                  <a:gd name="T9" fmla="*/ 12 h 81"/>
                  <a:gd name="T10" fmla="*/ 14 w 79"/>
                  <a:gd name="T11" fmla="*/ 54 h 81"/>
                  <a:gd name="T12" fmla="*/ 61 w 79"/>
                  <a:gd name="T13" fmla="*/ 59 h 81"/>
                  <a:gd name="T14" fmla="*/ 76 w 79"/>
                  <a:gd name="T15" fmla="*/ 20 h 81"/>
                  <a:gd name="T16" fmla="*/ 36 w 79"/>
                  <a:gd name="T17" fmla="*/ 32 h 81"/>
                  <a:gd name="T18" fmla="*/ 45 w 79"/>
                  <a:gd name="T19" fmla="*/ 39 h 81"/>
                  <a:gd name="T20" fmla="*/ 44 w 79"/>
                  <a:gd name="T21" fmla="*/ 44 h 81"/>
                  <a:gd name="T22" fmla="*/ 33 w 79"/>
                  <a:gd name="T23" fmla="*/ 47 h 81"/>
                  <a:gd name="T24" fmla="*/ 44 w 79"/>
                  <a:gd name="T25" fmla="*/ 44 h 81"/>
                  <a:gd name="T26" fmla="*/ 38 w 79"/>
                  <a:gd name="T27" fmla="*/ 23 h 81"/>
                  <a:gd name="T28" fmla="*/ 47 w 79"/>
                  <a:gd name="T29" fmla="*/ 29 h 81"/>
                  <a:gd name="T30" fmla="*/ 22 w 79"/>
                  <a:gd name="T31" fmla="*/ 19 h 81"/>
                  <a:gd name="T32" fmla="*/ 32 w 79"/>
                  <a:gd name="T33" fmla="*/ 27 h 81"/>
                  <a:gd name="T34" fmla="*/ 22 w 79"/>
                  <a:gd name="T35" fmla="*/ 19 h 81"/>
                  <a:gd name="T36" fmla="*/ 31 w 79"/>
                  <a:gd name="T37" fmla="*/ 32 h 81"/>
                  <a:gd name="T38" fmla="*/ 21 w 79"/>
                  <a:gd name="T39" fmla="*/ 35 h 81"/>
                  <a:gd name="T40" fmla="*/ 20 w 79"/>
                  <a:gd name="T41" fmla="*/ 40 h 81"/>
                  <a:gd name="T42" fmla="*/ 28 w 79"/>
                  <a:gd name="T43" fmla="*/ 46 h 81"/>
                  <a:gd name="T44" fmla="*/ 20 w 79"/>
                  <a:gd name="T45" fmla="*/ 40 h 81"/>
                  <a:gd name="T46" fmla="*/ 48 w 79"/>
                  <a:gd name="T47" fmla="*/ 50 h 81"/>
                  <a:gd name="T48" fmla="*/ 57 w 79"/>
                  <a:gd name="T49" fmla="*/ 47 h 81"/>
                  <a:gd name="T50" fmla="*/ 59 w 79"/>
                  <a:gd name="T51" fmla="*/ 42 h 81"/>
                  <a:gd name="T52" fmla="*/ 51 w 79"/>
                  <a:gd name="T53" fmla="*/ 35 h 81"/>
                  <a:gd name="T54" fmla="*/ 59 w 79"/>
                  <a:gd name="T55" fmla="*/ 42 h 81"/>
                  <a:gd name="T56" fmla="*/ 52 w 79"/>
                  <a:gd name="T57" fmla="*/ 30 h 81"/>
                  <a:gd name="T58" fmla="*/ 66 w 79"/>
                  <a:gd name="T59" fmla="*/ 28 h 81"/>
                  <a:gd name="T60" fmla="*/ 9 w 79"/>
                  <a:gd name="T61" fmla="*/ 66 h 81"/>
                  <a:gd name="T62" fmla="*/ 24 w 79"/>
                  <a:gd name="T63" fmla="*/ 69 h 81"/>
                  <a:gd name="T64" fmla="*/ 18 w 79"/>
                  <a:gd name="T65" fmla="*/ 60 h 81"/>
                  <a:gd name="T66" fmla="*/ 39 w 79"/>
                  <a:gd name="T67" fmla="*/ 72 h 81"/>
                  <a:gd name="T68" fmla="*/ 54 w 79"/>
                  <a:gd name="T69" fmla="*/ 75 h 81"/>
                  <a:gd name="T70" fmla="*/ 48 w 79"/>
                  <a:gd name="T71" fmla="*/ 6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81">
                    <a:moveTo>
                      <a:pt x="76" y="20"/>
                    </a:moveTo>
                    <a:cubicBezTo>
                      <a:pt x="73" y="19"/>
                      <a:pt x="70" y="20"/>
                      <a:pt x="69" y="22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6"/>
                      <a:pt x="21" y="4"/>
                      <a:pt x="1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8"/>
                      <a:pt x="1" y="10"/>
                      <a:pt x="4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51"/>
                      <a:pt x="11" y="53"/>
                      <a:pt x="14" y="54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8" y="63"/>
                      <a:pt x="60" y="62"/>
                      <a:pt x="61" y="59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4"/>
                      <a:pt x="78" y="21"/>
                      <a:pt x="76" y="20"/>
                    </a:cubicBezTo>
                    <a:close/>
                    <a:moveTo>
                      <a:pt x="35" y="37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5" y="39"/>
                      <a:pt x="45" y="39"/>
                      <a:pt x="45" y="39"/>
                    </a:cubicBezTo>
                    <a:lnTo>
                      <a:pt x="35" y="37"/>
                    </a:lnTo>
                    <a:close/>
                    <a:moveTo>
                      <a:pt x="44" y="44"/>
                    </a:moveTo>
                    <a:cubicBezTo>
                      <a:pt x="43" y="49"/>
                      <a:pt x="43" y="49"/>
                      <a:pt x="43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2"/>
                      <a:pt x="34" y="42"/>
                      <a:pt x="34" y="42"/>
                    </a:cubicBezTo>
                    <a:lnTo>
                      <a:pt x="44" y="44"/>
                    </a:lnTo>
                    <a:close/>
                    <a:moveTo>
                      <a:pt x="37" y="28"/>
                    </a:moveTo>
                    <a:cubicBezTo>
                      <a:pt x="38" y="23"/>
                      <a:pt x="38" y="23"/>
                      <a:pt x="3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9"/>
                      <a:pt x="47" y="29"/>
                      <a:pt x="47" y="29"/>
                    </a:cubicBezTo>
                    <a:lnTo>
                      <a:pt x="37" y="28"/>
                    </a:lnTo>
                    <a:close/>
                    <a:moveTo>
                      <a:pt x="22" y="19"/>
                    </a:move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1" y="25"/>
                      <a:pt x="21" y="25"/>
                      <a:pt x="21" y="25"/>
                    </a:cubicBezTo>
                    <a:lnTo>
                      <a:pt x="22" y="19"/>
                    </a:lnTo>
                    <a:close/>
                    <a:moveTo>
                      <a:pt x="21" y="30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1" y="35"/>
                      <a:pt x="21" y="35"/>
                      <a:pt x="21" y="35"/>
                    </a:cubicBezTo>
                    <a:lnTo>
                      <a:pt x="21" y="30"/>
                    </a:lnTo>
                    <a:close/>
                    <a:moveTo>
                      <a:pt x="20" y="40"/>
                    </a:move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0" y="45"/>
                      <a:pt x="20" y="45"/>
                      <a:pt x="20" y="45"/>
                    </a:cubicBezTo>
                    <a:lnTo>
                      <a:pt x="20" y="40"/>
                    </a:lnTo>
                    <a:close/>
                    <a:moveTo>
                      <a:pt x="54" y="52"/>
                    </a:move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57" y="47"/>
                      <a:pt x="57" y="47"/>
                      <a:pt x="57" y="47"/>
                    </a:cubicBezTo>
                    <a:lnTo>
                      <a:pt x="54" y="52"/>
                    </a:lnTo>
                    <a:close/>
                    <a:moveTo>
                      <a:pt x="59" y="42"/>
                    </a:moveTo>
                    <a:cubicBezTo>
                      <a:pt x="50" y="40"/>
                      <a:pt x="50" y="40"/>
                      <a:pt x="50" y="40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61" y="37"/>
                      <a:pt x="61" y="37"/>
                      <a:pt x="61" y="37"/>
                    </a:cubicBezTo>
                    <a:lnTo>
                      <a:pt x="59" y="42"/>
                    </a:lnTo>
                    <a:close/>
                    <a:moveTo>
                      <a:pt x="64" y="33"/>
                    </a:move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66" y="28"/>
                      <a:pt x="66" y="28"/>
                      <a:pt x="66" y="28"/>
                    </a:cubicBezTo>
                    <a:lnTo>
                      <a:pt x="64" y="33"/>
                    </a:lnTo>
                    <a:close/>
                    <a:moveTo>
                      <a:pt x="9" y="66"/>
                    </a:moveTo>
                    <a:cubicBezTo>
                      <a:pt x="8" y="70"/>
                      <a:pt x="11" y="74"/>
                      <a:pt x="15" y="75"/>
                    </a:cubicBezTo>
                    <a:cubicBezTo>
                      <a:pt x="19" y="76"/>
                      <a:pt x="23" y="73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5" y="65"/>
                      <a:pt x="22" y="61"/>
                      <a:pt x="18" y="60"/>
                    </a:cubicBezTo>
                    <a:cubicBezTo>
                      <a:pt x="14" y="59"/>
                      <a:pt x="10" y="62"/>
                      <a:pt x="9" y="66"/>
                    </a:cubicBezTo>
                    <a:close/>
                    <a:moveTo>
                      <a:pt x="39" y="72"/>
                    </a:moveTo>
                    <a:cubicBezTo>
                      <a:pt x="38" y="76"/>
                      <a:pt x="41" y="80"/>
                      <a:pt x="45" y="81"/>
                    </a:cubicBezTo>
                    <a:cubicBezTo>
                      <a:pt x="49" y="81"/>
                      <a:pt x="53" y="79"/>
                      <a:pt x="54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0"/>
                      <a:pt x="52" y="66"/>
                      <a:pt x="48" y="66"/>
                    </a:cubicBezTo>
                    <a:cubicBezTo>
                      <a:pt x="43" y="65"/>
                      <a:pt x="39" y="68"/>
                      <a:pt x="3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50" name="isḷíďe">
                <a:extLst>
                  <a:ext uri="{FF2B5EF4-FFF2-40B4-BE49-F238E27FC236}">
                    <a16:creationId xmlns:a16="http://schemas.microsoft.com/office/drawing/2014/main" id="{8C12F38A-0BE5-4FD6-A931-6749D5C18820}"/>
                  </a:ext>
                </a:extLst>
              </p:cNvPr>
              <p:cNvSpPr/>
              <p:nvPr/>
            </p:nvSpPr>
            <p:spPr bwMode="auto">
              <a:xfrm>
                <a:off x="10975090" y="4354682"/>
                <a:ext cx="150715" cy="152672"/>
              </a:xfrm>
              <a:custGeom>
                <a:avLst/>
                <a:gdLst>
                  <a:gd name="T0" fmla="*/ 24 w 47"/>
                  <a:gd name="T1" fmla="*/ 0 h 48"/>
                  <a:gd name="T2" fmla="*/ 0 w 47"/>
                  <a:gd name="T3" fmla="*/ 24 h 48"/>
                  <a:gd name="T4" fmla="*/ 24 w 47"/>
                  <a:gd name="T5" fmla="*/ 48 h 48"/>
                  <a:gd name="T6" fmla="*/ 47 w 47"/>
                  <a:gd name="T7" fmla="*/ 24 h 48"/>
                  <a:gd name="T8" fmla="*/ 24 w 47"/>
                  <a:gd name="T9" fmla="*/ 0 h 48"/>
                  <a:gd name="T10" fmla="*/ 6 w 47"/>
                  <a:gd name="T11" fmla="*/ 24 h 48"/>
                  <a:gd name="T12" fmla="*/ 24 w 47"/>
                  <a:gd name="T13" fmla="*/ 6 h 48"/>
                  <a:gd name="T14" fmla="*/ 24 w 47"/>
                  <a:gd name="T15" fmla="*/ 42 h 48"/>
                  <a:gd name="T16" fmla="*/ 6 w 47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close/>
                    <a:moveTo>
                      <a:pt x="6" y="24"/>
                    </a:moveTo>
                    <a:cubicBezTo>
                      <a:pt x="6" y="14"/>
                      <a:pt x="14" y="6"/>
                      <a:pt x="24" y="6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14" y="42"/>
                      <a:pt x="6" y="3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51" name="ï$lîḑê">
                <a:extLst>
                  <a:ext uri="{FF2B5EF4-FFF2-40B4-BE49-F238E27FC236}">
                    <a16:creationId xmlns:a16="http://schemas.microsoft.com/office/drawing/2014/main" id="{BA367F1B-7FC8-40AC-BB20-17C0DE6707EA}"/>
                  </a:ext>
                </a:extLst>
              </p:cNvPr>
              <p:cNvSpPr/>
              <p:nvPr/>
            </p:nvSpPr>
            <p:spPr bwMode="auto">
              <a:xfrm>
                <a:off x="10642344" y="3839905"/>
                <a:ext cx="379722" cy="369934"/>
              </a:xfrm>
              <a:custGeom>
                <a:avLst/>
                <a:gdLst>
                  <a:gd name="T0" fmla="*/ 22 w 119"/>
                  <a:gd name="T1" fmla="*/ 19 h 116"/>
                  <a:gd name="T2" fmla="*/ 58 w 119"/>
                  <a:gd name="T3" fmla="*/ 33 h 116"/>
                  <a:gd name="T4" fmla="*/ 62 w 119"/>
                  <a:gd name="T5" fmla="*/ 12 h 116"/>
                  <a:gd name="T6" fmla="*/ 82 w 119"/>
                  <a:gd name="T7" fmla="*/ 3 h 116"/>
                  <a:gd name="T8" fmla="*/ 91 w 119"/>
                  <a:gd name="T9" fmla="*/ 23 h 116"/>
                  <a:gd name="T10" fmla="*/ 95 w 119"/>
                  <a:gd name="T11" fmla="*/ 49 h 116"/>
                  <a:gd name="T12" fmla="*/ 95 w 119"/>
                  <a:gd name="T13" fmla="*/ 50 h 116"/>
                  <a:gd name="T14" fmla="*/ 99 w 119"/>
                  <a:gd name="T15" fmla="*/ 41 h 116"/>
                  <a:gd name="T16" fmla="*/ 119 w 119"/>
                  <a:gd name="T17" fmla="*/ 49 h 116"/>
                  <a:gd name="T18" fmla="*/ 93 w 119"/>
                  <a:gd name="T19" fmla="*/ 116 h 116"/>
                  <a:gd name="T20" fmla="*/ 73 w 119"/>
                  <a:gd name="T21" fmla="*/ 109 h 116"/>
                  <a:gd name="T22" fmla="*/ 75 w 119"/>
                  <a:gd name="T23" fmla="*/ 103 h 116"/>
                  <a:gd name="T24" fmla="*/ 63 w 119"/>
                  <a:gd name="T25" fmla="*/ 103 h 116"/>
                  <a:gd name="T26" fmla="*/ 53 w 119"/>
                  <a:gd name="T27" fmla="*/ 106 h 116"/>
                  <a:gd name="T28" fmla="*/ 35 w 119"/>
                  <a:gd name="T29" fmla="*/ 102 h 116"/>
                  <a:gd name="T30" fmla="*/ 30 w 119"/>
                  <a:gd name="T31" fmla="*/ 100 h 116"/>
                  <a:gd name="T32" fmla="*/ 28 w 119"/>
                  <a:gd name="T33" fmla="*/ 99 h 116"/>
                  <a:gd name="T34" fmla="*/ 21 w 119"/>
                  <a:gd name="T35" fmla="*/ 83 h 116"/>
                  <a:gd name="T36" fmla="*/ 22 w 119"/>
                  <a:gd name="T37" fmla="*/ 80 h 116"/>
                  <a:gd name="T38" fmla="*/ 22 w 119"/>
                  <a:gd name="T39" fmla="*/ 70 h 116"/>
                  <a:gd name="T40" fmla="*/ 24 w 119"/>
                  <a:gd name="T41" fmla="*/ 67 h 116"/>
                  <a:gd name="T42" fmla="*/ 24 w 119"/>
                  <a:gd name="T43" fmla="*/ 57 h 116"/>
                  <a:gd name="T44" fmla="*/ 27 w 119"/>
                  <a:gd name="T45" fmla="*/ 52 h 116"/>
                  <a:gd name="T46" fmla="*/ 11 w 119"/>
                  <a:gd name="T47" fmla="*/ 46 h 116"/>
                  <a:gd name="T48" fmla="*/ 3 w 119"/>
                  <a:gd name="T49" fmla="*/ 28 h 116"/>
                  <a:gd name="T50" fmla="*/ 22 w 119"/>
                  <a:gd name="T51" fmla="*/ 19 h 116"/>
                  <a:gd name="T52" fmla="*/ 86 w 119"/>
                  <a:gd name="T53" fmla="*/ 106 h 116"/>
                  <a:gd name="T54" fmla="*/ 90 w 119"/>
                  <a:gd name="T55" fmla="*/ 104 h 116"/>
                  <a:gd name="T56" fmla="*/ 88 w 119"/>
                  <a:gd name="T57" fmla="*/ 99 h 116"/>
                  <a:gd name="T58" fmla="*/ 84 w 119"/>
                  <a:gd name="T59" fmla="*/ 101 h 116"/>
                  <a:gd name="T60" fmla="*/ 86 w 119"/>
                  <a:gd name="T61" fmla="*/ 106 h 116"/>
                  <a:gd name="T62" fmla="*/ 15 w 119"/>
                  <a:gd name="T63" fmla="*/ 40 h 116"/>
                  <a:gd name="T64" fmla="*/ 41 w 119"/>
                  <a:gd name="T65" fmla="*/ 50 h 116"/>
                  <a:gd name="T66" fmla="*/ 42 w 119"/>
                  <a:gd name="T67" fmla="*/ 50 h 116"/>
                  <a:gd name="T68" fmla="*/ 39 w 119"/>
                  <a:gd name="T69" fmla="*/ 57 h 116"/>
                  <a:gd name="T70" fmla="*/ 38 w 119"/>
                  <a:gd name="T71" fmla="*/ 57 h 116"/>
                  <a:gd name="T72" fmla="*/ 31 w 119"/>
                  <a:gd name="T73" fmla="*/ 60 h 116"/>
                  <a:gd name="T74" fmla="*/ 32 w 119"/>
                  <a:gd name="T75" fmla="*/ 66 h 116"/>
                  <a:gd name="T76" fmla="*/ 34 w 119"/>
                  <a:gd name="T77" fmla="*/ 68 h 116"/>
                  <a:gd name="T78" fmla="*/ 31 w 119"/>
                  <a:gd name="T79" fmla="*/ 70 h 116"/>
                  <a:gd name="T80" fmla="*/ 30 w 119"/>
                  <a:gd name="T81" fmla="*/ 73 h 116"/>
                  <a:gd name="T82" fmla="*/ 30 w 119"/>
                  <a:gd name="T83" fmla="*/ 78 h 116"/>
                  <a:gd name="T84" fmla="*/ 32 w 119"/>
                  <a:gd name="T85" fmla="*/ 81 h 116"/>
                  <a:gd name="T86" fmla="*/ 30 w 119"/>
                  <a:gd name="T87" fmla="*/ 83 h 116"/>
                  <a:gd name="T88" fmla="*/ 28 w 119"/>
                  <a:gd name="T89" fmla="*/ 85 h 116"/>
                  <a:gd name="T90" fmla="*/ 31 w 119"/>
                  <a:gd name="T91" fmla="*/ 93 h 116"/>
                  <a:gd name="T92" fmla="*/ 33 w 119"/>
                  <a:gd name="T93" fmla="*/ 93 h 116"/>
                  <a:gd name="T94" fmla="*/ 38 w 119"/>
                  <a:gd name="T95" fmla="*/ 95 h 116"/>
                  <a:gd name="T96" fmla="*/ 60 w 119"/>
                  <a:gd name="T97" fmla="*/ 96 h 116"/>
                  <a:gd name="T98" fmla="*/ 78 w 119"/>
                  <a:gd name="T99" fmla="*/ 95 h 116"/>
                  <a:gd name="T100" fmla="*/ 92 w 119"/>
                  <a:gd name="T101" fmla="*/ 59 h 116"/>
                  <a:gd name="T102" fmla="*/ 88 w 119"/>
                  <a:gd name="T103" fmla="*/ 55 h 116"/>
                  <a:gd name="T104" fmla="*/ 83 w 119"/>
                  <a:gd name="T105" fmla="*/ 20 h 116"/>
                  <a:gd name="T106" fmla="*/ 79 w 119"/>
                  <a:gd name="T107" fmla="*/ 12 h 116"/>
                  <a:gd name="T108" fmla="*/ 70 w 119"/>
                  <a:gd name="T109" fmla="*/ 15 h 116"/>
                  <a:gd name="T110" fmla="*/ 67 w 119"/>
                  <a:gd name="T111" fmla="*/ 37 h 116"/>
                  <a:gd name="T112" fmla="*/ 66 w 119"/>
                  <a:gd name="T113" fmla="*/ 44 h 116"/>
                  <a:gd name="T114" fmla="*/ 20 w 119"/>
                  <a:gd name="T115" fmla="*/ 26 h 116"/>
                  <a:gd name="T116" fmla="*/ 10 w 119"/>
                  <a:gd name="T117" fmla="*/ 31 h 116"/>
                  <a:gd name="T118" fmla="*/ 15 w 119"/>
                  <a:gd name="T119" fmla="*/ 4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" h="116">
                    <a:moveTo>
                      <a:pt x="22" y="19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24"/>
                      <a:pt x="59" y="21"/>
                      <a:pt x="62" y="12"/>
                    </a:cubicBezTo>
                    <a:cubicBezTo>
                      <a:pt x="65" y="4"/>
                      <a:pt x="74" y="0"/>
                      <a:pt x="82" y="3"/>
                    </a:cubicBezTo>
                    <a:cubicBezTo>
                      <a:pt x="90" y="6"/>
                      <a:pt x="94" y="15"/>
                      <a:pt x="91" y="23"/>
                    </a:cubicBezTo>
                    <a:cubicBezTo>
                      <a:pt x="87" y="34"/>
                      <a:pt x="89" y="41"/>
                      <a:pt x="95" y="49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68" y="101"/>
                      <a:pt x="66" y="102"/>
                      <a:pt x="63" y="103"/>
                    </a:cubicBezTo>
                    <a:cubicBezTo>
                      <a:pt x="60" y="104"/>
                      <a:pt x="57" y="106"/>
                      <a:pt x="53" y="106"/>
                    </a:cubicBezTo>
                    <a:cubicBezTo>
                      <a:pt x="48" y="106"/>
                      <a:pt x="42" y="105"/>
                      <a:pt x="35" y="102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1" y="97"/>
                      <a:pt x="18" y="89"/>
                      <a:pt x="21" y="83"/>
                    </a:cubicBezTo>
                    <a:cubicBezTo>
                      <a:pt x="21" y="82"/>
                      <a:pt x="22" y="81"/>
                      <a:pt x="22" y="80"/>
                    </a:cubicBezTo>
                    <a:cubicBezTo>
                      <a:pt x="21" y="77"/>
                      <a:pt x="21" y="73"/>
                      <a:pt x="22" y="70"/>
                    </a:cubicBezTo>
                    <a:cubicBezTo>
                      <a:pt x="23" y="69"/>
                      <a:pt x="23" y="68"/>
                      <a:pt x="24" y="67"/>
                    </a:cubicBezTo>
                    <a:cubicBezTo>
                      <a:pt x="23" y="64"/>
                      <a:pt x="23" y="60"/>
                      <a:pt x="24" y="57"/>
                    </a:cubicBezTo>
                    <a:cubicBezTo>
                      <a:pt x="25" y="55"/>
                      <a:pt x="26" y="54"/>
                      <a:pt x="27" y="5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4" y="44"/>
                      <a:pt x="0" y="35"/>
                      <a:pt x="3" y="28"/>
                    </a:cubicBezTo>
                    <a:cubicBezTo>
                      <a:pt x="6" y="20"/>
                      <a:pt x="14" y="16"/>
                      <a:pt x="22" y="19"/>
                    </a:cubicBezTo>
                    <a:close/>
                    <a:moveTo>
                      <a:pt x="86" y="106"/>
                    </a:moveTo>
                    <a:cubicBezTo>
                      <a:pt x="88" y="106"/>
                      <a:pt x="90" y="106"/>
                      <a:pt x="90" y="104"/>
                    </a:cubicBezTo>
                    <a:cubicBezTo>
                      <a:pt x="91" y="102"/>
                      <a:pt x="90" y="100"/>
                      <a:pt x="88" y="99"/>
                    </a:cubicBezTo>
                    <a:cubicBezTo>
                      <a:pt x="86" y="98"/>
                      <a:pt x="84" y="99"/>
                      <a:pt x="84" y="101"/>
                    </a:cubicBezTo>
                    <a:cubicBezTo>
                      <a:pt x="83" y="103"/>
                      <a:pt x="84" y="105"/>
                      <a:pt x="86" y="106"/>
                    </a:cubicBezTo>
                    <a:close/>
                    <a:moveTo>
                      <a:pt x="15" y="40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6" y="56"/>
                      <a:pt x="32" y="57"/>
                      <a:pt x="31" y="60"/>
                    </a:cubicBezTo>
                    <a:cubicBezTo>
                      <a:pt x="31" y="62"/>
                      <a:pt x="31" y="64"/>
                      <a:pt x="32" y="66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1"/>
                      <a:pt x="30" y="72"/>
                      <a:pt x="30" y="73"/>
                    </a:cubicBezTo>
                    <a:cubicBezTo>
                      <a:pt x="29" y="75"/>
                      <a:pt x="29" y="77"/>
                      <a:pt x="30" y="78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9" y="84"/>
                      <a:pt x="28" y="85"/>
                      <a:pt x="28" y="85"/>
                    </a:cubicBezTo>
                    <a:cubicBezTo>
                      <a:pt x="27" y="88"/>
                      <a:pt x="28" y="92"/>
                      <a:pt x="31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51" y="100"/>
                      <a:pt x="56" y="97"/>
                      <a:pt x="60" y="96"/>
                    </a:cubicBezTo>
                    <a:cubicBezTo>
                      <a:pt x="64" y="94"/>
                      <a:pt x="68" y="92"/>
                      <a:pt x="78" y="95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0" y="58"/>
                      <a:pt x="89" y="56"/>
                      <a:pt x="88" y="55"/>
                    </a:cubicBezTo>
                    <a:cubicBezTo>
                      <a:pt x="81" y="43"/>
                      <a:pt x="78" y="34"/>
                      <a:pt x="83" y="20"/>
                    </a:cubicBezTo>
                    <a:cubicBezTo>
                      <a:pt x="85" y="17"/>
                      <a:pt x="83" y="13"/>
                      <a:pt x="79" y="12"/>
                    </a:cubicBezTo>
                    <a:cubicBezTo>
                      <a:pt x="76" y="10"/>
                      <a:pt x="72" y="12"/>
                      <a:pt x="70" y="15"/>
                    </a:cubicBezTo>
                    <a:cubicBezTo>
                      <a:pt x="67" y="24"/>
                      <a:pt x="67" y="27"/>
                      <a:pt x="67" y="37"/>
                    </a:cubicBezTo>
                    <a:cubicBezTo>
                      <a:pt x="67" y="39"/>
                      <a:pt x="66" y="42"/>
                      <a:pt x="66" y="44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5"/>
                      <a:pt x="12" y="27"/>
                      <a:pt x="10" y="31"/>
                    </a:cubicBezTo>
                    <a:cubicBezTo>
                      <a:pt x="9" y="34"/>
                      <a:pt x="11" y="38"/>
                      <a:pt x="1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52" name="íŝḻíďe">
                <a:extLst>
                  <a:ext uri="{FF2B5EF4-FFF2-40B4-BE49-F238E27FC236}">
                    <a16:creationId xmlns:a16="http://schemas.microsoft.com/office/drawing/2014/main" id="{9066C4A8-3B77-42F0-B67D-6258C755CA09}"/>
                  </a:ext>
                </a:extLst>
              </p:cNvPr>
              <p:cNvSpPr/>
              <p:nvPr/>
            </p:nvSpPr>
            <p:spPr bwMode="auto">
              <a:xfrm>
                <a:off x="10495545" y="4229413"/>
                <a:ext cx="459973" cy="403210"/>
              </a:xfrm>
              <a:custGeom>
                <a:avLst/>
                <a:gdLst>
                  <a:gd name="T0" fmla="*/ 144 w 144"/>
                  <a:gd name="T1" fmla="*/ 41 h 126"/>
                  <a:gd name="T2" fmla="*/ 102 w 144"/>
                  <a:gd name="T3" fmla="*/ 0 h 126"/>
                  <a:gd name="T4" fmla="*/ 72 w 144"/>
                  <a:gd name="T5" fmla="*/ 14 h 126"/>
                  <a:gd name="T6" fmla="*/ 41 w 144"/>
                  <a:gd name="T7" fmla="*/ 0 h 126"/>
                  <a:gd name="T8" fmla="*/ 0 w 144"/>
                  <a:gd name="T9" fmla="*/ 41 h 126"/>
                  <a:gd name="T10" fmla="*/ 13 w 144"/>
                  <a:gd name="T11" fmla="*/ 72 h 126"/>
                  <a:gd name="T12" fmla="*/ 13 w 144"/>
                  <a:gd name="T13" fmla="*/ 72 h 126"/>
                  <a:gd name="T14" fmla="*/ 58 w 144"/>
                  <a:gd name="T15" fmla="*/ 117 h 126"/>
                  <a:gd name="T16" fmla="*/ 72 w 144"/>
                  <a:gd name="T17" fmla="*/ 126 h 126"/>
                  <a:gd name="T18" fmla="*/ 85 w 144"/>
                  <a:gd name="T19" fmla="*/ 117 h 126"/>
                  <a:gd name="T20" fmla="*/ 130 w 144"/>
                  <a:gd name="T21" fmla="*/ 72 h 126"/>
                  <a:gd name="T22" fmla="*/ 130 w 144"/>
                  <a:gd name="T23" fmla="*/ 72 h 126"/>
                  <a:gd name="T24" fmla="*/ 144 w 144"/>
                  <a:gd name="T25" fmla="*/ 41 h 126"/>
                  <a:gd name="T26" fmla="*/ 118 w 144"/>
                  <a:gd name="T27" fmla="*/ 59 h 126"/>
                  <a:gd name="T28" fmla="*/ 73 w 144"/>
                  <a:gd name="T29" fmla="*/ 104 h 126"/>
                  <a:gd name="T30" fmla="*/ 72 w 144"/>
                  <a:gd name="T31" fmla="*/ 105 h 126"/>
                  <a:gd name="T32" fmla="*/ 71 w 144"/>
                  <a:gd name="T33" fmla="*/ 104 h 126"/>
                  <a:gd name="T34" fmla="*/ 25 w 144"/>
                  <a:gd name="T35" fmla="*/ 59 h 126"/>
                  <a:gd name="T36" fmla="*/ 18 w 144"/>
                  <a:gd name="T37" fmla="*/ 41 h 126"/>
                  <a:gd name="T38" fmla="*/ 41 w 144"/>
                  <a:gd name="T39" fmla="*/ 18 h 126"/>
                  <a:gd name="T40" fmla="*/ 58 w 144"/>
                  <a:gd name="T41" fmla="*/ 26 h 126"/>
                  <a:gd name="T42" fmla="*/ 72 w 144"/>
                  <a:gd name="T43" fmla="*/ 40 h 126"/>
                  <a:gd name="T44" fmla="*/ 85 w 144"/>
                  <a:gd name="T45" fmla="*/ 26 h 126"/>
                  <a:gd name="T46" fmla="*/ 102 w 144"/>
                  <a:gd name="T47" fmla="*/ 18 h 126"/>
                  <a:gd name="T48" fmla="*/ 126 w 144"/>
                  <a:gd name="T49" fmla="*/ 41 h 126"/>
                  <a:gd name="T50" fmla="*/ 118 w 144"/>
                  <a:gd name="T51" fmla="*/ 5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26">
                    <a:moveTo>
                      <a:pt x="144" y="41"/>
                    </a:moveTo>
                    <a:cubicBezTo>
                      <a:pt x="144" y="19"/>
                      <a:pt x="125" y="0"/>
                      <a:pt x="102" y="0"/>
                    </a:cubicBezTo>
                    <a:cubicBezTo>
                      <a:pt x="90" y="0"/>
                      <a:pt x="79" y="5"/>
                      <a:pt x="72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63" y="122"/>
                      <a:pt x="67" y="126"/>
                      <a:pt x="72" y="126"/>
                    </a:cubicBezTo>
                    <a:cubicBezTo>
                      <a:pt x="76" y="126"/>
                      <a:pt x="81" y="122"/>
                      <a:pt x="85" y="117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9" y="65"/>
                      <a:pt x="144" y="54"/>
                      <a:pt x="144" y="41"/>
                    </a:cubicBezTo>
                    <a:close/>
                    <a:moveTo>
                      <a:pt x="118" y="59"/>
                    </a:moveTo>
                    <a:cubicBezTo>
                      <a:pt x="73" y="104"/>
                      <a:pt x="73" y="104"/>
                      <a:pt x="73" y="104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5"/>
                      <a:pt x="71" y="105"/>
                      <a:pt x="71" y="104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0" y="54"/>
                      <a:pt x="18" y="48"/>
                      <a:pt x="18" y="41"/>
                    </a:cubicBezTo>
                    <a:cubicBezTo>
                      <a:pt x="18" y="29"/>
                      <a:pt x="28" y="18"/>
                      <a:pt x="41" y="18"/>
                    </a:cubicBezTo>
                    <a:cubicBezTo>
                      <a:pt x="48" y="18"/>
                      <a:pt x="54" y="21"/>
                      <a:pt x="58" y="26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90" y="21"/>
                      <a:pt x="96" y="18"/>
                      <a:pt x="102" y="18"/>
                    </a:cubicBezTo>
                    <a:cubicBezTo>
                      <a:pt x="115" y="18"/>
                      <a:pt x="126" y="29"/>
                      <a:pt x="126" y="41"/>
                    </a:cubicBezTo>
                    <a:cubicBezTo>
                      <a:pt x="126" y="48"/>
                      <a:pt x="123" y="54"/>
                      <a:pt x="11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3" name="ïṣliḑe">
                <a:extLst>
                  <a:ext uri="{FF2B5EF4-FFF2-40B4-BE49-F238E27FC236}">
                    <a16:creationId xmlns:a16="http://schemas.microsoft.com/office/drawing/2014/main" id="{C56B6E3B-A5E9-4A3A-B070-343570858D28}"/>
                  </a:ext>
                </a:extLst>
              </p:cNvPr>
              <p:cNvSpPr/>
              <p:nvPr/>
            </p:nvSpPr>
            <p:spPr bwMode="auto">
              <a:xfrm>
                <a:off x="10558179" y="4663940"/>
                <a:ext cx="195733" cy="195733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  <a:gd name="T10" fmla="*/ 31 w 61"/>
                  <a:gd name="T11" fmla="*/ 55 h 61"/>
                  <a:gd name="T12" fmla="*/ 6 w 61"/>
                  <a:gd name="T13" fmla="*/ 30 h 61"/>
                  <a:gd name="T14" fmla="*/ 31 w 61"/>
                  <a:gd name="T15" fmla="*/ 6 h 61"/>
                  <a:gd name="T16" fmla="*/ 55 w 61"/>
                  <a:gd name="T17" fmla="*/ 30 h 61"/>
                  <a:gd name="T18" fmla="*/ 31 w 61"/>
                  <a:gd name="T19" fmla="*/ 55 h 61"/>
                  <a:gd name="T20" fmla="*/ 27 w 61"/>
                  <a:gd name="T21" fmla="*/ 15 h 61"/>
                  <a:gd name="T22" fmla="*/ 34 w 61"/>
                  <a:gd name="T23" fmla="*/ 15 h 61"/>
                  <a:gd name="T24" fmla="*/ 34 w 61"/>
                  <a:gd name="T25" fmla="*/ 23 h 61"/>
                  <a:gd name="T26" fmla="*/ 27 w 61"/>
                  <a:gd name="T27" fmla="*/ 23 h 61"/>
                  <a:gd name="T28" fmla="*/ 27 w 61"/>
                  <a:gd name="T29" fmla="*/ 15 h 61"/>
                  <a:gd name="T30" fmla="*/ 38 w 61"/>
                  <a:gd name="T31" fmla="*/ 46 h 61"/>
                  <a:gd name="T32" fmla="*/ 23 w 61"/>
                  <a:gd name="T33" fmla="*/ 46 h 61"/>
                  <a:gd name="T34" fmla="*/ 23 w 61"/>
                  <a:gd name="T35" fmla="*/ 42 h 61"/>
                  <a:gd name="T36" fmla="*/ 27 w 61"/>
                  <a:gd name="T37" fmla="*/ 42 h 61"/>
                  <a:gd name="T38" fmla="*/ 27 w 61"/>
                  <a:gd name="T39" fmla="*/ 30 h 61"/>
                  <a:gd name="T40" fmla="*/ 23 w 61"/>
                  <a:gd name="T41" fmla="*/ 30 h 61"/>
                  <a:gd name="T42" fmla="*/ 23 w 61"/>
                  <a:gd name="T43" fmla="*/ 27 h 61"/>
                  <a:gd name="T44" fmla="*/ 34 w 61"/>
                  <a:gd name="T45" fmla="*/ 27 h 61"/>
                  <a:gd name="T46" fmla="*/ 34 w 61"/>
                  <a:gd name="T47" fmla="*/ 42 h 61"/>
                  <a:gd name="T48" fmla="*/ 38 w 61"/>
                  <a:gd name="T49" fmla="*/ 42 h 61"/>
                  <a:gd name="T50" fmla="*/ 38 w 61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4"/>
                      <a:pt x="47" y="0"/>
                      <a:pt x="31" y="0"/>
                    </a:cubicBezTo>
                    <a:close/>
                    <a:moveTo>
                      <a:pt x="31" y="55"/>
                    </a:moveTo>
                    <a:cubicBezTo>
                      <a:pt x="17" y="55"/>
                      <a:pt x="6" y="44"/>
                      <a:pt x="6" y="30"/>
                    </a:cubicBezTo>
                    <a:cubicBezTo>
                      <a:pt x="6" y="17"/>
                      <a:pt x="17" y="6"/>
                      <a:pt x="31" y="6"/>
                    </a:cubicBezTo>
                    <a:cubicBezTo>
                      <a:pt x="44" y="6"/>
                      <a:pt x="55" y="17"/>
                      <a:pt x="55" y="30"/>
                    </a:cubicBezTo>
                    <a:cubicBezTo>
                      <a:pt x="55" y="44"/>
                      <a:pt x="44" y="55"/>
                      <a:pt x="31" y="55"/>
                    </a:cubicBezTo>
                    <a:close/>
                    <a:moveTo>
                      <a:pt x="27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15"/>
                    </a:lnTo>
                    <a:close/>
                    <a:moveTo>
                      <a:pt x="38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54" name="iṥļîḍê">
                <a:extLst>
                  <a:ext uri="{FF2B5EF4-FFF2-40B4-BE49-F238E27FC236}">
                    <a16:creationId xmlns:a16="http://schemas.microsoft.com/office/drawing/2014/main" id="{1BB82435-4060-4F32-91B7-77EDB80AB236}"/>
                  </a:ext>
                </a:extLst>
              </p:cNvPr>
              <p:cNvSpPr/>
              <p:nvPr/>
            </p:nvSpPr>
            <p:spPr bwMode="auto">
              <a:xfrm>
                <a:off x="10607112" y="4990815"/>
                <a:ext cx="299472" cy="301429"/>
              </a:xfrm>
              <a:custGeom>
                <a:avLst/>
                <a:gdLst>
                  <a:gd name="T0" fmla="*/ 85 w 94"/>
                  <a:gd name="T1" fmla="*/ 20 h 94"/>
                  <a:gd name="T2" fmla="*/ 37 w 94"/>
                  <a:gd name="T3" fmla="*/ 2 h 94"/>
                  <a:gd name="T4" fmla="*/ 20 w 94"/>
                  <a:gd name="T5" fmla="*/ 10 h 94"/>
                  <a:gd name="T6" fmla="*/ 2 w 94"/>
                  <a:gd name="T7" fmla="*/ 57 h 94"/>
                  <a:gd name="T8" fmla="*/ 10 w 94"/>
                  <a:gd name="T9" fmla="*/ 74 h 94"/>
                  <a:gd name="T10" fmla="*/ 57 w 94"/>
                  <a:gd name="T11" fmla="*/ 92 h 94"/>
                  <a:gd name="T12" fmla="*/ 74 w 94"/>
                  <a:gd name="T13" fmla="*/ 84 h 94"/>
                  <a:gd name="T14" fmla="*/ 92 w 94"/>
                  <a:gd name="T15" fmla="*/ 37 h 94"/>
                  <a:gd name="T16" fmla="*/ 85 w 94"/>
                  <a:gd name="T17" fmla="*/ 20 h 94"/>
                  <a:gd name="T18" fmla="*/ 36 w 94"/>
                  <a:gd name="T19" fmla="*/ 38 h 94"/>
                  <a:gd name="T20" fmla="*/ 62 w 94"/>
                  <a:gd name="T21" fmla="*/ 47 h 94"/>
                  <a:gd name="T22" fmla="*/ 61 w 94"/>
                  <a:gd name="T23" fmla="*/ 52 h 94"/>
                  <a:gd name="T24" fmla="*/ 42 w 94"/>
                  <a:gd name="T25" fmla="*/ 61 h 94"/>
                  <a:gd name="T26" fmla="*/ 33 w 94"/>
                  <a:gd name="T27" fmla="*/ 42 h 94"/>
                  <a:gd name="T28" fmla="*/ 36 w 94"/>
                  <a:gd name="T29" fmla="*/ 38 h 94"/>
                  <a:gd name="T30" fmla="*/ 76 w 94"/>
                  <a:gd name="T31" fmla="*/ 53 h 94"/>
                  <a:gd name="T32" fmla="*/ 69 w 94"/>
                  <a:gd name="T33" fmla="*/ 71 h 94"/>
                  <a:gd name="T34" fmla="*/ 66 w 94"/>
                  <a:gd name="T35" fmla="*/ 80 h 94"/>
                  <a:gd name="T36" fmla="*/ 59 w 94"/>
                  <a:gd name="T37" fmla="*/ 82 h 94"/>
                  <a:gd name="T38" fmla="*/ 15 w 94"/>
                  <a:gd name="T39" fmla="*/ 65 h 94"/>
                  <a:gd name="T40" fmla="*/ 12 w 94"/>
                  <a:gd name="T41" fmla="*/ 59 h 94"/>
                  <a:gd name="T42" fmla="*/ 15 w 94"/>
                  <a:gd name="T43" fmla="*/ 50 h 94"/>
                  <a:gd name="T44" fmla="*/ 22 w 94"/>
                  <a:gd name="T45" fmla="*/ 32 h 94"/>
                  <a:gd name="T46" fmla="*/ 22 w 94"/>
                  <a:gd name="T47" fmla="*/ 32 h 94"/>
                  <a:gd name="T48" fmla="*/ 29 w 94"/>
                  <a:gd name="T49" fmla="*/ 35 h 94"/>
                  <a:gd name="T50" fmla="*/ 27 w 94"/>
                  <a:gd name="T51" fmla="*/ 39 h 94"/>
                  <a:gd name="T52" fmla="*/ 39 w 94"/>
                  <a:gd name="T53" fmla="*/ 67 h 94"/>
                  <a:gd name="T54" fmla="*/ 67 w 94"/>
                  <a:gd name="T55" fmla="*/ 55 h 94"/>
                  <a:gd name="T56" fmla="*/ 69 w 94"/>
                  <a:gd name="T57" fmla="*/ 50 h 94"/>
                  <a:gd name="T58" fmla="*/ 76 w 94"/>
                  <a:gd name="T59" fmla="*/ 53 h 94"/>
                  <a:gd name="T60" fmla="*/ 82 w 94"/>
                  <a:gd name="T61" fmla="*/ 37 h 94"/>
                  <a:gd name="T62" fmla="*/ 79 w 94"/>
                  <a:gd name="T63" fmla="*/ 38 h 94"/>
                  <a:gd name="T64" fmla="*/ 74 w 94"/>
                  <a:gd name="T65" fmla="*/ 37 h 94"/>
                  <a:gd name="T66" fmla="*/ 73 w 94"/>
                  <a:gd name="T67" fmla="*/ 34 h 94"/>
                  <a:gd name="T68" fmla="*/ 74 w 94"/>
                  <a:gd name="T69" fmla="*/ 29 h 94"/>
                  <a:gd name="T70" fmla="*/ 77 w 94"/>
                  <a:gd name="T71" fmla="*/ 28 h 94"/>
                  <a:gd name="T72" fmla="*/ 82 w 94"/>
                  <a:gd name="T73" fmla="*/ 29 h 94"/>
                  <a:gd name="T74" fmla="*/ 83 w 94"/>
                  <a:gd name="T75" fmla="*/ 33 h 94"/>
                  <a:gd name="T76" fmla="*/ 82 w 94"/>
                  <a:gd name="T77" fmla="*/ 3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94">
                    <a:moveTo>
                      <a:pt x="85" y="20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0" y="0"/>
                      <a:pt x="23" y="3"/>
                      <a:pt x="20" y="10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64"/>
                      <a:pt x="3" y="71"/>
                      <a:pt x="10" y="7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64" y="94"/>
                      <a:pt x="71" y="91"/>
                      <a:pt x="74" y="84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94" y="30"/>
                      <a:pt x="91" y="23"/>
                      <a:pt x="85" y="20"/>
                    </a:cubicBezTo>
                    <a:close/>
                    <a:moveTo>
                      <a:pt x="36" y="38"/>
                    </a:moveTo>
                    <a:cubicBezTo>
                      <a:pt x="62" y="47"/>
                      <a:pt x="62" y="47"/>
                      <a:pt x="62" y="47"/>
                    </a:cubicBezTo>
                    <a:cubicBezTo>
                      <a:pt x="62" y="49"/>
                      <a:pt x="61" y="51"/>
                      <a:pt x="61" y="52"/>
                    </a:cubicBezTo>
                    <a:cubicBezTo>
                      <a:pt x="58" y="60"/>
                      <a:pt x="49" y="64"/>
                      <a:pt x="42" y="61"/>
                    </a:cubicBezTo>
                    <a:cubicBezTo>
                      <a:pt x="34" y="58"/>
                      <a:pt x="31" y="49"/>
                      <a:pt x="33" y="42"/>
                    </a:cubicBezTo>
                    <a:cubicBezTo>
                      <a:pt x="34" y="40"/>
                      <a:pt x="35" y="39"/>
                      <a:pt x="36" y="38"/>
                    </a:cubicBezTo>
                    <a:close/>
                    <a:moveTo>
                      <a:pt x="76" y="53"/>
                    </a:moveTo>
                    <a:cubicBezTo>
                      <a:pt x="69" y="71"/>
                      <a:pt x="69" y="71"/>
                      <a:pt x="69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2"/>
                      <a:pt x="62" y="83"/>
                      <a:pt x="59" y="82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2" y="64"/>
                      <a:pt x="11" y="62"/>
                      <a:pt x="12" y="5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6"/>
                      <a:pt x="27" y="38"/>
                      <a:pt x="27" y="39"/>
                    </a:cubicBezTo>
                    <a:cubicBezTo>
                      <a:pt x="23" y="51"/>
                      <a:pt x="28" y="63"/>
                      <a:pt x="39" y="67"/>
                    </a:cubicBezTo>
                    <a:cubicBezTo>
                      <a:pt x="51" y="72"/>
                      <a:pt x="63" y="66"/>
                      <a:pt x="67" y="55"/>
                    </a:cubicBezTo>
                    <a:cubicBezTo>
                      <a:pt x="68" y="53"/>
                      <a:pt x="68" y="52"/>
                      <a:pt x="69" y="50"/>
                    </a:cubicBezTo>
                    <a:cubicBezTo>
                      <a:pt x="76" y="53"/>
                      <a:pt x="76" y="53"/>
                      <a:pt x="76" y="53"/>
                    </a:cubicBezTo>
                    <a:close/>
                    <a:moveTo>
                      <a:pt x="82" y="37"/>
                    </a:moveTo>
                    <a:cubicBezTo>
                      <a:pt x="81" y="38"/>
                      <a:pt x="80" y="39"/>
                      <a:pt x="79" y="38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3" y="36"/>
                      <a:pt x="72" y="35"/>
                      <a:pt x="73" y="34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5" y="28"/>
                      <a:pt x="76" y="27"/>
                      <a:pt x="77" y="28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3" y="30"/>
                      <a:pt x="84" y="31"/>
                      <a:pt x="83" y="33"/>
                    </a:cubicBezTo>
                    <a:lnTo>
                      <a:pt x="8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55" name="ïs1íḍé">
                <a:extLst>
                  <a:ext uri="{FF2B5EF4-FFF2-40B4-BE49-F238E27FC236}">
                    <a16:creationId xmlns:a16="http://schemas.microsoft.com/office/drawing/2014/main" id="{88AC7F9D-7FE7-4C9B-99C4-5273C6D39D1F}"/>
                  </a:ext>
                </a:extLst>
              </p:cNvPr>
              <p:cNvSpPr/>
              <p:nvPr/>
            </p:nvSpPr>
            <p:spPr bwMode="auto">
              <a:xfrm>
                <a:off x="10793059" y="3628514"/>
                <a:ext cx="168330" cy="168330"/>
              </a:xfrm>
              <a:custGeom>
                <a:avLst/>
                <a:gdLst>
                  <a:gd name="T0" fmla="*/ 44 w 53"/>
                  <a:gd name="T1" fmla="*/ 0 h 53"/>
                  <a:gd name="T2" fmla="*/ 9 w 53"/>
                  <a:gd name="T3" fmla="*/ 0 h 53"/>
                  <a:gd name="T4" fmla="*/ 0 w 53"/>
                  <a:gd name="T5" fmla="*/ 9 h 53"/>
                  <a:gd name="T6" fmla="*/ 0 w 53"/>
                  <a:gd name="T7" fmla="*/ 44 h 53"/>
                  <a:gd name="T8" fmla="*/ 9 w 53"/>
                  <a:gd name="T9" fmla="*/ 53 h 53"/>
                  <a:gd name="T10" fmla="*/ 44 w 53"/>
                  <a:gd name="T11" fmla="*/ 53 h 53"/>
                  <a:gd name="T12" fmla="*/ 53 w 53"/>
                  <a:gd name="T13" fmla="*/ 44 h 53"/>
                  <a:gd name="T14" fmla="*/ 53 w 53"/>
                  <a:gd name="T15" fmla="*/ 9 h 53"/>
                  <a:gd name="T16" fmla="*/ 44 w 53"/>
                  <a:gd name="T17" fmla="*/ 0 h 53"/>
                  <a:gd name="T18" fmla="*/ 20 w 53"/>
                  <a:gd name="T19" fmla="*/ 43 h 53"/>
                  <a:gd name="T20" fmla="*/ 13 w 53"/>
                  <a:gd name="T21" fmla="*/ 43 h 53"/>
                  <a:gd name="T22" fmla="*/ 13 w 53"/>
                  <a:gd name="T23" fmla="*/ 20 h 53"/>
                  <a:gd name="T24" fmla="*/ 20 w 53"/>
                  <a:gd name="T25" fmla="*/ 20 h 53"/>
                  <a:gd name="T26" fmla="*/ 20 w 53"/>
                  <a:gd name="T27" fmla="*/ 43 h 53"/>
                  <a:gd name="T28" fmla="*/ 17 w 53"/>
                  <a:gd name="T29" fmla="*/ 16 h 53"/>
                  <a:gd name="T30" fmla="*/ 13 w 53"/>
                  <a:gd name="T31" fmla="*/ 13 h 53"/>
                  <a:gd name="T32" fmla="*/ 17 w 53"/>
                  <a:gd name="T33" fmla="*/ 10 h 53"/>
                  <a:gd name="T34" fmla="*/ 20 w 53"/>
                  <a:gd name="T35" fmla="*/ 13 h 53"/>
                  <a:gd name="T36" fmla="*/ 17 w 53"/>
                  <a:gd name="T37" fmla="*/ 16 h 53"/>
                  <a:gd name="T38" fmla="*/ 43 w 53"/>
                  <a:gd name="T39" fmla="*/ 43 h 53"/>
                  <a:gd name="T40" fmla="*/ 37 w 53"/>
                  <a:gd name="T41" fmla="*/ 43 h 53"/>
                  <a:gd name="T42" fmla="*/ 37 w 53"/>
                  <a:gd name="T43" fmla="*/ 30 h 53"/>
                  <a:gd name="T44" fmla="*/ 33 w 53"/>
                  <a:gd name="T45" fmla="*/ 26 h 53"/>
                  <a:gd name="T46" fmla="*/ 30 w 53"/>
                  <a:gd name="T47" fmla="*/ 30 h 53"/>
                  <a:gd name="T48" fmla="*/ 30 w 53"/>
                  <a:gd name="T49" fmla="*/ 43 h 53"/>
                  <a:gd name="T50" fmla="*/ 23 w 53"/>
                  <a:gd name="T51" fmla="*/ 43 h 53"/>
                  <a:gd name="T52" fmla="*/ 23 w 53"/>
                  <a:gd name="T53" fmla="*/ 20 h 53"/>
                  <a:gd name="T54" fmla="*/ 30 w 53"/>
                  <a:gd name="T55" fmla="*/ 20 h 53"/>
                  <a:gd name="T56" fmla="*/ 30 w 53"/>
                  <a:gd name="T57" fmla="*/ 24 h 53"/>
                  <a:gd name="T58" fmla="*/ 36 w 53"/>
                  <a:gd name="T59" fmla="*/ 20 h 53"/>
                  <a:gd name="T60" fmla="*/ 43 w 53"/>
                  <a:gd name="T61" fmla="*/ 28 h 53"/>
                  <a:gd name="T62" fmla="*/ 43 w 53"/>
                  <a:gd name="T63" fmla="*/ 4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" h="53">
                    <a:moveTo>
                      <a:pt x="4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9"/>
                      <a:pt x="4" y="53"/>
                      <a:pt x="9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9" y="53"/>
                      <a:pt x="53" y="49"/>
                      <a:pt x="53" y="44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4"/>
                      <a:pt x="49" y="0"/>
                      <a:pt x="44" y="0"/>
                    </a:cubicBezTo>
                    <a:close/>
                    <a:moveTo>
                      <a:pt x="20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lnTo>
                      <a:pt x="20" y="43"/>
                    </a:lnTo>
                    <a:close/>
                    <a:moveTo>
                      <a:pt x="17" y="16"/>
                    </a:moveTo>
                    <a:cubicBezTo>
                      <a:pt x="15" y="16"/>
                      <a:pt x="13" y="15"/>
                      <a:pt x="13" y="13"/>
                    </a:cubicBezTo>
                    <a:cubicBezTo>
                      <a:pt x="13" y="11"/>
                      <a:pt x="15" y="10"/>
                      <a:pt x="17" y="10"/>
                    </a:cubicBezTo>
                    <a:cubicBezTo>
                      <a:pt x="18" y="10"/>
                      <a:pt x="20" y="11"/>
                      <a:pt x="20" y="13"/>
                    </a:cubicBezTo>
                    <a:cubicBezTo>
                      <a:pt x="20" y="15"/>
                      <a:pt x="18" y="16"/>
                      <a:pt x="17" y="16"/>
                    </a:cubicBezTo>
                    <a:close/>
                    <a:moveTo>
                      <a:pt x="43" y="43"/>
                    </a:move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28"/>
                      <a:pt x="35" y="26"/>
                      <a:pt x="33" y="26"/>
                    </a:cubicBezTo>
                    <a:cubicBezTo>
                      <a:pt x="31" y="26"/>
                      <a:pt x="30" y="28"/>
                      <a:pt x="30" y="3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1" y="22"/>
                      <a:pt x="33" y="20"/>
                      <a:pt x="36" y="20"/>
                    </a:cubicBezTo>
                    <a:cubicBezTo>
                      <a:pt x="40" y="20"/>
                      <a:pt x="43" y="23"/>
                      <a:pt x="43" y="28"/>
                    </a:cubicBezTo>
                    <a:lnTo>
                      <a:pt x="4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56" name="ïṣḷídè">
                <a:extLst>
                  <a:ext uri="{FF2B5EF4-FFF2-40B4-BE49-F238E27FC236}">
                    <a16:creationId xmlns:a16="http://schemas.microsoft.com/office/drawing/2014/main" id="{C811AD83-72F6-4C88-88E0-CA8682C2D72D}"/>
                  </a:ext>
                </a:extLst>
              </p:cNvPr>
              <p:cNvSpPr/>
              <p:nvPr/>
            </p:nvSpPr>
            <p:spPr bwMode="auto">
              <a:xfrm>
                <a:off x="10646259" y="3395591"/>
                <a:ext cx="309258" cy="193775"/>
              </a:xfrm>
              <a:custGeom>
                <a:avLst/>
                <a:gdLst>
                  <a:gd name="T0" fmla="*/ 49 w 158"/>
                  <a:gd name="T1" fmla="*/ 70 h 99"/>
                  <a:gd name="T2" fmla="*/ 49 w 158"/>
                  <a:gd name="T3" fmla="*/ 39 h 99"/>
                  <a:gd name="T4" fmla="*/ 78 w 158"/>
                  <a:gd name="T5" fmla="*/ 39 h 99"/>
                  <a:gd name="T6" fmla="*/ 39 w 158"/>
                  <a:gd name="T7" fmla="*/ 0 h 99"/>
                  <a:gd name="T8" fmla="*/ 0 w 158"/>
                  <a:gd name="T9" fmla="*/ 39 h 99"/>
                  <a:gd name="T10" fmla="*/ 29 w 158"/>
                  <a:gd name="T11" fmla="*/ 39 h 99"/>
                  <a:gd name="T12" fmla="*/ 29 w 158"/>
                  <a:gd name="T13" fmla="*/ 89 h 99"/>
                  <a:gd name="T14" fmla="*/ 88 w 158"/>
                  <a:gd name="T15" fmla="*/ 89 h 99"/>
                  <a:gd name="T16" fmla="*/ 68 w 158"/>
                  <a:gd name="T17" fmla="*/ 70 h 99"/>
                  <a:gd name="T18" fmla="*/ 49 w 158"/>
                  <a:gd name="T19" fmla="*/ 70 h 99"/>
                  <a:gd name="T20" fmla="*/ 129 w 158"/>
                  <a:gd name="T21" fmla="*/ 58 h 99"/>
                  <a:gd name="T22" fmla="*/ 129 w 158"/>
                  <a:gd name="T23" fmla="*/ 9 h 99"/>
                  <a:gd name="T24" fmla="*/ 68 w 158"/>
                  <a:gd name="T25" fmla="*/ 9 h 99"/>
                  <a:gd name="T26" fmla="*/ 88 w 158"/>
                  <a:gd name="T27" fmla="*/ 29 h 99"/>
                  <a:gd name="T28" fmla="*/ 107 w 158"/>
                  <a:gd name="T29" fmla="*/ 29 h 99"/>
                  <a:gd name="T30" fmla="*/ 107 w 158"/>
                  <a:gd name="T31" fmla="*/ 58 h 99"/>
                  <a:gd name="T32" fmla="*/ 78 w 158"/>
                  <a:gd name="T33" fmla="*/ 58 h 99"/>
                  <a:gd name="T34" fmla="*/ 119 w 158"/>
                  <a:gd name="T35" fmla="*/ 99 h 99"/>
                  <a:gd name="T36" fmla="*/ 158 w 158"/>
                  <a:gd name="T37" fmla="*/ 58 h 99"/>
                  <a:gd name="T38" fmla="*/ 129 w 158"/>
                  <a:gd name="T39" fmla="*/ 5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8" h="99">
                    <a:moveTo>
                      <a:pt x="49" y="70"/>
                    </a:moveTo>
                    <a:lnTo>
                      <a:pt x="49" y="39"/>
                    </a:lnTo>
                    <a:lnTo>
                      <a:pt x="78" y="39"/>
                    </a:lnTo>
                    <a:lnTo>
                      <a:pt x="39" y="0"/>
                    </a:lnTo>
                    <a:lnTo>
                      <a:pt x="0" y="39"/>
                    </a:lnTo>
                    <a:lnTo>
                      <a:pt x="29" y="39"/>
                    </a:lnTo>
                    <a:lnTo>
                      <a:pt x="29" y="89"/>
                    </a:lnTo>
                    <a:lnTo>
                      <a:pt x="88" y="89"/>
                    </a:lnTo>
                    <a:lnTo>
                      <a:pt x="68" y="70"/>
                    </a:lnTo>
                    <a:lnTo>
                      <a:pt x="49" y="70"/>
                    </a:lnTo>
                    <a:close/>
                    <a:moveTo>
                      <a:pt x="129" y="58"/>
                    </a:moveTo>
                    <a:lnTo>
                      <a:pt x="129" y="9"/>
                    </a:lnTo>
                    <a:lnTo>
                      <a:pt x="68" y="9"/>
                    </a:lnTo>
                    <a:lnTo>
                      <a:pt x="88" y="29"/>
                    </a:lnTo>
                    <a:lnTo>
                      <a:pt x="107" y="29"/>
                    </a:lnTo>
                    <a:lnTo>
                      <a:pt x="107" y="58"/>
                    </a:lnTo>
                    <a:lnTo>
                      <a:pt x="78" y="58"/>
                    </a:lnTo>
                    <a:lnTo>
                      <a:pt x="119" y="99"/>
                    </a:lnTo>
                    <a:lnTo>
                      <a:pt x="158" y="58"/>
                    </a:lnTo>
                    <a:lnTo>
                      <a:pt x="1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57" name="iṥ1ïdé">
                <a:extLst>
                  <a:ext uri="{FF2B5EF4-FFF2-40B4-BE49-F238E27FC236}">
                    <a16:creationId xmlns:a16="http://schemas.microsoft.com/office/drawing/2014/main" id="{D16BCFC6-0F60-48CA-98F0-A515A0F43FB1}"/>
                  </a:ext>
                </a:extLst>
              </p:cNvPr>
              <p:cNvSpPr/>
              <p:nvPr/>
            </p:nvSpPr>
            <p:spPr bwMode="auto">
              <a:xfrm>
                <a:off x="10910498" y="2367994"/>
                <a:ext cx="321002" cy="322959"/>
              </a:xfrm>
              <a:custGeom>
                <a:avLst/>
                <a:gdLst>
                  <a:gd name="T0" fmla="*/ 96 w 100"/>
                  <a:gd name="T1" fmla="*/ 85 h 101"/>
                  <a:gd name="T2" fmla="*/ 73 w 100"/>
                  <a:gd name="T3" fmla="*/ 65 h 101"/>
                  <a:gd name="T4" fmla="*/ 66 w 100"/>
                  <a:gd name="T5" fmla="*/ 62 h 101"/>
                  <a:gd name="T6" fmla="*/ 74 w 100"/>
                  <a:gd name="T7" fmla="*/ 37 h 101"/>
                  <a:gd name="T8" fmla="*/ 37 w 100"/>
                  <a:gd name="T9" fmla="*/ 0 h 101"/>
                  <a:gd name="T10" fmla="*/ 0 w 100"/>
                  <a:gd name="T11" fmla="*/ 37 h 101"/>
                  <a:gd name="T12" fmla="*/ 37 w 100"/>
                  <a:gd name="T13" fmla="*/ 75 h 101"/>
                  <a:gd name="T14" fmla="*/ 61 w 100"/>
                  <a:gd name="T15" fmla="*/ 66 h 101"/>
                  <a:gd name="T16" fmla="*/ 64 w 100"/>
                  <a:gd name="T17" fmla="*/ 73 h 101"/>
                  <a:gd name="T18" fmla="*/ 84 w 100"/>
                  <a:gd name="T19" fmla="*/ 96 h 101"/>
                  <a:gd name="T20" fmla="*/ 97 w 100"/>
                  <a:gd name="T21" fmla="*/ 97 h 101"/>
                  <a:gd name="T22" fmla="*/ 96 w 100"/>
                  <a:gd name="T23" fmla="*/ 85 h 101"/>
                  <a:gd name="T24" fmla="*/ 37 w 100"/>
                  <a:gd name="T25" fmla="*/ 62 h 101"/>
                  <a:gd name="T26" fmla="*/ 12 w 100"/>
                  <a:gd name="T27" fmla="*/ 37 h 101"/>
                  <a:gd name="T28" fmla="*/ 37 w 100"/>
                  <a:gd name="T29" fmla="*/ 12 h 101"/>
                  <a:gd name="T30" fmla="*/ 62 w 100"/>
                  <a:gd name="T31" fmla="*/ 37 h 101"/>
                  <a:gd name="T32" fmla="*/ 37 w 100"/>
                  <a:gd name="T33" fmla="*/ 6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01">
                    <a:moveTo>
                      <a:pt x="96" y="8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0" y="62"/>
                      <a:pt x="68" y="61"/>
                      <a:pt x="66" y="62"/>
                    </a:cubicBezTo>
                    <a:cubicBezTo>
                      <a:pt x="71" y="55"/>
                      <a:pt x="74" y="47"/>
                      <a:pt x="74" y="37"/>
                    </a:cubicBez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5"/>
                      <a:pt x="37" y="75"/>
                    </a:cubicBezTo>
                    <a:cubicBezTo>
                      <a:pt x="46" y="75"/>
                      <a:pt x="55" y="71"/>
                      <a:pt x="61" y="66"/>
                    </a:cubicBezTo>
                    <a:cubicBezTo>
                      <a:pt x="61" y="68"/>
                      <a:pt x="62" y="70"/>
                      <a:pt x="64" y="7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8" y="100"/>
                      <a:pt x="94" y="101"/>
                      <a:pt x="97" y="97"/>
                    </a:cubicBezTo>
                    <a:cubicBezTo>
                      <a:pt x="100" y="94"/>
                      <a:pt x="100" y="88"/>
                      <a:pt x="96" y="85"/>
                    </a:cubicBezTo>
                    <a:close/>
                    <a:moveTo>
                      <a:pt x="37" y="62"/>
                    </a:moveTo>
                    <a:cubicBezTo>
                      <a:pt x="23" y="62"/>
                      <a:pt x="12" y="51"/>
                      <a:pt x="12" y="37"/>
                    </a:cubicBezTo>
                    <a:cubicBezTo>
                      <a:pt x="12" y="24"/>
                      <a:pt x="23" y="12"/>
                      <a:pt x="37" y="12"/>
                    </a:cubicBezTo>
                    <a:cubicBezTo>
                      <a:pt x="51" y="12"/>
                      <a:pt x="62" y="24"/>
                      <a:pt x="62" y="37"/>
                    </a:cubicBezTo>
                    <a:cubicBezTo>
                      <a:pt x="62" y="51"/>
                      <a:pt x="51" y="62"/>
                      <a:pt x="3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58" name="îṣḻîḑé">
                <a:extLst>
                  <a:ext uri="{FF2B5EF4-FFF2-40B4-BE49-F238E27FC236}">
                    <a16:creationId xmlns:a16="http://schemas.microsoft.com/office/drawing/2014/main" id="{BB2A6D3A-5F14-4EF6-B8E1-E4D4192A7699}"/>
                  </a:ext>
                </a:extLst>
              </p:cNvPr>
              <p:cNvSpPr/>
              <p:nvPr/>
            </p:nvSpPr>
            <p:spPr bwMode="auto">
              <a:xfrm>
                <a:off x="10581667" y="2328848"/>
                <a:ext cx="395380" cy="383636"/>
              </a:xfrm>
              <a:custGeom>
                <a:avLst/>
                <a:gdLst>
                  <a:gd name="T0" fmla="*/ 78 w 124"/>
                  <a:gd name="T1" fmla="*/ 84 h 120"/>
                  <a:gd name="T2" fmla="*/ 75 w 124"/>
                  <a:gd name="T3" fmla="*/ 75 h 120"/>
                  <a:gd name="T4" fmla="*/ 86 w 124"/>
                  <a:gd name="T5" fmla="*/ 54 h 120"/>
                  <a:gd name="T6" fmla="*/ 89 w 124"/>
                  <a:gd name="T7" fmla="*/ 37 h 120"/>
                  <a:gd name="T8" fmla="*/ 62 w 124"/>
                  <a:gd name="T9" fmla="*/ 0 h 120"/>
                  <a:gd name="T10" fmla="*/ 36 w 124"/>
                  <a:gd name="T11" fmla="*/ 37 h 120"/>
                  <a:gd name="T12" fmla="*/ 39 w 124"/>
                  <a:gd name="T13" fmla="*/ 54 h 120"/>
                  <a:gd name="T14" fmla="*/ 50 w 124"/>
                  <a:gd name="T15" fmla="*/ 75 h 120"/>
                  <a:gd name="T16" fmla="*/ 47 w 124"/>
                  <a:gd name="T17" fmla="*/ 84 h 120"/>
                  <a:gd name="T18" fmla="*/ 0 w 124"/>
                  <a:gd name="T19" fmla="*/ 120 h 120"/>
                  <a:gd name="T20" fmla="*/ 62 w 124"/>
                  <a:gd name="T21" fmla="*/ 120 h 120"/>
                  <a:gd name="T22" fmla="*/ 124 w 124"/>
                  <a:gd name="T23" fmla="*/ 120 h 120"/>
                  <a:gd name="T24" fmla="*/ 78 w 124"/>
                  <a:gd name="T25" fmla="*/ 8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20">
                    <a:moveTo>
                      <a:pt x="78" y="84"/>
                    </a:moveTo>
                    <a:cubicBezTo>
                      <a:pt x="75" y="84"/>
                      <a:pt x="75" y="75"/>
                      <a:pt x="75" y="75"/>
                    </a:cubicBezTo>
                    <a:cubicBezTo>
                      <a:pt x="75" y="75"/>
                      <a:pt x="84" y="66"/>
                      <a:pt x="86" y="54"/>
                    </a:cubicBezTo>
                    <a:cubicBezTo>
                      <a:pt x="91" y="54"/>
                      <a:pt x="94" y="42"/>
                      <a:pt x="89" y="37"/>
                    </a:cubicBezTo>
                    <a:cubicBezTo>
                      <a:pt x="89" y="32"/>
                      <a:pt x="96" y="0"/>
                      <a:pt x="62" y="0"/>
                    </a:cubicBezTo>
                    <a:cubicBezTo>
                      <a:pt x="29" y="0"/>
                      <a:pt x="36" y="32"/>
                      <a:pt x="36" y="37"/>
                    </a:cubicBezTo>
                    <a:cubicBezTo>
                      <a:pt x="31" y="42"/>
                      <a:pt x="34" y="54"/>
                      <a:pt x="39" y="54"/>
                    </a:cubicBezTo>
                    <a:cubicBezTo>
                      <a:pt x="41" y="66"/>
                      <a:pt x="50" y="75"/>
                      <a:pt x="50" y="75"/>
                    </a:cubicBezTo>
                    <a:cubicBezTo>
                      <a:pt x="50" y="75"/>
                      <a:pt x="50" y="84"/>
                      <a:pt x="47" y="84"/>
                    </a:cubicBezTo>
                    <a:cubicBezTo>
                      <a:pt x="37" y="86"/>
                      <a:pt x="0" y="102"/>
                      <a:pt x="0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02"/>
                      <a:pt x="88" y="86"/>
                      <a:pt x="78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9" name="ísļîḍè">
                <a:extLst>
                  <a:ext uri="{FF2B5EF4-FFF2-40B4-BE49-F238E27FC236}">
                    <a16:creationId xmlns:a16="http://schemas.microsoft.com/office/drawing/2014/main" id="{50E4CE72-43A2-4A45-A265-5B2745AFE9C0}"/>
                  </a:ext>
                </a:extLst>
              </p:cNvPr>
              <p:cNvSpPr/>
              <p:nvPr/>
            </p:nvSpPr>
            <p:spPr bwMode="auto">
              <a:xfrm>
                <a:off x="10658002" y="5303987"/>
                <a:ext cx="131142" cy="207477"/>
              </a:xfrm>
              <a:custGeom>
                <a:avLst/>
                <a:gdLst>
                  <a:gd name="T0" fmla="*/ 21 w 41"/>
                  <a:gd name="T1" fmla="*/ 0 h 65"/>
                  <a:gd name="T2" fmla="*/ 0 w 41"/>
                  <a:gd name="T3" fmla="*/ 20 h 65"/>
                  <a:gd name="T4" fmla="*/ 21 w 41"/>
                  <a:gd name="T5" fmla="*/ 65 h 65"/>
                  <a:gd name="T6" fmla="*/ 41 w 41"/>
                  <a:gd name="T7" fmla="*/ 20 h 65"/>
                  <a:gd name="T8" fmla="*/ 21 w 41"/>
                  <a:gd name="T9" fmla="*/ 0 h 65"/>
                  <a:gd name="T10" fmla="*/ 21 w 41"/>
                  <a:gd name="T11" fmla="*/ 33 h 65"/>
                  <a:gd name="T12" fmla="*/ 8 w 41"/>
                  <a:gd name="T13" fmla="*/ 20 h 65"/>
                  <a:gd name="T14" fmla="*/ 21 w 41"/>
                  <a:gd name="T15" fmla="*/ 8 h 65"/>
                  <a:gd name="T16" fmla="*/ 33 w 41"/>
                  <a:gd name="T17" fmla="*/ 20 h 65"/>
                  <a:gd name="T18" fmla="*/ 21 w 41"/>
                  <a:gd name="T19" fmla="*/ 33 h 65"/>
                  <a:gd name="T20" fmla="*/ 13 w 41"/>
                  <a:gd name="T21" fmla="*/ 20 h 65"/>
                  <a:gd name="T22" fmla="*/ 21 w 41"/>
                  <a:gd name="T23" fmla="*/ 28 h 65"/>
                  <a:gd name="T24" fmla="*/ 29 w 41"/>
                  <a:gd name="T25" fmla="*/ 20 h 65"/>
                  <a:gd name="T26" fmla="*/ 21 w 41"/>
                  <a:gd name="T27" fmla="*/ 12 h 65"/>
                  <a:gd name="T28" fmla="*/ 13 w 41"/>
                  <a:gd name="T29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65">
                    <a:moveTo>
                      <a:pt x="21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41"/>
                      <a:pt x="21" y="65"/>
                      <a:pt x="21" y="65"/>
                    </a:cubicBezTo>
                    <a:cubicBezTo>
                      <a:pt x="21" y="65"/>
                      <a:pt x="41" y="41"/>
                      <a:pt x="41" y="20"/>
                    </a:cubicBezTo>
                    <a:cubicBezTo>
                      <a:pt x="41" y="9"/>
                      <a:pt x="32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4" y="33"/>
                      <a:pt x="8" y="27"/>
                      <a:pt x="8" y="20"/>
                    </a:cubicBezTo>
                    <a:cubicBezTo>
                      <a:pt x="8" y="13"/>
                      <a:pt x="14" y="8"/>
                      <a:pt x="21" y="8"/>
                    </a:cubicBezTo>
                    <a:cubicBezTo>
                      <a:pt x="28" y="8"/>
                      <a:pt x="33" y="13"/>
                      <a:pt x="33" y="20"/>
                    </a:cubicBezTo>
                    <a:cubicBezTo>
                      <a:pt x="33" y="27"/>
                      <a:pt x="28" y="33"/>
                      <a:pt x="21" y="33"/>
                    </a:cubicBezTo>
                    <a:close/>
                    <a:moveTo>
                      <a:pt x="13" y="20"/>
                    </a:moveTo>
                    <a:cubicBezTo>
                      <a:pt x="13" y="25"/>
                      <a:pt x="16" y="28"/>
                      <a:pt x="21" y="28"/>
                    </a:cubicBezTo>
                    <a:cubicBezTo>
                      <a:pt x="25" y="28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1" y="12"/>
                    </a:cubicBezTo>
                    <a:cubicBezTo>
                      <a:pt x="16" y="12"/>
                      <a:pt x="13" y="16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0" name="î$ḷiḑè">
                <a:extLst>
                  <a:ext uri="{FF2B5EF4-FFF2-40B4-BE49-F238E27FC236}">
                    <a16:creationId xmlns:a16="http://schemas.microsoft.com/office/drawing/2014/main" id="{10721BFD-CC00-4674-A051-7B046F047A2D}"/>
                  </a:ext>
                </a:extLst>
              </p:cNvPr>
              <p:cNvSpPr/>
              <p:nvPr/>
            </p:nvSpPr>
            <p:spPr bwMode="auto">
              <a:xfrm>
                <a:off x="10515118" y="5527123"/>
                <a:ext cx="203562" cy="275983"/>
              </a:xfrm>
              <a:custGeom>
                <a:avLst/>
                <a:gdLst>
                  <a:gd name="T0" fmla="*/ 58 w 64"/>
                  <a:gd name="T1" fmla="*/ 9 h 86"/>
                  <a:gd name="T2" fmla="*/ 24 w 64"/>
                  <a:gd name="T3" fmla="*/ 1 h 86"/>
                  <a:gd name="T4" fmla="*/ 16 w 64"/>
                  <a:gd name="T5" fmla="*/ 7 h 86"/>
                  <a:gd name="T6" fmla="*/ 1 w 64"/>
                  <a:gd name="T7" fmla="*/ 68 h 86"/>
                  <a:gd name="T8" fmla="*/ 6 w 64"/>
                  <a:gd name="T9" fmla="*/ 77 h 86"/>
                  <a:gd name="T10" fmla="*/ 39 w 64"/>
                  <a:gd name="T11" fmla="*/ 85 h 86"/>
                  <a:gd name="T12" fmla="*/ 48 w 64"/>
                  <a:gd name="T13" fmla="*/ 80 h 86"/>
                  <a:gd name="T14" fmla="*/ 63 w 64"/>
                  <a:gd name="T15" fmla="*/ 18 h 86"/>
                  <a:gd name="T16" fmla="*/ 58 w 64"/>
                  <a:gd name="T17" fmla="*/ 9 h 86"/>
                  <a:gd name="T18" fmla="*/ 31 w 64"/>
                  <a:gd name="T19" fmla="*/ 7 h 86"/>
                  <a:gd name="T20" fmla="*/ 50 w 64"/>
                  <a:gd name="T21" fmla="*/ 11 h 86"/>
                  <a:gd name="T22" fmla="*/ 49 w 64"/>
                  <a:gd name="T23" fmla="*/ 14 h 86"/>
                  <a:gd name="T24" fmla="*/ 30 w 64"/>
                  <a:gd name="T25" fmla="*/ 9 h 86"/>
                  <a:gd name="T26" fmla="*/ 31 w 64"/>
                  <a:gd name="T27" fmla="*/ 7 h 86"/>
                  <a:gd name="T28" fmla="*/ 24 w 64"/>
                  <a:gd name="T29" fmla="*/ 76 h 86"/>
                  <a:gd name="T30" fmla="*/ 20 w 64"/>
                  <a:gd name="T31" fmla="*/ 71 h 86"/>
                  <a:gd name="T32" fmla="*/ 26 w 64"/>
                  <a:gd name="T33" fmla="*/ 67 h 86"/>
                  <a:gd name="T34" fmla="*/ 30 w 64"/>
                  <a:gd name="T35" fmla="*/ 73 h 86"/>
                  <a:gd name="T36" fmla="*/ 24 w 64"/>
                  <a:gd name="T37" fmla="*/ 76 h 86"/>
                  <a:gd name="T38" fmla="*/ 46 w 64"/>
                  <a:gd name="T39" fmla="*/ 67 h 86"/>
                  <a:gd name="T40" fmla="*/ 8 w 64"/>
                  <a:gd name="T41" fmla="*/ 58 h 86"/>
                  <a:gd name="T42" fmla="*/ 20 w 64"/>
                  <a:gd name="T43" fmla="*/ 10 h 86"/>
                  <a:gd name="T44" fmla="*/ 58 w 64"/>
                  <a:gd name="T45" fmla="*/ 19 h 86"/>
                  <a:gd name="T46" fmla="*/ 46 w 64"/>
                  <a:gd name="T4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86">
                    <a:moveTo>
                      <a:pt x="58" y="9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1" y="0"/>
                      <a:pt x="17" y="3"/>
                      <a:pt x="16" y="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2"/>
                      <a:pt x="2" y="76"/>
                      <a:pt x="6" y="77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3" y="86"/>
                      <a:pt x="47" y="84"/>
                      <a:pt x="48" y="80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4" y="14"/>
                      <a:pt x="61" y="10"/>
                      <a:pt x="58" y="9"/>
                    </a:cubicBezTo>
                    <a:close/>
                    <a:moveTo>
                      <a:pt x="31" y="7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30" y="9"/>
                      <a:pt x="30" y="9"/>
                      <a:pt x="30" y="9"/>
                    </a:cubicBezTo>
                    <a:lnTo>
                      <a:pt x="31" y="7"/>
                    </a:lnTo>
                    <a:close/>
                    <a:moveTo>
                      <a:pt x="24" y="76"/>
                    </a:moveTo>
                    <a:cubicBezTo>
                      <a:pt x="21" y="76"/>
                      <a:pt x="19" y="73"/>
                      <a:pt x="20" y="71"/>
                    </a:cubicBezTo>
                    <a:cubicBezTo>
                      <a:pt x="21" y="68"/>
                      <a:pt x="23" y="66"/>
                      <a:pt x="26" y="67"/>
                    </a:cubicBezTo>
                    <a:cubicBezTo>
                      <a:pt x="29" y="68"/>
                      <a:pt x="30" y="70"/>
                      <a:pt x="30" y="73"/>
                    </a:cubicBezTo>
                    <a:cubicBezTo>
                      <a:pt x="29" y="75"/>
                      <a:pt x="26" y="77"/>
                      <a:pt x="24" y="76"/>
                    </a:cubicBezTo>
                    <a:close/>
                    <a:moveTo>
                      <a:pt x="46" y="67"/>
                    </a:moveTo>
                    <a:cubicBezTo>
                      <a:pt x="8" y="58"/>
                      <a:pt x="8" y="58"/>
                      <a:pt x="8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58" y="19"/>
                      <a:pt x="58" y="19"/>
                      <a:pt x="58" y="19"/>
                    </a:cubicBezTo>
                    <a:lnTo>
                      <a:pt x="46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1" name="ïSliḍè">
                <a:extLst>
                  <a:ext uri="{FF2B5EF4-FFF2-40B4-BE49-F238E27FC236}">
                    <a16:creationId xmlns:a16="http://schemas.microsoft.com/office/drawing/2014/main" id="{0F31E93B-07A6-43E3-A9B5-BEC829950AD8}"/>
                  </a:ext>
                </a:extLst>
              </p:cNvPr>
              <p:cNvSpPr/>
              <p:nvPr/>
            </p:nvSpPr>
            <p:spPr bwMode="auto">
              <a:xfrm>
                <a:off x="10470099" y="3638300"/>
                <a:ext cx="274026" cy="207477"/>
              </a:xfrm>
              <a:custGeom>
                <a:avLst/>
                <a:gdLst>
                  <a:gd name="T0" fmla="*/ 75 w 86"/>
                  <a:gd name="T1" fmla="*/ 11 h 65"/>
                  <a:gd name="T2" fmla="*/ 75 w 86"/>
                  <a:gd name="T3" fmla="*/ 0 h 65"/>
                  <a:gd name="T4" fmla="*/ 0 w 86"/>
                  <a:gd name="T5" fmla="*/ 0 h 65"/>
                  <a:gd name="T6" fmla="*/ 0 w 86"/>
                  <a:gd name="T7" fmla="*/ 60 h 65"/>
                  <a:gd name="T8" fmla="*/ 5 w 86"/>
                  <a:gd name="T9" fmla="*/ 65 h 65"/>
                  <a:gd name="T10" fmla="*/ 78 w 86"/>
                  <a:gd name="T11" fmla="*/ 65 h 65"/>
                  <a:gd name="T12" fmla="*/ 86 w 86"/>
                  <a:gd name="T13" fmla="*/ 57 h 65"/>
                  <a:gd name="T14" fmla="*/ 86 w 86"/>
                  <a:gd name="T15" fmla="*/ 11 h 65"/>
                  <a:gd name="T16" fmla="*/ 75 w 86"/>
                  <a:gd name="T17" fmla="*/ 11 h 65"/>
                  <a:gd name="T18" fmla="*/ 70 w 86"/>
                  <a:gd name="T19" fmla="*/ 60 h 65"/>
                  <a:gd name="T20" fmla="*/ 5 w 86"/>
                  <a:gd name="T21" fmla="*/ 60 h 65"/>
                  <a:gd name="T22" fmla="*/ 5 w 86"/>
                  <a:gd name="T23" fmla="*/ 5 h 65"/>
                  <a:gd name="T24" fmla="*/ 70 w 86"/>
                  <a:gd name="T25" fmla="*/ 5 h 65"/>
                  <a:gd name="T26" fmla="*/ 70 w 86"/>
                  <a:gd name="T27" fmla="*/ 60 h 65"/>
                  <a:gd name="T28" fmla="*/ 10 w 86"/>
                  <a:gd name="T29" fmla="*/ 16 h 65"/>
                  <a:gd name="T30" fmla="*/ 64 w 86"/>
                  <a:gd name="T31" fmla="*/ 16 h 65"/>
                  <a:gd name="T32" fmla="*/ 64 w 86"/>
                  <a:gd name="T33" fmla="*/ 22 h 65"/>
                  <a:gd name="T34" fmla="*/ 10 w 86"/>
                  <a:gd name="T35" fmla="*/ 22 h 65"/>
                  <a:gd name="T36" fmla="*/ 10 w 86"/>
                  <a:gd name="T37" fmla="*/ 16 h 65"/>
                  <a:gd name="T38" fmla="*/ 43 w 86"/>
                  <a:gd name="T39" fmla="*/ 27 h 65"/>
                  <a:gd name="T40" fmla="*/ 64 w 86"/>
                  <a:gd name="T41" fmla="*/ 27 h 65"/>
                  <a:gd name="T42" fmla="*/ 64 w 86"/>
                  <a:gd name="T43" fmla="*/ 32 h 65"/>
                  <a:gd name="T44" fmla="*/ 43 w 86"/>
                  <a:gd name="T45" fmla="*/ 32 h 65"/>
                  <a:gd name="T46" fmla="*/ 43 w 86"/>
                  <a:gd name="T47" fmla="*/ 27 h 65"/>
                  <a:gd name="T48" fmla="*/ 43 w 86"/>
                  <a:gd name="T49" fmla="*/ 38 h 65"/>
                  <a:gd name="T50" fmla="*/ 64 w 86"/>
                  <a:gd name="T51" fmla="*/ 38 h 65"/>
                  <a:gd name="T52" fmla="*/ 64 w 86"/>
                  <a:gd name="T53" fmla="*/ 43 h 65"/>
                  <a:gd name="T54" fmla="*/ 43 w 86"/>
                  <a:gd name="T55" fmla="*/ 43 h 65"/>
                  <a:gd name="T56" fmla="*/ 43 w 86"/>
                  <a:gd name="T57" fmla="*/ 38 h 65"/>
                  <a:gd name="T58" fmla="*/ 43 w 86"/>
                  <a:gd name="T59" fmla="*/ 49 h 65"/>
                  <a:gd name="T60" fmla="*/ 59 w 86"/>
                  <a:gd name="T61" fmla="*/ 49 h 65"/>
                  <a:gd name="T62" fmla="*/ 59 w 86"/>
                  <a:gd name="T63" fmla="*/ 54 h 65"/>
                  <a:gd name="T64" fmla="*/ 43 w 86"/>
                  <a:gd name="T65" fmla="*/ 54 h 65"/>
                  <a:gd name="T66" fmla="*/ 43 w 86"/>
                  <a:gd name="T67" fmla="*/ 49 h 65"/>
                  <a:gd name="T68" fmla="*/ 10 w 86"/>
                  <a:gd name="T69" fmla="*/ 27 h 65"/>
                  <a:gd name="T70" fmla="*/ 37 w 86"/>
                  <a:gd name="T71" fmla="*/ 27 h 65"/>
                  <a:gd name="T72" fmla="*/ 37 w 86"/>
                  <a:gd name="T73" fmla="*/ 54 h 65"/>
                  <a:gd name="T74" fmla="*/ 10 w 86"/>
                  <a:gd name="T75" fmla="*/ 54 h 65"/>
                  <a:gd name="T76" fmla="*/ 10 w 86"/>
                  <a:gd name="T77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" h="65">
                    <a:moveTo>
                      <a:pt x="75" y="1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5"/>
                      <a:pt x="5" y="65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2" y="65"/>
                      <a:pt x="86" y="61"/>
                      <a:pt x="86" y="57"/>
                    </a:cubicBezTo>
                    <a:cubicBezTo>
                      <a:pt x="86" y="11"/>
                      <a:pt x="86" y="11"/>
                      <a:pt x="86" y="11"/>
                    </a:cubicBezTo>
                    <a:lnTo>
                      <a:pt x="75" y="11"/>
                    </a:lnTo>
                    <a:close/>
                    <a:moveTo>
                      <a:pt x="70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0" y="5"/>
                      <a:pt x="70" y="5"/>
                      <a:pt x="70" y="5"/>
                    </a:cubicBezTo>
                    <a:lnTo>
                      <a:pt x="70" y="60"/>
                    </a:lnTo>
                    <a:close/>
                    <a:moveTo>
                      <a:pt x="10" y="16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10" y="22"/>
                      <a:pt x="10" y="22"/>
                      <a:pt x="10" y="22"/>
                    </a:cubicBezTo>
                    <a:lnTo>
                      <a:pt x="10" y="16"/>
                    </a:lnTo>
                    <a:close/>
                    <a:moveTo>
                      <a:pt x="43" y="27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43" y="32"/>
                      <a:pt x="43" y="32"/>
                      <a:pt x="43" y="32"/>
                    </a:cubicBezTo>
                    <a:lnTo>
                      <a:pt x="43" y="27"/>
                    </a:lnTo>
                    <a:close/>
                    <a:moveTo>
                      <a:pt x="43" y="38"/>
                    </a:move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43" y="38"/>
                    </a:lnTo>
                    <a:close/>
                    <a:moveTo>
                      <a:pt x="43" y="49"/>
                    </a:move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3" y="54"/>
                      <a:pt x="43" y="54"/>
                      <a:pt x="43" y="54"/>
                    </a:cubicBezTo>
                    <a:lnTo>
                      <a:pt x="43" y="49"/>
                    </a:lnTo>
                    <a:close/>
                    <a:moveTo>
                      <a:pt x="10" y="27"/>
                    </a:move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2" name="íṩļïďe">
                <a:extLst>
                  <a:ext uri="{FF2B5EF4-FFF2-40B4-BE49-F238E27FC236}">
                    <a16:creationId xmlns:a16="http://schemas.microsoft.com/office/drawing/2014/main" id="{822C4B6F-5ED8-4FB5-9EE9-C22ABA00C05B}"/>
                  </a:ext>
                </a:extLst>
              </p:cNvPr>
              <p:cNvSpPr/>
              <p:nvPr/>
            </p:nvSpPr>
            <p:spPr bwMode="auto">
              <a:xfrm>
                <a:off x="10763698" y="2767289"/>
                <a:ext cx="256411" cy="256409"/>
              </a:xfrm>
              <a:custGeom>
                <a:avLst/>
                <a:gdLst>
                  <a:gd name="T0" fmla="*/ 0 w 131"/>
                  <a:gd name="T1" fmla="*/ 131 h 131"/>
                  <a:gd name="T2" fmla="*/ 65 w 131"/>
                  <a:gd name="T3" fmla="*/ 131 h 131"/>
                  <a:gd name="T4" fmla="*/ 65 w 131"/>
                  <a:gd name="T5" fmla="*/ 0 h 131"/>
                  <a:gd name="T6" fmla="*/ 0 w 131"/>
                  <a:gd name="T7" fmla="*/ 0 h 131"/>
                  <a:gd name="T8" fmla="*/ 0 w 131"/>
                  <a:gd name="T9" fmla="*/ 131 h 131"/>
                  <a:gd name="T10" fmla="*/ 41 w 131"/>
                  <a:gd name="T11" fmla="*/ 17 h 131"/>
                  <a:gd name="T12" fmla="*/ 57 w 131"/>
                  <a:gd name="T13" fmla="*/ 17 h 131"/>
                  <a:gd name="T14" fmla="*/ 57 w 131"/>
                  <a:gd name="T15" fmla="*/ 33 h 131"/>
                  <a:gd name="T16" fmla="*/ 41 w 131"/>
                  <a:gd name="T17" fmla="*/ 33 h 131"/>
                  <a:gd name="T18" fmla="*/ 41 w 131"/>
                  <a:gd name="T19" fmla="*/ 17 h 131"/>
                  <a:gd name="T20" fmla="*/ 41 w 131"/>
                  <a:gd name="T21" fmla="*/ 49 h 131"/>
                  <a:gd name="T22" fmla="*/ 57 w 131"/>
                  <a:gd name="T23" fmla="*/ 49 h 131"/>
                  <a:gd name="T24" fmla="*/ 57 w 131"/>
                  <a:gd name="T25" fmla="*/ 66 h 131"/>
                  <a:gd name="T26" fmla="*/ 41 w 131"/>
                  <a:gd name="T27" fmla="*/ 66 h 131"/>
                  <a:gd name="T28" fmla="*/ 41 w 131"/>
                  <a:gd name="T29" fmla="*/ 49 h 131"/>
                  <a:gd name="T30" fmla="*/ 41 w 131"/>
                  <a:gd name="T31" fmla="*/ 82 h 131"/>
                  <a:gd name="T32" fmla="*/ 57 w 131"/>
                  <a:gd name="T33" fmla="*/ 82 h 131"/>
                  <a:gd name="T34" fmla="*/ 57 w 131"/>
                  <a:gd name="T35" fmla="*/ 98 h 131"/>
                  <a:gd name="T36" fmla="*/ 41 w 131"/>
                  <a:gd name="T37" fmla="*/ 98 h 131"/>
                  <a:gd name="T38" fmla="*/ 41 w 131"/>
                  <a:gd name="T39" fmla="*/ 82 h 131"/>
                  <a:gd name="T40" fmla="*/ 8 w 131"/>
                  <a:gd name="T41" fmla="*/ 17 h 131"/>
                  <a:gd name="T42" fmla="*/ 24 w 131"/>
                  <a:gd name="T43" fmla="*/ 17 h 131"/>
                  <a:gd name="T44" fmla="*/ 24 w 131"/>
                  <a:gd name="T45" fmla="*/ 33 h 131"/>
                  <a:gd name="T46" fmla="*/ 8 w 131"/>
                  <a:gd name="T47" fmla="*/ 33 h 131"/>
                  <a:gd name="T48" fmla="*/ 8 w 131"/>
                  <a:gd name="T49" fmla="*/ 17 h 131"/>
                  <a:gd name="T50" fmla="*/ 8 w 131"/>
                  <a:gd name="T51" fmla="*/ 49 h 131"/>
                  <a:gd name="T52" fmla="*/ 24 w 131"/>
                  <a:gd name="T53" fmla="*/ 49 h 131"/>
                  <a:gd name="T54" fmla="*/ 24 w 131"/>
                  <a:gd name="T55" fmla="*/ 66 h 131"/>
                  <a:gd name="T56" fmla="*/ 8 w 131"/>
                  <a:gd name="T57" fmla="*/ 66 h 131"/>
                  <a:gd name="T58" fmla="*/ 8 w 131"/>
                  <a:gd name="T59" fmla="*/ 49 h 131"/>
                  <a:gd name="T60" fmla="*/ 8 w 131"/>
                  <a:gd name="T61" fmla="*/ 82 h 131"/>
                  <a:gd name="T62" fmla="*/ 24 w 131"/>
                  <a:gd name="T63" fmla="*/ 82 h 131"/>
                  <a:gd name="T64" fmla="*/ 24 w 131"/>
                  <a:gd name="T65" fmla="*/ 98 h 131"/>
                  <a:gd name="T66" fmla="*/ 8 w 131"/>
                  <a:gd name="T67" fmla="*/ 98 h 131"/>
                  <a:gd name="T68" fmla="*/ 8 w 131"/>
                  <a:gd name="T69" fmla="*/ 82 h 131"/>
                  <a:gd name="T70" fmla="*/ 73 w 131"/>
                  <a:gd name="T71" fmla="*/ 41 h 131"/>
                  <a:gd name="T72" fmla="*/ 131 w 131"/>
                  <a:gd name="T73" fmla="*/ 41 h 131"/>
                  <a:gd name="T74" fmla="*/ 131 w 131"/>
                  <a:gd name="T75" fmla="*/ 49 h 131"/>
                  <a:gd name="T76" fmla="*/ 73 w 131"/>
                  <a:gd name="T77" fmla="*/ 49 h 131"/>
                  <a:gd name="T78" fmla="*/ 73 w 131"/>
                  <a:gd name="T79" fmla="*/ 41 h 131"/>
                  <a:gd name="T80" fmla="*/ 73 w 131"/>
                  <a:gd name="T81" fmla="*/ 131 h 131"/>
                  <a:gd name="T82" fmla="*/ 90 w 131"/>
                  <a:gd name="T83" fmla="*/ 131 h 131"/>
                  <a:gd name="T84" fmla="*/ 90 w 131"/>
                  <a:gd name="T85" fmla="*/ 98 h 131"/>
                  <a:gd name="T86" fmla="*/ 114 w 131"/>
                  <a:gd name="T87" fmla="*/ 98 h 131"/>
                  <a:gd name="T88" fmla="*/ 114 w 131"/>
                  <a:gd name="T89" fmla="*/ 131 h 131"/>
                  <a:gd name="T90" fmla="*/ 131 w 131"/>
                  <a:gd name="T91" fmla="*/ 131 h 131"/>
                  <a:gd name="T92" fmla="*/ 131 w 131"/>
                  <a:gd name="T93" fmla="*/ 57 h 131"/>
                  <a:gd name="T94" fmla="*/ 73 w 131"/>
                  <a:gd name="T95" fmla="*/ 57 h 131"/>
                  <a:gd name="T96" fmla="*/ 73 w 131"/>
                  <a:gd name="T9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1">
                    <a:moveTo>
                      <a:pt x="0" y="131"/>
                    </a:moveTo>
                    <a:lnTo>
                      <a:pt x="65" y="131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31"/>
                    </a:lnTo>
                    <a:close/>
                    <a:moveTo>
                      <a:pt x="41" y="17"/>
                    </a:moveTo>
                    <a:lnTo>
                      <a:pt x="57" y="17"/>
                    </a:lnTo>
                    <a:lnTo>
                      <a:pt x="57" y="33"/>
                    </a:lnTo>
                    <a:lnTo>
                      <a:pt x="41" y="33"/>
                    </a:lnTo>
                    <a:lnTo>
                      <a:pt x="41" y="17"/>
                    </a:lnTo>
                    <a:close/>
                    <a:moveTo>
                      <a:pt x="41" y="49"/>
                    </a:moveTo>
                    <a:lnTo>
                      <a:pt x="57" y="49"/>
                    </a:lnTo>
                    <a:lnTo>
                      <a:pt x="57" y="66"/>
                    </a:lnTo>
                    <a:lnTo>
                      <a:pt x="41" y="66"/>
                    </a:lnTo>
                    <a:lnTo>
                      <a:pt x="41" y="49"/>
                    </a:lnTo>
                    <a:close/>
                    <a:moveTo>
                      <a:pt x="41" y="82"/>
                    </a:moveTo>
                    <a:lnTo>
                      <a:pt x="57" y="82"/>
                    </a:lnTo>
                    <a:lnTo>
                      <a:pt x="57" y="98"/>
                    </a:lnTo>
                    <a:lnTo>
                      <a:pt x="41" y="98"/>
                    </a:lnTo>
                    <a:lnTo>
                      <a:pt x="41" y="82"/>
                    </a:lnTo>
                    <a:close/>
                    <a:moveTo>
                      <a:pt x="8" y="17"/>
                    </a:moveTo>
                    <a:lnTo>
                      <a:pt x="24" y="17"/>
                    </a:lnTo>
                    <a:lnTo>
                      <a:pt x="24" y="33"/>
                    </a:lnTo>
                    <a:lnTo>
                      <a:pt x="8" y="33"/>
                    </a:lnTo>
                    <a:lnTo>
                      <a:pt x="8" y="17"/>
                    </a:lnTo>
                    <a:close/>
                    <a:moveTo>
                      <a:pt x="8" y="49"/>
                    </a:moveTo>
                    <a:lnTo>
                      <a:pt x="24" y="49"/>
                    </a:lnTo>
                    <a:lnTo>
                      <a:pt x="24" y="66"/>
                    </a:lnTo>
                    <a:lnTo>
                      <a:pt x="8" y="66"/>
                    </a:lnTo>
                    <a:lnTo>
                      <a:pt x="8" y="49"/>
                    </a:lnTo>
                    <a:close/>
                    <a:moveTo>
                      <a:pt x="8" y="82"/>
                    </a:moveTo>
                    <a:lnTo>
                      <a:pt x="24" y="82"/>
                    </a:lnTo>
                    <a:lnTo>
                      <a:pt x="24" y="98"/>
                    </a:lnTo>
                    <a:lnTo>
                      <a:pt x="8" y="98"/>
                    </a:lnTo>
                    <a:lnTo>
                      <a:pt x="8" y="82"/>
                    </a:lnTo>
                    <a:close/>
                    <a:moveTo>
                      <a:pt x="73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3" y="49"/>
                    </a:lnTo>
                    <a:lnTo>
                      <a:pt x="73" y="41"/>
                    </a:lnTo>
                    <a:close/>
                    <a:moveTo>
                      <a:pt x="73" y="131"/>
                    </a:moveTo>
                    <a:lnTo>
                      <a:pt x="90" y="131"/>
                    </a:lnTo>
                    <a:lnTo>
                      <a:pt x="90" y="98"/>
                    </a:lnTo>
                    <a:lnTo>
                      <a:pt x="114" y="98"/>
                    </a:lnTo>
                    <a:lnTo>
                      <a:pt x="114" y="131"/>
                    </a:lnTo>
                    <a:lnTo>
                      <a:pt x="131" y="131"/>
                    </a:lnTo>
                    <a:lnTo>
                      <a:pt x="131" y="57"/>
                    </a:lnTo>
                    <a:lnTo>
                      <a:pt x="73" y="57"/>
                    </a:lnTo>
                    <a:lnTo>
                      <a:pt x="73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3" name="ï$ľïďê">
                <a:extLst>
                  <a:ext uri="{FF2B5EF4-FFF2-40B4-BE49-F238E27FC236}">
                    <a16:creationId xmlns:a16="http://schemas.microsoft.com/office/drawing/2014/main" id="{15D79724-3050-4CB7-BF0F-BE7360731C9C}"/>
                  </a:ext>
                </a:extLst>
              </p:cNvPr>
              <p:cNvSpPr/>
              <p:nvPr/>
            </p:nvSpPr>
            <p:spPr bwMode="auto">
              <a:xfrm>
                <a:off x="10712808" y="3080462"/>
                <a:ext cx="272069" cy="272068"/>
              </a:xfrm>
              <a:custGeom>
                <a:avLst/>
                <a:gdLst>
                  <a:gd name="T0" fmla="*/ 79 w 85"/>
                  <a:gd name="T1" fmla="*/ 24 h 85"/>
                  <a:gd name="T2" fmla="*/ 61 w 85"/>
                  <a:gd name="T3" fmla="*/ 6 h 85"/>
                  <a:gd name="T4" fmla="*/ 66 w 85"/>
                  <a:gd name="T5" fmla="*/ 0 h 85"/>
                  <a:gd name="T6" fmla="*/ 85 w 85"/>
                  <a:gd name="T7" fmla="*/ 19 h 85"/>
                  <a:gd name="T8" fmla="*/ 79 w 85"/>
                  <a:gd name="T9" fmla="*/ 24 h 85"/>
                  <a:gd name="T10" fmla="*/ 74 w 85"/>
                  <a:gd name="T11" fmla="*/ 30 h 85"/>
                  <a:gd name="T12" fmla="*/ 71 w 85"/>
                  <a:gd name="T13" fmla="*/ 59 h 85"/>
                  <a:gd name="T14" fmla="*/ 13 w 85"/>
                  <a:gd name="T15" fmla="*/ 85 h 85"/>
                  <a:gd name="T16" fmla="*/ 8 w 85"/>
                  <a:gd name="T17" fmla="*/ 81 h 85"/>
                  <a:gd name="T18" fmla="*/ 31 w 85"/>
                  <a:gd name="T19" fmla="*/ 58 h 85"/>
                  <a:gd name="T20" fmla="*/ 34 w 85"/>
                  <a:gd name="T21" fmla="*/ 59 h 85"/>
                  <a:gd name="T22" fmla="*/ 42 w 85"/>
                  <a:gd name="T23" fmla="*/ 51 h 85"/>
                  <a:gd name="T24" fmla="*/ 34 w 85"/>
                  <a:gd name="T25" fmla="*/ 43 h 85"/>
                  <a:gd name="T26" fmla="*/ 26 w 85"/>
                  <a:gd name="T27" fmla="*/ 51 h 85"/>
                  <a:gd name="T28" fmla="*/ 27 w 85"/>
                  <a:gd name="T29" fmla="*/ 54 h 85"/>
                  <a:gd name="T30" fmla="*/ 4 w 85"/>
                  <a:gd name="T31" fmla="*/ 76 h 85"/>
                  <a:gd name="T32" fmla="*/ 0 w 85"/>
                  <a:gd name="T33" fmla="*/ 72 h 85"/>
                  <a:gd name="T34" fmla="*/ 26 w 85"/>
                  <a:gd name="T35" fmla="*/ 14 h 85"/>
                  <a:gd name="T36" fmla="*/ 55 w 85"/>
                  <a:gd name="T37" fmla="*/ 11 h 85"/>
                  <a:gd name="T38" fmla="*/ 74 w 85"/>
                  <a:gd name="T39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85">
                    <a:moveTo>
                      <a:pt x="79" y="24"/>
                    </a:moveTo>
                    <a:cubicBezTo>
                      <a:pt x="61" y="6"/>
                      <a:pt x="61" y="6"/>
                      <a:pt x="61" y="6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79" y="24"/>
                    </a:lnTo>
                    <a:close/>
                    <a:moveTo>
                      <a:pt x="74" y="30"/>
                    </a:moveTo>
                    <a:cubicBezTo>
                      <a:pt x="71" y="59"/>
                      <a:pt x="71" y="59"/>
                      <a:pt x="71" y="59"/>
                    </a:cubicBezTo>
                    <a:cubicBezTo>
                      <a:pt x="47" y="59"/>
                      <a:pt x="13" y="85"/>
                      <a:pt x="13" y="85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9"/>
                      <a:pt x="33" y="59"/>
                      <a:pt x="34" y="59"/>
                    </a:cubicBezTo>
                    <a:cubicBezTo>
                      <a:pt x="38" y="59"/>
                      <a:pt x="42" y="55"/>
                      <a:pt x="42" y="51"/>
                    </a:cubicBezTo>
                    <a:cubicBezTo>
                      <a:pt x="42" y="46"/>
                      <a:pt x="38" y="43"/>
                      <a:pt x="34" y="43"/>
                    </a:cubicBezTo>
                    <a:cubicBezTo>
                      <a:pt x="30" y="43"/>
                      <a:pt x="26" y="46"/>
                      <a:pt x="26" y="51"/>
                    </a:cubicBezTo>
                    <a:cubicBezTo>
                      <a:pt x="26" y="52"/>
                      <a:pt x="26" y="53"/>
                      <a:pt x="27" y="54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26" y="37"/>
                      <a:pt x="26" y="14"/>
                    </a:cubicBezTo>
                    <a:cubicBezTo>
                      <a:pt x="55" y="11"/>
                      <a:pt x="55" y="11"/>
                      <a:pt x="55" y="11"/>
                    </a:cubicBezTo>
                    <a:lnTo>
                      <a:pt x="7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4" name="i$ľíďè">
                <a:extLst>
                  <a:ext uri="{FF2B5EF4-FFF2-40B4-BE49-F238E27FC236}">
                    <a16:creationId xmlns:a16="http://schemas.microsoft.com/office/drawing/2014/main" id="{7D64CF0E-1A86-48FA-B4EC-88231A206C08}"/>
                  </a:ext>
                </a:extLst>
              </p:cNvPr>
              <p:cNvSpPr/>
              <p:nvPr/>
            </p:nvSpPr>
            <p:spPr bwMode="auto">
              <a:xfrm>
                <a:off x="10466184" y="275750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6 w 77"/>
                  <a:gd name="T3" fmla="*/ 2 h 77"/>
                  <a:gd name="T4" fmla="*/ 39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8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9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8 h 77"/>
                  <a:gd name="T36" fmla="*/ 20 w 77"/>
                  <a:gd name="T37" fmla="*/ 5 h 77"/>
                  <a:gd name="T38" fmla="*/ 32 w 77"/>
                  <a:gd name="T39" fmla="*/ 17 h 77"/>
                  <a:gd name="T40" fmla="*/ 20 w 77"/>
                  <a:gd name="T41" fmla="*/ 38 h 77"/>
                  <a:gd name="T42" fmla="*/ 20 w 77"/>
                  <a:gd name="T43" fmla="*/ 72 h 77"/>
                  <a:gd name="T44" fmla="*/ 4 w 77"/>
                  <a:gd name="T45" fmla="*/ 54 h 77"/>
                  <a:gd name="T46" fmla="*/ 20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30" y="1"/>
                      <a:pt x="34" y="0"/>
                      <a:pt x="39" y="0"/>
                    </a:cubicBezTo>
                    <a:cubicBezTo>
                      <a:pt x="44" y="0"/>
                      <a:pt x="49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8"/>
                    </a:cubicBezTo>
                    <a:cubicBezTo>
                      <a:pt x="77" y="43"/>
                      <a:pt x="76" y="48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9" y="77"/>
                    </a:cubicBezTo>
                    <a:cubicBezTo>
                      <a:pt x="34" y="77"/>
                      <a:pt x="29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5"/>
                      <a:pt x="0" y="42"/>
                      <a:pt x="0" y="38"/>
                    </a:cubicBezTo>
                    <a:cubicBezTo>
                      <a:pt x="0" y="24"/>
                      <a:pt x="8" y="11"/>
                      <a:pt x="20" y="5"/>
                    </a:cubicBezTo>
                    <a:lnTo>
                      <a:pt x="32" y="17"/>
                    </a:lnTo>
                    <a:close/>
                    <a:moveTo>
                      <a:pt x="20" y="38"/>
                    </a:moveTo>
                    <a:cubicBezTo>
                      <a:pt x="20" y="72"/>
                      <a:pt x="20" y="72"/>
                      <a:pt x="20" y="72"/>
                    </a:cubicBezTo>
                    <a:cubicBezTo>
                      <a:pt x="12" y="68"/>
                      <a:pt x="7" y="61"/>
                      <a:pt x="4" y="54"/>
                    </a:cubicBezTo>
                    <a:lnTo>
                      <a:pt x="2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5" name="iślíḓê">
                <a:extLst>
                  <a:ext uri="{FF2B5EF4-FFF2-40B4-BE49-F238E27FC236}">
                    <a16:creationId xmlns:a16="http://schemas.microsoft.com/office/drawing/2014/main" id="{3BFEDE8F-DCCC-4CBE-88D1-F383DE2726AC}"/>
                  </a:ext>
                </a:extLst>
              </p:cNvPr>
              <p:cNvSpPr/>
              <p:nvPr/>
            </p:nvSpPr>
            <p:spPr bwMode="auto">
              <a:xfrm>
                <a:off x="10462270" y="3049145"/>
                <a:ext cx="230965" cy="185946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58 h 58"/>
                  <a:gd name="T4" fmla="*/ 72 w 72"/>
                  <a:gd name="T5" fmla="*/ 58 h 58"/>
                  <a:gd name="T6" fmla="*/ 72 w 72"/>
                  <a:gd name="T7" fmla="*/ 0 h 58"/>
                  <a:gd name="T8" fmla="*/ 0 w 72"/>
                  <a:gd name="T9" fmla="*/ 0 h 58"/>
                  <a:gd name="T10" fmla="*/ 67 w 72"/>
                  <a:gd name="T11" fmla="*/ 53 h 58"/>
                  <a:gd name="T12" fmla="*/ 4 w 72"/>
                  <a:gd name="T13" fmla="*/ 53 h 58"/>
                  <a:gd name="T14" fmla="*/ 4 w 72"/>
                  <a:gd name="T15" fmla="*/ 4 h 58"/>
                  <a:gd name="T16" fmla="*/ 67 w 72"/>
                  <a:gd name="T17" fmla="*/ 4 h 58"/>
                  <a:gd name="T18" fmla="*/ 67 w 72"/>
                  <a:gd name="T19" fmla="*/ 53 h 58"/>
                  <a:gd name="T20" fmla="*/ 49 w 72"/>
                  <a:gd name="T21" fmla="*/ 15 h 58"/>
                  <a:gd name="T22" fmla="*/ 56 w 72"/>
                  <a:gd name="T23" fmla="*/ 22 h 58"/>
                  <a:gd name="T24" fmla="*/ 63 w 72"/>
                  <a:gd name="T25" fmla="*/ 15 h 58"/>
                  <a:gd name="T26" fmla="*/ 56 w 72"/>
                  <a:gd name="T27" fmla="*/ 9 h 58"/>
                  <a:gd name="T28" fmla="*/ 49 w 72"/>
                  <a:gd name="T29" fmla="*/ 15 h 58"/>
                  <a:gd name="T30" fmla="*/ 63 w 72"/>
                  <a:gd name="T31" fmla="*/ 49 h 58"/>
                  <a:gd name="T32" fmla="*/ 9 w 72"/>
                  <a:gd name="T33" fmla="*/ 49 h 58"/>
                  <a:gd name="T34" fmla="*/ 22 w 72"/>
                  <a:gd name="T35" fmla="*/ 13 h 58"/>
                  <a:gd name="T36" fmla="*/ 40 w 72"/>
                  <a:gd name="T37" fmla="*/ 35 h 58"/>
                  <a:gd name="T38" fmla="*/ 49 w 72"/>
                  <a:gd name="T39" fmla="*/ 29 h 58"/>
                  <a:gd name="T40" fmla="*/ 63 w 72"/>
                  <a:gd name="T41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58">
                    <a:moveTo>
                      <a:pt x="0" y="0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2" y="0"/>
                      <a:pt x="72" y="0"/>
                      <a:pt x="72" y="0"/>
                    </a:cubicBezTo>
                    <a:lnTo>
                      <a:pt x="0" y="0"/>
                    </a:lnTo>
                    <a:close/>
                    <a:moveTo>
                      <a:pt x="67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53"/>
                    </a:lnTo>
                    <a:close/>
                    <a:moveTo>
                      <a:pt x="49" y="15"/>
                    </a:moveTo>
                    <a:cubicBezTo>
                      <a:pt x="49" y="19"/>
                      <a:pt x="52" y="22"/>
                      <a:pt x="56" y="22"/>
                    </a:cubicBezTo>
                    <a:cubicBezTo>
                      <a:pt x="60" y="22"/>
                      <a:pt x="63" y="19"/>
                      <a:pt x="63" y="15"/>
                    </a:cubicBezTo>
                    <a:cubicBezTo>
                      <a:pt x="63" y="12"/>
                      <a:pt x="60" y="9"/>
                      <a:pt x="56" y="9"/>
                    </a:cubicBezTo>
                    <a:cubicBezTo>
                      <a:pt x="52" y="9"/>
                      <a:pt x="49" y="12"/>
                      <a:pt x="49" y="15"/>
                    </a:cubicBezTo>
                    <a:close/>
                    <a:moveTo>
                      <a:pt x="63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9" y="29"/>
                      <a:pt x="49" y="29"/>
                      <a:pt x="49" y="29"/>
                    </a:cubicBezTo>
                    <a:lnTo>
                      <a:pt x="6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6" name="îşḻïde">
                <a:extLst>
                  <a:ext uri="{FF2B5EF4-FFF2-40B4-BE49-F238E27FC236}">
                    <a16:creationId xmlns:a16="http://schemas.microsoft.com/office/drawing/2014/main" id="{6E60D5E6-0ABE-4C5D-99A1-A62F84D43CC1}"/>
                  </a:ext>
                </a:extLst>
              </p:cNvPr>
              <p:cNvSpPr/>
              <p:nvPr/>
            </p:nvSpPr>
            <p:spPr bwMode="auto">
              <a:xfrm>
                <a:off x="10370276" y="3305554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6 w 76"/>
                  <a:gd name="T5" fmla="*/ 65 h 88"/>
                  <a:gd name="T6" fmla="*/ 49 w 76"/>
                  <a:gd name="T7" fmla="*/ 27 h 88"/>
                  <a:gd name="T8" fmla="*/ 32 w 76"/>
                  <a:gd name="T9" fmla="*/ 75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0" y="23"/>
                      <a:pt x="30" y="12"/>
                      <a:pt x="14" y="28"/>
                    </a:cubicBezTo>
                    <a:cubicBezTo>
                      <a:pt x="0" y="42"/>
                      <a:pt x="5" y="60"/>
                      <a:pt x="16" y="65"/>
                    </a:cubicBezTo>
                    <a:cubicBezTo>
                      <a:pt x="28" y="60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2" y="75"/>
                    </a:cubicBezTo>
                    <a:cubicBezTo>
                      <a:pt x="44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9"/>
                      <a:pt x="4" y="83"/>
                      <a:pt x="10" y="83"/>
                    </a:cubicBezTo>
                    <a:cubicBezTo>
                      <a:pt x="14" y="83"/>
                      <a:pt x="36" y="71"/>
                      <a:pt x="47" y="41"/>
                    </a:cubicBezTo>
                    <a:cubicBezTo>
                      <a:pt x="30" y="71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7" name="íṥ1îḋe">
                <a:extLst>
                  <a:ext uri="{FF2B5EF4-FFF2-40B4-BE49-F238E27FC236}">
                    <a16:creationId xmlns:a16="http://schemas.microsoft.com/office/drawing/2014/main" id="{9B8DD176-F8FB-4157-B35D-DB7738BC18B2}"/>
                  </a:ext>
                </a:extLst>
              </p:cNvPr>
              <p:cNvSpPr/>
              <p:nvPr/>
            </p:nvSpPr>
            <p:spPr bwMode="auto">
              <a:xfrm>
                <a:off x="10303727" y="2346463"/>
                <a:ext cx="328831" cy="244665"/>
              </a:xfrm>
              <a:custGeom>
                <a:avLst/>
                <a:gdLst>
                  <a:gd name="T0" fmla="*/ 99 w 103"/>
                  <a:gd name="T1" fmla="*/ 3 h 77"/>
                  <a:gd name="T2" fmla="*/ 52 w 103"/>
                  <a:gd name="T3" fmla="*/ 0 h 77"/>
                  <a:gd name="T4" fmla="*/ 4 w 103"/>
                  <a:gd name="T5" fmla="*/ 3 h 77"/>
                  <a:gd name="T6" fmla="*/ 0 w 103"/>
                  <a:gd name="T7" fmla="*/ 38 h 77"/>
                  <a:gd name="T8" fmla="*/ 4 w 103"/>
                  <a:gd name="T9" fmla="*/ 73 h 77"/>
                  <a:gd name="T10" fmla="*/ 52 w 103"/>
                  <a:gd name="T11" fmla="*/ 77 h 77"/>
                  <a:gd name="T12" fmla="*/ 99 w 103"/>
                  <a:gd name="T13" fmla="*/ 73 h 77"/>
                  <a:gd name="T14" fmla="*/ 103 w 103"/>
                  <a:gd name="T15" fmla="*/ 38 h 77"/>
                  <a:gd name="T16" fmla="*/ 99 w 103"/>
                  <a:gd name="T17" fmla="*/ 3 h 77"/>
                  <a:gd name="T18" fmla="*/ 39 w 103"/>
                  <a:gd name="T19" fmla="*/ 57 h 77"/>
                  <a:gd name="T20" fmla="*/ 39 w 103"/>
                  <a:gd name="T21" fmla="*/ 19 h 77"/>
                  <a:gd name="T22" fmla="*/ 71 w 103"/>
                  <a:gd name="T23" fmla="*/ 38 h 77"/>
                  <a:gd name="T24" fmla="*/ 39 w 103"/>
                  <a:gd name="T25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77">
                    <a:moveTo>
                      <a:pt x="99" y="3"/>
                    </a:moveTo>
                    <a:cubicBezTo>
                      <a:pt x="84" y="1"/>
                      <a:pt x="68" y="0"/>
                      <a:pt x="52" y="0"/>
                    </a:cubicBezTo>
                    <a:cubicBezTo>
                      <a:pt x="35" y="0"/>
                      <a:pt x="19" y="1"/>
                      <a:pt x="4" y="3"/>
                    </a:cubicBezTo>
                    <a:cubicBezTo>
                      <a:pt x="2" y="14"/>
                      <a:pt x="0" y="26"/>
                      <a:pt x="0" y="38"/>
                    </a:cubicBezTo>
                    <a:cubicBezTo>
                      <a:pt x="0" y="51"/>
                      <a:pt x="2" y="63"/>
                      <a:pt x="4" y="73"/>
                    </a:cubicBezTo>
                    <a:cubicBezTo>
                      <a:pt x="19" y="75"/>
                      <a:pt x="35" y="77"/>
                      <a:pt x="52" y="77"/>
                    </a:cubicBezTo>
                    <a:cubicBezTo>
                      <a:pt x="68" y="77"/>
                      <a:pt x="84" y="75"/>
                      <a:pt x="99" y="73"/>
                    </a:cubicBezTo>
                    <a:cubicBezTo>
                      <a:pt x="101" y="63"/>
                      <a:pt x="103" y="51"/>
                      <a:pt x="103" y="38"/>
                    </a:cubicBezTo>
                    <a:cubicBezTo>
                      <a:pt x="103" y="26"/>
                      <a:pt x="101" y="14"/>
                      <a:pt x="99" y="3"/>
                    </a:cubicBezTo>
                    <a:close/>
                    <a:moveTo>
                      <a:pt x="39" y="57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71" y="38"/>
                      <a:pt x="71" y="38"/>
                      <a:pt x="71" y="38"/>
                    </a:cubicBezTo>
                    <a:lnTo>
                      <a:pt x="3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8" name="iṣlîḓe">
                <a:extLst>
                  <a:ext uri="{FF2B5EF4-FFF2-40B4-BE49-F238E27FC236}">
                    <a16:creationId xmlns:a16="http://schemas.microsoft.com/office/drawing/2014/main" id="{E97EE886-6414-47C2-A123-1252683A1158}"/>
                  </a:ext>
                </a:extLst>
              </p:cNvPr>
              <p:cNvSpPr/>
              <p:nvPr/>
            </p:nvSpPr>
            <p:spPr bwMode="auto">
              <a:xfrm>
                <a:off x="10278281" y="3927985"/>
                <a:ext cx="367978" cy="367978"/>
              </a:xfrm>
              <a:custGeom>
                <a:avLst/>
                <a:gdLst>
                  <a:gd name="T0" fmla="*/ 115 w 115"/>
                  <a:gd name="T1" fmla="*/ 32 h 115"/>
                  <a:gd name="T2" fmla="*/ 104 w 115"/>
                  <a:gd name="T3" fmla="*/ 22 h 115"/>
                  <a:gd name="T4" fmla="*/ 84 w 115"/>
                  <a:gd name="T5" fmla="*/ 42 h 115"/>
                  <a:gd name="T6" fmla="*/ 73 w 115"/>
                  <a:gd name="T7" fmla="*/ 30 h 115"/>
                  <a:gd name="T8" fmla="*/ 93 w 115"/>
                  <a:gd name="T9" fmla="*/ 10 h 115"/>
                  <a:gd name="T10" fmla="*/ 83 w 115"/>
                  <a:gd name="T11" fmla="*/ 0 h 115"/>
                  <a:gd name="T12" fmla="*/ 63 w 115"/>
                  <a:gd name="T13" fmla="*/ 20 h 115"/>
                  <a:gd name="T14" fmla="*/ 50 w 115"/>
                  <a:gd name="T15" fmla="*/ 7 h 115"/>
                  <a:gd name="T16" fmla="*/ 40 w 115"/>
                  <a:gd name="T17" fmla="*/ 17 h 115"/>
                  <a:gd name="T18" fmla="*/ 98 w 115"/>
                  <a:gd name="T19" fmla="*/ 74 h 115"/>
                  <a:gd name="T20" fmla="*/ 107 w 115"/>
                  <a:gd name="T21" fmla="*/ 65 h 115"/>
                  <a:gd name="T22" fmla="*/ 95 w 115"/>
                  <a:gd name="T23" fmla="*/ 52 h 115"/>
                  <a:gd name="T24" fmla="*/ 115 w 115"/>
                  <a:gd name="T25" fmla="*/ 32 h 115"/>
                  <a:gd name="T26" fmla="*/ 31 w 115"/>
                  <a:gd name="T27" fmla="*/ 84 h 115"/>
                  <a:gd name="T28" fmla="*/ 89 w 115"/>
                  <a:gd name="T29" fmla="*/ 76 h 115"/>
                  <a:gd name="T30" fmla="*/ 39 w 115"/>
                  <a:gd name="T31" fmla="*/ 26 h 115"/>
                  <a:gd name="T32" fmla="*/ 31 w 115"/>
                  <a:gd name="T33" fmla="*/ 84 h 115"/>
                  <a:gd name="T34" fmla="*/ 21 w 115"/>
                  <a:gd name="T35" fmla="*/ 79 h 115"/>
                  <a:gd name="T36" fmla="*/ 36 w 115"/>
                  <a:gd name="T37" fmla="*/ 93 h 115"/>
                  <a:gd name="T38" fmla="*/ 14 w 115"/>
                  <a:gd name="T39" fmla="*/ 115 h 115"/>
                  <a:gd name="T40" fmla="*/ 0 w 115"/>
                  <a:gd name="T41" fmla="*/ 100 h 115"/>
                  <a:gd name="T42" fmla="*/ 21 w 115"/>
                  <a:gd name="T43" fmla="*/ 7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5" h="115">
                    <a:moveTo>
                      <a:pt x="115" y="32"/>
                    </a:moveTo>
                    <a:cubicBezTo>
                      <a:pt x="104" y="22"/>
                      <a:pt x="104" y="22"/>
                      <a:pt x="104" y="2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95" y="52"/>
                      <a:pt x="95" y="52"/>
                      <a:pt x="95" y="52"/>
                    </a:cubicBezTo>
                    <a:lnTo>
                      <a:pt x="115" y="32"/>
                    </a:lnTo>
                    <a:close/>
                    <a:moveTo>
                      <a:pt x="31" y="84"/>
                    </a:moveTo>
                    <a:cubicBezTo>
                      <a:pt x="49" y="103"/>
                      <a:pt x="74" y="88"/>
                      <a:pt x="89" y="7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41"/>
                      <a:pt x="12" y="66"/>
                      <a:pt x="31" y="84"/>
                    </a:cubicBezTo>
                    <a:close/>
                    <a:moveTo>
                      <a:pt x="21" y="79"/>
                    </a:moveTo>
                    <a:cubicBezTo>
                      <a:pt x="36" y="93"/>
                      <a:pt x="36" y="93"/>
                      <a:pt x="36" y="93"/>
                    </a:cubicBezTo>
                    <a:cubicBezTo>
                      <a:pt x="14" y="115"/>
                      <a:pt x="14" y="115"/>
                      <a:pt x="14" y="115"/>
                    </a:cubicBezTo>
                    <a:cubicBezTo>
                      <a:pt x="0" y="100"/>
                      <a:pt x="0" y="100"/>
                      <a:pt x="0" y="100"/>
                    </a:cubicBezTo>
                    <a:lnTo>
                      <a:pt x="21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9" name="ïṣlïḋè">
                <a:extLst>
                  <a:ext uri="{FF2B5EF4-FFF2-40B4-BE49-F238E27FC236}">
                    <a16:creationId xmlns:a16="http://schemas.microsoft.com/office/drawing/2014/main" id="{4FD2F127-9C48-4051-BB79-647035A51857}"/>
                  </a:ext>
                </a:extLst>
              </p:cNvPr>
              <p:cNvSpPr/>
              <p:nvPr/>
            </p:nvSpPr>
            <p:spPr bwMode="auto">
              <a:xfrm>
                <a:off x="10217604" y="4376214"/>
                <a:ext cx="270111" cy="313173"/>
              </a:xfrm>
              <a:custGeom>
                <a:avLst/>
                <a:gdLst>
                  <a:gd name="T0" fmla="*/ 55 w 85"/>
                  <a:gd name="T1" fmla="*/ 14 h 98"/>
                  <a:gd name="T2" fmla="*/ 55 w 85"/>
                  <a:gd name="T3" fmla="*/ 27 h 98"/>
                  <a:gd name="T4" fmla="*/ 64 w 85"/>
                  <a:gd name="T5" fmla="*/ 33 h 98"/>
                  <a:gd name="T6" fmla="*/ 73 w 85"/>
                  <a:gd name="T7" fmla="*/ 55 h 98"/>
                  <a:gd name="T8" fmla="*/ 64 w 85"/>
                  <a:gd name="T9" fmla="*/ 77 h 98"/>
                  <a:gd name="T10" fmla="*/ 43 w 85"/>
                  <a:gd name="T11" fmla="*/ 86 h 98"/>
                  <a:gd name="T12" fmla="*/ 21 w 85"/>
                  <a:gd name="T13" fmla="*/ 77 h 98"/>
                  <a:gd name="T14" fmla="*/ 12 w 85"/>
                  <a:gd name="T15" fmla="*/ 55 h 98"/>
                  <a:gd name="T16" fmla="*/ 21 w 85"/>
                  <a:gd name="T17" fmla="*/ 33 h 98"/>
                  <a:gd name="T18" fmla="*/ 30 w 85"/>
                  <a:gd name="T19" fmla="*/ 27 h 98"/>
                  <a:gd name="T20" fmla="*/ 30 w 85"/>
                  <a:gd name="T21" fmla="*/ 14 h 98"/>
                  <a:gd name="T22" fmla="*/ 0 w 85"/>
                  <a:gd name="T23" fmla="*/ 55 h 98"/>
                  <a:gd name="T24" fmla="*/ 43 w 85"/>
                  <a:gd name="T25" fmla="*/ 98 h 98"/>
                  <a:gd name="T26" fmla="*/ 85 w 85"/>
                  <a:gd name="T27" fmla="*/ 55 h 98"/>
                  <a:gd name="T28" fmla="*/ 55 w 85"/>
                  <a:gd name="T29" fmla="*/ 14 h 98"/>
                  <a:gd name="T30" fmla="*/ 37 w 85"/>
                  <a:gd name="T31" fmla="*/ 0 h 98"/>
                  <a:gd name="T32" fmla="*/ 49 w 85"/>
                  <a:gd name="T33" fmla="*/ 0 h 98"/>
                  <a:gd name="T34" fmla="*/ 49 w 85"/>
                  <a:gd name="T35" fmla="*/ 49 h 98"/>
                  <a:gd name="T36" fmla="*/ 37 w 85"/>
                  <a:gd name="T37" fmla="*/ 49 h 98"/>
                  <a:gd name="T38" fmla="*/ 37 w 85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8" y="29"/>
                      <a:pt x="62" y="31"/>
                      <a:pt x="64" y="33"/>
                    </a:cubicBezTo>
                    <a:cubicBezTo>
                      <a:pt x="70" y="39"/>
                      <a:pt x="73" y="47"/>
                      <a:pt x="73" y="55"/>
                    </a:cubicBezTo>
                    <a:cubicBezTo>
                      <a:pt x="73" y="63"/>
                      <a:pt x="70" y="71"/>
                      <a:pt x="64" y="77"/>
                    </a:cubicBezTo>
                    <a:cubicBezTo>
                      <a:pt x="58" y="82"/>
                      <a:pt x="51" y="86"/>
                      <a:pt x="43" y="86"/>
                    </a:cubicBezTo>
                    <a:cubicBezTo>
                      <a:pt x="34" y="86"/>
                      <a:pt x="27" y="82"/>
                      <a:pt x="21" y="77"/>
                    </a:cubicBezTo>
                    <a:cubicBezTo>
                      <a:pt x="15" y="71"/>
                      <a:pt x="12" y="63"/>
                      <a:pt x="12" y="55"/>
                    </a:cubicBezTo>
                    <a:cubicBezTo>
                      <a:pt x="12" y="47"/>
                      <a:pt x="15" y="39"/>
                      <a:pt x="21" y="33"/>
                    </a:cubicBezTo>
                    <a:cubicBezTo>
                      <a:pt x="24" y="31"/>
                      <a:pt x="27" y="29"/>
                      <a:pt x="30" y="27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19" y="98"/>
                      <a:pt x="43" y="98"/>
                    </a:cubicBezTo>
                    <a:cubicBezTo>
                      <a:pt x="66" y="98"/>
                      <a:pt x="85" y="79"/>
                      <a:pt x="85" y="55"/>
                    </a:cubicBezTo>
                    <a:cubicBezTo>
                      <a:pt x="85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0" name="ïṡlïde">
                <a:extLst>
                  <a:ext uri="{FF2B5EF4-FFF2-40B4-BE49-F238E27FC236}">
                    <a16:creationId xmlns:a16="http://schemas.microsoft.com/office/drawing/2014/main" id="{C43F68C9-9331-4FE8-9525-FBB417B882DD}"/>
                  </a:ext>
                </a:extLst>
              </p:cNvPr>
              <p:cNvSpPr/>
              <p:nvPr/>
            </p:nvSpPr>
            <p:spPr bwMode="auto">
              <a:xfrm>
                <a:off x="10248921" y="3640258"/>
                <a:ext cx="146800" cy="256409"/>
              </a:xfrm>
              <a:custGeom>
                <a:avLst/>
                <a:gdLst>
                  <a:gd name="T0" fmla="*/ 0 w 75"/>
                  <a:gd name="T1" fmla="*/ 131 h 131"/>
                  <a:gd name="T2" fmla="*/ 0 w 75"/>
                  <a:gd name="T3" fmla="*/ 0 h 131"/>
                  <a:gd name="T4" fmla="*/ 21 w 75"/>
                  <a:gd name="T5" fmla="*/ 0 h 131"/>
                  <a:gd name="T6" fmla="*/ 21 w 75"/>
                  <a:gd name="T7" fmla="*/ 59 h 131"/>
                  <a:gd name="T8" fmla="*/ 75 w 75"/>
                  <a:gd name="T9" fmla="*/ 5 h 131"/>
                  <a:gd name="T10" fmla="*/ 75 w 75"/>
                  <a:gd name="T11" fmla="*/ 125 h 131"/>
                  <a:gd name="T12" fmla="*/ 21 w 75"/>
                  <a:gd name="T13" fmla="*/ 71 h 131"/>
                  <a:gd name="T14" fmla="*/ 21 w 75"/>
                  <a:gd name="T15" fmla="*/ 131 h 131"/>
                  <a:gd name="T16" fmla="*/ 0 w 75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31">
                    <a:moveTo>
                      <a:pt x="0" y="13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59"/>
                    </a:lnTo>
                    <a:lnTo>
                      <a:pt x="75" y="5"/>
                    </a:lnTo>
                    <a:lnTo>
                      <a:pt x="75" y="125"/>
                    </a:lnTo>
                    <a:lnTo>
                      <a:pt x="21" y="71"/>
                    </a:lnTo>
                    <a:lnTo>
                      <a:pt x="21" y="131"/>
                    </a:lnTo>
                    <a:lnTo>
                      <a:pt x="0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1" name="iSḷîdê">
                <a:extLst>
                  <a:ext uri="{FF2B5EF4-FFF2-40B4-BE49-F238E27FC236}">
                    <a16:creationId xmlns:a16="http://schemas.microsoft.com/office/drawing/2014/main" id="{4323A2DA-A7A6-441C-AF2F-5D9F8754E8CC}"/>
                  </a:ext>
                </a:extLst>
              </p:cNvPr>
              <p:cNvSpPr/>
              <p:nvPr/>
            </p:nvSpPr>
            <p:spPr bwMode="auto">
              <a:xfrm>
                <a:off x="10156926" y="2651806"/>
                <a:ext cx="279899" cy="250538"/>
              </a:xfrm>
              <a:custGeom>
                <a:avLst/>
                <a:gdLst>
                  <a:gd name="T0" fmla="*/ 22 w 88"/>
                  <a:gd name="T1" fmla="*/ 0 h 78"/>
                  <a:gd name="T2" fmla="*/ 66 w 88"/>
                  <a:gd name="T3" fmla="*/ 0 h 78"/>
                  <a:gd name="T4" fmla="*/ 66 w 88"/>
                  <a:gd name="T5" fmla="*/ 11 h 78"/>
                  <a:gd name="T6" fmla="*/ 22 w 88"/>
                  <a:gd name="T7" fmla="*/ 11 h 78"/>
                  <a:gd name="T8" fmla="*/ 22 w 88"/>
                  <a:gd name="T9" fmla="*/ 0 h 78"/>
                  <a:gd name="T10" fmla="*/ 83 w 88"/>
                  <a:gd name="T11" fmla="*/ 17 h 78"/>
                  <a:gd name="T12" fmla="*/ 5 w 88"/>
                  <a:gd name="T13" fmla="*/ 17 h 78"/>
                  <a:gd name="T14" fmla="*/ 0 w 88"/>
                  <a:gd name="T15" fmla="*/ 22 h 78"/>
                  <a:gd name="T16" fmla="*/ 0 w 88"/>
                  <a:gd name="T17" fmla="*/ 50 h 78"/>
                  <a:gd name="T18" fmla="*/ 5 w 88"/>
                  <a:gd name="T19" fmla="*/ 56 h 78"/>
                  <a:gd name="T20" fmla="*/ 22 w 88"/>
                  <a:gd name="T21" fmla="*/ 56 h 78"/>
                  <a:gd name="T22" fmla="*/ 22 w 88"/>
                  <a:gd name="T23" fmla="*/ 78 h 78"/>
                  <a:gd name="T24" fmla="*/ 66 w 88"/>
                  <a:gd name="T25" fmla="*/ 78 h 78"/>
                  <a:gd name="T26" fmla="*/ 66 w 88"/>
                  <a:gd name="T27" fmla="*/ 56 h 78"/>
                  <a:gd name="T28" fmla="*/ 83 w 88"/>
                  <a:gd name="T29" fmla="*/ 56 h 78"/>
                  <a:gd name="T30" fmla="*/ 88 w 88"/>
                  <a:gd name="T31" fmla="*/ 50 h 78"/>
                  <a:gd name="T32" fmla="*/ 88 w 88"/>
                  <a:gd name="T33" fmla="*/ 22 h 78"/>
                  <a:gd name="T34" fmla="*/ 83 w 88"/>
                  <a:gd name="T35" fmla="*/ 17 h 78"/>
                  <a:gd name="T36" fmla="*/ 60 w 88"/>
                  <a:gd name="T37" fmla="*/ 72 h 78"/>
                  <a:gd name="T38" fmla="*/ 27 w 88"/>
                  <a:gd name="T39" fmla="*/ 72 h 78"/>
                  <a:gd name="T40" fmla="*/ 27 w 88"/>
                  <a:gd name="T41" fmla="*/ 45 h 78"/>
                  <a:gd name="T42" fmla="*/ 60 w 88"/>
                  <a:gd name="T43" fmla="*/ 45 h 78"/>
                  <a:gd name="T44" fmla="*/ 60 w 88"/>
                  <a:gd name="T45" fmla="*/ 72 h 78"/>
                  <a:gd name="T46" fmla="*/ 84 w 88"/>
                  <a:gd name="T47" fmla="*/ 25 h 78"/>
                  <a:gd name="T48" fmla="*/ 80 w 88"/>
                  <a:gd name="T49" fmla="*/ 29 h 78"/>
                  <a:gd name="T50" fmla="*/ 76 w 88"/>
                  <a:gd name="T51" fmla="*/ 25 h 78"/>
                  <a:gd name="T52" fmla="*/ 80 w 88"/>
                  <a:gd name="T53" fmla="*/ 21 h 78"/>
                  <a:gd name="T54" fmla="*/ 84 w 88"/>
                  <a:gd name="T55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78">
                    <a:moveTo>
                      <a:pt x="22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22" y="11"/>
                      <a:pt x="22" y="11"/>
                      <a:pt x="22" y="11"/>
                    </a:cubicBezTo>
                    <a:lnTo>
                      <a:pt x="22" y="0"/>
                    </a:lnTo>
                    <a:close/>
                    <a:moveTo>
                      <a:pt x="83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2" y="17"/>
                      <a:pt x="0" y="19"/>
                      <a:pt x="0" y="2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3"/>
                      <a:pt x="2" y="56"/>
                      <a:pt x="5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6" y="56"/>
                      <a:pt x="88" y="53"/>
                      <a:pt x="88" y="50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19"/>
                      <a:pt x="86" y="17"/>
                      <a:pt x="83" y="17"/>
                    </a:cubicBezTo>
                    <a:close/>
                    <a:moveTo>
                      <a:pt x="60" y="72"/>
                    </a:move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60" y="45"/>
                      <a:pt x="60" y="45"/>
                      <a:pt x="60" y="45"/>
                    </a:cubicBezTo>
                    <a:lnTo>
                      <a:pt x="60" y="72"/>
                    </a:lnTo>
                    <a:close/>
                    <a:moveTo>
                      <a:pt x="84" y="25"/>
                    </a:moveTo>
                    <a:cubicBezTo>
                      <a:pt x="84" y="27"/>
                      <a:pt x="82" y="29"/>
                      <a:pt x="80" y="29"/>
                    </a:cubicBezTo>
                    <a:cubicBezTo>
                      <a:pt x="78" y="29"/>
                      <a:pt x="76" y="27"/>
                      <a:pt x="76" y="25"/>
                    </a:cubicBezTo>
                    <a:cubicBezTo>
                      <a:pt x="76" y="23"/>
                      <a:pt x="78" y="21"/>
                      <a:pt x="80" y="21"/>
                    </a:cubicBezTo>
                    <a:cubicBezTo>
                      <a:pt x="82" y="21"/>
                      <a:pt x="84" y="23"/>
                      <a:pt x="8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2" name="i$líḓè">
                <a:extLst>
                  <a:ext uri="{FF2B5EF4-FFF2-40B4-BE49-F238E27FC236}">
                    <a16:creationId xmlns:a16="http://schemas.microsoft.com/office/drawing/2014/main" id="{49CB49DA-2644-46D0-BA15-B24B465AAFB3}"/>
                  </a:ext>
                </a:extLst>
              </p:cNvPr>
              <p:cNvSpPr/>
              <p:nvPr/>
            </p:nvSpPr>
            <p:spPr bwMode="auto">
              <a:xfrm>
                <a:off x="10164756" y="2953235"/>
                <a:ext cx="244667" cy="258367"/>
              </a:xfrm>
              <a:custGeom>
                <a:avLst/>
                <a:gdLst>
                  <a:gd name="T0" fmla="*/ 69 w 76"/>
                  <a:gd name="T1" fmla="*/ 0 h 81"/>
                  <a:gd name="T2" fmla="*/ 8 w 76"/>
                  <a:gd name="T3" fmla="*/ 0 h 81"/>
                  <a:gd name="T4" fmla="*/ 0 w 76"/>
                  <a:gd name="T5" fmla="*/ 7 h 81"/>
                  <a:gd name="T6" fmla="*/ 0 w 76"/>
                  <a:gd name="T7" fmla="*/ 73 h 81"/>
                  <a:gd name="T8" fmla="*/ 8 w 76"/>
                  <a:gd name="T9" fmla="*/ 81 h 81"/>
                  <a:gd name="T10" fmla="*/ 69 w 76"/>
                  <a:gd name="T11" fmla="*/ 81 h 81"/>
                  <a:gd name="T12" fmla="*/ 76 w 76"/>
                  <a:gd name="T13" fmla="*/ 73 h 81"/>
                  <a:gd name="T14" fmla="*/ 76 w 76"/>
                  <a:gd name="T15" fmla="*/ 7 h 81"/>
                  <a:gd name="T16" fmla="*/ 69 w 76"/>
                  <a:gd name="T17" fmla="*/ 0 h 81"/>
                  <a:gd name="T18" fmla="*/ 66 w 76"/>
                  <a:gd name="T19" fmla="*/ 71 h 81"/>
                  <a:gd name="T20" fmla="*/ 11 w 76"/>
                  <a:gd name="T21" fmla="*/ 71 h 81"/>
                  <a:gd name="T22" fmla="*/ 11 w 76"/>
                  <a:gd name="T23" fmla="*/ 10 h 81"/>
                  <a:gd name="T24" fmla="*/ 66 w 76"/>
                  <a:gd name="T25" fmla="*/ 10 h 81"/>
                  <a:gd name="T26" fmla="*/ 66 w 76"/>
                  <a:gd name="T27" fmla="*/ 71 h 81"/>
                  <a:gd name="T28" fmla="*/ 21 w 76"/>
                  <a:gd name="T29" fmla="*/ 45 h 81"/>
                  <a:gd name="T30" fmla="*/ 56 w 76"/>
                  <a:gd name="T31" fmla="*/ 45 h 81"/>
                  <a:gd name="T32" fmla="*/ 56 w 76"/>
                  <a:gd name="T33" fmla="*/ 50 h 81"/>
                  <a:gd name="T34" fmla="*/ 21 w 76"/>
                  <a:gd name="T35" fmla="*/ 50 h 81"/>
                  <a:gd name="T36" fmla="*/ 21 w 76"/>
                  <a:gd name="T37" fmla="*/ 45 h 81"/>
                  <a:gd name="T38" fmla="*/ 21 w 76"/>
                  <a:gd name="T39" fmla="*/ 55 h 81"/>
                  <a:gd name="T40" fmla="*/ 56 w 76"/>
                  <a:gd name="T41" fmla="*/ 55 h 81"/>
                  <a:gd name="T42" fmla="*/ 56 w 76"/>
                  <a:gd name="T43" fmla="*/ 60 h 81"/>
                  <a:gd name="T44" fmla="*/ 21 w 76"/>
                  <a:gd name="T45" fmla="*/ 60 h 81"/>
                  <a:gd name="T46" fmla="*/ 21 w 76"/>
                  <a:gd name="T47" fmla="*/ 55 h 81"/>
                  <a:gd name="T48" fmla="*/ 26 w 76"/>
                  <a:gd name="T49" fmla="*/ 23 h 81"/>
                  <a:gd name="T50" fmla="*/ 33 w 76"/>
                  <a:gd name="T51" fmla="*/ 30 h 81"/>
                  <a:gd name="T52" fmla="*/ 41 w 76"/>
                  <a:gd name="T53" fmla="*/ 23 h 81"/>
                  <a:gd name="T54" fmla="*/ 33 w 76"/>
                  <a:gd name="T55" fmla="*/ 15 h 81"/>
                  <a:gd name="T56" fmla="*/ 26 w 76"/>
                  <a:gd name="T57" fmla="*/ 23 h 81"/>
                  <a:gd name="T58" fmla="*/ 38 w 76"/>
                  <a:gd name="T59" fmla="*/ 30 h 81"/>
                  <a:gd name="T60" fmla="*/ 28 w 76"/>
                  <a:gd name="T61" fmla="*/ 30 h 81"/>
                  <a:gd name="T62" fmla="*/ 21 w 76"/>
                  <a:gd name="T63" fmla="*/ 35 h 81"/>
                  <a:gd name="T64" fmla="*/ 21 w 76"/>
                  <a:gd name="T65" fmla="*/ 40 h 81"/>
                  <a:gd name="T66" fmla="*/ 46 w 76"/>
                  <a:gd name="T67" fmla="*/ 40 h 81"/>
                  <a:gd name="T68" fmla="*/ 46 w 76"/>
                  <a:gd name="T69" fmla="*/ 35 h 81"/>
                  <a:gd name="T70" fmla="*/ 38 w 76"/>
                  <a:gd name="T71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1">
                    <a:moveTo>
                      <a:pt x="6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4" y="81"/>
                      <a:pt x="8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73" y="81"/>
                      <a:pt x="76" y="77"/>
                      <a:pt x="76" y="73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3"/>
                      <a:pt x="73" y="0"/>
                      <a:pt x="69" y="0"/>
                    </a:cubicBezTo>
                    <a:close/>
                    <a:moveTo>
                      <a:pt x="66" y="71"/>
                    </a:move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6" y="71"/>
                    </a:lnTo>
                    <a:close/>
                    <a:moveTo>
                      <a:pt x="21" y="45"/>
                    </a:move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21" y="50"/>
                      <a:pt x="21" y="50"/>
                      <a:pt x="21" y="50"/>
                    </a:cubicBezTo>
                    <a:lnTo>
                      <a:pt x="21" y="45"/>
                    </a:lnTo>
                    <a:close/>
                    <a:moveTo>
                      <a:pt x="21" y="55"/>
                    </a:move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21" y="60"/>
                      <a:pt x="21" y="60"/>
                      <a:pt x="21" y="60"/>
                    </a:cubicBezTo>
                    <a:lnTo>
                      <a:pt x="21" y="55"/>
                    </a:lnTo>
                    <a:close/>
                    <a:moveTo>
                      <a:pt x="26" y="23"/>
                    </a:moveTo>
                    <a:cubicBezTo>
                      <a:pt x="26" y="27"/>
                      <a:pt x="29" y="30"/>
                      <a:pt x="33" y="30"/>
                    </a:cubicBezTo>
                    <a:cubicBezTo>
                      <a:pt x="37" y="30"/>
                      <a:pt x="41" y="27"/>
                      <a:pt x="41" y="23"/>
                    </a:cubicBezTo>
                    <a:cubicBezTo>
                      <a:pt x="41" y="18"/>
                      <a:pt x="37" y="15"/>
                      <a:pt x="33" y="15"/>
                    </a:cubicBezTo>
                    <a:cubicBezTo>
                      <a:pt x="29" y="15"/>
                      <a:pt x="26" y="18"/>
                      <a:pt x="26" y="23"/>
                    </a:cubicBezTo>
                    <a:close/>
                    <a:moveTo>
                      <a:pt x="38" y="30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4" y="30"/>
                      <a:pt x="21" y="32"/>
                      <a:pt x="21" y="35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2"/>
                      <a:pt x="42" y="30"/>
                      <a:pt x="3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3" name="îṡ1íḋè">
                <a:extLst>
                  <a:ext uri="{FF2B5EF4-FFF2-40B4-BE49-F238E27FC236}">
                    <a16:creationId xmlns:a16="http://schemas.microsoft.com/office/drawing/2014/main" id="{A003FF78-6E3E-49B1-B04D-6BEF3FBCB115}"/>
                  </a:ext>
                </a:extLst>
              </p:cNvPr>
              <p:cNvSpPr/>
              <p:nvPr/>
            </p:nvSpPr>
            <p:spPr bwMode="auto">
              <a:xfrm>
                <a:off x="10383977" y="2054822"/>
                <a:ext cx="248581" cy="248580"/>
              </a:xfrm>
              <a:custGeom>
                <a:avLst/>
                <a:gdLst>
                  <a:gd name="T0" fmla="*/ 67 w 127"/>
                  <a:gd name="T1" fmla="*/ 0 h 127"/>
                  <a:gd name="T2" fmla="*/ 55 w 127"/>
                  <a:gd name="T3" fmla="*/ 11 h 127"/>
                  <a:gd name="T4" fmla="*/ 67 w 127"/>
                  <a:gd name="T5" fmla="*/ 24 h 127"/>
                  <a:gd name="T6" fmla="*/ 39 w 127"/>
                  <a:gd name="T7" fmla="*/ 55 h 127"/>
                  <a:gd name="T8" fmla="*/ 11 w 127"/>
                  <a:gd name="T9" fmla="*/ 55 h 127"/>
                  <a:gd name="T10" fmla="*/ 34 w 127"/>
                  <a:gd name="T11" fmla="*/ 77 h 127"/>
                  <a:gd name="T12" fmla="*/ 0 w 127"/>
                  <a:gd name="T13" fmla="*/ 122 h 127"/>
                  <a:gd name="T14" fmla="*/ 0 w 127"/>
                  <a:gd name="T15" fmla="*/ 127 h 127"/>
                  <a:gd name="T16" fmla="*/ 4 w 127"/>
                  <a:gd name="T17" fmla="*/ 127 h 127"/>
                  <a:gd name="T18" fmla="*/ 49 w 127"/>
                  <a:gd name="T19" fmla="*/ 93 h 127"/>
                  <a:gd name="T20" fmla="*/ 71 w 127"/>
                  <a:gd name="T21" fmla="*/ 114 h 127"/>
                  <a:gd name="T22" fmla="*/ 71 w 127"/>
                  <a:gd name="T23" fmla="*/ 86 h 127"/>
                  <a:gd name="T24" fmla="*/ 102 w 127"/>
                  <a:gd name="T25" fmla="*/ 59 h 127"/>
                  <a:gd name="T26" fmla="*/ 114 w 127"/>
                  <a:gd name="T27" fmla="*/ 72 h 127"/>
                  <a:gd name="T28" fmla="*/ 127 w 127"/>
                  <a:gd name="T29" fmla="*/ 59 h 127"/>
                  <a:gd name="T30" fmla="*/ 67 w 127"/>
                  <a:gd name="T31" fmla="*/ 0 h 127"/>
                  <a:gd name="T32" fmla="*/ 55 w 127"/>
                  <a:gd name="T33" fmla="*/ 67 h 127"/>
                  <a:gd name="T34" fmla="*/ 47 w 127"/>
                  <a:gd name="T35" fmla="*/ 59 h 127"/>
                  <a:gd name="T36" fmla="*/ 75 w 127"/>
                  <a:gd name="T37" fmla="*/ 31 h 127"/>
                  <a:gd name="T38" fmla="*/ 83 w 127"/>
                  <a:gd name="T39" fmla="*/ 39 h 127"/>
                  <a:gd name="T40" fmla="*/ 55 w 127"/>
                  <a:gd name="T41" fmla="*/ 6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7">
                    <a:moveTo>
                      <a:pt x="67" y="0"/>
                    </a:moveTo>
                    <a:lnTo>
                      <a:pt x="55" y="11"/>
                    </a:lnTo>
                    <a:lnTo>
                      <a:pt x="67" y="24"/>
                    </a:lnTo>
                    <a:lnTo>
                      <a:pt x="39" y="55"/>
                    </a:lnTo>
                    <a:lnTo>
                      <a:pt x="11" y="55"/>
                    </a:lnTo>
                    <a:lnTo>
                      <a:pt x="34" y="77"/>
                    </a:lnTo>
                    <a:lnTo>
                      <a:pt x="0" y="122"/>
                    </a:lnTo>
                    <a:lnTo>
                      <a:pt x="0" y="127"/>
                    </a:lnTo>
                    <a:lnTo>
                      <a:pt x="4" y="127"/>
                    </a:lnTo>
                    <a:lnTo>
                      <a:pt x="49" y="93"/>
                    </a:lnTo>
                    <a:lnTo>
                      <a:pt x="71" y="114"/>
                    </a:lnTo>
                    <a:lnTo>
                      <a:pt x="71" y="86"/>
                    </a:lnTo>
                    <a:lnTo>
                      <a:pt x="102" y="59"/>
                    </a:lnTo>
                    <a:lnTo>
                      <a:pt x="114" y="72"/>
                    </a:lnTo>
                    <a:lnTo>
                      <a:pt x="127" y="59"/>
                    </a:lnTo>
                    <a:lnTo>
                      <a:pt x="67" y="0"/>
                    </a:lnTo>
                    <a:close/>
                    <a:moveTo>
                      <a:pt x="55" y="67"/>
                    </a:moveTo>
                    <a:lnTo>
                      <a:pt x="47" y="59"/>
                    </a:lnTo>
                    <a:lnTo>
                      <a:pt x="75" y="31"/>
                    </a:lnTo>
                    <a:lnTo>
                      <a:pt x="83" y="39"/>
                    </a:lnTo>
                    <a:lnTo>
                      <a:pt x="55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4" name="iṣļiḑe">
                <a:extLst>
                  <a:ext uri="{FF2B5EF4-FFF2-40B4-BE49-F238E27FC236}">
                    <a16:creationId xmlns:a16="http://schemas.microsoft.com/office/drawing/2014/main" id="{336FF760-F87D-4473-92E1-245873187586}"/>
                  </a:ext>
                </a:extLst>
              </p:cNvPr>
              <p:cNvSpPr/>
              <p:nvPr/>
            </p:nvSpPr>
            <p:spPr bwMode="auto">
              <a:xfrm>
                <a:off x="10274366" y="1367799"/>
                <a:ext cx="246623" cy="166372"/>
              </a:xfrm>
              <a:custGeom>
                <a:avLst/>
                <a:gdLst>
                  <a:gd name="T0" fmla="*/ 17 w 77"/>
                  <a:gd name="T1" fmla="*/ 19 h 52"/>
                  <a:gd name="T2" fmla="*/ 34 w 77"/>
                  <a:gd name="T3" fmla="*/ 36 h 52"/>
                  <a:gd name="T4" fmla="*/ 17 w 77"/>
                  <a:gd name="T5" fmla="*/ 52 h 52"/>
                  <a:gd name="T6" fmla="*/ 0 w 77"/>
                  <a:gd name="T7" fmla="*/ 36 h 52"/>
                  <a:gd name="T8" fmla="*/ 0 w 77"/>
                  <a:gd name="T9" fmla="*/ 33 h 52"/>
                  <a:gd name="T10" fmla="*/ 34 w 77"/>
                  <a:gd name="T11" fmla="*/ 0 h 52"/>
                  <a:gd name="T12" fmla="*/ 34 w 77"/>
                  <a:gd name="T13" fmla="*/ 9 h 52"/>
                  <a:gd name="T14" fmla="*/ 17 w 77"/>
                  <a:gd name="T15" fmla="*/ 16 h 52"/>
                  <a:gd name="T16" fmla="*/ 14 w 77"/>
                  <a:gd name="T17" fmla="*/ 19 h 52"/>
                  <a:gd name="T18" fmla="*/ 17 w 77"/>
                  <a:gd name="T19" fmla="*/ 19 h 52"/>
                  <a:gd name="T20" fmla="*/ 60 w 77"/>
                  <a:gd name="T21" fmla="*/ 19 h 52"/>
                  <a:gd name="T22" fmla="*/ 77 w 77"/>
                  <a:gd name="T23" fmla="*/ 36 h 52"/>
                  <a:gd name="T24" fmla="*/ 60 w 77"/>
                  <a:gd name="T25" fmla="*/ 52 h 52"/>
                  <a:gd name="T26" fmla="*/ 43 w 77"/>
                  <a:gd name="T27" fmla="*/ 36 h 52"/>
                  <a:gd name="T28" fmla="*/ 43 w 77"/>
                  <a:gd name="T29" fmla="*/ 33 h 52"/>
                  <a:gd name="T30" fmla="*/ 77 w 77"/>
                  <a:gd name="T31" fmla="*/ 0 h 52"/>
                  <a:gd name="T32" fmla="*/ 77 w 77"/>
                  <a:gd name="T33" fmla="*/ 9 h 52"/>
                  <a:gd name="T34" fmla="*/ 60 w 77"/>
                  <a:gd name="T35" fmla="*/ 16 h 52"/>
                  <a:gd name="T36" fmla="*/ 58 w 77"/>
                  <a:gd name="T37" fmla="*/ 19 h 52"/>
                  <a:gd name="T38" fmla="*/ 60 w 77"/>
                  <a:gd name="T3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52">
                    <a:moveTo>
                      <a:pt x="17" y="19"/>
                    </a:moveTo>
                    <a:cubicBezTo>
                      <a:pt x="26" y="19"/>
                      <a:pt x="34" y="26"/>
                      <a:pt x="34" y="36"/>
                    </a:cubicBezTo>
                    <a:cubicBezTo>
                      <a:pt x="34" y="45"/>
                      <a:pt x="26" y="52"/>
                      <a:pt x="17" y="52"/>
                    </a:cubicBezTo>
                    <a:cubicBezTo>
                      <a:pt x="8" y="52"/>
                      <a:pt x="0" y="45"/>
                      <a:pt x="0" y="3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7" y="9"/>
                      <a:pt x="21" y="12"/>
                      <a:pt x="17" y="16"/>
                    </a:cubicBezTo>
                    <a:cubicBezTo>
                      <a:pt x="16" y="17"/>
                      <a:pt x="15" y="18"/>
                      <a:pt x="14" y="19"/>
                    </a:cubicBezTo>
                    <a:cubicBezTo>
                      <a:pt x="15" y="19"/>
                      <a:pt x="16" y="19"/>
                      <a:pt x="17" y="19"/>
                    </a:cubicBezTo>
                    <a:close/>
                    <a:moveTo>
                      <a:pt x="60" y="19"/>
                    </a:moveTo>
                    <a:cubicBezTo>
                      <a:pt x="70" y="19"/>
                      <a:pt x="77" y="26"/>
                      <a:pt x="77" y="36"/>
                    </a:cubicBezTo>
                    <a:cubicBezTo>
                      <a:pt x="77" y="45"/>
                      <a:pt x="70" y="52"/>
                      <a:pt x="60" y="52"/>
                    </a:cubicBezTo>
                    <a:cubicBezTo>
                      <a:pt x="51" y="52"/>
                      <a:pt x="43" y="45"/>
                      <a:pt x="43" y="36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15"/>
                      <a:pt x="58" y="0"/>
                      <a:pt x="77" y="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1" y="9"/>
                      <a:pt x="65" y="12"/>
                      <a:pt x="60" y="16"/>
                    </a:cubicBezTo>
                    <a:cubicBezTo>
                      <a:pt x="59" y="17"/>
                      <a:pt x="58" y="18"/>
                      <a:pt x="58" y="19"/>
                    </a:cubicBezTo>
                    <a:cubicBezTo>
                      <a:pt x="58" y="19"/>
                      <a:pt x="59" y="19"/>
                      <a:pt x="6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5" name="îṧḷíďé">
                <a:extLst>
                  <a:ext uri="{FF2B5EF4-FFF2-40B4-BE49-F238E27FC236}">
                    <a16:creationId xmlns:a16="http://schemas.microsoft.com/office/drawing/2014/main" id="{B10305BE-EE98-4E7E-B91E-4DD97B9CABD3}"/>
                  </a:ext>
                </a:extLst>
              </p:cNvPr>
              <p:cNvSpPr/>
              <p:nvPr/>
            </p:nvSpPr>
            <p:spPr bwMode="auto">
              <a:xfrm>
                <a:off x="10213690" y="1782753"/>
                <a:ext cx="383636" cy="364063"/>
              </a:xfrm>
              <a:custGeom>
                <a:avLst/>
                <a:gdLst>
                  <a:gd name="T0" fmla="*/ 78 w 120"/>
                  <a:gd name="T1" fmla="*/ 29 h 114"/>
                  <a:gd name="T2" fmla="*/ 83 w 120"/>
                  <a:gd name="T3" fmla="*/ 0 h 114"/>
                  <a:gd name="T4" fmla="*/ 120 w 120"/>
                  <a:gd name="T5" fmla="*/ 52 h 114"/>
                  <a:gd name="T6" fmla="*/ 68 w 120"/>
                  <a:gd name="T7" fmla="*/ 90 h 114"/>
                  <a:gd name="T8" fmla="*/ 73 w 120"/>
                  <a:gd name="T9" fmla="*/ 60 h 114"/>
                  <a:gd name="T10" fmla="*/ 27 w 120"/>
                  <a:gd name="T11" fmla="*/ 114 h 114"/>
                  <a:gd name="T12" fmla="*/ 78 w 120"/>
                  <a:gd name="T1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14">
                    <a:moveTo>
                      <a:pt x="78" y="29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21" y="51"/>
                      <a:pt x="18" y="88"/>
                      <a:pt x="27" y="114"/>
                    </a:cubicBezTo>
                    <a:cubicBezTo>
                      <a:pt x="0" y="73"/>
                      <a:pt x="16" y="18"/>
                      <a:pt x="7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6" name="ïṡľïḑe">
                <a:extLst>
                  <a:ext uri="{FF2B5EF4-FFF2-40B4-BE49-F238E27FC236}">
                    <a16:creationId xmlns:a16="http://schemas.microsoft.com/office/drawing/2014/main" id="{0E0A76CF-638C-41B4-AD84-D50DB3C8DA80}"/>
                  </a:ext>
                </a:extLst>
              </p:cNvPr>
              <p:cNvSpPr/>
              <p:nvPr/>
            </p:nvSpPr>
            <p:spPr bwMode="auto">
              <a:xfrm>
                <a:off x="10295897" y="1555702"/>
                <a:ext cx="240752" cy="252495"/>
              </a:xfrm>
              <a:custGeom>
                <a:avLst/>
                <a:gdLst>
                  <a:gd name="T0" fmla="*/ 59 w 123"/>
                  <a:gd name="T1" fmla="*/ 129 h 129"/>
                  <a:gd name="T2" fmla="*/ 59 w 123"/>
                  <a:gd name="T3" fmla="*/ 72 h 129"/>
                  <a:gd name="T4" fmla="*/ 0 w 123"/>
                  <a:gd name="T5" fmla="*/ 129 h 129"/>
                  <a:gd name="T6" fmla="*/ 0 w 123"/>
                  <a:gd name="T7" fmla="*/ 0 h 129"/>
                  <a:gd name="T8" fmla="*/ 59 w 123"/>
                  <a:gd name="T9" fmla="*/ 59 h 129"/>
                  <a:gd name="T10" fmla="*/ 59 w 123"/>
                  <a:gd name="T11" fmla="*/ 0 h 129"/>
                  <a:gd name="T12" fmla="*/ 123 w 123"/>
                  <a:gd name="T13" fmla="*/ 65 h 129"/>
                  <a:gd name="T14" fmla="*/ 59 w 123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29">
                    <a:moveTo>
                      <a:pt x="59" y="129"/>
                    </a:moveTo>
                    <a:lnTo>
                      <a:pt x="59" y="72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9"/>
                    </a:lnTo>
                    <a:lnTo>
                      <a:pt x="59" y="0"/>
                    </a:lnTo>
                    <a:lnTo>
                      <a:pt x="123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7" name="íṩļíḍè">
                <a:extLst>
                  <a:ext uri="{FF2B5EF4-FFF2-40B4-BE49-F238E27FC236}">
                    <a16:creationId xmlns:a16="http://schemas.microsoft.com/office/drawing/2014/main" id="{0CB34E68-9525-41D1-8568-B4D47429DAEB}"/>
                  </a:ext>
                </a:extLst>
              </p:cNvPr>
              <p:cNvSpPr/>
              <p:nvPr/>
            </p:nvSpPr>
            <p:spPr bwMode="auto">
              <a:xfrm>
                <a:off x="10051231" y="3280109"/>
                <a:ext cx="303387" cy="303385"/>
              </a:xfrm>
              <a:custGeom>
                <a:avLst/>
                <a:gdLst>
                  <a:gd name="T0" fmla="*/ 95 w 95"/>
                  <a:gd name="T1" fmla="*/ 35 h 95"/>
                  <a:gd name="T2" fmla="*/ 60 w 95"/>
                  <a:gd name="T3" fmla="*/ 35 h 95"/>
                  <a:gd name="T4" fmla="*/ 73 w 95"/>
                  <a:gd name="T5" fmla="*/ 22 h 95"/>
                  <a:gd name="T6" fmla="*/ 48 w 95"/>
                  <a:gd name="T7" fmla="*/ 12 h 95"/>
                  <a:gd name="T8" fmla="*/ 23 w 95"/>
                  <a:gd name="T9" fmla="*/ 22 h 95"/>
                  <a:gd name="T10" fmla="*/ 12 w 95"/>
                  <a:gd name="T11" fmla="*/ 47 h 95"/>
                  <a:gd name="T12" fmla="*/ 23 w 95"/>
                  <a:gd name="T13" fmla="*/ 72 h 95"/>
                  <a:gd name="T14" fmla="*/ 48 w 95"/>
                  <a:gd name="T15" fmla="*/ 83 h 95"/>
                  <a:gd name="T16" fmla="*/ 73 w 95"/>
                  <a:gd name="T17" fmla="*/ 72 h 95"/>
                  <a:gd name="T18" fmla="*/ 74 w 95"/>
                  <a:gd name="T19" fmla="*/ 71 h 95"/>
                  <a:gd name="T20" fmla="*/ 83 w 95"/>
                  <a:gd name="T21" fmla="*/ 78 h 95"/>
                  <a:gd name="T22" fmla="*/ 48 w 95"/>
                  <a:gd name="T23" fmla="*/ 95 h 95"/>
                  <a:gd name="T24" fmla="*/ 0 w 95"/>
                  <a:gd name="T25" fmla="*/ 47 h 95"/>
                  <a:gd name="T26" fmla="*/ 48 w 95"/>
                  <a:gd name="T27" fmla="*/ 0 h 95"/>
                  <a:gd name="T28" fmla="*/ 81 w 95"/>
                  <a:gd name="T29" fmla="*/ 14 h 95"/>
                  <a:gd name="T30" fmla="*/ 95 w 95"/>
                  <a:gd name="T31" fmla="*/ 0 h 95"/>
                  <a:gd name="T32" fmla="*/ 95 w 95"/>
                  <a:gd name="T3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5" y="35"/>
                    </a:moveTo>
                    <a:cubicBezTo>
                      <a:pt x="60" y="35"/>
                      <a:pt x="60" y="35"/>
                      <a:pt x="60" y="35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66" y="15"/>
                      <a:pt x="57" y="12"/>
                      <a:pt x="48" y="12"/>
                    </a:cubicBezTo>
                    <a:cubicBezTo>
                      <a:pt x="38" y="12"/>
                      <a:pt x="29" y="15"/>
                      <a:pt x="23" y="22"/>
                    </a:cubicBezTo>
                    <a:cubicBezTo>
                      <a:pt x="16" y="29"/>
                      <a:pt x="12" y="38"/>
                      <a:pt x="12" y="47"/>
                    </a:cubicBezTo>
                    <a:cubicBezTo>
                      <a:pt x="12" y="57"/>
                      <a:pt x="16" y="66"/>
                      <a:pt x="23" y="72"/>
                    </a:cubicBezTo>
                    <a:cubicBezTo>
                      <a:pt x="29" y="79"/>
                      <a:pt x="38" y="83"/>
                      <a:pt x="48" y="83"/>
                    </a:cubicBezTo>
                    <a:cubicBezTo>
                      <a:pt x="57" y="83"/>
                      <a:pt x="66" y="79"/>
                      <a:pt x="73" y="72"/>
                    </a:cubicBezTo>
                    <a:cubicBezTo>
                      <a:pt x="73" y="72"/>
                      <a:pt x="74" y="71"/>
                      <a:pt x="74" y="71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75" y="88"/>
                      <a:pt x="62" y="95"/>
                      <a:pt x="48" y="95"/>
                    </a:cubicBezTo>
                    <a:cubicBezTo>
                      <a:pt x="22" y="95"/>
                      <a:pt x="0" y="73"/>
                      <a:pt x="0" y="47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61" y="0"/>
                      <a:pt x="73" y="5"/>
                      <a:pt x="81" y="14"/>
                    </a:cubicBezTo>
                    <a:cubicBezTo>
                      <a:pt x="95" y="0"/>
                      <a:pt x="95" y="0"/>
                      <a:pt x="95" y="0"/>
                    </a:cubicBezTo>
                    <a:lnTo>
                      <a:pt x="9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8" name="ïṩḻïḋê">
                <a:extLst>
                  <a:ext uri="{FF2B5EF4-FFF2-40B4-BE49-F238E27FC236}">
                    <a16:creationId xmlns:a16="http://schemas.microsoft.com/office/drawing/2014/main" id="{322B85F6-FD57-4B8A-985F-EB5D467BDEE6}"/>
                  </a:ext>
                </a:extLst>
              </p:cNvPr>
              <p:cNvSpPr/>
              <p:nvPr/>
            </p:nvSpPr>
            <p:spPr bwMode="auto">
              <a:xfrm>
                <a:off x="9912261" y="2277957"/>
                <a:ext cx="332746" cy="336661"/>
              </a:xfrm>
              <a:custGeom>
                <a:avLst/>
                <a:gdLst>
                  <a:gd name="T0" fmla="*/ 86 w 104"/>
                  <a:gd name="T1" fmla="*/ 0 h 105"/>
                  <a:gd name="T2" fmla="*/ 17 w 104"/>
                  <a:gd name="T3" fmla="*/ 0 h 105"/>
                  <a:gd name="T4" fmla="*/ 0 w 104"/>
                  <a:gd name="T5" fmla="*/ 18 h 105"/>
                  <a:gd name="T6" fmla="*/ 0 w 104"/>
                  <a:gd name="T7" fmla="*/ 87 h 105"/>
                  <a:gd name="T8" fmla="*/ 17 w 104"/>
                  <a:gd name="T9" fmla="*/ 105 h 105"/>
                  <a:gd name="T10" fmla="*/ 86 w 104"/>
                  <a:gd name="T11" fmla="*/ 105 h 105"/>
                  <a:gd name="T12" fmla="*/ 104 w 104"/>
                  <a:gd name="T13" fmla="*/ 87 h 105"/>
                  <a:gd name="T14" fmla="*/ 104 w 104"/>
                  <a:gd name="T15" fmla="*/ 18 h 105"/>
                  <a:gd name="T16" fmla="*/ 86 w 104"/>
                  <a:gd name="T17" fmla="*/ 0 h 105"/>
                  <a:gd name="T18" fmla="*/ 28 w 104"/>
                  <a:gd name="T19" fmla="*/ 85 h 105"/>
                  <a:gd name="T20" fmla="*/ 19 w 104"/>
                  <a:gd name="T21" fmla="*/ 76 h 105"/>
                  <a:gd name="T22" fmla="*/ 28 w 104"/>
                  <a:gd name="T23" fmla="*/ 67 h 105"/>
                  <a:gd name="T24" fmla="*/ 37 w 104"/>
                  <a:gd name="T25" fmla="*/ 76 h 105"/>
                  <a:gd name="T26" fmla="*/ 28 w 104"/>
                  <a:gd name="T27" fmla="*/ 85 h 105"/>
                  <a:gd name="T28" fmla="*/ 50 w 104"/>
                  <a:gd name="T29" fmla="*/ 85 h 105"/>
                  <a:gd name="T30" fmla="*/ 41 w 104"/>
                  <a:gd name="T31" fmla="*/ 63 h 105"/>
                  <a:gd name="T32" fmla="*/ 19 w 104"/>
                  <a:gd name="T33" fmla="*/ 54 h 105"/>
                  <a:gd name="T34" fmla="*/ 19 w 104"/>
                  <a:gd name="T35" fmla="*/ 41 h 105"/>
                  <a:gd name="T36" fmla="*/ 63 w 104"/>
                  <a:gd name="T37" fmla="*/ 85 h 105"/>
                  <a:gd name="T38" fmla="*/ 50 w 104"/>
                  <a:gd name="T39" fmla="*/ 85 h 105"/>
                  <a:gd name="T40" fmla="*/ 73 w 104"/>
                  <a:gd name="T41" fmla="*/ 85 h 105"/>
                  <a:gd name="T42" fmla="*/ 19 w 104"/>
                  <a:gd name="T43" fmla="*/ 31 h 105"/>
                  <a:gd name="T44" fmla="*/ 19 w 104"/>
                  <a:gd name="T45" fmla="*/ 18 h 105"/>
                  <a:gd name="T46" fmla="*/ 86 w 104"/>
                  <a:gd name="T47" fmla="*/ 85 h 105"/>
                  <a:gd name="T48" fmla="*/ 73 w 104"/>
                  <a:gd name="T49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05">
                    <a:moveTo>
                      <a:pt x="8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7"/>
                      <a:pt x="7" y="105"/>
                      <a:pt x="17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96" y="105"/>
                      <a:pt x="104" y="97"/>
                      <a:pt x="104" y="87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8"/>
                      <a:pt x="96" y="0"/>
                      <a:pt x="86" y="0"/>
                    </a:cubicBezTo>
                    <a:close/>
                    <a:moveTo>
                      <a:pt x="28" y="85"/>
                    </a:moveTo>
                    <a:cubicBezTo>
                      <a:pt x="23" y="85"/>
                      <a:pt x="19" y="81"/>
                      <a:pt x="19" y="76"/>
                    </a:cubicBezTo>
                    <a:cubicBezTo>
                      <a:pt x="19" y="71"/>
                      <a:pt x="23" y="67"/>
                      <a:pt x="28" y="67"/>
                    </a:cubicBezTo>
                    <a:cubicBezTo>
                      <a:pt x="33" y="67"/>
                      <a:pt x="37" y="71"/>
                      <a:pt x="37" y="76"/>
                    </a:cubicBezTo>
                    <a:cubicBezTo>
                      <a:pt x="37" y="81"/>
                      <a:pt x="33" y="85"/>
                      <a:pt x="28" y="85"/>
                    </a:cubicBezTo>
                    <a:close/>
                    <a:moveTo>
                      <a:pt x="50" y="85"/>
                    </a:moveTo>
                    <a:cubicBezTo>
                      <a:pt x="50" y="77"/>
                      <a:pt x="47" y="69"/>
                      <a:pt x="41" y="63"/>
                    </a:cubicBezTo>
                    <a:cubicBezTo>
                      <a:pt x="35" y="57"/>
                      <a:pt x="27" y="54"/>
                      <a:pt x="19" y="54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43" y="41"/>
                      <a:pt x="63" y="61"/>
                      <a:pt x="63" y="85"/>
                    </a:cubicBezTo>
                    <a:cubicBezTo>
                      <a:pt x="50" y="85"/>
                      <a:pt x="50" y="85"/>
                      <a:pt x="50" y="85"/>
                    </a:cubicBezTo>
                    <a:close/>
                    <a:moveTo>
                      <a:pt x="73" y="85"/>
                    </a:moveTo>
                    <a:cubicBezTo>
                      <a:pt x="73" y="55"/>
                      <a:pt x="49" y="31"/>
                      <a:pt x="19" y="3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56" y="18"/>
                      <a:pt x="86" y="48"/>
                      <a:pt x="86" y="85"/>
                    </a:cubicBezTo>
                    <a:cubicBezTo>
                      <a:pt x="73" y="85"/>
                      <a:pt x="73" y="85"/>
                      <a:pt x="7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9" name="íṣ1ïḓè">
                <a:extLst>
                  <a:ext uri="{FF2B5EF4-FFF2-40B4-BE49-F238E27FC236}">
                    <a16:creationId xmlns:a16="http://schemas.microsoft.com/office/drawing/2014/main" id="{CD48FBBD-B6D2-4DFE-BB30-6BF254219780}"/>
                  </a:ext>
                </a:extLst>
              </p:cNvPr>
              <p:cNvSpPr/>
              <p:nvPr/>
            </p:nvSpPr>
            <p:spPr bwMode="auto">
              <a:xfrm>
                <a:off x="9884858" y="3579580"/>
                <a:ext cx="307301" cy="322959"/>
              </a:xfrm>
              <a:custGeom>
                <a:avLst/>
                <a:gdLst>
                  <a:gd name="T0" fmla="*/ 41 w 96"/>
                  <a:gd name="T1" fmla="*/ 6 h 101"/>
                  <a:gd name="T2" fmla="*/ 42 w 96"/>
                  <a:gd name="T3" fmla="*/ 2 h 101"/>
                  <a:gd name="T4" fmla="*/ 36 w 96"/>
                  <a:gd name="T5" fmla="*/ 0 h 101"/>
                  <a:gd name="T6" fmla="*/ 35 w 96"/>
                  <a:gd name="T7" fmla="*/ 7 h 101"/>
                  <a:gd name="T8" fmla="*/ 0 w 96"/>
                  <a:gd name="T9" fmla="*/ 54 h 101"/>
                  <a:gd name="T10" fmla="*/ 96 w 96"/>
                  <a:gd name="T11" fmla="*/ 54 h 101"/>
                  <a:gd name="T12" fmla="*/ 33 w 96"/>
                  <a:gd name="T13" fmla="*/ 4 h 101"/>
                  <a:gd name="T14" fmla="*/ 38 w 96"/>
                  <a:gd name="T15" fmla="*/ 1 h 101"/>
                  <a:gd name="T16" fmla="*/ 40 w 96"/>
                  <a:gd name="T17" fmla="*/ 5 h 101"/>
                  <a:gd name="T18" fmla="*/ 35 w 96"/>
                  <a:gd name="T19" fmla="*/ 6 h 101"/>
                  <a:gd name="T20" fmla="*/ 73 w 96"/>
                  <a:gd name="T21" fmla="*/ 79 h 101"/>
                  <a:gd name="T22" fmla="*/ 54 w 96"/>
                  <a:gd name="T23" fmla="*/ 81 h 101"/>
                  <a:gd name="T24" fmla="*/ 48 w 96"/>
                  <a:gd name="T25" fmla="*/ 90 h 101"/>
                  <a:gd name="T26" fmla="*/ 13 w 96"/>
                  <a:gd name="T27" fmla="*/ 64 h 101"/>
                  <a:gd name="T28" fmla="*/ 12 w 96"/>
                  <a:gd name="T29" fmla="*/ 58 h 101"/>
                  <a:gd name="T30" fmla="*/ 22 w 96"/>
                  <a:gd name="T31" fmla="*/ 28 h 101"/>
                  <a:gd name="T32" fmla="*/ 42 w 96"/>
                  <a:gd name="T33" fmla="*/ 26 h 101"/>
                  <a:gd name="T34" fmla="*/ 48 w 96"/>
                  <a:gd name="T35" fmla="*/ 17 h 101"/>
                  <a:gd name="T36" fmla="*/ 83 w 96"/>
                  <a:gd name="T37" fmla="*/ 43 h 101"/>
                  <a:gd name="T38" fmla="*/ 84 w 96"/>
                  <a:gd name="T39" fmla="*/ 49 h 101"/>
                  <a:gd name="T40" fmla="*/ 73 w 96"/>
                  <a:gd name="T41" fmla="*/ 79 h 101"/>
                  <a:gd name="T42" fmla="*/ 53 w 96"/>
                  <a:gd name="T43" fmla="*/ 44 h 101"/>
                  <a:gd name="T44" fmla="*/ 43 w 96"/>
                  <a:gd name="T45" fmla="*/ 32 h 101"/>
                  <a:gd name="T46" fmla="*/ 40 w 96"/>
                  <a:gd name="T47" fmla="*/ 46 h 101"/>
                  <a:gd name="T48" fmla="*/ 38 w 96"/>
                  <a:gd name="T49" fmla="*/ 49 h 101"/>
                  <a:gd name="T50" fmla="*/ 26 w 96"/>
                  <a:gd name="T51" fmla="*/ 58 h 101"/>
                  <a:gd name="T52" fmla="*/ 38 w 96"/>
                  <a:gd name="T53" fmla="*/ 59 h 101"/>
                  <a:gd name="T54" fmla="*/ 43 w 96"/>
                  <a:gd name="T55" fmla="*/ 63 h 101"/>
                  <a:gd name="T56" fmla="*/ 53 w 96"/>
                  <a:gd name="T57" fmla="*/ 75 h 101"/>
                  <a:gd name="T58" fmla="*/ 56 w 96"/>
                  <a:gd name="T59" fmla="*/ 61 h 101"/>
                  <a:gd name="T60" fmla="*/ 58 w 96"/>
                  <a:gd name="T61" fmla="*/ 58 h 101"/>
                  <a:gd name="T62" fmla="*/ 70 w 96"/>
                  <a:gd name="T63" fmla="*/ 49 h 101"/>
                  <a:gd name="T64" fmla="*/ 58 w 96"/>
                  <a:gd name="T65" fmla="*/ 48 h 101"/>
                  <a:gd name="T66" fmla="*/ 48 w 96"/>
                  <a:gd name="T67" fmla="*/ 44 h 101"/>
                  <a:gd name="T68" fmla="*/ 48 w 96"/>
                  <a:gd name="T69" fmla="*/ 44 h 101"/>
                  <a:gd name="T70" fmla="*/ 48 w 96"/>
                  <a:gd name="T71" fmla="*/ 44 h 101"/>
                  <a:gd name="T72" fmla="*/ 49 w 96"/>
                  <a:gd name="T73" fmla="*/ 44 h 101"/>
                  <a:gd name="T74" fmla="*/ 52 w 96"/>
                  <a:gd name="T75" fmla="*/ 45 h 101"/>
                  <a:gd name="T76" fmla="*/ 39 w 96"/>
                  <a:gd name="T77" fmla="*/ 57 h 101"/>
                  <a:gd name="T78" fmla="*/ 46 w 96"/>
                  <a:gd name="T79" fmla="*/ 44 h 101"/>
                  <a:gd name="T80" fmla="*/ 53 w 96"/>
                  <a:gd name="T81" fmla="*/ 62 h 101"/>
                  <a:gd name="T82" fmla="*/ 50 w 96"/>
                  <a:gd name="T83" fmla="*/ 63 h 101"/>
                  <a:gd name="T84" fmla="*/ 47 w 96"/>
                  <a:gd name="T85" fmla="*/ 63 h 101"/>
                  <a:gd name="T86" fmla="*/ 47 w 96"/>
                  <a:gd name="T87" fmla="*/ 63 h 101"/>
                  <a:gd name="T88" fmla="*/ 51 w 96"/>
                  <a:gd name="T89" fmla="*/ 57 h 101"/>
                  <a:gd name="T90" fmla="*/ 57 w 96"/>
                  <a:gd name="T91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6" h="101">
                    <a:moveTo>
                      <a:pt x="48" y="6"/>
                    </a:moveTo>
                    <a:cubicBezTo>
                      <a:pt x="46" y="6"/>
                      <a:pt x="43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5"/>
                      <a:pt x="43" y="4"/>
                      <a:pt x="42" y="2"/>
                    </a:cubicBezTo>
                    <a:cubicBezTo>
                      <a:pt x="42" y="1"/>
                      <a:pt x="40" y="0"/>
                      <a:pt x="38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3" y="0"/>
                      <a:pt x="31" y="3"/>
                      <a:pt x="32" y="5"/>
                    </a:cubicBezTo>
                    <a:cubicBezTo>
                      <a:pt x="32" y="6"/>
                      <a:pt x="33" y="7"/>
                      <a:pt x="35" y="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5" y="13"/>
                      <a:pt x="0" y="32"/>
                      <a:pt x="0" y="54"/>
                    </a:cubicBezTo>
                    <a:cubicBezTo>
                      <a:pt x="0" y="80"/>
                      <a:pt x="22" y="101"/>
                      <a:pt x="48" y="101"/>
                    </a:cubicBezTo>
                    <a:cubicBezTo>
                      <a:pt x="74" y="101"/>
                      <a:pt x="96" y="80"/>
                      <a:pt x="96" y="54"/>
                    </a:cubicBezTo>
                    <a:cubicBezTo>
                      <a:pt x="96" y="27"/>
                      <a:pt x="74" y="6"/>
                      <a:pt x="48" y="6"/>
                    </a:cubicBezTo>
                    <a:close/>
                    <a:moveTo>
                      <a:pt x="33" y="4"/>
                    </a:moveTo>
                    <a:cubicBezTo>
                      <a:pt x="33" y="3"/>
                      <a:pt x="35" y="2"/>
                      <a:pt x="37" y="1"/>
                    </a:cubicBezTo>
                    <a:cubicBezTo>
                      <a:pt x="37" y="1"/>
                      <a:pt x="37" y="1"/>
                      <a:pt x="38" y="1"/>
                    </a:cubicBezTo>
                    <a:cubicBezTo>
                      <a:pt x="39" y="1"/>
                      <a:pt x="41" y="2"/>
                      <a:pt x="41" y="3"/>
                    </a:cubicBezTo>
                    <a:cubicBezTo>
                      <a:pt x="41" y="4"/>
                      <a:pt x="41" y="4"/>
                      <a:pt x="40" y="5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6" y="5"/>
                      <a:pt x="36" y="5"/>
                      <a:pt x="35" y="6"/>
                    </a:cubicBezTo>
                    <a:cubicBezTo>
                      <a:pt x="34" y="6"/>
                      <a:pt x="33" y="5"/>
                      <a:pt x="33" y="4"/>
                    </a:cubicBezTo>
                    <a:close/>
                    <a:moveTo>
                      <a:pt x="73" y="79"/>
                    </a:moveTo>
                    <a:cubicBezTo>
                      <a:pt x="69" y="84"/>
                      <a:pt x="64" y="87"/>
                      <a:pt x="58" y="88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90"/>
                      <a:pt x="50" y="90"/>
                      <a:pt x="48" y="90"/>
                    </a:cubicBezTo>
                    <a:cubicBezTo>
                      <a:pt x="38" y="90"/>
                      <a:pt x="29" y="86"/>
                      <a:pt x="22" y="79"/>
                    </a:cubicBezTo>
                    <a:cubicBezTo>
                      <a:pt x="18" y="75"/>
                      <a:pt x="15" y="70"/>
                      <a:pt x="13" y="64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5"/>
                      <a:pt x="12" y="54"/>
                    </a:cubicBezTo>
                    <a:cubicBezTo>
                      <a:pt x="12" y="44"/>
                      <a:pt x="15" y="35"/>
                      <a:pt x="22" y="28"/>
                    </a:cubicBezTo>
                    <a:cubicBezTo>
                      <a:pt x="27" y="24"/>
                      <a:pt x="32" y="21"/>
                      <a:pt x="38" y="19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5" y="18"/>
                      <a:pt x="46" y="17"/>
                      <a:pt x="48" y="17"/>
                    </a:cubicBezTo>
                    <a:cubicBezTo>
                      <a:pt x="58" y="17"/>
                      <a:pt x="67" y="21"/>
                      <a:pt x="73" y="28"/>
                    </a:cubicBezTo>
                    <a:cubicBezTo>
                      <a:pt x="78" y="32"/>
                      <a:pt x="81" y="38"/>
                      <a:pt x="83" y="43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50"/>
                      <a:pt x="84" y="52"/>
                      <a:pt x="84" y="54"/>
                    </a:cubicBezTo>
                    <a:cubicBezTo>
                      <a:pt x="84" y="63"/>
                      <a:pt x="80" y="72"/>
                      <a:pt x="73" y="79"/>
                    </a:cubicBezTo>
                    <a:close/>
                    <a:moveTo>
                      <a:pt x="73" y="29"/>
                    </a:moveTo>
                    <a:cubicBezTo>
                      <a:pt x="53" y="44"/>
                      <a:pt x="53" y="44"/>
                      <a:pt x="53" y="44"/>
                    </a:cubicBezTo>
                    <a:cubicBezTo>
                      <a:pt x="52" y="43"/>
                      <a:pt x="50" y="43"/>
                      <a:pt x="48" y="4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2" y="44"/>
                      <a:pt x="40" y="45"/>
                      <a:pt x="40" y="46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7" y="52"/>
                      <a:pt x="37" y="53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4" y="64"/>
                      <a:pt x="46" y="65"/>
                      <a:pt x="47" y="65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3"/>
                      <a:pt x="55" y="62"/>
                      <a:pt x="56" y="6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7"/>
                      <a:pt x="59" y="56"/>
                      <a:pt x="59" y="54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49"/>
                      <a:pt x="58" y="49"/>
                      <a:pt x="58" y="48"/>
                    </a:cubicBezTo>
                    <a:lnTo>
                      <a:pt x="73" y="29"/>
                    </a:lnTo>
                    <a:close/>
                    <a:moveTo>
                      <a:pt x="48" y="44"/>
                    </a:move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8" y="44"/>
                    </a:cubicBezTo>
                    <a:close/>
                    <a:moveTo>
                      <a:pt x="46" y="44"/>
                    </a:moveTo>
                    <a:cubicBezTo>
                      <a:pt x="47" y="44"/>
                      <a:pt x="47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50" y="44"/>
                      <a:pt x="51" y="44"/>
                      <a:pt x="52" y="45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9" y="56"/>
                      <a:pt x="39" y="56"/>
                    </a:cubicBezTo>
                    <a:cubicBezTo>
                      <a:pt x="37" y="50"/>
                      <a:pt x="41" y="45"/>
                      <a:pt x="46" y="44"/>
                    </a:cubicBezTo>
                    <a:close/>
                    <a:moveTo>
                      <a:pt x="53" y="62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2" y="62"/>
                      <a:pt x="51" y="63"/>
                      <a:pt x="50" y="63"/>
                    </a:cubicBezTo>
                    <a:cubicBezTo>
                      <a:pt x="49" y="63"/>
                      <a:pt x="49" y="63"/>
                      <a:pt x="48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6" y="63"/>
                      <a:pt x="45" y="63"/>
                      <a:pt x="44" y="62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50"/>
                      <a:pt x="57" y="51"/>
                      <a:pt x="57" y="52"/>
                    </a:cubicBezTo>
                    <a:cubicBezTo>
                      <a:pt x="58" y="56"/>
                      <a:pt x="56" y="60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0" name="îşľídè">
                <a:extLst>
                  <a:ext uri="{FF2B5EF4-FFF2-40B4-BE49-F238E27FC236}">
                    <a16:creationId xmlns:a16="http://schemas.microsoft.com/office/drawing/2014/main" id="{6AF949C4-5143-4DED-AF25-30107BA3C46A}"/>
                  </a:ext>
                </a:extLst>
              </p:cNvPr>
              <p:cNvSpPr/>
              <p:nvPr/>
            </p:nvSpPr>
            <p:spPr bwMode="auto">
              <a:xfrm>
                <a:off x="9763504" y="2679209"/>
                <a:ext cx="340575" cy="340575"/>
              </a:xfrm>
              <a:custGeom>
                <a:avLst/>
                <a:gdLst>
                  <a:gd name="T0" fmla="*/ 90 w 107"/>
                  <a:gd name="T1" fmla="*/ 74 h 107"/>
                  <a:gd name="T2" fmla="*/ 78 w 107"/>
                  <a:gd name="T3" fmla="*/ 79 h 107"/>
                  <a:gd name="T4" fmla="*/ 33 w 107"/>
                  <a:gd name="T5" fmla="*/ 56 h 107"/>
                  <a:gd name="T6" fmla="*/ 34 w 107"/>
                  <a:gd name="T7" fmla="*/ 54 h 107"/>
                  <a:gd name="T8" fmla="*/ 33 w 107"/>
                  <a:gd name="T9" fmla="*/ 51 h 107"/>
                  <a:gd name="T10" fmla="*/ 78 w 107"/>
                  <a:gd name="T11" fmla="*/ 29 h 107"/>
                  <a:gd name="T12" fmla="*/ 90 w 107"/>
                  <a:gd name="T13" fmla="*/ 34 h 107"/>
                  <a:gd name="T14" fmla="*/ 107 w 107"/>
                  <a:gd name="T15" fmla="*/ 17 h 107"/>
                  <a:gd name="T16" fmla="*/ 90 w 107"/>
                  <a:gd name="T17" fmla="*/ 0 h 107"/>
                  <a:gd name="T18" fmla="*/ 74 w 107"/>
                  <a:gd name="T19" fmla="*/ 17 h 107"/>
                  <a:gd name="T20" fmla="*/ 74 w 107"/>
                  <a:gd name="T21" fmla="*/ 20 h 107"/>
                  <a:gd name="T22" fmla="*/ 29 w 107"/>
                  <a:gd name="T23" fmla="*/ 42 h 107"/>
                  <a:gd name="T24" fmla="*/ 17 w 107"/>
                  <a:gd name="T25" fmla="*/ 37 h 107"/>
                  <a:gd name="T26" fmla="*/ 0 w 107"/>
                  <a:gd name="T27" fmla="*/ 54 h 107"/>
                  <a:gd name="T28" fmla="*/ 17 w 107"/>
                  <a:gd name="T29" fmla="*/ 70 h 107"/>
                  <a:gd name="T30" fmla="*/ 29 w 107"/>
                  <a:gd name="T31" fmla="*/ 65 h 107"/>
                  <a:gd name="T32" fmla="*/ 74 w 107"/>
                  <a:gd name="T33" fmla="*/ 88 h 107"/>
                  <a:gd name="T34" fmla="*/ 74 w 107"/>
                  <a:gd name="T35" fmla="*/ 90 h 107"/>
                  <a:gd name="T36" fmla="*/ 90 w 107"/>
                  <a:gd name="T37" fmla="*/ 107 h 107"/>
                  <a:gd name="T38" fmla="*/ 107 w 107"/>
                  <a:gd name="T39" fmla="*/ 90 h 107"/>
                  <a:gd name="T40" fmla="*/ 90 w 107"/>
                  <a:gd name="T41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107">
                    <a:moveTo>
                      <a:pt x="90" y="74"/>
                    </a:moveTo>
                    <a:cubicBezTo>
                      <a:pt x="86" y="74"/>
                      <a:pt x="81" y="76"/>
                      <a:pt x="78" y="7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6"/>
                      <a:pt x="34" y="55"/>
                      <a:pt x="34" y="54"/>
                    </a:cubicBezTo>
                    <a:cubicBezTo>
                      <a:pt x="34" y="53"/>
                      <a:pt x="34" y="52"/>
                      <a:pt x="33" y="51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81" y="32"/>
                      <a:pt x="86" y="34"/>
                      <a:pt x="90" y="34"/>
                    </a:cubicBezTo>
                    <a:cubicBezTo>
                      <a:pt x="100" y="34"/>
                      <a:pt x="107" y="26"/>
                      <a:pt x="107" y="17"/>
                    </a:cubicBezTo>
                    <a:cubicBezTo>
                      <a:pt x="107" y="8"/>
                      <a:pt x="100" y="0"/>
                      <a:pt x="90" y="0"/>
                    </a:cubicBezTo>
                    <a:cubicBezTo>
                      <a:pt x="81" y="0"/>
                      <a:pt x="74" y="8"/>
                      <a:pt x="74" y="17"/>
                    </a:cubicBezTo>
                    <a:cubicBezTo>
                      <a:pt x="74" y="18"/>
                      <a:pt x="74" y="19"/>
                      <a:pt x="74" y="20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6" y="39"/>
                      <a:pt x="22" y="37"/>
                      <a:pt x="17" y="37"/>
                    </a:cubicBezTo>
                    <a:cubicBezTo>
                      <a:pt x="8" y="37"/>
                      <a:pt x="0" y="45"/>
                      <a:pt x="0" y="54"/>
                    </a:cubicBezTo>
                    <a:cubicBezTo>
                      <a:pt x="0" y="63"/>
                      <a:pt x="8" y="70"/>
                      <a:pt x="17" y="70"/>
                    </a:cubicBezTo>
                    <a:cubicBezTo>
                      <a:pt x="22" y="70"/>
                      <a:pt x="26" y="68"/>
                      <a:pt x="29" y="65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9"/>
                      <a:pt x="74" y="90"/>
                      <a:pt x="74" y="90"/>
                    </a:cubicBezTo>
                    <a:cubicBezTo>
                      <a:pt x="74" y="100"/>
                      <a:pt x="81" y="107"/>
                      <a:pt x="90" y="107"/>
                    </a:cubicBezTo>
                    <a:cubicBezTo>
                      <a:pt x="100" y="107"/>
                      <a:pt x="107" y="100"/>
                      <a:pt x="107" y="90"/>
                    </a:cubicBezTo>
                    <a:cubicBezTo>
                      <a:pt x="107" y="81"/>
                      <a:pt x="100" y="74"/>
                      <a:pt x="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1" name="iṣľîḑè">
                <a:extLst>
                  <a:ext uri="{FF2B5EF4-FFF2-40B4-BE49-F238E27FC236}">
                    <a16:creationId xmlns:a16="http://schemas.microsoft.com/office/drawing/2014/main" id="{607FD165-85F8-47EC-90BD-A5B17A7FB701}"/>
                  </a:ext>
                </a:extLst>
              </p:cNvPr>
              <p:cNvSpPr/>
              <p:nvPr/>
            </p:nvSpPr>
            <p:spPr bwMode="auto">
              <a:xfrm>
                <a:off x="9875071" y="1874748"/>
                <a:ext cx="324917" cy="352319"/>
              </a:xfrm>
              <a:custGeom>
                <a:avLst/>
                <a:gdLst>
                  <a:gd name="T0" fmla="*/ 13 w 102"/>
                  <a:gd name="T1" fmla="*/ 100 h 110"/>
                  <a:gd name="T2" fmla="*/ 24 w 102"/>
                  <a:gd name="T3" fmla="*/ 110 h 110"/>
                  <a:gd name="T4" fmla="*/ 34 w 102"/>
                  <a:gd name="T5" fmla="*/ 100 h 110"/>
                  <a:gd name="T6" fmla="*/ 34 w 102"/>
                  <a:gd name="T7" fmla="*/ 100 h 110"/>
                  <a:gd name="T8" fmla="*/ 24 w 102"/>
                  <a:gd name="T9" fmla="*/ 89 h 110"/>
                  <a:gd name="T10" fmla="*/ 13 w 102"/>
                  <a:gd name="T11" fmla="*/ 100 h 110"/>
                  <a:gd name="T12" fmla="*/ 82 w 102"/>
                  <a:gd name="T13" fmla="*/ 100 h 110"/>
                  <a:gd name="T14" fmla="*/ 92 w 102"/>
                  <a:gd name="T15" fmla="*/ 110 h 110"/>
                  <a:gd name="T16" fmla="*/ 102 w 102"/>
                  <a:gd name="T17" fmla="*/ 100 h 110"/>
                  <a:gd name="T18" fmla="*/ 102 w 102"/>
                  <a:gd name="T19" fmla="*/ 100 h 110"/>
                  <a:gd name="T20" fmla="*/ 92 w 102"/>
                  <a:gd name="T21" fmla="*/ 89 h 110"/>
                  <a:gd name="T22" fmla="*/ 82 w 102"/>
                  <a:gd name="T23" fmla="*/ 100 h 110"/>
                  <a:gd name="T24" fmla="*/ 102 w 102"/>
                  <a:gd name="T25" fmla="*/ 55 h 110"/>
                  <a:gd name="T26" fmla="*/ 102 w 102"/>
                  <a:gd name="T27" fmla="*/ 14 h 110"/>
                  <a:gd name="T28" fmla="*/ 13 w 102"/>
                  <a:gd name="T29" fmla="*/ 14 h 110"/>
                  <a:gd name="T30" fmla="*/ 0 w 102"/>
                  <a:gd name="T31" fmla="*/ 0 h 110"/>
                  <a:gd name="T32" fmla="*/ 0 w 102"/>
                  <a:gd name="T33" fmla="*/ 7 h 110"/>
                  <a:gd name="T34" fmla="*/ 7 w 102"/>
                  <a:gd name="T35" fmla="*/ 14 h 110"/>
                  <a:gd name="T36" fmla="*/ 12 w 102"/>
                  <a:gd name="T37" fmla="*/ 58 h 110"/>
                  <a:gd name="T38" fmla="*/ 7 w 102"/>
                  <a:gd name="T39" fmla="*/ 69 h 110"/>
                  <a:gd name="T40" fmla="*/ 20 w 102"/>
                  <a:gd name="T41" fmla="*/ 82 h 110"/>
                  <a:gd name="T42" fmla="*/ 102 w 102"/>
                  <a:gd name="T43" fmla="*/ 82 h 110"/>
                  <a:gd name="T44" fmla="*/ 102 w 102"/>
                  <a:gd name="T45" fmla="*/ 76 h 110"/>
                  <a:gd name="T46" fmla="*/ 20 w 102"/>
                  <a:gd name="T47" fmla="*/ 76 h 110"/>
                  <a:gd name="T48" fmla="*/ 13 w 102"/>
                  <a:gd name="T49" fmla="*/ 69 h 110"/>
                  <a:gd name="T50" fmla="*/ 13 w 102"/>
                  <a:gd name="T51" fmla="*/ 69 h 110"/>
                  <a:gd name="T52" fmla="*/ 102 w 102"/>
                  <a:gd name="T53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2" h="110">
                    <a:moveTo>
                      <a:pt x="13" y="100"/>
                    </a:moveTo>
                    <a:cubicBezTo>
                      <a:pt x="13" y="105"/>
                      <a:pt x="18" y="110"/>
                      <a:pt x="24" y="110"/>
                    </a:cubicBezTo>
                    <a:cubicBezTo>
                      <a:pt x="29" y="110"/>
                      <a:pt x="34" y="105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94"/>
                      <a:pt x="29" y="89"/>
                      <a:pt x="24" y="89"/>
                    </a:cubicBezTo>
                    <a:cubicBezTo>
                      <a:pt x="18" y="89"/>
                      <a:pt x="13" y="94"/>
                      <a:pt x="13" y="100"/>
                    </a:cubicBezTo>
                    <a:close/>
                    <a:moveTo>
                      <a:pt x="82" y="100"/>
                    </a:moveTo>
                    <a:cubicBezTo>
                      <a:pt x="82" y="105"/>
                      <a:pt x="86" y="110"/>
                      <a:pt x="92" y="110"/>
                    </a:cubicBezTo>
                    <a:cubicBezTo>
                      <a:pt x="98" y="110"/>
                      <a:pt x="102" y="105"/>
                      <a:pt x="102" y="100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94"/>
                      <a:pt x="98" y="89"/>
                      <a:pt x="92" y="89"/>
                    </a:cubicBezTo>
                    <a:cubicBezTo>
                      <a:pt x="86" y="89"/>
                      <a:pt x="82" y="94"/>
                      <a:pt x="82" y="100"/>
                    </a:cubicBezTo>
                    <a:close/>
                    <a:moveTo>
                      <a:pt x="102" y="55"/>
                    </a:moveTo>
                    <a:cubicBezTo>
                      <a:pt x="102" y="14"/>
                      <a:pt x="102" y="14"/>
                      <a:pt x="10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6"/>
                      <a:pt x="7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7" y="10"/>
                      <a:pt x="7" y="1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9" y="61"/>
                      <a:pt x="7" y="64"/>
                      <a:pt x="7" y="69"/>
                    </a:cubicBezTo>
                    <a:cubicBezTo>
                      <a:pt x="7" y="76"/>
                      <a:pt x="13" y="82"/>
                      <a:pt x="20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16" y="76"/>
                      <a:pt x="13" y="73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lnTo>
                      <a:pt x="102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2" name="ïṧḷïḓê">
                <a:extLst>
                  <a:ext uri="{FF2B5EF4-FFF2-40B4-BE49-F238E27FC236}">
                    <a16:creationId xmlns:a16="http://schemas.microsoft.com/office/drawing/2014/main" id="{EB920A0E-0AF0-4D3B-A23B-62B5E8126343}"/>
                  </a:ext>
                </a:extLst>
              </p:cNvPr>
              <p:cNvSpPr/>
              <p:nvPr/>
            </p:nvSpPr>
            <p:spPr bwMode="auto">
              <a:xfrm>
                <a:off x="9965108" y="1600722"/>
                <a:ext cx="274026" cy="268153"/>
              </a:xfrm>
              <a:custGeom>
                <a:avLst/>
                <a:gdLst>
                  <a:gd name="T0" fmla="*/ 82 w 86"/>
                  <a:gd name="T1" fmla="*/ 47 h 84"/>
                  <a:gd name="T2" fmla="*/ 82 w 86"/>
                  <a:gd name="T3" fmla="*/ 42 h 84"/>
                  <a:gd name="T4" fmla="*/ 43 w 86"/>
                  <a:gd name="T5" fmla="*/ 3 h 84"/>
                  <a:gd name="T6" fmla="*/ 36 w 86"/>
                  <a:gd name="T7" fmla="*/ 4 h 84"/>
                  <a:gd name="T8" fmla="*/ 24 w 86"/>
                  <a:gd name="T9" fmla="*/ 0 h 84"/>
                  <a:gd name="T10" fmla="*/ 0 w 86"/>
                  <a:gd name="T11" fmla="*/ 23 h 84"/>
                  <a:gd name="T12" fmla="*/ 4 w 86"/>
                  <a:gd name="T13" fmla="*/ 36 h 84"/>
                  <a:gd name="T14" fmla="*/ 4 w 86"/>
                  <a:gd name="T15" fmla="*/ 42 h 84"/>
                  <a:gd name="T16" fmla="*/ 43 w 86"/>
                  <a:gd name="T17" fmla="*/ 81 h 84"/>
                  <a:gd name="T18" fmla="*/ 50 w 86"/>
                  <a:gd name="T19" fmla="*/ 80 h 84"/>
                  <a:gd name="T20" fmla="*/ 62 w 86"/>
                  <a:gd name="T21" fmla="*/ 84 h 84"/>
                  <a:gd name="T22" fmla="*/ 86 w 86"/>
                  <a:gd name="T23" fmla="*/ 61 h 84"/>
                  <a:gd name="T24" fmla="*/ 82 w 86"/>
                  <a:gd name="T25" fmla="*/ 47 h 84"/>
                  <a:gd name="T26" fmla="*/ 46 w 86"/>
                  <a:gd name="T27" fmla="*/ 71 h 84"/>
                  <a:gd name="T28" fmla="*/ 23 w 86"/>
                  <a:gd name="T29" fmla="*/ 64 h 84"/>
                  <a:gd name="T30" fmla="*/ 24 w 86"/>
                  <a:gd name="T31" fmla="*/ 51 h 84"/>
                  <a:gd name="T32" fmla="*/ 34 w 86"/>
                  <a:gd name="T33" fmla="*/ 59 h 84"/>
                  <a:gd name="T34" fmla="*/ 52 w 86"/>
                  <a:gd name="T35" fmla="*/ 58 h 84"/>
                  <a:gd name="T36" fmla="*/ 41 w 86"/>
                  <a:gd name="T37" fmla="*/ 47 h 84"/>
                  <a:gd name="T38" fmla="*/ 20 w 86"/>
                  <a:gd name="T39" fmla="*/ 30 h 84"/>
                  <a:gd name="T40" fmla="*/ 37 w 86"/>
                  <a:gd name="T41" fmla="*/ 13 h 84"/>
                  <a:gd name="T42" fmla="*/ 61 w 86"/>
                  <a:gd name="T43" fmla="*/ 19 h 84"/>
                  <a:gd name="T44" fmla="*/ 59 w 86"/>
                  <a:gd name="T45" fmla="*/ 31 h 84"/>
                  <a:gd name="T46" fmla="*/ 42 w 86"/>
                  <a:gd name="T47" fmla="*/ 22 h 84"/>
                  <a:gd name="T48" fmla="*/ 38 w 86"/>
                  <a:gd name="T49" fmla="*/ 35 h 84"/>
                  <a:gd name="T50" fmla="*/ 66 w 86"/>
                  <a:gd name="T51" fmla="*/ 49 h 84"/>
                  <a:gd name="T52" fmla="*/ 46 w 86"/>
                  <a:gd name="T53" fmla="*/ 7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84">
                    <a:moveTo>
                      <a:pt x="82" y="47"/>
                    </a:moveTo>
                    <a:cubicBezTo>
                      <a:pt x="82" y="46"/>
                      <a:pt x="82" y="44"/>
                      <a:pt x="82" y="42"/>
                    </a:cubicBezTo>
                    <a:cubicBezTo>
                      <a:pt x="82" y="21"/>
                      <a:pt x="64" y="3"/>
                      <a:pt x="43" y="3"/>
                    </a:cubicBezTo>
                    <a:cubicBezTo>
                      <a:pt x="41" y="3"/>
                      <a:pt x="39" y="3"/>
                      <a:pt x="36" y="4"/>
                    </a:cubicBezTo>
                    <a:cubicBezTo>
                      <a:pt x="33" y="1"/>
                      <a:pt x="2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8"/>
                      <a:pt x="2" y="32"/>
                      <a:pt x="4" y="36"/>
                    </a:cubicBezTo>
                    <a:cubicBezTo>
                      <a:pt x="4" y="38"/>
                      <a:pt x="4" y="40"/>
                      <a:pt x="4" y="42"/>
                    </a:cubicBezTo>
                    <a:cubicBezTo>
                      <a:pt x="4" y="64"/>
                      <a:pt x="21" y="81"/>
                      <a:pt x="43" y="81"/>
                    </a:cubicBezTo>
                    <a:cubicBezTo>
                      <a:pt x="45" y="81"/>
                      <a:pt x="48" y="81"/>
                      <a:pt x="50" y="80"/>
                    </a:cubicBezTo>
                    <a:cubicBezTo>
                      <a:pt x="54" y="83"/>
                      <a:pt x="58" y="84"/>
                      <a:pt x="62" y="84"/>
                    </a:cubicBezTo>
                    <a:cubicBezTo>
                      <a:pt x="75" y="84"/>
                      <a:pt x="86" y="73"/>
                      <a:pt x="86" y="61"/>
                    </a:cubicBezTo>
                    <a:cubicBezTo>
                      <a:pt x="86" y="56"/>
                      <a:pt x="84" y="51"/>
                      <a:pt x="82" y="47"/>
                    </a:cubicBezTo>
                    <a:close/>
                    <a:moveTo>
                      <a:pt x="46" y="71"/>
                    </a:moveTo>
                    <a:cubicBezTo>
                      <a:pt x="34" y="71"/>
                      <a:pt x="28" y="69"/>
                      <a:pt x="23" y="64"/>
                    </a:cubicBezTo>
                    <a:cubicBezTo>
                      <a:pt x="17" y="58"/>
                      <a:pt x="19" y="52"/>
                      <a:pt x="24" y="51"/>
                    </a:cubicBezTo>
                    <a:cubicBezTo>
                      <a:pt x="29" y="51"/>
                      <a:pt x="32" y="57"/>
                      <a:pt x="34" y="59"/>
                    </a:cubicBezTo>
                    <a:cubicBezTo>
                      <a:pt x="37" y="60"/>
                      <a:pt x="47" y="64"/>
                      <a:pt x="52" y="58"/>
                    </a:cubicBezTo>
                    <a:cubicBezTo>
                      <a:pt x="58" y="51"/>
                      <a:pt x="48" y="48"/>
                      <a:pt x="41" y="47"/>
                    </a:cubicBezTo>
                    <a:cubicBezTo>
                      <a:pt x="32" y="46"/>
                      <a:pt x="19" y="40"/>
                      <a:pt x="20" y="30"/>
                    </a:cubicBezTo>
                    <a:cubicBezTo>
                      <a:pt x="21" y="19"/>
                      <a:pt x="29" y="14"/>
                      <a:pt x="37" y="13"/>
                    </a:cubicBezTo>
                    <a:cubicBezTo>
                      <a:pt x="48" y="12"/>
                      <a:pt x="55" y="15"/>
                      <a:pt x="61" y="19"/>
                    </a:cubicBezTo>
                    <a:cubicBezTo>
                      <a:pt x="67" y="25"/>
                      <a:pt x="63" y="31"/>
                      <a:pt x="59" y="31"/>
                    </a:cubicBezTo>
                    <a:cubicBezTo>
                      <a:pt x="55" y="32"/>
                      <a:pt x="51" y="22"/>
                      <a:pt x="42" y="22"/>
                    </a:cubicBezTo>
                    <a:cubicBezTo>
                      <a:pt x="33" y="22"/>
                      <a:pt x="27" y="32"/>
                      <a:pt x="38" y="35"/>
                    </a:cubicBezTo>
                    <a:cubicBezTo>
                      <a:pt x="49" y="37"/>
                      <a:pt x="61" y="38"/>
                      <a:pt x="66" y="49"/>
                    </a:cubicBezTo>
                    <a:cubicBezTo>
                      <a:pt x="70" y="59"/>
                      <a:pt x="59" y="70"/>
                      <a:pt x="46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3" name="îŝlide">
                <a:extLst>
                  <a:ext uri="{FF2B5EF4-FFF2-40B4-BE49-F238E27FC236}">
                    <a16:creationId xmlns:a16="http://schemas.microsoft.com/office/drawing/2014/main" id="{87A7F658-7BC5-4151-A132-71A9F0A52B41}"/>
                  </a:ext>
                </a:extLst>
              </p:cNvPr>
              <p:cNvSpPr/>
              <p:nvPr/>
            </p:nvSpPr>
            <p:spPr bwMode="auto">
              <a:xfrm>
                <a:off x="10082548" y="1367799"/>
                <a:ext cx="152672" cy="199648"/>
              </a:xfrm>
              <a:custGeom>
                <a:avLst/>
                <a:gdLst>
                  <a:gd name="T0" fmla="*/ 42 w 48"/>
                  <a:gd name="T1" fmla="*/ 8 h 63"/>
                  <a:gd name="T2" fmla="*/ 6 w 48"/>
                  <a:gd name="T3" fmla="*/ 8 h 63"/>
                  <a:gd name="T4" fmla="*/ 0 w 48"/>
                  <a:gd name="T5" fmla="*/ 14 h 63"/>
                  <a:gd name="T6" fmla="*/ 0 w 48"/>
                  <a:gd name="T7" fmla="*/ 16 h 63"/>
                  <a:gd name="T8" fmla="*/ 48 w 48"/>
                  <a:gd name="T9" fmla="*/ 16 h 63"/>
                  <a:gd name="T10" fmla="*/ 48 w 48"/>
                  <a:gd name="T11" fmla="*/ 14 h 63"/>
                  <a:gd name="T12" fmla="*/ 42 w 48"/>
                  <a:gd name="T13" fmla="*/ 8 h 63"/>
                  <a:gd name="T14" fmla="*/ 31 w 48"/>
                  <a:gd name="T15" fmla="*/ 4 h 63"/>
                  <a:gd name="T16" fmla="*/ 32 w 48"/>
                  <a:gd name="T17" fmla="*/ 10 h 63"/>
                  <a:gd name="T18" fmla="*/ 16 w 48"/>
                  <a:gd name="T19" fmla="*/ 10 h 63"/>
                  <a:gd name="T20" fmla="*/ 17 w 48"/>
                  <a:gd name="T21" fmla="*/ 4 h 63"/>
                  <a:gd name="T22" fmla="*/ 31 w 48"/>
                  <a:gd name="T23" fmla="*/ 4 h 63"/>
                  <a:gd name="T24" fmla="*/ 32 w 48"/>
                  <a:gd name="T25" fmla="*/ 0 h 63"/>
                  <a:gd name="T26" fmla="*/ 16 w 48"/>
                  <a:gd name="T27" fmla="*/ 0 h 63"/>
                  <a:gd name="T28" fmla="*/ 13 w 48"/>
                  <a:gd name="T29" fmla="*/ 3 h 63"/>
                  <a:gd name="T30" fmla="*/ 12 w 48"/>
                  <a:gd name="T31" fmla="*/ 11 h 63"/>
                  <a:gd name="T32" fmla="*/ 14 w 48"/>
                  <a:gd name="T33" fmla="*/ 14 h 63"/>
                  <a:gd name="T34" fmla="*/ 34 w 48"/>
                  <a:gd name="T35" fmla="*/ 14 h 63"/>
                  <a:gd name="T36" fmla="*/ 36 w 48"/>
                  <a:gd name="T37" fmla="*/ 11 h 63"/>
                  <a:gd name="T38" fmla="*/ 35 w 48"/>
                  <a:gd name="T39" fmla="*/ 3 h 63"/>
                  <a:gd name="T40" fmla="*/ 32 w 48"/>
                  <a:gd name="T41" fmla="*/ 0 h 63"/>
                  <a:gd name="T42" fmla="*/ 43 w 48"/>
                  <a:gd name="T43" fmla="*/ 20 h 63"/>
                  <a:gd name="T44" fmla="*/ 5 w 48"/>
                  <a:gd name="T45" fmla="*/ 20 h 63"/>
                  <a:gd name="T46" fmla="*/ 2 w 48"/>
                  <a:gd name="T47" fmla="*/ 24 h 63"/>
                  <a:gd name="T48" fmla="*/ 5 w 48"/>
                  <a:gd name="T49" fmla="*/ 59 h 63"/>
                  <a:gd name="T50" fmla="*/ 9 w 48"/>
                  <a:gd name="T51" fmla="*/ 63 h 63"/>
                  <a:gd name="T52" fmla="*/ 39 w 48"/>
                  <a:gd name="T53" fmla="*/ 63 h 63"/>
                  <a:gd name="T54" fmla="*/ 43 w 48"/>
                  <a:gd name="T55" fmla="*/ 59 h 63"/>
                  <a:gd name="T56" fmla="*/ 46 w 48"/>
                  <a:gd name="T57" fmla="*/ 24 h 63"/>
                  <a:gd name="T58" fmla="*/ 43 w 48"/>
                  <a:gd name="T59" fmla="*/ 20 h 63"/>
                  <a:gd name="T60" fmla="*/ 16 w 48"/>
                  <a:gd name="T61" fmla="*/ 55 h 63"/>
                  <a:gd name="T62" fmla="*/ 10 w 48"/>
                  <a:gd name="T63" fmla="*/ 55 h 63"/>
                  <a:gd name="T64" fmla="*/ 8 w 48"/>
                  <a:gd name="T65" fmla="*/ 28 h 63"/>
                  <a:gd name="T66" fmla="*/ 16 w 48"/>
                  <a:gd name="T67" fmla="*/ 28 h 63"/>
                  <a:gd name="T68" fmla="*/ 16 w 48"/>
                  <a:gd name="T69" fmla="*/ 55 h 63"/>
                  <a:gd name="T70" fmla="*/ 28 w 48"/>
                  <a:gd name="T71" fmla="*/ 55 h 63"/>
                  <a:gd name="T72" fmla="*/ 20 w 48"/>
                  <a:gd name="T73" fmla="*/ 55 h 63"/>
                  <a:gd name="T74" fmla="*/ 20 w 48"/>
                  <a:gd name="T75" fmla="*/ 28 h 63"/>
                  <a:gd name="T76" fmla="*/ 28 w 48"/>
                  <a:gd name="T77" fmla="*/ 28 h 63"/>
                  <a:gd name="T78" fmla="*/ 28 w 48"/>
                  <a:gd name="T79" fmla="*/ 55 h 63"/>
                  <a:gd name="T80" fmla="*/ 38 w 48"/>
                  <a:gd name="T81" fmla="*/ 55 h 63"/>
                  <a:gd name="T82" fmla="*/ 32 w 48"/>
                  <a:gd name="T83" fmla="*/ 55 h 63"/>
                  <a:gd name="T84" fmla="*/ 32 w 48"/>
                  <a:gd name="T85" fmla="*/ 28 h 63"/>
                  <a:gd name="T86" fmla="*/ 40 w 48"/>
                  <a:gd name="T87" fmla="*/ 28 h 63"/>
                  <a:gd name="T88" fmla="*/ 38 w 48"/>
                  <a:gd name="T89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63">
                    <a:moveTo>
                      <a:pt x="42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3" y="8"/>
                      <a:pt x="0" y="11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1"/>
                      <a:pt x="45" y="8"/>
                      <a:pt x="42" y="8"/>
                    </a:cubicBezTo>
                    <a:close/>
                    <a:moveTo>
                      <a:pt x="31" y="4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31" y="4"/>
                      <a:pt x="31" y="4"/>
                      <a:pt x="31" y="4"/>
                    </a:cubicBezTo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3" y="1"/>
                      <a:pt x="13" y="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3"/>
                      <a:pt x="13" y="14"/>
                      <a:pt x="1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6" y="14"/>
                      <a:pt x="37" y="13"/>
                      <a:pt x="36" y="1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lose/>
                    <a:moveTo>
                      <a:pt x="43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2" y="22"/>
                      <a:pt x="2" y="24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1"/>
                      <a:pt x="7" y="63"/>
                      <a:pt x="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1" y="63"/>
                      <a:pt x="43" y="61"/>
                      <a:pt x="43" y="59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22"/>
                      <a:pt x="45" y="20"/>
                      <a:pt x="43" y="20"/>
                    </a:cubicBezTo>
                    <a:close/>
                    <a:moveTo>
                      <a:pt x="16" y="55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6" y="28"/>
                      <a:pt x="16" y="28"/>
                      <a:pt x="16" y="28"/>
                    </a:cubicBezTo>
                    <a:lnTo>
                      <a:pt x="16" y="55"/>
                    </a:lnTo>
                    <a:close/>
                    <a:moveTo>
                      <a:pt x="28" y="55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28" y="55"/>
                    </a:lnTo>
                    <a:close/>
                    <a:moveTo>
                      <a:pt x="38" y="55"/>
                    </a:move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40" y="28"/>
                      <a:pt x="40" y="28"/>
                      <a:pt x="40" y="28"/>
                    </a:cubicBezTo>
                    <a:lnTo>
                      <a:pt x="3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4" name="íṣļïde">
                <a:extLst>
                  <a:ext uri="{FF2B5EF4-FFF2-40B4-BE49-F238E27FC236}">
                    <a16:creationId xmlns:a16="http://schemas.microsoft.com/office/drawing/2014/main" id="{92CD2E76-D726-4649-89AF-C1C3114162A5}"/>
                  </a:ext>
                </a:extLst>
              </p:cNvPr>
              <p:cNvSpPr/>
              <p:nvPr/>
            </p:nvSpPr>
            <p:spPr bwMode="auto">
              <a:xfrm>
                <a:off x="9634320" y="3002169"/>
                <a:ext cx="416912" cy="418868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5 h 131"/>
                  <a:gd name="T4" fmla="*/ 65 w 130"/>
                  <a:gd name="T5" fmla="*/ 131 h 131"/>
                  <a:gd name="T6" fmla="*/ 130 w 130"/>
                  <a:gd name="T7" fmla="*/ 65 h 131"/>
                  <a:gd name="T8" fmla="*/ 65 w 130"/>
                  <a:gd name="T9" fmla="*/ 0 h 131"/>
                  <a:gd name="T10" fmla="*/ 65 w 130"/>
                  <a:gd name="T11" fmla="*/ 114 h 131"/>
                  <a:gd name="T12" fmla="*/ 16 w 130"/>
                  <a:gd name="T13" fmla="*/ 65 h 131"/>
                  <a:gd name="T14" fmla="*/ 65 w 130"/>
                  <a:gd name="T15" fmla="*/ 17 h 131"/>
                  <a:gd name="T16" fmla="*/ 114 w 130"/>
                  <a:gd name="T17" fmla="*/ 65 h 131"/>
                  <a:gd name="T18" fmla="*/ 65 w 130"/>
                  <a:gd name="T19" fmla="*/ 114 h 131"/>
                  <a:gd name="T20" fmla="*/ 40 w 130"/>
                  <a:gd name="T21" fmla="*/ 65 h 131"/>
                  <a:gd name="T22" fmla="*/ 65 w 130"/>
                  <a:gd name="T23" fmla="*/ 90 h 131"/>
                  <a:gd name="T24" fmla="*/ 89 w 130"/>
                  <a:gd name="T25" fmla="*/ 65 h 131"/>
                  <a:gd name="T26" fmla="*/ 65 w 130"/>
                  <a:gd name="T27" fmla="*/ 41 h 131"/>
                  <a:gd name="T28" fmla="*/ 40 w 130"/>
                  <a:gd name="T29" fmla="*/ 6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5"/>
                    </a:cubicBezTo>
                    <a:cubicBezTo>
                      <a:pt x="130" y="29"/>
                      <a:pt x="101" y="0"/>
                      <a:pt x="65" y="0"/>
                    </a:cubicBezTo>
                    <a:close/>
                    <a:moveTo>
                      <a:pt x="65" y="114"/>
                    </a:moveTo>
                    <a:cubicBezTo>
                      <a:pt x="38" y="114"/>
                      <a:pt x="16" y="92"/>
                      <a:pt x="16" y="65"/>
                    </a:cubicBezTo>
                    <a:cubicBezTo>
                      <a:pt x="16" y="38"/>
                      <a:pt x="38" y="17"/>
                      <a:pt x="65" y="17"/>
                    </a:cubicBezTo>
                    <a:cubicBezTo>
                      <a:pt x="92" y="17"/>
                      <a:pt x="114" y="38"/>
                      <a:pt x="114" y="65"/>
                    </a:cubicBezTo>
                    <a:cubicBezTo>
                      <a:pt x="114" y="92"/>
                      <a:pt x="92" y="114"/>
                      <a:pt x="65" y="114"/>
                    </a:cubicBezTo>
                    <a:close/>
                    <a:moveTo>
                      <a:pt x="40" y="65"/>
                    </a:moveTo>
                    <a:cubicBezTo>
                      <a:pt x="40" y="79"/>
                      <a:pt x="51" y="90"/>
                      <a:pt x="65" y="90"/>
                    </a:cubicBezTo>
                    <a:cubicBezTo>
                      <a:pt x="78" y="90"/>
                      <a:pt x="89" y="79"/>
                      <a:pt x="89" y="65"/>
                    </a:cubicBezTo>
                    <a:cubicBezTo>
                      <a:pt x="89" y="52"/>
                      <a:pt x="78" y="41"/>
                      <a:pt x="65" y="41"/>
                    </a:cubicBezTo>
                    <a:cubicBezTo>
                      <a:pt x="51" y="41"/>
                      <a:pt x="40" y="52"/>
                      <a:pt x="4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5" name="îşļiḋé">
                <a:extLst>
                  <a:ext uri="{FF2B5EF4-FFF2-40B4-BE49-F238E27FC236}">
                    <a16:creationId xmlns:a16="http://schemas.microsoft.com/office/drawing/2014/main" id="{6A78B54A-306E-4A2E-BC49-1981F45B7641}"/>
                  </a:ext>
                </a:extLst>
              </p:cNvPr>
              <p:cNvSpPr/>
              <p:nvPr/>
            </p:nvSpPr>
            <p:spPr bwMode="auto">
              <a:xfrm>
                <a:off x="9330934" y="1252317"/>
                <a:ext cx="690938" cy="299471"/>
              </a:xfrm>
              <a:custGeom>
                <a:avLst/>
                <a:gdLst>
                  <a:gd name="T0" fmla="*/ 188 w 216"/>
                  <a:gd name="T1" fmla="*/ 41 h 94"/>
                  <a:gd name="T2" fmla="*/ 178 w 216"/>
                  <a:gd name="T3" fmla="*/ 43 h 94"/>
                  <a:gd name="T4" fmla="*/ 129 w 216"/>
                  <a:gd name="T5" fmla="*/ 0 h 94"/>
                  <a:gd name="T6" fmla="*/ 111 w 216"/>
                  <a:gd name="T7" fmla="*/ 3 h 94"/>
                  <a:gd name="T8" fmla="*/ 108 w 216"/>
                  <a:gd name="T9" fmla="*/ 6 h 94"/>
                  <a:gd name="T10" fmla="*/ 108 w 216"/>
                  <a:gd name="T11" fmla="*/ 91 h 94"/>
                  <a:gd name="T12" fmla="*/ 111 w 216"/>
                  <a:gd name="T13" fmla="*/ 94 h 94"/>
                  <a:gd name="T14" fmla="*/ 188 w 216"/>
                  <a:gd name="T15" fmla="*/ 94 h 94"/>
                  <a:gd name="T16" fmla="*/ 216 w 216"/>
                  <a:gd name="T17" fmla="*/ 68 h 94"/>
                  <a:gd name="T18" fmla="*/ 188 w 216"/>
                  <a:gd name="T19" fmla="*/ 41 h 94"/>
                  <a:gd name="T20" fmla="*/ 85 w 216"/>
                  <a:gd name="T21" fmla="*/ 94 h 94"/>
                  <a:gd name="T22" fmla="*/ 91 w 216"/>
                  <a:gd name="T23" fmla="*/ 94 h 94"/>
                  <a:gd name="T24" fmla="*/ 95 w 216"/>
                  <a:gd name="T25" fmla="*/ 47 h 94"/>
                  <a:gd name="T26" fmla="*/ 91 w 216"/>
                  <a:gd name="T27" fmla="*/ 0 h 94"/>
                  <a:gd name="T28" fmla="*/ 85 w 216"/>
                  <a:gd name="T29" fmla="*/ 0 h 94"/>
                  <a:gd name="T30" fmla="*/ 81 w 216"/>
                  <a:gd name="T31" fmla="*/ 47 h 94"/>
                  <a:gd name="T32" fmla="*/ 85 w 216"/>
                  <a:gd name="T33" fmla="*/ 94 h 94"/>
                  <a:gd name="T34" fmla="*/ 64 w 216"/>
                  <a:gd name="T35" fmla="*/ 94 h 94"/>
                  <a:gd name="T36" fmla="*/ 58 w 216"/>
                  <a:gd name="T37" fmla="*/ 94 h 94"/>
                  <a:gd name="T38" fmla="*/ 54 w 216"/>
                  <a:gd name="T39" fmla="*/ 60 h 94"/>
                  <a:gd name="T40" fmla="*/ 58 w 216"/>
                  <a:gd name="T41" fmla="*/ 27 h 94"/>
                  <a:gd name="T42" fmla="*/ 64 w 216"/>
                  <a:gd name="T43" fmla="*/ 27 h 94"/>
                  <a:gd name="T44" fmla="*/ 68 w 216"/>
                  <a:gd name="T45" fmla="*/ 61 h 94"/>
                  <a:gd name="T46" fmla="*/ 64 w 216"/>
                  <a:gd name="T47" fmla="*/ 94 h 94"/>
                  <a:gd name="T48" fmla="*/ 31 w 216"/>
                  <a:gd name="T49" fmla="*/ 94 h 94"/>
                  <a:gd name="T50" fmla="*/ 37 w 216"/>
                  <a:gd name="T51" fmla="*/ 94 h 94"/>
                  <a:gd name="T52" fmla="*/ 41 w 216"/>
                  <a:gd name="T53" fmla="*/ 67 h 94"/>
                  <a:gd name="T54" fmla="*/ 37 w 216"/>
                  <a:gd name="T55" fmla="*/ 40 h 94"/>
                  <a:gd name="T56" fmla="*/ 31 w 216"/>
                  <a:gd name="T57" fmla="*/ 40 h 94"/>
                  <a:gd name="T58" fmla="*/ 27 w 216"/>
                  <a:gd name="T59" fmla="*/ 67 h 94"/>
                  <a:gd name="T60" fmla="*/ 31 w 216"/>
                  <a:gd name="T61" fmla="*/ 94 h 94"/>
                  <a:gd name="T62" fmla="*/ 4 w 216"/>
                  <a:gd name="T63" fmla="*/ 81 h 94"/>
                  <a:gd name="T64" fmla="*/ 10 w 216"/>
                  <a:gd name="T65" fmla="*/ 81 h 94"/>
                  <a:gd name="T66" fmla="*/ 14 w 216"/>
                  <a:gd name="T67" fmla="*/ 67 h 94"/>
                  <a:gd name="T68" fmla="*/ 10 w 216"/>
                  <a:gd name="T69" fmla="*/ 54 h 94"/>
                  <a:gd name="T70" fmla="*/ 4 w 216"/>
                  <a:gd name="T71" fmla="*/ 54 h 94"/>
                  <a:gd name="T72" fmla="*/ 0 w 216"/>
                  <a:gd name="T73" fmla="*/ 67 h 94"/>
                  <a:gd name="T74" fmla="*/ 4 w 216"/>
                  <a:gd name="T75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6" h="94">
                    <a:moveTo>
                      <a:pt x="188" y="41"/>
                    </a:moveTo>
                    <a:cubicBezTo>
                      <a:pt x="184" y="41"/>
                      <a:pt x="181" y="42"/>
                      <a:pt x="178" y="43"/>
                    </a:cubicBezTo>
                    <a:cubicBezTo>
                      <a:pt x="175" y="19"/>
                      <a:pt x="154" y="0"/>
                      <a:pt x="129" y="0"/>
                    </a:cubicBezTo>
                    <a:cubicBezTo>
                      <a:pt x="122" y="0"/>
                      <a:pt x="116" y="1"/>
                      <a:pt x="111" y="3"/>
                    </a:cubicBezTo>
                    <a:cubicBezTo>
                      <a:pt x="109" y="4"/>
                      <a:pt x="108" y="5"/>
                      <a:pt x="108" y="6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3"/>
                      <a:pt x="110" y="94"/>
                      <a:pt x="111" y="94"/>
                    </a:cubicBezTo>
                    <a:cubicBezTo>
                      <a:pt x="111" y="94"/>
                      <a:pt x="188" y="94"/>
                      <a:pt x="188" y="94"/>
                    </a:cubicBezTo>
                    <a:cubicBezTo>
                      <a:pt x="204" y="94"/>
                      <a:pt x="216" y="82"/>
                      <a:pt x="216" y="68"/>
                    </a:cubicBezTo>
                    <a:cubicBezTo>
                      <a:pt x="216" y="53"/>
                      <a:pt x="204" y="41"/>
                      <a:pt x="188" y="41"/>
                    </a:cubicBezTo>
                    <a:close/>
                    <a:moveTo>
                      <a:pt x="85" y="94"/>
                    </a:moveTo>
                    <a:cubicBezTo>
                      <a:pt x="91" y="94"/>
                      <a:pt x="91" y="94"/>
                      <a:pt x="91" y="94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5" y="94"/>
                    </a:lnTo>
                    <a:close/>
                    <a:moveTo>
                      <a:pt x="64" y="94"/>
                    </a:moveTo>
                    <a:cubicBezTo>
                      <a:pt x="58" y="94"/>
                      <a:pt x="58" y="94"/>
                      <a:pt x="58" y="9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61"/>
                      <a:pt x="68" y="61"/>
                      <a:pt x="68" y="61"/>
                    </a:cubicBezTo>
                    <a:lnTo>
                      <a:pt x="64" y="94"/>
                    </a:lnTo>
                    <a:close/>
                    <a:moveTo>
                      <a:pt x="31" y="94"/>
                    </a:moveTo>
                    <a:cubicBezTo>
                      <a:pt x="37" y="94"/>
                      <a:pt x="37" y="94"/>
                      <a:pt x="37" y="94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67"/>
                      <a:pt x="27" y="67"/>
                      <a:pt x="27" y="67"/>
                    </a:cubicBezTo>
                    <a:lnTo>
                      <a:pt x="31" y="94"/>
                    </a:lnTo>
                    <a:close/>
                    <a:moveTo>
                      <a:pt x="4" y="81"/>
                    </a:moveTo>
                    <a:cubicBezTo>
                      <a:pt x="10" y="81"/>
                      <a:pt x="10" y="81"/>
                      <a:pt x="10" y="8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6" name="îşľiḋê">
                <a:extLst>
                  <a:ext uri="{FF2B5EF4-FFF2-40B4-BE49-F238E27FC236}">
                    <a16:creationId xmlns:a16="http://schemas.microsoft.com/office/drawing/2014/main" id="{442BB685-C9AE-4EC9-A17E-9C033BEA9FFD}"/>
                  </a:ext>
                </a:extLst>
              </p:cNvPr>
              <p:cNvSpPr/>
              <p:nvPr/>
            </p:nvSpPr>
            <p:spPr bwMode="auto">
              <a:xfrm>
                <a:off x="9462075" y="1610508"/>
                <a:ext cx="383636" cy="342532"/>
              </a:xfrm>
              <a:custGeom>
                <a:avLst/>
                <a:gdLst>
                  <a:gd name="T0" fmla="*/ 50 w 120"/>
                  <a:gd name="T1" fmla="*/ 0 h 107"/>
                  <a:gd name="T2" fmla="*/ 50 w 120"/>
                  <a:gd name="T3" fmla="*/ 0 h 107"/>
                  <a:gd name="T4" fmla="*/ 100 w 120"/>
                  <a:gd name="T5" fmla="*/ 41 h 107"/>
                  <a:gd name="T6" fmla="*/ 50 w 120"/>
                  <a:gd name="T7" fmla="*/ 81 h 107"/>
                  <a:gd name="T8" fmla="*/ 42 w 120"/>
                  <a:gd name="T9" fmla="*/ 81 h 107"/>
                  <a:gd name="T10" fmla="*/ 7 w 120"/>
                  <a:gd name="T11" fmla="*/ 93 h 107"/>
                  <a:gd name="T12" fmla="*/ 7 w 120"/>
                  <a:gd name="T13" fmla="*/ 91 h 107"/>
                  <a:gd name="T14" fmla="*/ 19 w 120"/>
                  <a:gd name="T15" fmla="*/ 75 h 107"/>
                  <a:gd name="T16" fmla="*/ 19 w 120"/>
                  <a:gd name="T17" fmla="*/ 72 h 107"/>
                  <a:gd name="T18" fmla="*/ 0 w 120"/>
                  <a:gd name="T19" fmla="*/ 41 h 107"/>
                  <a:gd name="T20" fmla="*/ 50 w 120"/>
                  <a:gd name="T21" fmla="*/ 0 h 107"/>
                  <a:gd name="T22" fmla="*/ 104 w 120"/>
                  <a:gd name="T23" fmla="*/ 91 h 107"/>
                  <a:gd name="T24" fmla="*/ 113 w 120"/>
                  <a:gd name="T25" fmla="*/ 104 h 107"/>
                  <a:gd name="T26" fmla="*/ 113 w 120"/>
                  <a:gd name="T27" fmla="*/ 107 h 107"/>
                  <a:gd name="T28" fmla="*/ 83 w 120"/>
                  <a:gd name="T29" fmla="*/ 96 h 107"/>
                  <a:gd name="T30" fmla="*/ 77 w 120"/>
                  <a:gd name="T31" fmla="*/ 96 h 107"/>
                  <a:gd name="T32" fmla="*/ 50 w 120"/>
                  <a:gd name="T33" fmla="*/ 89 h 107"/>
                  <a:gd name="T34" fmla="*/ 90 w 120"/>
                  <a:gd name="T35" fmla="*/ 75 h 107"/>
                  <a:gd name="T36" fmla="*/ 103 w 120"/>
                  <a:gd name="T37" fmla="*/ 60 h 107"/>
                  <a:gd name="T38" fmla="*/ 108 w 120"/>
                  <a:gd name="T39" fmla="*/ 41 h 107"/>
                  <a:gd name="T40" fmla="*/ 108 w 120"/>
                  <a:gd name="T41" fmla="*/ 37 h 107"/>
                  <a:gd name="T42" fmla="*/ 120 w 120"/>
                  <a:gd name="T43" fmla="*/ 62 h 107"/>
                  <a:gd name="T44" fmla="*/ 104 w 120"/>
                  <a:gd name="T45" fmla="*/ 88 h 107"/>
                  <a:gd name="T46" fmla="*/ 104 w 120"/>
                  <a:gd name="T47" fmla="*/ 9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07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8" y="0"/>
                      <a:pt x="100" y="18"/>
                      <a:pt x="100" y="41"/>
                    </a:cubicBezTo>
                    <a:cubicBezTo>
                      <a:pt x="100" y="63"/>
                      <a:pt x="78" y="81"/>
                      <a:pt x="50" y="81"/>
                    </a:cubicBezTo>
                    <a:cubicBezTo>
                      <a:pt x="47" y="81"/>
                      <a:pt x="45" y="81"/>
                      <a:pt x="42" y="81"/>
                    </a:cubicBezTo>
                    <a:cubicBezTo>
                      <a:pt x="32" y="91"/>
                      <a:pt x="19" y="93"/>
                      <a:pt x="7" y="93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4" y="87"/>
                      <a:pt x="19" y="82"/>
                      <a:pt x="19" y="75"/>
                    </a:cubicBezTo>
                    <a:cubicBezTo>
                      <a:pt x="19" y="74"/>
                      <a:pt x="19" y="73"/>
                      <a:pt x="19" y="72"/>
                    </a:cubicBezTo>
                    <a:cubicBezTo>
                      <a:pt x="8" y="65"/>
                      <a:pt x="0" y="53"/>
                      <a:pt x="0" y="41"/>
                    </a:cubicBezTo>
                    <a:cubicBezTo>
                      <a:pt x="0" y="18"/>
                      <a:pt x="23" y="0"/>
                      <a:pt x="50" y="0"/>
                    </a:cubicBezTo>
                    <a:close/>
                    <a:moveTo>
                      <a:pt x="104" y="91"/>
                    </a:moveTo>
                    <a:cubicBezTo>
                      <a:pt x="104" y="97"/>
                      <a:pt x="107" y="102"/>
                      <a:pt x="113" y="104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02" y="106"/>
                      <a:pt x="93" y="105"/>
                      <a:pt x="83" y="96"/>
                    </a:cubicBezTo>
                    <a:cubicBezTo>
                      <a:pt x="81" y="96"/>
                      <a:pt x="79" y="96"/>
                      <a:pt x="77" y="96"/>
                    </a:cubicBezTo>
                    <a:cubicBezTo>
                      <a:pt x="67" y="96"/>
                      <a:pt x="58" y="93"/>
                      <a:pt x="50" y="89"/>
                    </a:cubicBezTo>
                    <a:cubicBezTo>
                      <a:pt x="65" y="89"/>
                      <a:pt x="79" y="84"/>
                      <a:pt x="90" y="75"/>
                    </a:cubicBezTo>
                    <a:cubicBezTo>
                      <a:pt x="96" y="71"/>
                      <a:pt x="100" y="66"/>
                      <a:pt x="103" y="60"/>
                    </a:cubicBezTo>
                    <a:cubicBezTo>
                      <a:pt x="106" y="54"/>
                      <a:pt x="108" y="47"/>
                      <a:pt x="108" y="41"/>
                    </a:cubicBezTo>
                    <a:cubicBezTo>
                      <a:pt x="108" y="40"/>
                      <a:pt x="108" y="39"/>
                      <a:pt x="108" y="37"/>
                    </a:cubicBezTo>
                    <a:cubicBezTo>
                      <a:pt x="115" y="44"/>
                      <a:pt x="120" y="52"/>
                      <a:pt x="120" y="62"/>
                    </a:cubicBezTo>
                    <a:cubicBezTo>
                      <a:pt x="120" y="72"/>
                      <a:pt x="114" y="82"/>
                      <a:pt x="104" y="88"/>
                    </a:cubicBezTo>
                    <a:cubicBezTo>
                      <a:pt x="104" y="89"/>
                      <a:pt x="104" y="90"/>
                      <a:pt x="104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7" name="iṩḻîdè">
                <a:extLst>
                  <a:ext uri="{FF2B5EF4-FFF2-40B4-BE49-F238E27FC236}">
                    <a16:creationId xmlns:a16="http://schemas.microsoft.com/office/drawing/2014/main" id="{A364691F-CDB7-4E62-9841-72202617091A}"/>
                  </a:ext>
                </a:extLst>
              </p:cNvPr>
              <p:cNvSpPr/>
              <p:nvPr/>
            </p:nvSpPr>
            <p:spPr bwMode="auto">
              <a:xfrm>
                <a:off x="9501222" y="1990229"/>
                <a:ext cx="338618" cy="336661"/>
              </a:xfrm>
              <a:custGeom>
                <a:avLst/>
                <a:gdLst>
                  <a:gd name="T0" fmla="*/ 20 w 106"/>
                  <a:gd name="T1" fmla="*/ 53 h 105"/>
                  <a:gd name="T2" fmla="*/ 20 w 106"/>
                  <a:gd name="T3" fmla="*/ 49 h 105"/>
                  <a:gd name="T4" fmla="*/ 1 w 106"/>
                  <a:gd name="T5" fmla="*/ 43 h 105"/>
                  <a:gd name="T6" fmla="*/ 0 w 106"/>
                  <a:gd name="T7" fmla="*/ 53 h 105"/>
                  <a:gd name="T8" fmla="*/ 17 w 106"/>
                  <a:gd name="T9" fmla="*/ 91 h 105"/>
                  <a:gd name="T10" fmla="*/ 29 w 106"/>
                  <a:gd name="T11" fmla="*/ 75 h 105"/>
                  <a:gd name="T12" fmla="*/ 20 w 106"/>
                  <a:gd name="T13" fmla="*/ 53 h 105"/>
                  <a:gd name="T14" fmla="*/ 86 w 106"/>
                  <a:gd name="T15" fmla="*/ 53 h 105"/>
                  <a:gd name="T16" fmla="*/ 77 w 106"/>
                  <a:gd name="T17" fmla="*/ 75 h 105"/>
                  <a:gd name="T18" fmla="*/ 89 w 106"/>
                  <a:gd name="T19" fmla="*/ 91 h 105"/>
                  <a:gd name="T20" fmla="*/ 106 w 106"/>
                  <a:gd name="T21" fmla="*/ 53 h 105"/>
                  <a:gd name="T22" fmla="*/ 105 w 106"/>
                  <a:gd name="T23" fmla="*/ 43 h 105"/>
                  <a:gd name="T24" fmla="*/ 86 w 106"/>
                  <a:gd name="T25" fmla="*/ 49 h 105"/>
                  <a:gd name="T26" fmla="*/ 86 w 106"/>
                  <a:gd name="T27" fmla="*/ 53 h 105"/>
                  <a:gd name="T28" fmla="*/ 59 w 106"/>
                  <a:gd name="T29" fmla="*/ 20 h 105"/>
                  <a:gd name="T30" fmla="*/ 82 w 106"/>
                  <a:gd name="T31" fmla="*/ 36 h 105"/>
                  <a:gd name="T32" fmla="*/ 101 w 106"/>
                  <a:gd name="T33" fmla="*/ 30 h 105"/>
                  <a:gd name="T34" fmla="*/ 59 w 106"/>
                  <a:gd name="T35" fmla="*/ 0 h 105"/>
                  <a:gd name="T36" fmla="*/ 59 w 106"/>
                  <a:gd name="T37" fmla="*/ 20 h 105"/>
                  <a:gd name="T38" fmla="*/ 24 w 106"/>
                  <a:gd name="T39" fmla="*/ 36 h 105"/>
                  <a:gd name="T40" fmla="*/ 46 w 106"/>
                  <a:gd name="T41" fmla="*/ 20 h 105"/>
                  <a:gd name="T42" fmla="*/ 46 w 106"/>
                  <a:gd name="T43" fmla="*/ 0 h 105"/>
                  <a:gd name="T44" fmla="*/ 5 w 106"/>
                  <a:gd name="T45" fmla="*/ 30 h 105"/>
                  <a:gd name="T46" fmla="*/ 24 w 106"/>
                  <a:gd name="T47" fmla="*/ 36 h 105"/>
                  <a:gd name="T48" fmla="*/ 67 w 106"/>
                  <a:gd name="T49" fmla="*/ 83 h 105"/>
                  <a:gd name="T50" fmla="*/ 53 w 106"/>
                  <a:gd name="T51" fmla="*/ 85 h 105"/>
                  <a:gd name="T52" fmla="*/ 39 w 106"/>
                  <a:gd name="T53" fmla="*/ 83 h 105"/>
                  <a:gd name="T54" fmla="*/ 28 w 106"/>
                  <a:gd name="T55" fmla="*/ 99 h 105"/>
                  <a:gd name="T56" fmla="*/ 53 w 106"/>
                  <a:gd name="T57" fmla="*/ 105 h 105"/>
                  <a:gd name="T58" fmla="*/ 78 w 106"/>
                  <a:gd name="T59" fmla="*/ 99 h 105"/>
                  <a:gd name="T60" fmla="*/ 67 w 106"/>
                  <a:gd name="T61" fmla="*/ 8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05">
                    <a:moveTo>
                      <a:pt x="20" y="53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6"/>
                      <a:pt x="0" y="49"/>
                      <a:pt x="0" y="53"/>
                    </a:cubicBezTo>
                    <a:cubicBezTo>
                      <a:pt x="0" y="68"/>
                      <a:pt x="7" y="81"/>
                      <a:pt x="17" y="91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3" y="69"/>
                      <a:pt x="20" y="61"/>
                      <a:pt x="20" y="53"/>
                    </a:cubicBezTo>
                    <a:close/>
                    <a:moveTo>
                      <a:pt x="86" y="53"/>
                    </a:moveTo>
                    <a:cubicBezTo>
                      <a:pt x="86" y="61"/>
                      <a:pt x="83" y="69"/>
                      <a:pt x="77" y="7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9" y="81"/>
                      <a:pt x="106" y="68"/>
                      <a:pt x="106" y="53"/>
                    </a:cubicBezTo>
                    <a:cubicBezTo>
                      <a:pt x="106" y="49"/>
                      <a:pt x="105" y="46"/>
                      <a:pt x="105" y="43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6" y="50"/>
                      <a:pt x="86" y="51"/>
                      <a:pt x="86" y="53"/>
                    </a:cubicBezTo>
                    <a:close/>
                    <a:moveTo>
                      <a:pt x="59" y="20"/>
                    </a:moveTo>
                    <a:cubicBezTo>
                      <a:pt x="69" y="22"/>
                      <a:pt x="77" y="28"/>
                      <a:pt x="82" y="36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93" y="14"/>
                      <a:pt x="78" y="3"/>
                      <a:pt x="59" y="0"/>
                    </a:cubicBezTo>
                    <a:lnTo>
                      <a:pt x="59" y="20"/>
                    </a:lnTo>
                    <a:close/>
                    <a:moveTo>
                      <a:pt x="24" y="36"/>
                    </a:moveTo>
                    <a:cubicBezTo>
                      <a:pt x="29" y="28"/>
                      <a:pt x="37" y="22"/>
                      <a:pt x="46" y="2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8" y="3"/>
                      <a:pt x="13" y="14"/>
                      <a:pt x="5" y="30"/>
                    </a:cubicBezTo>
                    <a:lnTo>
                      <a:pt x="24" y="36"/>
                    </a:lnTo>
                    <a:close/>
                    <a:moveTo>
                      <a:pt x="67" y="83"/>
                    </a:moveTo>
                    <a:cubicBezTo>
                      <a:pt x="62" y="84"/>
                      <a:pt x="58" y="85"/>
                      <a:pt x="53" y="85"/>
                    </a:cubicBezTo>
                    <a:cubicBezTo>
                      <a:pt x="48" y="85"/>
                      <a:pt x="43" y="84"/>
                      <a:pt x="39" y="83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35" y="103"/>
                      <a:pt x="44" y="105"/>
                      <a:pt x="53" y="105"/>
                    </a:cubicBezTo>
                    <a:cubicBezTo>
                      <a:pt x="62" y="105"/>
                      <a:pt x="71" y="103"/>
                      <a:pt x="78" y="99"/>
                    </a:cubicBezTo>
                    <a:lnTo>
                      <a:pt x="67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8" name="iṣḷíḋe">
                <a:extLst>
                  <a:ext uri="{FF2B5EF4-FFF2-40B4-BE49-F238E27FC236}">
                    <a16:creationId xmlns:a16="http://schemas.microsoft.com/office/drawing/2014/main" id="{D2B3467B-CA1B-4004-BAB8-6E3420467852}"/>
                  </a:ext>
                </a:extLst>
              </p:cNvPr>
              <p:cNvSpPr/>
              <p:nvPr/>
            </p:nvSpPr>
            <p:spPr bwMode="auto">
              <a:xfrm>
                <a:off x="9522752" y="2397354"/>
                <a:ext cx="317087" cy="334703"/>
              </a:xfrm>
              <a:custGeom>
                <a:avLst/>
                <a:gdLst>
                  <a:gd name="T0" fmla="*/ 75 w 162"/>
                  <a:gd name="T1" fmla="*/ 65 h 171"/>
                  <a:gd name="T2" fmla="*/ 54 w 162"/>
                  <a:gd name="T3" fmla="*/ 86 h 171"/>
                  <a:gd name="T4" fmla="*/ 87 w 162"/>
                  <a:gd name="T5" fmla="*/ 65 h 171"/>
                  <a:gd name="T6" fmla="*/ 108 w 162"/>
                  <a:gd name="T7" fmla="*/ 86 h 171"/>
                  <a:gd name="T8" fmla="*/ 87 w 162"/>
                  <a:gd name="T9" fmla="*/ 65 h 171"/>
                  <a:gd name="T10" fmla="*/ 139 w 162"/>
                  <a:gd name="T11" fmla="*/ 65 h 171"/>
                  <a:gd name="T12" fmla="*/ 118 w 162"/>
                  <a:gd name="T13" fmla="*/ 86 h 171"/>
                  <a:gd name="T14" fmla="*/ 21 w 162"/>
                  <a:gd name="T15" fmla="*/ 129 h 171"/>
                  <a:gd name="T16" fmla="*/ 43 w 162"/>
                  <a:gd name="T17" fmla="*/ 150 h 171"/>
                  <a:gd name="T18" fmla="*/ 21 w 162"/>
                  <a:gd name="T19" fmla="*/ 129 h 171"/>
                  <a:gd name="T20" fmla="*/ 75 w 162"/>
                  <a:gd name="T21" fmla="*/ 129 h 171"/>
                  <a:gd name="T22" fmla="*/ 54 w 162"/>
                  <a:gd name="T23" fmla="*/ 150 h 171"/>
                  <a:gd name="T24" fmla="*/ 87 w 162"/>
                  <a:gd name="T25" fmla="*/ 129 h 171"/>
                  <a:gd name="T26" fmla="*/ 108 w 162"/>
                  <a:gd name="T27" fmla="*/ 150 h 171"/>
                  <a:gd name="T28" fmla="*/ 87 w 162"/>
                  <a:gd name="T29" fmla="*/ 129 h 171"/>
                  <a:gd name="T30" fmla="*/ 75 w 162"/>
                  <a:gd name="T31" fmla="*/ 96 h 171"/>
                  <a:gd name="T32" fmla="*/ 54 w 162"/>
                  <a:gd name="T33" fmla="*/ 117 h 171"/>
                  <a:gd name="T34" fmla="*/ 87 w 162"/>
                  <a:gd name="T35" fmla="*/ 96 h 171"/>
                  <a:gd name="T36" fmla="*/ 108 w 162"/>
                  <a:gd name="T37" fmla="*/ 117 h 171"/>
                  <a:gd name="T38" fmla="*/ 87 w 162"/>
                  <a:gd name="T39" fmla="*/ 96 h 171"/>
                  <a:gd name="T40" fmla="*/ 139 w 162"/>
                  <a:gd name="T41" fmla="*/ 96 h 171"/>
                  <a:gd name="T42" fmla="*/ 118 w 162"/>
                  <a:gd name="T43" fmla="*/ 117 h 171"/>
                  <a:gd name="T44" fmla="*/ 21 w 162"/>
                  <a:gd name="T45" fmla="*/ 96 h 171"/>
                  <a:gd name="T46" fmla="*/ 43 w 162"/>
                  <a:gd name="T47" fmla="*/ 117 h 171"/>
                  <a:gd name="T48" fmla="*/ 21 w 162"/>
                  <a:gd name="T49" fmla="*/ 96 h 171"/>
                  <a:gd name="T50" fmla="*/ 139 w 162"/>
                  <a:gd name="T51" fmla="*/ 11 h 171"/>
                  <a:gd name="T52" fmla="*/ 118 w 162"/>
                  <a:gd name="T53" fmla="*/ 0 h 171"/>
                  <a:gd name="T54" fmla="*/ 43 w 162"/>
                  <a:gd name="T55" fmla="*/ 11 h 171"/>
                  <a:gd name="T56" fmla="*/ 21 w 162"/>
                  <a:gd name="T57" fmla="*/ 0 h 171"/>
                  <a:gd name="T58" fmla="*/ 0 w 162"/>
                  <a:gd name="T59" fmla="*/ 171 h 171"/>
                  <a:gd name="T60" fmla="*/ 162 w 162"/>
                  <a:gd name="T61" fmla="*/ 0 h 171"/>
                  <a:gd name="T62" fmla="*/ 150 w 162"/>
                  <a:gd name="T63" fmla="*/ 161 h 171"/>
                  <a:gd name="T64" fmla="*/ 11 w 162"/>
                  <a:gd name="T65" fmla="*/ 44 h 171"/>
                  <a:gd name="T66" fmla="*/ 150 w 162"/>
                  <a:gd name="T67" fmla="*/ 1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171">
                    <a:moveTo>
                      <a:pt x="54" y="65"/>
                    </a:moveTo>
                    <a:lnTo>
                      <a:pt x="75" y="65"/>
                    </a:lnTo>
                    <a:lnTo>
                      <a:pt x="75" y="86"/>
                    </a:lnTo>
                    <a:lnTo>
                      <a:pt x="54" y="86"/>
                    </a:lnTo>
                    <a:lnTo>
                      <a:pt x="54" y="65"/>
                    </a:lnTo>
                    <a:close/>
                    <a:moveTo>
                      <a:pt x="87" y="65"/>
                    </a:moveTo>
                    <a:lnTo>
                      <a:pt x="108" y="65"/>
                    </a:lnTo>
                    <a:lnTo>
                      <a:pt x="108" y="86"/>
                    </a:lnTo>
                    <a:lnTo>
                      <a:pt x="87" y="86"/>
                    </a:lnTo>
                    <a:lnTo>
                      <a:pt x="87" y="65"/>
                    </a:lnTo>
                    <a:close/>
                    <a:moveTo>
                      <a:pt x="118" y="65"/>
                    </a:moveTo>
                    <a:lnTo>
                      <a:pt x="139" y="65"/>
                    </a:lnTo>
                    <a:lnTo>
                      <a:pt x="139" y="86"/>
                    </a:lnTo>
                    <a:lnTo>
                      <a:pt x="118" y="86"/>
                    </a:lnTo>
                    <a:lnTo>
                      <a:pt x="118" y="65"/>
                    </a:lnTo>
                    <a:close/>
                    <a:moveTo>
                      <a:pt x="21" y="129"/>
                    </a:moveTo>
                    <a:lnTo>
                      <a:pt x="43" y="129"/>
                    </a:lnTo>
                    <a:lnTo>
                      <a:pt x="43" y="150"/>
                    </a:lnTo>
                    <a:lnTo>
                      <a:pt x="21" y="150"/>
                    </a:lnTo>
                    <a:lnTo>
                      <a:pt x="21" y="129"/>
                    </a:lnTo>
                    <a:close/>
                    <a:moveTo>
                      <a:pt x="54" y="129"/>
                    </a:moveTo>
                    <a:lnTo>
                      <a:pt x="75" y="129"/>
                    </a:lnTo>
                    <a:lnTo>
                      <a:pt x="75" y="150"/>
                    </a:lnTo>
                    <a:lnTo>
                      <a:pt x="54" y="150"/>
                    </a:lnTo>
                    <a:lnTo>
                      <a:pt x="54" y="129"/>
                    </a:lnTo>
                    <a:close/>
                    <a:moveTo>
                      <a:pt x="87" y="129"/>
                    </a:moveTo>
                    <a:lnTo>
                      <a:pt x="108" y="129"/>
                    </a:lnTo>
                    <a:lnTo>
                      <a:pt x="108" y="150"/>
                    </a:lnTo>
                    <a:lnTo>
                      <a:pt x="87" y="150"/>
                    </a:lnTo>
                    <a:lnTo>
                      <a:pt x="87" y="129"/>
                    </a:lnTo>
                    <a:close/>
                    <a:moveTo>
                      <a:pt x="54" y="96"/>
                    </a:moveTo>
                    <a:lnTo>
                      <a:pt x="75" y="96"/>
                    </a:lnTo>
                    <a:lnTo>
                      <a:pt x="75" y="117"/>
                    </a:lnTo>
                    <a:lnTo>
                      <a:pt x="54" y="117"/>
                    </a:lnTo>
                    <a:lnTo>
                      <a:pt x="54" y="96"/>
                    </a:lnTo>
                    <a:close/>
                    <a:moveTo>
                      <a:pt x="87" y="96"/>
                    </a:moveTo>
                    <a:lnTo>
                      <a:pt x="108" y="96"/>
                    </a:lnTo>
                    <a:lnTo>
                      <a:pt x="108" y="117"/>
                    </a:lnTo>
                    <a:lnTo>
                      <a:pt x="87" y="117"/>
                    </a:lnTo>
                    <a:lnTo>
                      <a:pt x="87" y="96"/>
                    </a:lnTo>
                    <a:close/>
                    <a:moveTo>
                      <a:pt x="118" y="96"/>
                    </a:moveTo>
                    <a:lnTo>
                      <a:pt x="139" y="96"/>
                    </a:lnTo>
                    <a:lnTo>
                      <a:pt x="139" y="117"/>
                    </a:lnTo>
                    <a:lnTo>
                      <a:pt x="118" y="117"/>
                    </a:lnTo>
                    <a:lnTo>
                      <a:pt x="118" y="96"/>
                    </a:lnTo>
                    <a:close/>
                    <a:moveTo>
                      <a:pt x="21" y="96"/>
                    </a:moveTo>
                    <a:lnTo>
                      <a:pt x="43" y="96"/>
                    </a:lnTo>
                    <a:lnTo>
                      <a:pt x="43" y="117"/>
                    </a:lnTo>
                    <a:lnTo>
                      <a:pt x="21" y="117"/>
                    </a:lnTo>
                    <a:lnTo>
                      <a:pt x="21" y="96"/>
                    </a:lnTo>
                    <a:close/>
                    <a:moveTo>
                      <a:pt x="139" y="0"/>
                    </a:moveTo>
                    <a:lnTo>
                      <a:pt x="139" y="11"/>
                    </a:lnTo>
                    <a:lnTo>
                      <a:pt x="118" y="11"/>
                    </a:lnTo>
                    <a:lnTo>
                      <a:pt x="118" y="0"/>
                    </a:lnTo>
                    <a:lnTo>
                      <a:pt x="43" y="0"/>
                    </a:lnTo>
                    <a:lnTo>
                      <a:pt x="43" y="11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62" y="171"/>
                    </a:lnTo>
                    <a:lnTo>
                      <a:pt x="162" y="0"/>
                    </a:lnTo>
                    <a:lnTo>
                      <a:pt x="139" y="0"/>
                    </a:lnTo>
                    <a:close/>
                    <a:moveTo>
                      <a:pt x="150" y="161"/>
                    </a:moveTo>
                    <a:lnTo>
                      <a:pt x="11" y="161"/>
                    </a:lnTo>
                    <a:lnTo>
                      <a:pt x="11" y="44"/>
                    </a:lnTo>
                    <a:lnTo>
                      <a:pt x="150" y="44"/>
                    </a:lnTo>
                    <a:lnTo>
                      <a:pt x="150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9" name="iṥḻíḋè">
                <a:extLst>
                  <a:ext uri="{FF2B5EF4-FFF2-40B4-BE49-F238E27FC236}">
                    <a16:creationId xmlns:a16="http://schemas.microsoft.com/office/drawing/2014/main" id="{C0D60628-B173-4DE0-8796-EB661A5CCE71}"/>
                  </a:ext>
                </a:extLst>
              </p:cNvPr>
              <p:cNvSpPr/>
              <p:nvPr/>
            </p:nvSpPr>
            <p:spPr bwMode="auto">
              <a:xfrm>
                <a:off x="10025786" y="3945601"/>
                <a:ext cx="268155" cy="268153"/>
              </a:xfrm>
              <a:custGeom>
                <a:avLst/>
                <a:gdLst>
                  <a:gd name="T0" fmla="*/ 42 w 84"/>
                  <a:gd name="T1" fmla="*/ 0 h 84"/>
                  <a:gd name="T2" fmla="*/ 0 w 84"/>
                  <a:gd name="T3" fmla="*/ 42 h 84"/>
                  <a:gd name="T4" fmla="*/ 42 w 84"/>
                  <a:gd name="T5" fmla="*/ 84 h 84"/>
                  <a:gd name="T6" fmla="*/ 84 w 84"/>
                  <a:gd name="T7" fmla="*/ 42 h 84"/>
                  <a:gd name="T8" fmla="*/ 42 w 84"/>
                  <a:gd name="T9" fmla="*/ 0 h 84"/>
                  <a:gd name="T10" fmla="*/ 42 w 84"/>
                  <a:gd name="T11" fmla="*/ 76 h 84"/>
                  <a:gd name="T12" fmla="*/ 8 w 84"/>
                  <a:gd name="T13" fmla="*/ 42 h 84"/>
                  <a:gd name="T14" fmla="*/ 42 w 84"/>
                  <a:gd name="T15" fmla="*/ 8 h 84"/>
                  <a:gd name="T16" fmla="*/ 76 w 84"/>
                  <a:gd name="T17" fmla="*/ 42 h 84"/>
                  <a:gd name="T18" fmla="*/ 42 w 84"/>
                  <a:gd name="T19" fmla="*/ 76 h 84"/>
                  <a:gd name="T20" fmla="*/ 26 w 84"/>
                  <a:gd name="T21" fmla="*/ 26 h 84"/>
                  <a:gd name="T22" fmla="*/ 58 w 84"/>
                  <a:gd name="T23" fmla="*/ 26 h 84"/>
                  <a:gd name="T24" fmla="*/ 58 w 84"/>
                  <a:gd name="T25" fmla="*/ 58 h 84"/>
                  <a:gd name="T26" fmla="*/ 26 w 84"/>
                  <a:gd name="T27" fmla="*/ 58 h 84"/>
                  <a:gd name="T28" fmla="*/ 26 w 84"/>
                  <a:gd name="T2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4"/>
                      <a:pt x="42" y="84"/>
                    </a:cubicBezTo>
                    <a:cubicBezTo>
                      <a:pt x="65" y="84"/>
                      <a:pt x="84" y="65"/>
                      <a:pt x="84" y="42"/>
                    </a:cubicBezTo>
                    <a:cubicBezTo>
                      <a:pt x="84" y="19"/>
                      <a:pt x="65" y="0"/>
                      <a:pt x="42" y="0"/>
                    </a:cubicBezTo>
                    <a:close/>
                    <a:moveTo>
                      <a:pt x="42" y="76"/>
                    </a:moveTo>
                    <a:cubicBezTo>
                      <a:pt x="23" y="76"/>
                      <a:pt x="8" y="61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lose/>
                    <a:moveTo>
                      <a:pt x="26" y="26"/>
                    </a:move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26" y="58"/>
                      <a:pt x="26" y="58"/>
                      <a:pt x="26" y="58"/>
                    </a:cubicBez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0" name="î$ļidé">
                <a:extLst>
                  <a:ext uri="{FF2B5EF4-FFF2-40B4-BE49-F238E27FC236}">
                    <a16:creationId xmlns:a16="http://schemas.microsoft.com/office/drawing/2014/main" id="{F3E05C1C-713C-4264-B801-21FD78169466}"/>
                  </a:ext>
                </a:extLst>
              </p:cNvPr>
              <p:cNvSpPr/>
              <p:nvPr/>
            </p:nvSpPr>
            <p:spPr bwMode="auto">
              <a:xfrm>
                <a:off x="9634320" y="3906455"/>
                <a:ext cx="467802" cy="467801"/>
              </a:xfrm>
              <a:custGeom>
                <a:avLst/>
                <a:gdLst>
                  <a:gd name="T0" fmla="*/ 140 w 146"/>
                  <a:gd name="T1" fmla="*/ 123 h 146"/>
                  <a:gd name="T2" fmla="*/ 106 w 146"/>
                  <a:gd name="T3" fmla="*/ 94 h 146"/>
                  <a:gd name="T4" fmla="*/ 96 w 146"/>
                  <a:gd name="T5" fmla="*/ 89 h 146"/>
                  <a:gd name="T6" fmla="*/ 109 w 146"/>
                  <a:gd name="T7" fmla="*/ 54 h 146"/>
                  <a:gd name="T8" fmla="*/ 54 w 146"/>
                  <a:gd name="T9" fmla="*/ 0 h 146"/>
                  <a:gd name="T10" fmla="*/ 0 w 146"/>
                  <a:gd name="T11" fmla="*/ 54 h 146"/>
                  <a:gd name="T12" fmla="*/ 54 w 146"/>
                  <a:gd name="T13" fmla="*/ 108 h 146"/>
                  <a:gd name="T14" fmla="*/ 90 w 146"/>
                  <a:gd name="T15" fmla="*/ 95 h 146"/>
                  <a:gd name="T16" fmla="*/ 94 w 146"/>
                  <a:gd name="T17" fmla="*/ 106 h 146"/>
                  <a:gd name="T18" fmla="*/ 123 w 146"/>
                  <a:gd name="T19" fmla="*/ 140 h 146"/>
                  <a:gd name="T20" fmla="*/ 141 w 146"/>
                  <a:gd name="T21" fmla="*/ 141 h 146"/>
                  <a:gd name="T22" fmla="*/ 140 w 146"/>
                  <a:gd name="T23" fmla="*/ 123 h 146"/>
                  <a:gd name="T24" fmla="*/ 54 w 146"/>
                  <a:gd name="T25" fmla="*/ 90 h 146"/>
                  <a:gd name="T26" fmla="*/ 18 w 146"/>
                  <a:gd name="T27" fmla="*/ 54 h 146"/>
                  <a:gd name="T28" fmla="*/ 54 w 146"/>
                  <a:gd name="T29" fmla="*/ 18 h 146"/>
                  <a:gd name="T30" fmla="*/ 91 w 146"/>
                  <a:gd name="T31" fmla="*/ 54 h 146"/>
                  <a:gd name="T32" fmla="*/ 54 w 146"/>
                  <a:gd name="T33" fmla="*/ 90 h 146"/>
                  <a:gd name="T34" fmla="*/ 63 w 146"/>
                  <a:gd name="T35" fmla="*/ 27 h 146"/>
                  <a:gd name="T36" fmla="*/ 45 w 146"/>
                  <a:gd name="T37" fmla="*/ 27 h 146"/>
                  <a:gd name="T38" fmla="*/ 45 w 146"/>
                  <a:gd name="T39" fmla="*/ 45 h 146"/>
                  <a:gd name="T40" fmla="*/ 27 w 146"/>
                  <a:gd name="T41" fmla="*/ 45 h 146"/>
                  <a:gd name="T42" fmla="*/ 27 w 146"/>
                  <a:gd name="T43" fmla="*/ 63 h 146"/>
                  <a:gd name="T44" fmla="*/ 45 w 146"/>
                  <a:gd name="T45" fmla="*/ 63 h 146"/>
                  <a:gd name="T46" fmla="*/ 45 w 146"/>
                  <a:gd name="T47" fmla="*/ 81 h 146"/>
                  <a:gd name="T48" fmla="*/ 63 w 146"/>
                  <a:gd name="T49" fmla="*/ 81 h 146"/>
                  <a:gd name="T50" fmla="*/ 63 w 146"/>
                  <a:gd name="T51" fmla="*/ 63 h 146"/>
                  <a:gd name="T52" fmla="*/ 81 w 146"/>
                  <a:gd name="T53" fmla="*/ 63 h 146"/>
                  <a:gd name="T54" fmla="*/ 81 w 146"/>
                  <a:gd name="T55" fmla="*/ 45 h 146"/>
                  <a:gd name="T56" fmla="*/ 63 w 146"/>
                  <a:gd name="T57" fmla="*/ 45 h 146"/>
                  <a:gd name="T58" fmla="*/ 63 w 146"/>
                  <a:gd name="T59" fmla="*/ 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46">
                    <a:moveTo>
                      <a:pt x="140" y="123"/>
                    </a:moveTo>
                    <a:cubicBezTo>
                      <a:pt x="106" y="94"/>
                      <a:pt x="106" y="94"/>
                      <a:pt x="106" y="94"/>
                    </a:cubicBezTo>
                    <a:cubicBezTo>
                      <a:pt x="103" y="91"/>
                      <a:pt x="99" y="89"/>
                      <a:pt x="96" y="89"/>
                    </a:cubicBezTo>
                    <a:cubicBezTo>
                      <a:pt x="104" y="80"/>
                      <a:pt x="109" y="67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ubicBezTo>
                      <a:pt x="68" y="108"/>
                      <a:pt x="80" y="103"/>
                      <a:pt x="90" y="95"/>
                    </a:cubicBezTo>
                    <a:cubicBezTo>
                      <a:pt x="89" y="98"/>
                      <a:pt x="91" y="102"/>
                      <a:pt x="94" y="106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8" y="146"/>
                      <a:pt x="136" y="146"/>
                      <a:pt x="141" y="141"/>
                    </a:cubicBezTo>
                    <a:cubicBezTo>
                      <a:pt x="146" y="136"/>
                      <a:pt x="146" y="128"/>
                      <a:pt x="140" y="123"/>
                    </a:cubicBezTo>
                    <a:close/>
                    <a:moveTo>
                      <a:pt x="54" y="90"/>
                    </a:moveTo>
                    <a:cubicBezTo>
                      <a:pt x="34" y="90"/>
                      <a:pt x="18" y="74"/>
                      <a:pt x="18" y="54"/>
                    </a:cubicBezTo>
                    <a:cubicBezTo>
                      <a:pt x="18" y="34"/>
                      <a:pt x="34" y="18"/>
                      <a:pt x="54" y="18"/>
                    </a:cubicBezTo>
                    <a:cubicBezTo>
                      <a:pt x="74" y="18"/>
                      <a:pt x="91" y="34"/>
                      <a:pt x="91" y="54"/>
                    </a:cubicBezTo>
                    <a:cubicBezTo>
                      <a:pt x="91" y="74"/>
                      <a:pt x="74" y="90"/>
                      <a:pt x="54" y="90"/>
                    </a:cubicBezTo>
                    <a:close/>
                    <a:moveTo>
                      <a:pt x="63" y="27"/>
                    </a:move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63" y="45"/>
                      <a:pt x="63" y="45"/>
                      <a:pt x="63" y="45"/>
                    </a:cubicBez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1" name="ïṧļidê">
                <a:extLst>
                  <a:ext uri="{FF2B5EF4-FFF2-40B4-BE49-F238E27FC236}">
                    <a16:creationId xmlns:a16="http://schemas.microsoft.com/office/drawing/2014/main" id="{5DAB5B00-05A8-4944-9351-4B05564BD7B4}"/>
                  </a:ext>
                </a:extLst>
              </p:cNvPr>
              <p:cNvSpPr/>
              <p:nvPr/>
            </p:nvSpPr>
            <p:spPr bwMode="auto">
              <a:xfrm>
                <a:off x="10248921" y="4744191"/>
                <a:ext cx="272069" cy="275983"/>
              </a:xfrm>
              <a:custGeom>
                <a:avLst/>
                <a:gdLst>
                  <a:gd name="T0" fmla="*/ 16 w 85"/>
                  <a:gd name="T1" fmla="*/ 49 h 86"/>
                  <a:gd name="T2" fmla="*/ 16 w 85"/>
                  <a:gd name="T3" fmla="*/ 86 h 86"/>
                  <a:gd name="T4" fmla="*/ 18 w 85"/>
                  <a:gd name="T5" fmla="*/ 86 h 86"/>
                  <a:gd name="T6" fmla="*/ 21 w 85"/>
                  <a:gd name="T7" fmla="*/ 86 h 86"/>
                  <a:gd name="T8" fmla="*/ 21 w 85"/>
                  <a:gd name="T9" fmla="*/ 49 h 86"/>
                  <a:gd name="T10" fmla="*/ 18 w 85"/>
                  <a:gd name="T11" fmla="*/ 49 h 86"/>
                  <a:gd name="T12" fmla="*/ 16 w 85"/>
                  <a:gd name="T13" fmla="*/ 49 h 86"/>
                  <a:gd name="T14" fmla="*/ 64 w 85"/>
                  <a:gd name="T15" fmla="*/ 49 h 86"/>
                  <a:gd name="T16" fmla="*/ 64 w 85"/>
                  <a:gd name="T17" fmla="*/ 86 h 86"/>
                  <a:gd name="T18" fmla="*/ 67 w 85"/>
                  <a:gd name="T19" fmla="*/ 86 h 86"/>
                  <a:gd name="T20" fmla="*/ 69 w 85"/>
                  <a:gd name="T21" fmla="*/ 86 h 86"/>
                  <a:gd name="T22" fmla="*/ 69 w 85"/>
                  <a:gd name="T23" fmla="*/ 49 h 86"/>
                  <a:gd name="T24" fmla="*/ 67 w 85"/>
                  <a:gd name="T25" fmla="*/ 49 h 86"/>
                  <a:gd name="T26" fmla="*/ 64 w 85"/>
                  <a:gd name="T27" fmla="*/ 49 h 86"/>
                  <a:gd name="T28" fmla="*/ 85 w 85"/>
                  <a:gd name="T29" fmla="*/ 43 h 86"/>
                  <a:gd name="T30" fmla="*/ 42 w 85"/>
                  <a:gd name="T31" fmla="*/ 0 h 86"/>
                  <a:gd name="T32" fmla="*/ 0 w 85"/>
                  <a:gd name="T33" fmla="*/ 43 h 86"/>
                  <a:gd name="T34" fmla="*/ 2 w 85"/>
                  <a:gd name="T35" fmla="*/ 58 h 86"/>
                  <a:gd name="T36" fmla="*/ 0 w 85"/>
                  <a:gd name="T37" fmla="*/ 67 h 86"/>
                  <a:gd name="T38" fmla="*/ 10 w 85"/>
                  <a:gd name="T39" fmla="*/ 84 h 86"/>
                  <a:gd name="T40" fmla="*/ 10 w 85"/>
                  <a:gd name="T41" fmla="*/ 51 h 86"/>
                  <a:gd name="T42" fmla="*/ 6 w 85"/>
                  <a:gd name="T43" fmla="*/ 54 h 86"/>
                  <a:gd name="T44" fmla="*/ 5 w 85"/>
                  <a:gd name="T45" fmla="*/ 46 h 86"/>
                  <a:gd name="T46" fmla="*/ 42 w 85"/>
                  <a:gd name="T47" fmla="*/ 8 h 86"/>
                  <a:gd name="T48" fmla="*/ 80 w 85"/>
                  <a:gd name="T49" fmla="*/ 46 h 86"/>
                  <a:gd name="T50" fmla="*/ 79 w 85"/>
                  <a:gd name="T51" fmla="*/ 54 h 86"/>
                  <a:gd name="T52" fmla="*/ 75 w 85"/>
                  <a:gd name="T53" fmla="*/ 51 h 86"/>
                  <a:gd name="T54" fmla="*/ 75 w 85"/>
                  <a:gd name="T55" fmla="*/ 84 h 86"/>
                  <a:gd name="T56" fmla="*/ 85 w 85"/>
                  <a:gd name="T57" fmla="*/ 67 h 86"/>
                  <a:gd name="T58" fmla="*/ 83 w 85"/>
                  <a:gd name="T59" fmla="*/ 58 h 86"/>
                  <a:gd name="T60" fmla="*/ 85 w 85"/>
                  <a:gd name="T61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5" h="86">
                    <a:moveTo>
                      <a:pt x="16" y="49"/>
                    </a:moveTo>
                    <a:cubicBezTo>
                      <a:pt x="16" y="86"/>
                      <a:pt x="16" y="86"/>
                      <a:pt x="16" y="86"/>
                    </a:cubicBezTo>
                    <a:cubicBezTo>
                      <a:pt x="17" y="86"/>
                      <a:pt x="17" y="86"/>
                      <a:pt x="18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7" y="49"/>
                      <a:pt x="17" y="49"/>
                      <a:pt x="16" y="49"/>
                    </a:cubicBezTo>
                    <a:close/>
                    <a:moveTo>
                      <a:pt x="64" y="49"/>
                    </a:moveTo>
                    <a:cubicBezTo>
                      <a:pt x="64" y="86"/>
                      <a:pt x="64" y="86"/>
                      <a:pt x="64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6"/>
                      <a:pt x="69" y="86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9"/>
                      <a:pt x="68" y="49"/>
                      <a:pt x="67" y="49"/>
                    </a:cubicBezTo>
                    <a:lnTo>
                      <a:pt x="64" y="49"/>
                    </a:lnTo>
                    <a:close/>
                    <a:moveTo>
                      <a:pt x="85" y="43"/>
                    </a:moveTo>
                    <a:cubicBezTo>
                      <a:pt x="85" y="20"/>
                      <a:pt x="66" y="0"/>
                      <a:pt x="42" y="0"/>
                    </a:cubicBezTo>
                    <a:cubicBezTo>
                      <a:pt x="19" y="0"/>
                      <a:pt x="0" y="20"/>
                      <a:pt x="0" y="43"/>
                    </a:cubicBezTo>
                    <a:cubicBezTo>
                      <a:pt x="0" y="48"/>
                      <a:pt x="0" y="53"/>
                      <a:pt x="2" y="58"/>
                    </a:cubicBezTo>
                    <a:cubicBezTo>
                      <a:pt x="0" y="61"/>
                      <a:pt x="0" y="64"/>
                      <a:pt x="0" y="67"/>
                    </a:cubicBezTo>
                    <a:cubicBezTo>
                      <a:pt x="0" y="75"/>
                      <a:pt x="4" y="81"/>
                      <a:pt x="10" y="84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1"/>
                      <a:pt x="7" y="52"/>
                      <a:pt x="6" y="54"/>
                    </a:cubicBezTo>
                    <a:cubicBezTo>
                      <a:pt x="5" y="51"/>
                      <a:pt x="5" y="49"/>
                      <a:pt x="5" y="46"/>
                    </a:cubicBezTo>
                    <a:cubicBezTo>
                      <a:pt x="5" y="25"/>
                      <a:pt x="22" y="8"/>
                      <a:pt x="42" y="8"/>
                    </a:cubicBezTo>
                    <a:cubicBezTo>
                      <a:pt x="63" y="8"/>
                      <a:pt x="80" y="25"/>
                      <a:pt x="80" y="46"/>
                    </a:cubicBezTo>
                    <a:cubicBezTo>
                      <a:pt x="80" y="49"/>
                      <a:pt x="80" y="51"/>
                      <a:pt x="79" y="54"/>
                    </a:cubicBezTo>
                    <a:cubicBezTo>
                      <a:pt x="78" y="52"/>
                      <a:pt x="76" y="51"/>
                      <a:pt x="75" y="51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81" y="81"/>
                      <a:pt x="85" y="75"/>
                      <a:pt x="85" y="67"/>
                    </a:cubicBezTo>
                    <a:cubicBezTo>
                      <a:pt x="85" y="64"/>
                      <a:pt x="84" y="61"/>
                      <a:pt x="83" y="58"/>
                    </a:cubicBezTo>
                    <a:cubicBezTo>
                      <a:pt x="85" y="53"/>
                      <a:pt x="85" y="48"/>
                      <a:pt x="8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2" name="íṩľíďé">
                <a:extLst>
                  <a:ext uri="{FF2B5EF4-FFF2-40B4-BE49-F238E27FC236}">
                    <a16:creationId xmlns:a16="http://schemas.microsoft.com/office/drawing/2014/main" id="{EF103D16-D6E1-42F7-B2C3-86AE4C922CB9}"/>
                  </a:ext>
                </a:extLst>
              </p:cNvPr>
              <p:cNvSpPr/>
              <p:nvPr/>
            </p:nvSpPr>
            <p:spPr bwMode="auto">
              <a:xfrm>
                <a:off x="9835925" y="4409487"/>
                <a:ext cx="332746" cy="330788"/>
              </a:xfrm>
              <a:custGeom>
                <a:avLst/>
                <a:gdLst>
                  <a:gd name="T0" fmla="*/ 52 w 104"/>
                  <a:gd name="T1" fmla="*/ 0 h 104"/>
                  <a:gd name="T2" fmla="*/ 0 w 104"/>
                  <a:gd name="T3" fmla="*/ 52 h 104"/>
                  <a:gd name="T4" fmla="*/ 52 w 104"/>
                  <a:gd name="T5" fmla="*/ 104 h 104"/>
                  <a:gd name="T6" fmla="*/ 104 w 104"/>
                  <a:gd name="T7" fmla="*/ 52 h 104"/>
                  <a:gd name="T8" fmla="*/ 52 w 104"/>
                  <a:gd name="T9" fmla="*/ 0 h 104"/>
                  <a:gd name="T10" fmla="*/ 32 w 104"/>
                  <a:gd name="T11" fmla="*/ 52 h 104"/>
                  <a:gd name="T12" fmla="*/ 52 w 104"/>
                  <a:gd name="T13" fmla="*/ 32 h 104"/>
                  <a:gd name="T14" fmla="*/ 72 w 104"/>
                  <a:gd name="T15" fmla="*/ 52 h 104"/>
                  <a:gd name="T16" fmla="*/ 52 w 104"/>
                  <a:gd name="T17" fmla="*/ 71 h 104"/>
                  <a:gd name="T18" fmla="*/ 32 w 104"/>
                  <a:gd name="T19" fmla="*/ 52 h 104"/>
                  <a:gd name="T20" fmla="*/ 94 w 104"/>
                  <a:gd name="T21" fmla="*/ 69 h 104"/>
                  <a:gd name="T22" fmla="*/ 94 w 104"/>
                  <a:gd name="T23" fmla="*/ 69 h 104"/>
                  <a:gd name="T24" fmla="*/ 76 w 104"/>
                  <a:gd name="T25" fmla="*/ 62 h 104"/>
                  <a:gd name="T26" fmla="*/ 78 w 104"/>
                  <a:gd name="T27" fmla="*/ 52 h 104"/>
                  <a:gd name="T28" fmla="*/ 76 w 104"/>
                  <a:gd name="T29" fmla="*/ 42 h 104"/>
                  <a:gd name="T30" fmla="*/ 89 w 104"/>
                  <a:gd name="T31" fmla="*/ 37 h 104"/>
                  <a:gd name="T32" fmla="*/ 94 w 104"/>
                  <a:gd name="T33" fmla="*/ 34 h 104"/>
                  <a:gd name="T34" fmla="*/ 98 w 104"/>
                  <a:gd name="T35" fmla="*/ 52 h 104"/>
                  <a:gd name="T36" fmla="*/ 94 w 104"/>
                  <a:gd name="T37" fmla="*/ 69 h 104"/>
                  <a:gd name="T38" fmla="*/ 69 w 104"/>
                  <a:gd name="T39" fmla="*/ 10 h 104"/>
                  <a:gd name="T40" fmla="*/ 69 w 104"/>
                  <a:gd name="T41" fmla="*/ 10 h 104"/>
                  <a:gd name="T42" fmla="*/ 69 w 104"/>
                  <a:gd name="T43" fmla="*/ 10 h 104"/>
                  <a:gd name="T44" fmla="*/ 62 w 104"/>
                  <a:gd name="T45" fmla="*/ 28 h 104"/>
                  <a:gd name="T46" fmla="*/ 52 w 104"/>
                  <a:gd name="T47" fmla="*/ 26 h 104"/>
                  <a:gd name="T48" fmla="*/ 42 w 104"/>
                  <a:gd name="T49" fmla="*/ 28 h 104"/>
                  <a:gd name="T50" fmla="*/ 38 w 104"/>
                  <a:gd name="T51" fmla="*/ 19 h 104"/>
                  <a:gd name="T52" fmla="*/ 35 w 104"/>
                  <a:gd name="T53" fmla="*/ 10 h 104"/>
                  <a:gd name="T54" fmla="*/ 52 w 104"/>
                  <a:gd name="T55" fmla="*/ 6 h 104"/>
                  <a:gd name="T56" fmla="*/ 69 w 104"/>
                  <a:gd name="T57" fmla="*/ 10 h 104"/>
                  <a:gd name="T58" fmla="*/ 10 w 104"/>
                  <a:gd name="T59" fmla="*/ 34 h 104"/>
                  <a:gd name="T60" fmla="*/ 19 w 104"/>
                  <a:gd name="T61" fmla="*/ 38 h 104"/>
                  <a:gd name="T62" fmla="*/ 28 w 104"/>
                  <a:gd name="T63" fmla="*/ 42 h 104"/>
                  <a:gd name="T64" fmla="*/ 26 w 104"/>
                  <a:gd name="T65" fmla="*/ 52 h 104"/>
                  <a:gd name="T66" fmla="*/ 28 w 104"/>
                  <a:gd name="T67" fmla="*/ 62 h 104"/>
                  <a:gd name="T68" fmla="*/ 10 w 104"/>
                  <a:gd name="T69" fmla="*/ 69 h 104"/>
                  <a:gd name="T70" fmla="*/ 6 w 104"/>
                  <a:gd name="T71" fmla="*/ 52 h 104"/>
                  <a:gd name="T72" fmla="*/ 10 w 104"/>
                  <a:gd name="T73" fmla="*/ 34 h 104"/>
                  <a:gd name="T74" fmla="*/ 35 w 104"/>
                  <a:gd name="T75" fmla="*/ 94 h 104"/>
                  <a:gd name="T76" fmla="*/ 37 w 104"/>
                  <a:gd name="T77" fmla="*/ 88 h 104"/>
                  <a:gd name="T78" fmla="*/ 42 w 104"/>
                  <a:gd name="T79" fmla="*/ 76 h 104"/>
                  <a:gd name="T80" fmla="*/ 52 w 104"/>
                  <a:gd name="T81" fmla="*/ 78 h 104"/>
                  <a:gd name="T82" fmla="*/ 62 w 104"/>
                  <a:gd name="T83" fmla="*/ 76 h 104"/>
                  <a:gd name="T84" fmla="*/ 69 w 104"/>
                  <a:gd name="T85" fmla="*/ 94 h 104"/>
                  <a:gd name="T86" fmla="*/ 69 w 104"/>
                  <a:gd name="T87" fmla="*/ 94 h 104"/>
                  <a:gd name="T88" fmla="*/ 69 w 104"/>
                  <a:gd name="T89" fmla="*/ 94 h 104"/>
                  <a:gd name="T90" fmla="*/ 52 w 104"/>
                  <a:gd name="T91" fmla="*/ 97 h 104"/>
                  <a:gd name="T92" fmla="*/ 35 w 104"/>
                  <a:gd name="T93" fmla="*/ 9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104">
                    <a:moveTo>
                      <a:pt x="52" y="0"/>
                    </a:moveTo>
                    <a:cubicBezTo>
                      <a:pt x="23" y="0"/>
                      <a:pt x="0" y="23"/>
                      <a:pt x="0" y="52"/>
                    </a:cubicBezTo>
                    <a:cubicBezTo>
                      <a:pt x="0" y="81"/>
                      <a:pt x="23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23"/>
                      <a:pt x="81" y="0"/>
                      <a:pt x="52" y="0"/>
                    </a:cubicBezTo>
                    <a:close/>
                    <a:moveTo>
                      <a:pt x="32" y="52"/>
                    </a:moveTo>
                    <a:cubicBezTo>
                      <a:pt x="32" y="41"/>
                      <a:pt x="41" y="32"/>
                      <a:pt x="52" y="32"/>
                    </a:cubicBezTo>
                    <a:cubicBezTo>
                      <a:pt x="63" y="32"/>
                      <a:pt x="72" y="41"/>
                      <a:pt x="72" y="52"/>
                    </a:cubicBezTo>
                    <a:cubicBezTo>
                      <a:pt x="72" y="63"/>
                      <a:pt x="63" y="71"/>
                      <a:pt x="52" y="71"/>
                    </a:cubicBezTo>
                    <a:cubicBezTo>
                      <a:pt x="41" y="71"/>
                      <a:pt x="32" y="63"/>
                      <a:pt x="32" y="52"/>
                    </a:cubicBezTo>
                    <a:close/>
                    <a:moveTo>
                      <a:pt x="94" y="69"/>
                    </a:moveTo>
                    <a:cubicBezTo>
                      <a:pt x="94" y="69"/>
                      <a:pt x="94" y="69"/>
                      <a:pt x="94" y="6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7" y="59"/>
                      <a:pt x="78" y="55"/>
                      <a:pt x="78" y="52"/>
                    </a:cubicBezTo>
                    <a:cubicBezTo>
                      <a:pt x="78" y="48"/>
                      <a:pt x="77" y="45"/>
                      <a:pt x="76" y="4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40"/>
                      <a:pt x="98" y="46"/>
                      <a:pt x="98" y="52"/>
                    </a:cubicBezTo>
                    <a:cubicBezTo>
                      <a:pt x="98" y="58"/>
                      <a:pt x="96" y="64"/>
                      <a:pt x="94" y="69"/>
                    </a:cubicBezTo>
                    <a:close/>
                    <a:moveTo>
                      <a:pt x="69" y="10"/>
                    </a:move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59" y="26"/>
                      <a:pt x="56" y="26"/>
                      <a:pt x="52" y="26"/>
                    </a:cubicBezTo>
                    <a:cubicBezTo>
                      <a:pt x="48" y="26"/>
                      <a:pt x="45" y="26"/>
                      <a:pt x="42" y="28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40" y="7"/>
                      <a:pt x="46" y="6"/>
                      <a:pt x="52" y="6"/>
                    </a:cubicBezTo>
                    <a:cubicBezTo>
                      <a:pt x="58" y="6"/>
                      <a:pt x="64" y="7"/>
                      <a:pt x="69" y="10"/>
                    </a:cubicBezTo>
                    <a:close/>
                    <a:moveTo>
                      <a:pt x="10" y="34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5"/>
                      <a:pt x="26" y="48"/>
                      <a:pt x="26" y="52"/>
                    </a:cubicBezTo>
                    <a:cubicBezTo>
                      <a:pt x="26" y="55"/>
                      <a:pt x="27" y="59"/>
                      <a:pt x="28" y="62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8" y="64"/>
                      <a:pt x="6" y="58"/>
                      <a:pt x="6" y="52"/>
                    </a:cubicBezTo>
                    <a:cubicBezTo>
                      <a:pt x="6" y="46"/>
                      <a:pt x="8" y="40"/>
                      <a:pt x="10" y="34"/>
                    </a:cubicBezTo>
                    <a:close/>
                    <a:moveTo>
                      <a:pt x="35" y="94"/>
                    </a:moveTo>
                    <a:cubicBezTo>
                      <a:pt x="37" y="88"/>
                      <a:pt x="37" y="88"/>
                      <a:pt x="37" y="88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5" y="77"/>
                      <a:pt x="48" y="78"/>
                      <a:pt x="52" y="78"/>
                    </a:cubicBezTo>
                    <a:cubicBezTo>
                      <a:pt x="56" y="78"/>
                      <a:pt x="59" y="77"/>
                      <a:pt x="62" y="7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4" y="96"/>
                      <a:pt x="58" y="97"/>
                      <a:pt x="52" y="97"/>
                    </a:cubicBezTo>
                    <a:cubicBezTo>
                      <a:pt x="46" y="97"/>
                      <a:pt x="40" y="96"/>
                      <a:pt x="35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3" name="iŝļíḓè">
                <a:extLst>
                  <a:ext uri="{FF2B5EF4-FFF2-40B4-BE49-F238E27FC236}">
                    <a16:creationId xmlns:a16="http://schemas.microsoft.com/office/drawing/2014/main" id="{6939162B-D42E-43EE-B6D4-62E633F2F100}"/>
                  </a:ext>
                </a:extLst>
              </p:cNvPr>
              <p:cNvSpPr/>
              <p:nvPr/>
            </p:nvSpPr>
            <p:spPr bwMode="auto">
              <a:xfrm>
                <a:off x="9935749" y="4810740"/>
                <a:ext cx="383636" cy="387551"/>
              </a:xfrm>
              <a:custGeom>
                <a:avLst/>
                <a:gdLst>
                  <a:gd name="T0" fmla="*/ 0 w 120"/>
                  <a:gd name="T1" fmla="*/ 70 h 121"/>
                  <a:gd name="T2" fmla="*/ 10 w 120"/>
                  <a:gd name="T3" fmla="*/ 80 h 121"/>
                  <a:gd name="T4" fmla="*/ 20 w 120"/>
                  <a:gd name="T5" fmla="*/ 70 h 121"/>
                  <a:gd name="T6" fmla="*/ 20 w 120"/>
                  <a:gd name="T7" fmla="*/ 34 h 121"/>
                  <a:gd name="T8" fmla="*/ 103 w 120"/>
                  <a:gd name="T9" fmla="*/ 117 h 121"/>
                  <a:gd name="T10" fmla="*/ 117 w 120"/>
                  <a:gd name="T11" fmla="*/ 117 h 121"/>
                  <a:gd name="T12" fmla="*/ 120 w 120"/>
                  <a:gd name="T13" fmla="*/ 110 h 121"/>
                  <a:gd name="T14" fmla="*/ 117 w 120"/>
                  <a:gd name="T15" fmla="*/ 103 h 121"/>
                  <a:gd name="T16" fmla="*/ 34 w 120"/>
                  <a:gd name="T17" fmla="*/ 20 h 121"/>
                  <a:gd name="T18" fmla="*/ 70 w 120"/>
                  <a:gd name="T19" fmla="*/ 20 h 121"/>
                  <a:gd name="T20" fmla="*/ 80 w 120"/>
                  <a:gd name="T21" fmla="*/ 10 h 121"/>
                  <a:gd name="T22" fmla="*/ 70 w 120"/>
                  <a:gd name="T23" fmla="*/ 0 h 121"/>
                  <a:gd name="T24" fmla="*/ 0 w 120"/>
                  <a:gd name="T25" fmla="*/ 0 h 121"/>
                  <a:gd name="T26" fmla="*/ 0 w 120"/>
                  <a:gd name="T27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1">
                    <a:moveTo>
                      <a:pt x="0" y="70"/>
                    </a:moveTo>
                    <a:cubicBezTo>
                      <a:pt x="0" y="76"/>
                      <a:pt x="4" y="80"/>
                      <a:pt x="10" y="80"/>
                    </a:cubicBezTo>
                    <a:cubicBezTo>
                      <a:pt x="15" y="80"/>
                      <a:pt x="20" y="76"/>
                      <a:pt x="20" y="70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7" y="121"/>
                      <a:pt x="113" y="121"/>
                      <a:pt x="117" y="117"/>
                    </a:cubicBezTo>
                    <a:cubicBezTo>
                      <a:pt x="119" y="115"/>
                      <a:pt x="120" y="113"/>
                      <a:pt x="120" y="110"/>
                    </a:cubicBezTo>
                    <a:cubicBezTo>
                      <a:pt x="120" y="108"/>
                      <a:pt x="119" y="105"/>
                      <a:pt x="117" y="103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5" y="20"/>
                      <a:pt x="80" y="15"/>
                      <a:pt x="80" y="10"/>
                    </a:cubicBezTo>
                    <a:cubicBezTo>
                      <a:pt x="80" y="4"/>
                      <a:pt x="75" y="0"/>
                      <a:pt x="7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4" name="í$ḷíďé">
                <a:extLst>
                  <a:ext uri="{FF2B5EF4-FFF2-40B4-BE49-F238E27FC236}">
                    <a16:creationId xmlns:a16="http://schemas.microsoft.com/office/drawing/2014/main" id="{92692739-2A91-4DF8-819A-ECB08A76D4AC}"/>
                  </a:ext>
                </a:extLst>
              </p:cNvPr>
              <p:cNvSpPr/>
              <p:nvPr/>
            </p:nvSpPr>
            <p:spPr bwMode="auto">
              <a:xfrm>
                <a:off x="9426843" y="3544348"/>
                <a:ext cx="399295" cy="330788"/>
              </a:xfrm>
              <a:custGeom>
                <a:avLst/>
                <a:gdLst>
                  <a:gd name="T0" fmla="*/ 125 w 125"/>
                  <a:gd name="T1" fmla="*/ 55 h 103"/>
                  <a:gd name="T2" fmla="*/ 110 w 125"/>
                  <a:gd name="T3" fmla="*/ 24 h 103"/>
                  <a:gd name="T4" fmla="*/ 86 w 125"/>
                  <a:gd name="T5" fmla="*/ 24 h 103"/>
                  <a:gd name="T6" fmla="*/ 86 w 125"/>
                  <a:gd name="T7" fmla="*/ 8 h 103"/>
                  <a:gd name="T8" fmla="*/ 78 w 125"/>
                  <a:gd name="T9" fmla="*/ 0 h 103"/>
                  <a:gd name="T10" fmla="*/ 8 w 125"/>
                  <a:gd name="T11" fmla="*/ 0 h 103"/>
                  <a:gd name="T12" fmla="*/ 0 w 125"/>
                  <a:gd name="T13" fmla="*/ 8 h 103"/>
                  <a:gd name="T14" fmla="*/ 0 w 125"/>
                  <a:gd name="T15" fmla="*/ 71 h 103"/>
                  <a:gd name="T16" fmla="*/ 8 w 125"/>
                  <a:gd name="T17" fmla="*/ 79 h 103"/>
                  <a:gd name="T18" fmla="*/ 18 w 125"/>
                  <a:gd name="T19" fmla="*/ 79 h 103"/>
                  <a:gd name="T20" fmla="*/ 16 w 125"/>
                  <a:gd name="T21" fmla="*/ 87 h 103"/>
                  <a:gd name="T22" fmla="*/ 31 w 125"/>
                  <a:gd name="T23" fmla="*/ 103 h 103"/>
                  <a:gd name="T24" fmla="*/ 47 w 125"/>
                  <a:gd name="T25" fmla="*/ 87 h 103"/>
                  <a:gd name="T26" fmla="*/ 45 w 125"/>
                  <a:gd name="T27" fmla="*/ 79 h 103"/>
                  <a:gd name="T28" fmla="*/ 88 w 125"/>
                  <a:gd name="T29" fmla="*/ 79 h 103"/>
                  <a:gd name="T30" fmla="*/ 86 w 125"/>
                  <a:gd name="T31" fmla="*/ 87 h 103"/>
                  <a:gd name="T32" fmla="*/ 102 w 125"/>
                  <a:gd name="T33" fmla="*/ 103 h 103"/>
                  <a:gd name="T34" fmla="*/ 118 w 125"/>
                  <a:gd name="T35" fmla="*/ 87 h 103"/>
                  <a:gd name="T36" fmla="*/ 115 w 125"/>
                  <a:gd name="T37" fmla="*/ 79 h 103"/>
                  <a:gd name="T38" fmla="*/ 125 w 125"/>
                  <a:gd name="T39" fmla="*/ 79 h 103"/>
                  <a:gd name="T40" fmla="*/ 125 w 125"/>
                  <a:gd name="T41" fmla="*/ 55 h 103"/>
                  <a:gd name="T42" fmla="*/ 86 w 125"/>
                  <a:gd name="T43" fmla="*/ 55 h 103"/>
                  <a:gd name="T44" fmla="*/ 86 w 125"/>
                  <a:gd name="T45" fmla="*/ 36 h 103"/>
                  <a:gd name="T46" fmla="*/ 102 w 125"/>
                  <a:gd name="T47" fmla="*/ 36 h 103"/>
                  <a:gd name="T48" fmla="*/ 112 w 125"/>
                  <a:gd name="T49" fmla="*/ 55 h 103"/>
                  <a:gd name="T50" fmla="*/ 86 w 125"/>
                  <a:gd name="T51" fmla="*/ 5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5" h="103">
                    <a:moveTo>
                      <a:pt x="125" y="55"/>
                    </a:moveTo>
                    <a:cubicBezTo>
                      <a:pt x="110" y="24"/>
                      <a:pt x="110" y="24"/>
                      <a:pt x="110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4"/>
                      <a:pt x="83" y="0"/>
                      <a:pt x="7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6" y="81"/>
                      <a:pt x="16" y="84"/>
                      <a:pt x="16" y="87"/>
                    </a:cubicBezTo>
                    <a:cubicBezTo>
                      <a:pt x="16" y="96"/>
                      <a:pt x="23" y="103"/>
                      <a:pt x="31" y="103"/>
                    </a:cubicBezTo>
                    <a:cubicBezTo>
                      <a:pt x="40" y="103"/>
                      <a:pt x="47" y="96"/>
                      <a:pt x="47" y="87"/>
                    </a:cubicBezTo>
                    <a:cubicBezTo>
                      <a:pt x="47" y="84"/>
                      <a:pt x="46" y="81"/>
                      <a:pt x="45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7" y="81"/>
                      <a:pt x="86" y="84"/>
                      <a:pt x="86" y="87"/>
                    </a:cubicBezTo>
                    <a:cubicBezTo>
                      <a:pt x="86" y="96"/>
                      <a:pt x="93" y="103"/>
                      <a:pt x="102" y="103"/>
                    </a:cubicBezTo>
                    <a:cubicBezTo>
                      <a:pt x="111" y="103"/>
                      <a:pt x="118" y="96"/>
                      <a:pt x="118" y="87"/>
                    </a:cubicBezTo>
                    <a:cubicBezTo>
                      <a:pt x="118" y="84"/>
                      <a:pt x="117" y="81"/>
                      <a:pt x="115" y="79"/>
                    </a:cubicBezTo>
                    <a:cubicBezTo>
                      <a:pt x="125" y="79"/>
                      <a:pt x="125" y="79"/>
                      <a:pt x="125" y="79"/>
                    </a:cubicBezTo>
                    <a:lnTo>
                      <a:pt x="125" y="55"/>
                    </a:lnTo>
                    <a:close/>
                    <a:moveTo>
                      <a:pt x="86" y="55"/>
                    </a:moveTo>
                    <a:cubicBezTo>
                      <a:pt x="86" y="36"/>
                      <a:pt x="86" y="36"/>
                      <a:pt x="86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12" y="55"/>
                      <a:pt x="112" y="55"/>
                      <a:pt x="112" y="55"/>
                    </a:cubicBezTo>
                    <a:lnTo>
                      <a:pt x="86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5" name="îśḷïḑe">
                <a:extLst>
                  <a:ext uri="{FF2B5EF4-FFF2-40B4-BE49-F238E27FC236}">
                    <a16:creationId xmlns:a16="http://schemas.microsoft.com/office/drawing/2014/main" id="{59813CB9-9C08-4048-BCBF-6CC6FA196234}"/>
                  </a:ext>
                </a:extLst>
              </p:cNvPr>
              <p:cNvSpPr/>
              <p:nvPr/>
            </p:nvSpPr>
            <p:spPr bwMode="auto">
              <a:xfrm>
                <a:off x="9250684" y="3160712"/>
                <a:ext cx="336661" cy="336661"/>
              </a:xfrm>
              <a:custGeom>
                <a:avLst/>
                <a:gdLst>
                  <a:gd name="T0" fmla="*/ 101 w 105"/>
                  <a:gd name="T1" fmla="*/ 29 h 105"/>
                  <a:gd name="T2" fmla="*/ 72 w 105"/>
                  <a:gd name="T3" fmla="*/ 26 h 105"/>
                  <a:gd name="T4" fmla="*/ 89 w 105"/>
                  <a:gd name="T5" fmla="*/ 10 h 105"/>
                  <a:gd name="T6" fmla="*/ 82 w 105"/>
                  <a:gd name="T7" fmla="*/ 3 h 105"/>
                  <a:gd name="T8" fmla="*/ 59 w 105"/>
                  <a:gd name="T9" fmla="*/ 26 h 105"/>
                  <a:gd name="T10" fmla="*/ 53 w 105"/>
                  <a:gd name="T11" fmla="*/ 26 h 105"/>
                  <a:gd name="T12" fmla="*/ 53 w 105"/>
                  <a:gd name="T13" fmla="*/ 26 h 105"/>
                  <a:gd name="T14" fmla="*/ 26 w 105"/>
                  <a:gd name="T15" fmla="*/ 0 h 105"/>
                  <a:gd name="T16" fmla="*/ 20 w 105"/>
                  <a:gd name="T17" fmla="*/ 6 h 105"/>
                  <a:gd name="T18" fmla="*/ 40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2 h 105"/>
                  <a:gd name="T26" fmla="*/ 53 w 105"/>
                  <a:gd name="T27" fmla="*/ 105 h 105"/>
                  <a:gd name="T28" fmla="*/ 101 w 105"/>
                  <a:gd name="T29" fmla="*/ 102 h 105"/>
                  <a:gd name="T30" fmla="*/ 105 w 105"/>
                  <a:gd name="T31" fmla="*/ 65 h 105"/>
                  <a:gd name="T32" fmla="*/ 101 w 105"/>
                  <a:gd name="T33" fmla="*/ 29 h 105"/>
                  <a:gd name="T34" fmla="*/ 89 w 105"/>
                  <a:gd name="T35" fmla="*/ 90 h 105"/>
                  <a:gd name="T36" fmla="*/ 53 w 105"/>
                  <a:gd name="T37" fmla="*/ 92 h 105"/>
                  <a:gd name="T38" fmla="*/ 16 w 105"/>
                  <a:gd name="T39" fmla="*/ 90 h 105"/>
                  <a:gd name="T40" fmla="*/ 13 w 105"/>
                  <a:gd name="T41" fmla="*/ 65 h 105"/>
                  <a:gd name="T42" fmla="*/ 16 w 105"/>
                  <a:gd name="T43" fmla="*/ 41 h 105"/>
                  <a:gd name="T44" fmla="*/ 53 w 105"/>
                  <a:gd name="T45" fmla="*/ 39 h 105"/>
                  <a:gd name="T46" fmla="*/ 89 w 105"/>
                  <a:gd name="T47" fmla="*/ 41 h 105"/>
                  <a:gd name="T48" fmla="*/ 92 w 105"/>
                  <a:gd name="T49" fmla="*/ 65 h 105"/>
                  <a:gd name="T50" fmla="*/ 89 w 105"/>
                  <a:gd name="T51" fmla="*/ 9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1" y="29"/>
                    </a:moveTo>
                    <a:cubicBezTo>
                      <a:pt x="92" y="28"/>
                      <a:pt x="82" y="27"/>
                      <a:pt x="72" y="26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5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2" y="40"/>
                      <a:pt x="0" y="53"/>
                      <a:pt x="0" y="65"/>
                    </a:cubicBezTo>
                    <a:cubicBezTo>
                      <a:pt x="0" y="78"/>
                      <a:pt x="2" y="91"/>
                      <a:pt x="4" y="102"/>
                    </a:cubicBezTo>
                    <a:cubicBezTo>
                      <a:pt x="19" y="104"/>
                      <a:pt x="35" y="105"/>
                      <a:pt x="53" y="105"/>
                    </a:cubicBezTo>
                    <a:cubicBezTo>
                      <a:pt x="70" y="105"/>
                      <a:pt x="86" y="104"/>
                      <a:pt x="101" y="102"/>
                    </a:cubicBezTo>
                    <a:cubicBezTo>
                      <a:pt x="104" y="91"/>
                      <a:pt x="105" y="78"/>
                      <a:pt x="105" y="65"/>
                    </a:cubicBezTo>
                    <a:cubicBezTo>
                      <a:pt x="105" y="53"/>
                      <a:pt x="104" y="40"/>
                      <a:pt x="101" y="29"/>
                    </a:cubicBezTo>
                    <a:close/>
                    <a:moveTo>
                      <a:pt x="89" y="90"/>
                    </a:moveTo>
                    <a:cubicBezTo>
                      <a:pt x="78" y="91"/>
                      <a:pt x="65" y="92"/>
                      <a:pt x="53" y="92"/>
                    </a:cubicBezTo>
                    <a:cubicBezTo>
                      <a:pt x="40" y="92"/>
                      <a:pt x="27" y="91"/>
                      <a:pt x="16" y="90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40" y="39"/>
                      <a:pt x="53" y="39"/>
                    </a:cubicBezTo>
                    <a:cubicBezTo>
                      <a:pt x="65" y="39"/>
                      <a:pt x="78" y="40"/>
                      <a:pt x="89" y="41"/>
                    </a:cubicBezTo>
                    <a:cubicBezTo>
                      <a:pt x="91" y="49"/>
                      <a:pt x="92" y="57"/>
                      <a:pt x="92" y="65"/>
                    </a:cubicBezTo>
                    <a:cubicBezTo>
                      <a:pt x="92" y="74"/>
                      <a:pt x="91" y="82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6" name="iSľíḓè">
                <a:extLst>
                  <a:ext uri="{FF2B5EF4-FFF2-40B4-BE49-F238E27FC236}">
                    <a16:creationId xmlns:a16="http://schemas.microsoft.com/office/drawing/2014/main" id="{271DC2BE-82FF-4341-B279-6F6103653ADF}"/>
                  </a:ext>
                </a:extLst>
              </p:cNvPr>
              <p:cNvSpPr/>
              <p:nvPr/>
            </p:nvSpPr>
            <p:spPr bwMode="auto">
              <a:xfrm>
                <a:off x="9274172" y="2775119"/>
                <a:ext cx="428656" cy="348404"/>
              </a:xfrm>
              <a:custGeom>
                <a:avLst/>
                <a:gdLst>
                  <a:gd name="T0" fmla="*/ 134 w 134"/>
                  <a:gd name="T1" fmla="*/ 13 h 109"/>
                  <a:gd name="T2" fmla="*/ 118 w 134"/>
                  <a:gd name="T3" fmla="*/ 17 h 109"/>
                  <a:gd name="T4" fmla="*/ 130 w 134"/>
                  <a:gd name="T5" fmla="*/ 2 h 109"/>
                  <a:gd name="T6" fmla="*/ 113 w 134"/>
                  <a:gd name="T7" fmla="*/ 9 h 109"/>
                  <a:gd name="T8" fmla="*/ 93 w 134"/>
                  <a:gd name="T9" fmla="*/ 0 h 109"/>
                  <a:gd name="T10" fmla="*/ 65 w 134"/>
                  <a:gd name="T11" fmla="*/ 28 h 109"/>
                  <a:gd name="T12" fmla="*/ 66 w 134"/>
                  <a:gd name="T13" fmla="*/ 34 h 109"/>
                  <a:gd name="T14" fmla="*/ 10 w 134"/>
                  <a:gd name="T15" fmla="*/ 5 h 109"/>
                  <a:gd name="T16" fmla="*/ 6 w 134"/>
                  <a:gd name="T17" fmla="*/ 19 h 109"/>
                  <a:gd name="T18" fmla="*/ 18 w 134"/>
                  <a:gd name="T19" fmla="*/ 42 h 109"/>
                  <a:gd name="T20" fmla="*/ 6 w 134"/>
                  <a:gd name="T21" fmla="*/ 38 h 109"/>
                  <a:gd name="T22" fmla="*/ 6 w 134"/>
                  <a:gd name="T23" fmla="*/ 39 h 109"/>
                  <a:gd name="T24" fmla="*/ 28 w 134"/>
                  <a:gd name="T25" fmla="*/ 66 h 109"/>
                  <a:gd name="T26" fmla="*/ 20 w 134"/>
                  <a:gd name="T27" fmla="*/ 67 h 109"/>
                  <a:gd name="T28" fmla="*/ 15 w 134"/>
                  <a:gd name="T29" fmla="*/ 66 h 109"/>
                  <a:gd name="T30" fmla="*/ 41 w 134"/>
                  <a:gd name="T31" fmla="*/ 85 h 109"/>
                  <a:gd name="T32" fmla="*/ 7 w 134"/>
                  <a:gd name="T33" fmla="*/ 97 h 109"/>
                  <a:gd name="T34" fmla="*/ 0 w 134"/>
                  <a:gd name="T35" fmla="*/ 96 h 109"/>
                  <a:gd name="T36" fmla="*/ 42 w 134"/>
                  <a:gd name="T37" fmla="*/ 109 h 109"/>
                  <a:gd name="T38" fmla="*/ 120 w 134"/>
                  <a:gd name="T39" fmla="*/ 31 h 109"/>
                  <a:gd name="T40" fmla="*/ 120 w 134"/>
                  <a:gd name="T41" fmla="*/ 27 h 109"/>
                  <a:gd name="T42" fmla="*/ 134 w 134"/>
                  <a:gd name="T43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09">
                    <a:moveTo>
                      <a:pt x="134" y="13"/>
                    </a:moveTo>
                    <a:cubicBezTo>
                      <a:pt x="129" y="15"/>
                      <a:pt x="124" y="17"/>
                      <a:pt x="118" y="17"/>
                    </a:cubicBezTo>
                    <a:cubicBezTo>
                      <a:pt x="124" y="14"/>
                      <a:pt x="128" y="9"/>
                      <a:pt x="130" y="2"/>
                    </a:cubicBezTo>
                    <a:cubicBezTo>
                      <a:pt x="125" y="5"/>
                      <a:pt x="119" y="8"/>
                      <a:pt x="113" y="9"/>
                    </a:cubicBezTo>
                    <a:cubicBezTo>
                      <a:pt x="108" y="3"/>
                      <a:pt x="101" y="0"/>
                      <a:pt x="93" y="0"/>
                    </a:cubicBezTo>
                    <a:cubicBezTo>
                      <a:pt x="78" y="0"/>
                      <a:pt x="65" y="12"/>
                      <a:pt x="65" y="28"/>
                    </a:cubicBezTo>
                    <a:cubicBezTo>
                      <a:pt x="65" y="30"/>
                      <a:pt x="66" y="32"/>
                      <a:pt x="66" y="34"/>
                    </a:cubicBezTo>
                    <a:cubicBezTo>
                      <a:pt x="43" y="33"/>
                      <a:pt x="23" y="22"/>
                      <a:pt x="10" y="5"/>
                    </a:cubicBezTo>
                    <a:cubicBezTo>
                      <a:pt x="7" y="9"/>
                      <a:pt x="6" y="14"/>
                      <a:pt x="6" y="19"/>
                    </a:cubicBezTo>
                    <a:cubicBezTo>
                      <a:pt x="6" y="28"/>
                      <a:pt x="11" y="37"/>
                      <a:pt x="18" y="42"/>
                    </a:cubicBezTo>
                    <a:cubicBezTo>
                      <a:pt x="14" y="42"/>
                      <a:pt x="9" y="40"/>
                      <a:pt x="6" y="38"/>
                    </a:cubicBezTo>
                    <a:cubicBezTo>
                      <a:pt x="6" y="38"/>
                      <a:pt x="6" y="39"/>
                      <a:pt x="6" y="39"/>
                    </a:cubicBezTo>
                    <a:cubicBezTo>
                      <a:pt x="6" y="52"/>
                      <a:pt x="15" y="63"/>
                      <a:pt x="28" y="66"/>
                    </a:cubicBezTo>
                    <a:cubicBezTo>
                      <a:pt x="25" y="66"/>
                      <a:pt x="23" y="67"/>
                      <a:pt x="20" y="67"/>
                    </a:cubicBezTo>
                    <a:cubicBezTo>
                      <a:pt x="19" y="67"/>
                      <a:pt x="17" y="66"/>
                      <a:pt x="15" y="66"/>
                    </a:cubicBezTo>
                    <a:cubicBezTo>
                      <a:pt x="19" y="77"/>
                      <a:pt x="29" y="85"/>
                      <a:pt x="41" y="85"/>
                    </a:cubicBezTo>
                    <a:cubicBezTo>
                      <a:pt x="31" y="92"/>
                      <a:pt x="20" y="97"/>
                      <a:pt x="7" y="97"/>
                    </a:cubicBezTo>
                    <a:cubicBezTo>
                      <a:pt x="5" y="97"/>
                      <a:pt x="2" y="97"/>
                      <a:pt x="0" y="96"/>
                    </a:cubicBezTo>
                    <a:cubicBezTo>
                      <a:pt x="12" y="104"/>
                      <a:pt x="27" y="109"/>
                      <a:pt x="42" y="109"/>
                    </a:cubicBezTo>
                    <a:cubicBezTo>
                      <a:pt x="93" y="109"/>
                      <a:pt x="120" y="67"/>
                      <a:pt x="120" y="31"/>
                    </a:cubicBezTo>
                    <a:cubicBezTo>
                      <a:pt x="120" y="30"/>
                      <a:pt x="120" y="28"/>
                      <a:pt x="120" y="27"/>
                    </a:cubicBezTo>
                    <a:cubicBezTo>
                      <a:pt x="126" y="23"/>
                      <a:pt x="130" y="18"/>
                      <a:pt x="13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7" name="ïşľïḓé">
                <a:extLst>
                  <a:ext uri="{FF2B5EF4-FFF2-40B4-BE49-F238E27FC236}">
                    <a16:creationId xmlns:a16="http://schemas.microsoft.com/office/drawing/2014/main" id="{39807F72-612C-4E48-B90F-EEC63271C996}"/>
                  </a:ext>
                </a:extLst>
              </p:cNvPr>
              <p:cNvSpPr/>
              <p:nvPr/>
            </p:nvSpPr>
            <p:spPr bwMode="auto">
              <a:xfrm>
                <a:off x="9465990" y="4558244"/>
                <a:ext cx="414954" cy="391466"/>
              </a:xfrm>
              <a:custGeom>
                <a:avLst/>
                <a:gdLst>
                  <a:gd name="T0" fmla="*/ 93 w 212"/>
                  <a:gd name="T1" fmla="*/ 107 h 200"/>
                  <a:gd name="T2" fmla="*/ 119 w 212"/>
                  <a:gd name="T3" fmla="*/ 107 h 200"/>
                  <a:gd name="T4" fmla="*/ 119 w 212"/>
                  <a:gd name="T5" fmla="*/ 54 h 200"/>
                  <a:gd name="T6" fmla="*/ 158 w 212"/>
                  <a:gd name="T7" fmla="*/ 54 h 200"/>
                  <a:gd name="T8" fmla="*/ 106 w 212"/>
                  <a:gd name="T9" fmla="*/ 0 h 200"/>
                  <a:gd name="T10" fmla="*/ 52 w 212"/>
                  <a:gd name="T11" fmla="*/ 54 h 200"/>
                  <a:gd name="T12" fmla="*/ 93 w 212"/>
                  <a:gd name="T13" fmla="*/ 54 h 200"/>
                  <a:gd name="T14" fmla="*/ 93 w 212"/>
                  <a:gd name="T15" fmla="*/ 107 h 200"/>
                  <a:gd name="T16" fmla="*/ 132 w 212"/>
                  <a:gd name="T17" fmla="*/ 77 h 200"/>
                  <a:gd name="T18" fmla="*/ 132 w 212"/>
                  <a:gd name="T19" fmla="*/ 97 h 200"/>
                  <a:gd name="T20" fmla="*/ 192 w 212"/>
                  <a:gd name="T21" fmla="*/ 120 h 200"/>
                  <a:gd name="T22" fmla="*/ 106 w 212"/>
                  <a:gd name="T23" fmla="*/ 152 h 200"/>
                  <a:gd name="T24" fmla="*/ 18 w 212"/>
                  <a:gd name="T25" fmla="*/ 120 h 200"/>
                  <a:gd name="T26" fmla="*/ 78 w 212"/>
                  <a:gd name="T27" fmla="*/ 97 h 200"/>
                  <a:gd name="T28" fmla="*/ 78 w 212"/>
                  <a:gd name="T29" fmla="*/ 77 h 200"/>
                  <a:gd name="T30" fmla="*/ 0 w 212"/>
                  <a:gd name="T31" fmla="*/ 107 h 200"/>
                  <a:gd name="T32" fmla="*/ 0 w 212"/>
                  <a:gd name="T33" fmla="*/ 160 h 200"/>
                  <a:gd name="T34" fmla="*/ 106 w 212"/>
                  <a:gd name="T35" fmla="*/ 200 h 200"/>
                  <a:gd name="T36" fmla="*/ 212 w 212"/>
                  <a:gd name="T37" fmla="*/ 160 h 200"/>
                  <a:gd name="T38" fmla="*/ 212 w 212"/>
                  <a:gd name="T39" fmla="*/ 107 h 200"/>
                  <a:gd name="T40" fmla="*/ 132 w 212"/>
                  <a:gd name="T41" fmla="*/ 7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2" h="200">
                    <a:moveTo>
                      <a:pt x="93" y="107"/>
                    </a:moveTo>
                    <a:lnTo>
                      <a:pt x="119" y="107"/>
                    </a:lnTo>
                    <a:lnTo>
                      <a:pt x="119" y="54"/>
                    </a:lnTo>
                    <a:lnTo>
                      <a:pt x="158" y="54"/>
                    </a:lnTo>
                    <a:lnTo>
                      <a:pt x="106" y="0"/>
                    </a:lnTo>
                    <a:lnTo>
                      <a:pt x="52" y="54"/>
                    </a:lnTo>
                    <a:lnTo>
                      <a:pt x="93" y="54"/>
                    </a:lnTo>
                    <a:lnTo>
                      <a:pt x="93" y="107"/>
                    </a:lnTo>
                    <a:close/>
                    <a:moveTo>
                      <a:pt x="132" y="77"/>
                    </a:moveTo>
                    <a:lnTo>
                      <a:pt x="132" y="97"/>
                    </a:lnTo>
                    <a:lnTo>
                      <a:pt x="192" y="120"/>
                    </a:lnTo>
                    <a:lnTo>
                      <a:pt x="106" y="152"/>
                    </a:lnTo>
                    <a:lnTo>
                      <a:pt x="18" y="120"/>
                    </a:lnTo>
                    <a:lnTo>
                      <a:pt x="78" y="97"/>
                    </a:lnTo>
                    <a:lnTo>
                      <a:pt x="78" y="77"/>
                    </a:lnTo>
                    <a:lnTo>
                      <a:pt x="0" y="107"/>
                    </a:lnTo>
                    <a:lnTo>
                      <a:pt x="0" y="160"/>
                    </a:lnTo>
                    <a:lnTo>
                      <a:pt x="106" y="200"/>
                    </a:lnTo>
                    <a:lnTo>
                      <a:pt x="212" y="160"/>
                    </a:lnTo>
                    <a:lnTo>
                      <a:pt x="212" y="107"/>
                    </a:lnTo>
                    <a:lnTo>
                      <a:pt x="132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8" name="îṧļíḋé">
                <a:extLst>
                  <a:ext uri="{FF2B5EF4-FFF2-40B4-BE49-F238E27FC236}">
                    <a16:creationId xmlns:a16="http://schemas.microsoft.com/office/drawing/2014/main" id="{E8F69B74-2058-4104-98B6-5B1011294ACE}"/>
                  </a:ext>
                </a:extLst>
              </p:cNvPr>
              <p:cNvSpPr/>
              <p:nvPr/>
            </p:nvSpPr>
            <p:spPr bwMode="auto">
              <a:xfrm>
                <a:off x="9446417" y="4981027"/>
                <a:ext cx="317087" cy="240751"/>
              </a:xfrm>
              <a:custGeom>
                <a:avLst/>
                <a:gdLst>
                  <a:gd name="T0" fmla="*/ 37 w 99"/>
                  <a:gd name="T1" fmla="*/ 16 h 75"/>
                  <a:gd name="T2" fmla="*/ 53 w 99"/>
                  <a:gd name="T3" fmla="*/ 31 h 75"/>
                  <a:gd name="T4" fmla="*/ 68 w 99"/>
                  <a:gd name="T5" fmla="*/ 16 h 75"/>
                  <a:gd name="T6" fmla="*/ 53 w 99"/>
                  <a:gd name="T7" fmla="*/ 0 h 75"/>
                  <a:gd name="T8" fmla="*/ 37 w 99"/>
                  <a:gd name="T9" fmla="*/ 16 h 75"/>
                  <a:gd name="T10" fmla="*/ 0 w 99"/>
                  <a:gd name="T11" fmla="*/ 16 h 75"/>
                  <a:gd name="T12" fmla="*/ 16 w 99"/>
                  <a:gd name="T13" fmla="*/ 31 h 75"/>
                  <a:gd name="T14" fmla="*/ 31 w 99"/>
                  <a:gd name="T15" fmla="*/ 16 h 75"/>
                  <a:gd name="T16" fmla="*/ 16 w 99"/>
                  <a:gd name="T17" fmla="*/ 0 h 75"/>
                  <a:gd name="T18" fmla="*/ 0 w 99"/>
                  <a:gd name="T19" fmla="*/ 16 h 75"/>
                  <a:gd name="T20" fmla="*/ 74 w 99"/>
                  <a:gd name="T21" fmla="*/ 47 h 75"/>
                  <a:gd name="T22" fmla="*/ 74 w 99"/>
                  <a:gd name="T23" fmla="*/ 37 h 75"/>
                  <a:gd name="T24" fmla="*/ 68 w 99"/>
                  <a:gd name="T25" fmla="*/ 31 h 75"/>
                  <a:gd name="T26" fmla="*/ 53 w 99"/>
                  <a:gd name="T27" fmla="*/ 31 h 75"/>
                  <a:gd name="T28" fmla="*/ 16 w 99"/>
                  <a:gd name="T29" fmla="*/ 31 h 75"/>
                  <a:gd name="T30" fmla="*/ 6 w 99"/>
                  <a:gd name="T31" fmla="*/ 31 h 75"/>
                  <a:gd name="T32" fmla="*/ 0 w 99"/>
                  <a:gd name="T33" fmla="*/ 37 h 75"/>
                  <a:gd name="T34" fmla="*/ 0 w 99"/>
                  <a:gd name="T35" fmla="*/ 68 h 75"/>
                  <a:gd name="T36" fmla="*/ 6 w 99"/>
                  <a:gd name="T37" fmla="*/ 75 h 75"/>
                  <a:gd name="T38" fmla="*/ 68 w 99"/>
                  <a:gd name="T39" fmla="*/ 75 h 75"/>
                  <a:gd name="T40" fmla="*/ 74 w 99"/>
                  <a:gd name="T41" fmla="*/ 68 h 75"/>
                  <a:gd name="T42" fmla="*/ 74 w 99"/>
                  <a:gd name="T43" fmla="*/ 59 h 75"/>
                  <a:gd name="T44" fmla="*/ 99 w 99"/>
                  <a:gd name="T45" fmla="*/ 75 h 75"/>
                  <a:gd name="T46" fmla="*/ 99 w 99"/>
                  <a:gd name="T47" fmla="*/ 31 h 75"/>
                  <a:gd name="T48" fmla="*/ 74 w 99"/>
                  <a:gd name="T49" fmla="*/ 47 h 75"/>
                  <a:gd name="T50" fmla="*/ 62 w 99"/>
                  <a:gd name="T51" fmla="*/ 62 h 75"/>
                  <a:gd name="T52" fmla="*/ 13 w 99"/>
                  <a:gd name="T53" fmla="*/ 62 h 75"/>
                  <a:gd name="T54" fmla="*/ 13 w 99"/>
                  <a:gd name="T55" fmla="*/ 44 h 75"/>
                  <a:gd name="T56" fmla="*/ 62 w 99"/>
                  <a:gd name="T57" fmla="*/ 44 h 75"/>
                  <a:gd name="T58" fmla="*/ 62 w 99"/>
                  <a:gd name="T59" fmla="*/ 6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75">
                    <a:moveTo>
                      <a:pt x="37" y="16"/>
                    </a:moveTo>
                    <a:cubicBezTo>
                      <a:pt x="37" y="24"/>
                      <a:pt x="44" y="31"/>
                      <a:pt x="53" y="31"/>
                    </a:cubicBezTo>
                    <a:cubicBezTo>
                      <a:pt x="61" y="31"/>
                      <a:pt x="68" y="24"/>
                      <a:pt x="68" y="16"/>
                    </a:cubicBezTo>
                    <a:cubicBezTo>
                      <a:pt x="68" y="7"/>
                      <a:pt x="61" y="0"/>
                      <a:pt x="53" y="0"/>
                    </a:cubicBezTo>
                    <a:cubicBezTo>
                      <a:pt x="44" y="0"/>
                      <a:pt x="37" y="7"/>
                      <a:pt x="37" y="16"/>
                    </a:cubicBezTo>
                    <a:close/>
                    <a:moveTo>
                      <a:pt x="0" y="16"/>
                    </a:moveTo>
                    <a:cubicBezTo>
                      <a:pt x="0" y="24"/>
                      <a:pt x="7" y="31"/>
                      <a:pt x="16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  <a:moveTo>
                      <a:pt x="74" y="47"/>
                    </a:move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4"/>
                      <a:pt x="72" y="31"/>
                      <a:pt x="68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1"/>
                      <a:pt x="0" y="34"/>
                      <a:pt x="0" y="3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2"/>
                      <a:pt x="3" y="75"/>
                      <a:pt x="6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72" y="75"/>
                      <a:pt x="74" y="72"/>
                      <a:pt x="74" y="68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9" y="31"/>
                      <a:pt x="99" y="31"/>
                      <a:pt x="99" y="31"/>
                    </a:cubicBezTo>
                    <a:lnTo>
                      <a:pt x="74" y="47"/>
                    </a:lnTo>
                    <a:close/>
                    <a:moveTo>
                      <a:pt x="62" y="62"/>
                    </a:move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62" y="44"/>
                      <a:pt x="62" y="44"/>
                      <a:pt x="62" y="44"/>
                    </a:cubicBezTo>
                    <a:lnTo>
                      <a:pt x="62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9" name="ïṡľiḓê">
                <a:extLst>
                  <a:ext uri="{FF2B5EF4-FFF2-40B4-BE49-F238E27FC236}">
                    <a16:creationId xmlns:a16="http://schemas.microsoft.com/office/drawing/2014/main" id="{47D54D08-432A-4513-8F33-636E70724DB0}"/>
                  </a:ext>
                </a:extLst>
              </p:cNvPr>
              <p:cNvSpPr/>
              <p:nvPr/>
            </p:nvSpPr>
            <p:spPr bwMode="auto">
              <a:xfrm>
                <a:off x="9372038" y="4200054"/>
                <a:ext cx="336661" cy="340575"/>
              </a:xfrm>
              <a:custGeom>
                <a:avLst/>
                <a:gdLst>
                  <a:gd name="T0" fmla="*/ 53 w 105"/>
                  <a:gd name="T1" fmla="*/ 0 h 106"/>
                  <a:gd name="T2" fmla="*/ 0 w 105"/>
                  <a:gd name="T3" fmla="*/ 53 h 106"/>
                  <a:gd name="T4" fmla="*/ 53 w 105"/>
                  <a:gd name="T5" fmla="*/ 106 h 106"/>
                  <a:gd name="T6" fmla="*/ 105 w 105"/>
                  <a:gd name="T7" fmla="*/ 53 h 106"/>
                  <a:gd name="T8" fmla="*/ 53 w 105"/>
                  <a:gd name="T9" fmla="*/ 0 h 106"/>
                  <a:gd name="T10" fmla="*/ 84 w 105"/>
                  <a:gd name="T11" fmla="*/ 45 h 106"/>
                  <a:gd name="T12" fmla="*/ 55 w 105"/>
                  <a:gd name="T13" fmla="*/ 85 h 106"/>
                  <a:gd name="T14" fmla="*/ 41 w 105"/>
                  <a:gd name="T15" fmla="*/ 80 h 106"/>
                  <a:gd name="T16" fmla="*/ 31 w 105"/>
                  <a:gd name="T17" fmla="*/ 48 h 106"/>
                  <a:gd name="T18" fmla="*/ 24 w 105"/>
                  <a:gd name="T19" fmla="*/ 50 h 106"/>
                  <a:gd name="T20" fmla="*/ 21 w 105"/>
                  <a:gd name="T21" fmla="*/ 47 h 106"/>
                  <a:gd name="T22" fmla="*/ 40 w 105"/>
                  <a:gd name="T23" fmla="*/ 33 h 106"/>
                  <a:gd name="T24" fmla="*/ 51 w 105"/>
                  <a:gd name="T25" fmla="*/ 54 h 106"/>
                  <a:gd name="T26" fmla="*/ 56 w 105"/>
                  <a:gd name="T27" fmla="*/ 67 h 106"/>
                  <a:gd name="T28" fmla="*/ 64 w 105"/>
                  <a:gd name="T29" fmla="*/ 55 h 106"/>
                  <a:gd name="T30" fmla="*/ 57 w 105"/>
                  <a:gd name="T31" fmla="*/ 47 h 106"/>
                  <a:gd name="T32" fmla="*/ 84 w 105"/>
                  <a:gd name="T33" fmla="*/ 4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06">
                    <a:moveTo>
                      <a:pt x="53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6"/>
                      <a:pt x="53" y="106"/>
                    </a:cubicBezTo>
                    <a:cubicBezTo>
                      <a:pt x="82" y="106"/>
                      <a:pt x="105" y="82"/>
                      <a:pt x="105" y="53"/>
                    </a:cubicBezTo>
                    <a:cubicBezTo>
                      <a:pt x="105" y="24"/>
                      <a:pt x="82" y="0"/>
                      <a:pt x="53" y="0"/>
                    </a:cubicBezTo>
                    <a:close/>
                    <a:moveTo>
                      <a:pt x="84" y="45"/>
                    </a:moveTo>
                    <a:cubicBezTo>
                      <a:pt x="80" y="65"/>
                      <a:pt x="61" y="82"/>
                      <a:pt x="55" y="85"/>
                    </a:cubicBezTo>
                    <a:cubicBezTo>
                      <a:pt x="49" y="89"/>
                      <a:pt x="43" y="84"/>
                      <a:pt x="41" y="80"/>
                    </a:cubicBezTo>
                    <a:cubicBezTo>
                      <a:pt x="39" y="75"/>
                      <a:pt x="33" y="50"/>
                      <a:pt x="31" y="48"/>
                    </a:cubicBezTo>
                    <a:cubicBezTo>
                      <a:pt x="29" y="46"/>
                      <a:pt x="24" y="50"/>
                      <a:pt x="24" y="50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32" y="34"/>
                      <a:pt x="40" y="33"/>
                    </a:cubicBezTo>
                    <a:cubicBezTo>
                      <a:pt x="49" y="31"/>
                      <a:pt x="49" y="46"/>
                      <a:pt x="51" y="54"/>
                    </a:cubicBezTo>
                    <a:cubicBezTo>
                      <a:pt x="53" y="62"/>
                      <a:pt x="54" y="67"/>
                      <a:pt x="56" y="67"/>
                    </a:cubicBezTo>
                    <a:cubicBezTo>
                      <a:pt x="58" y="67"/>
                      <a:pt x="61" y="62"/>
                      <a:pt x="64" y="55"/>
                    </a:cubicBezTo>
                    <a:cubicBezTo>
                      <a:pt x="68" y="49"/>
                      <a:pt x="64" y="43"/>
                      <a:pt x="57" y="47"/>
                    </a:cubicBezTo>
                    <a:cubicBezTo>
                      <a:pt x="60" y="30"/>
                      <a:pt x="87" y="26"/>
                      <a:pt x="8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0" name="îṡḻïḍê">
                <a:extLst>
                  <a:ext uri="{FF2B5EF4-FFF2-40B4-BE49-F238E27FC236}">
                    <a16:creationId xmlns:a16="http://schemas.microsoft.com/office/drawing/2014/main" id="{F67CE966-BA47-4AFE-8FD5-6407D142E1F4}"/>
                  </a:ext>
                </a:extLst>
              </p:cNvPr>
              <p:cNvSpPr/>
              <p:nvPr/>
            </p:nvSpPr>
            <p:spPr bwMode="auto">
              <a:xfrm>
                <a:off x="9266343" y="3900582"/>
                <a:ext cx="326874" cy="277941"/>
              </a:xfrm>
              <a:custGeom>
                <a:avLst/>
                <a:gdLst>
                  <a:gd name="T0" fmla="*/ 84 w 102"/>
                  <a:gd name="T1" fmla="*/ 82 h 87"/>
                  <a:gd name="T2" fmla="*/ 81 w 102"/>
                  <a:gd name="T3" fmla="*/ 81 h 87"/>
                  <a:gd name="T4" fmla="*/ 81 w 102"/>
                  <a:gd name="T5" fmla="*/ 74 h 87"/>
                  <a:gd name="T6" fmla="*/ 93 w 102"/>
                  <a:gd name="T7" fmla="*/ 44 h 87"/>
                  <a:gd name="T8" fmla="*/ 81 w 102"/>
                  <a:gd name="T9" fmla="*/ 13 h 87"/>
                  <a:gd name="T10" fmla="*/ 81 w 102"/>
                  <a:gd name="T11" fmla="*/ 6 h 87"/>
                  <a:gd name="T12" fmla="*/ 87 w 102"/>
                  <a:gd name="T13" fmla="*/ 6 h 87"/>
                  <a:gd name="T14" fmla="*/ 102 w 102"/>
                  <a:gd name="T15" fmla="*/ 44 h 87"/>
                  <a:gd name="T16" fmla="*/ 87 w 102"/>
                  <a:gd name="T17" fmla="*/ 81 h 87"/>
                  <a:gd name="T18" fmla="*/ 84 w 102"/>
                  <a:gd name="T19" fmla="*/ 82 h 87"/>
                  <a:gd name="T20" fmla="*/ 68 w 102"/>
                  <a:gd name="T21" fmla="*/ 74 h 87"/>
                  <a:gd name="T22" fmla="*/ 65 w 102"/>
                  <a:gd name="T23" fmla="*/ 72 h 87"/>
                  <a:gd name="T24" fmla="*/ 65 w 102"/>
                  <a:gd name="T25" fmla="*/ 66 h 87"/>
                  <a:gd name="T26" fmla="*/ 65 w 102"/>
                  <a:gd name="T27" fmla="*/ 21 h 87"/>
                  <a:gd name="T28" fmla="*/ 65 w 102"/>
                  <a:gd name="T29" fmla="*/ 15 h 87"/>
                  <a:gd name="T30" fmla="*/ 71 w 102"/>
                  <a:gd name="T31" fmla="*/ 15 h 87"/>
                  <a:gd name="T32" fmla="*/ 83 w 102"/>
                  <a:gd name="T33" fmla="*/ 44 h 87"/>
                  <a:gd name="T34" fmla="*/ 71 w 102"/>
                  <a:gd name="T35" fmla="*/ 72 h 87"/>
                  <a:gd name="T36" fmla="*/ 68 w 102"/>
                  <a:gd name="T37" fmla="*/ 74 h 87"/>
                  <a:gd name="T38" fmla="*/ 52 w 102"/>
                  <a:gd name="T39" fmla="*/ 65 h 87"/>
                  <a:gd name="T40" fmla="*/ 49 w 102"/>
                  <a:gd name="T41" fmla="*/ 64 h 87"/>
                  <a:gd name="T42" fmla="*/ 49 w 102"/>
                  <a:gd name="T43" fmla="*/ 57 h 87"/>
                  <a:gd name="T44" fmla="*/ 49 w 102"/>
                  <a:gd name="T45" fmla="*/ 30 h 87"/>
                  <a:gd name="T46" fmla="*/ 49 w 102"/>
                  <a:gd name="T47" fmla="*/ 23 h 87"/>
                  <a:gd name="T48" fmla="*/ 55 w 102"/>
                  <a:gd name="T49" fmla="*/ 23 h 87"/>
                  <a:gd name="T50" fmla="*/ 55 w 102"/>
                  <a:gd name="T51" fmla="*/ 64 h 87"/>
                  <a:gd name="T52" fmla="*/ 52 w 102"/>
                  <a:gd name="T53" fmla="*/ 65 h 87"/>
                  <a:gd name="T54" fmla="*/ 38 w 102"/>
                  <a:gd name="T55" fmla="*/ 3 h 87"/>
                  <a:gd name="T56" fmla="*/ 42 w 102"/>
                  <a:gd name="T57" fmla="*/ 5 h 87"/>
                  <a:gd name="T58" fmla="*/ 42 w 102"/>
                  <a:gd name="T59" fmla="*/ 82 h 87"/>
                  <a:gd name="T60" fmla="*/ 38 w 102"/>
                  <a:gd name="T61" fmla="*/ 84 h 87"/>
                  <a:gd name="T62" fmla="*/ 15 w 102"/>
                  <a:gd name="T63" fmla="*/ 62 h 87"/>
                  <a:gd name="T64" fmla="*/ 0 w 102"/>
                  <a:gd name="T65" fmla="*/ 62 h 87"/>
                  <a:gd name="T66" fmla="*/ 0 w 102"/>
                  <a:gd name="T67" fmla="*/ 25 h 87"/>
                  <a:gd name="T68" fmla="*/ 15 w 102"/>
                  <a:gd name="T69" fmla="*/ 25 h 87"/>
                  <a:gd name="T70" fmla="*/ 38 w 102"/>
                  <a:gd name="T71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2" h="87">
                    <a:moveTo>
                      <a:pt x="84" y="82"/>
                    </a:moveTo>
                    <a:cubicBezTo>
                      <a:pt x="83" y="82"/>
                      <a:pt x="81" y="82"/>
                      <a:pt x="81" y="81"/>
                    </a:cubicBezTo>
                    <a:cubicBezTo>
                      <a:pt x="79" y="79"/>
                      <a:pt x="79" y="76"/>
                      <a:pt x="81" y="74"/>
                    </a:cubicBezTo>
                    <a:cubicBezTo>
                      <a:pt x="89" y="66"/>
                      <a:pt x="93" y="55"/>
                      <a:pt x="93" y="44"/>
                    </a:cubicBezTo>
                    <a:cubicBezTo>
                      <a:pt x="93" y="32"/>
                      <a:pt x="89" y="21"/>
                      <a:pt x="81" y="13"/>
                    </a:cubicBezTo>
                    <a:cubicBezTo>
                      <a:pt x="79" y="11"/>
                      <a:pt x="79" y="8"/>
                      <a:pt x="81" y="6"/>
                    </a:cubicBezTo>
                    <a:cubicBezTo>
                      <a:pt x="82" y="4"/>
                      <a:pt x="85" y="4"/>
                      <a:pt x="87" y="6"/>
                    </a:cubicBezTo>
                    <a:cubicBezTo>
                      <a:pt x="97" y="16"/>
                      <a:pt x="102" y="29"/>
                      <a:pt x="102" y="44"/>
                    </a:cubicBezTo>
                    <a:cubicBezTo>
                      <a:pt x="102" y="58"/>
                      <a:pt x="97" y="71"/>
                      <a:pt x="87" y="81"/>
                    </a:cubicBezTo>
                    <a:cubicBezTo>
                      <a:pt x="86" y="82"/>
                      <a:pt x="85" y="82"/>
                      <a:pt x="84" y="82"/>
                    </a:cubicBezTo>
                    <a:close/>
                    <a:moveTo>
                      <a:pt x="68" y="74"/>
                    </a:moveTo>
                    <a:cubicBezTo>
                      <a:pt x="67" y="74"/>
                      <a:pt x="65" y="73"/>
                      <a:pt x="65" y="72"/>
                    </a:cubicBezTo>
                    <a:cubicBezTo>
                      <a:pt x="63" y="70"/>
                      <a:pt x="63" y="68"/>
                      <a:pt x="65" y="66"/>
                    </a:cubicBezTo>
                    <a:cubicBezTo>
                      <a:pt x="77" y="54"/>
                      <a:pt x="77" y="33"/>
                      <a:pt x="65" y="21"/>
                    </a:cubicBezTo>
                    <a:cubicBezTo>
                      <a:pt x="63" y="19"/>
                      <a:pt x="63" y="17"/>
                      <a:pt x="65" y="15"/>
                    </a:cubicBezTo>
                    <a:cubicBezTo>
                      <a:pt x="66" y="13"/>
                      <a:pt x="69" y="13"/>
                      <a:pt x="71" y="15"/>
                    </a:cubicBezTo>
                    <a:cubicBezTo>
                      <a:pt x="79" y="22"/>
                      <a:pt x="83" y="33"/>
                      <a:pt x="83" y="44"/>
                    </a:cubicBezTo>
                    <a:cubicBezTo>
                      <a:pt x="83" y="54"/>
                      <a:pt x="79" y="65"/>
                      <a:pt x="71" y="72"/>
                    </a:cubicBezTo>
                    <a:cubicBezTo>
                      <a:pt x="70" y="73"/>
                      <a:pt x="69" y="74"/>
                      <a:pt x="68" y="74"/>
                    </a:cubicBezTo>
                    <a:close/>
                    <a:moveTo>
                      <a:pt x="52" y="65"/>
                    </a:moveTo>
                    <a:cubicBezTo>
                      <a:pt x="51" y="65"/>
                      <a:pt x="49" y="65"/>
                      <a:pt x="49" y="64"/>
                    </a:cubicBezTo>
                    <a:cubicBezTo>
                      <a:pt x="47" y="62"/>
                      <a:pt x="47" y="59"/>
                      <a:pt x="49" y="57"/>
                    </a:cubicBezTo>
                    <a:cubicBezTo>
                      <a:pt x="56" y="50"/>
                      <a:pt x="56" y="37"/>
                      <a:pt x="49" y="30"/>
                    </a:cubicBezTo>
                    <a:cubicBezTo>
                      <a:pt x="47" y="28"/>
                      <a:pt x="47" y="25"/>
                      <a:pt x="49" y="23"/>
                    </a:cubicBezTo>
                    <a:cubicBezTo>
                      <a:pt x="50" y="22"/>
                      <a:pt x="53" y="22"/>
                      <a:pt x="55" y="23"/>
                    </a:cubicBezTo>
                    <a:cubicBezTo>
                      <a:pt x="66" y="34"/>
                      <a:pt x="66" y="53"/>
                      <a:pt x="55" y="64"/>
                    </a:cubicBezTo>
                    <a:cubicBezTo>
                      <a:pt x="54" y="65"/>
                      <a:pt x="53" y="65"/>
                      <a:pt x="52" y="65"/>
                    </a:cubicBezTo>
                    <a:close/>
                    <a:moveTo>
                      <a:pt x="38" y="3"/>
                    </a:moveTo>
                    <a:cubicBezTo>
                      <a:pt x="40" y="0"/>
                      <a:pt x="42" y="1"/>
                      <a:pt x="42" y="5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6"/>
                      <a:pt x="40" y="87"/>
                      <a:pt x="38" y="84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5" y="25"/>
                      <a:pt x="15" y="25"/>
                      <a:pt x="15" y="25"/>
                    </a:cubicBezTo>
                    <a:lnTo>
                      <a:pt x="3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1" name="iṣḻíḋê">
                <a:extLst>
                  <a:ext uri="{FF2B5EF4-FFF2-40B4-BE49-F238E27FC236}">
                    <a16:creationId xmlns:a16="http://schemas.microsoft.com/office/drawing/2014/main" id="{E4860E56-0BEB-4FCC-B02A-6D0DBA06D46A}"/>
                  </a:ext>
                </a:extLst>
              </p:cNvPr>
              <p:cNvSpPr/>
              <p:nvPr/>
            </p:nvSpPr>
            <p:spPr bwMode="auto">
              <a:xfrm>
                <a:off x="8986444" y="3544348"/>
                <a:ext cx="369936" cy="326873"/>
              </a:xfrm>
              <a:custGeom>
                <a:avLst/>
                <a:gdLst>
                  <a:gd name="T0" fmla="*/ 124 w 189"/>
                  <a:gd name="T1" fmla="*/ 23 h 167"/>
                  <a:gd name="T2" fmla="*/ 65 w 189"/>
                  <a:gd name="T3" fmla="*/ 0 h 167"/>
                  <a:gd name="T4" fmla="*/ 0 w 189"/>
                  <a:gd name="T5" fmla="*/ 23 h 167"/>
                  <a:gd name="T6" fmla="*/ 0 w 189"/>
                  <a:gd name="T7" fmla="*/ 167 h 167"/>
                  <a:gd name="T8" fmla="*/ 65 w 189"/>
                  <a:gd name="T9" fmla="*/ 142 h 167"/>
                  <a:gd name="T10" fmla="*/ 124 w 189"/>
                  <a:gd name="T11" fmla="*/ 167 h 167"/>
                  <a:gd name="T12" fmla="*/ 189 w 189"/>
                  <a:gd name="T13" fmla="*/ 142 h 167"/>
                  <a:gd name="T14" fmla="*/ 189 w 189"/>
                  <a:gd name="T15" fmla="*/ 0 h 167"/>
                  <a:gd name="T16" fmla="*/ 124 w 189"/>
                  <a:gd name="T17" fmla="*/ 23 h 167"/>
                  <a:gd name="T18" fmla="*/ 70 w 189"/>
                  <a:gd name="T19" fmla="*/ 15 h 167"/>
                  <a:gd name="T20" fmla="*/ 119 w 189"/>
                  <a:gd name="T21" fmla="*/ 35 h 167"/>
                  <a:gd name="T22" fmla="*/ 119 w 189"/>
                  <a:gd name="T23" fmla="*/ 152 h 167"/>
                  <a:gd name="T24" fmla="*/ 70 w 189"/>
                  <a:gd name="T25" fmla="*/ 133 h 167"/>
                  <a:gd name="T26" fmla="*/ 70 w 189"/>
                  <a:gd name="T27" fmla="*/ 15 h 167"/>
                  <a:gd name="T28" fmla="*/ 11 w 189"/>
                  <a:gd name="T29" fmla="*/ 31 h 167"/>
                  <a:gd name="T30" fmla="*/ 58 w 189"/>
                  <a:gd name="T31" fmla="*/ 15 h 167"/>
                  <a:gd name="T32" fmla="*/ 58 w 189"/>
                  <a:gd name="T33" fmla="*/ 133 h 167"/>
                  <a:gd name="T34" fmla="*/ 11 w 189"/>
                  <a:gd name="T35" fmla="*/ 151 h 167"/>
                  <a:gd name="T36" fmla="*/ 11 w 189"/>
                  <a:gd name="T37" fmla="*/ 31 h 167"/>
                  <a:gd name="T38" fmla="*/ 178 w 189"/>
                  <a:gd name="T39" fmla="*/ 134 h 167"/>
                  <a:gd name="T40" fmla="*/ 130 w 189"/>
                  <a:gd name="T41" fmla="*/ 152 h 167"/>
                  <a:gd name="T42" fmla="*/ 130 w 189"/>
                  <a:gd name="T43" fmla="*/ 35 h 167"/>
                  <a:gd name="T44" fmla="*/ 178 w 189"/>
                  <a:gd name="T45" fmla="*/ 17 h 167"/>
                  <a:gd name="T46" fmla="*/ 178 w 189"/>
                  <a:gd name="T47" fmla="*/ 13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167">
                    <a:moveTo>
                      <a:pt x="124" y="23"/>
                    </a:moveTo>
                    <a:lnTo>
                      <a:pt x="65" y="0"/>
                    </a:lnTo>
                    <a:lnTo>
                      <a:pt x="0" y="23"/>
                    </a:lnTo>
                    <a:lnTo>
                      <a:pt x="0" y="167"/>
                    </a:lnTo>
                    <a:lnTo>
                      <a:pt x="65" y="142"/>
                    </a:lnTo>
                    <a:lnTo>
                      <a:pt x="124" y="167"/>
                    </a:lnTo>
                    <a:lnTo>
                      <a:pt x="189" y="142"/>
                    </a:lnTo>
                    <a:lnTo>
                      <a:pt x="189" y="0"/>
                    </a:lnTo>
                    <a:lnTo>
                      <a:pt x="124" y="23"/>
                    </a:lnTo>
                    <a:close/>
                    <a:moveTo>
                      <a:pt x="70" y="15"/>
                    </a:moveTo>
                    <a:lnTo>
                      <a:pt x="119" y="35"/>
                    </a:lnTo>
                    <a:lnTo>
                      <a:pt x="119" y="152"/>
                    </a:lnTo>
                    <a:lnTo>
                      <a:pt x="70" y="133"/>
                    </a:lnTo>
                    <a:lnTo>
                      <a:pt x="70" y="15"/>
                    </a:lnTo>
                    <a:close/>
                    <a:moveTo>
                      <a:pt x="11" y="31"/>
                    </a:moveTo>
                    <a:lnTo>
                      <a:pt x="58" y="15"/>
                    </a:lnTo>
                    <a:lnTo>
                      <a:pt x="58" y="133"/>
                    </a:lnTo>
                    <a:lnTo>
                      <a:pt x="11" y="151"/>
                    </a:lnTo>
                    <a:lnTo>
                      <a:pt x="11" y="31"/>
                    </a:lnTo>
                    <a:close/>
                    <a:moveTo>
                      <a:pt x="178" y="134"/>
                    </a:moveTo>
                    <a:lnTo>
                      <a:pt x="130" y="152"/>
                    </a:lnTo>
                    <a:lnTo>
                      <a:pt x="130" y="35"/>
                    </a:lnTo>
                    <a:lnTo>
                      <a:pt x="178" y="17"/>
                    </a:lnTo>
                    <a:lnTo>
                      <a:pt x="17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2" name="iŝḻíḍê">
                <a:extLst>
                  <a:ext uri="{FF2B5EF4-FFF2-40B4-BE49-F238E27FC236}">
                    <a16:creationId xmlns:a16="http://schemas.microsoft.com/office/drawing/2014/main" id="{15F63279-EF2D-4028-B92B-67409D7E3D68}"/>
                  </a:ext>
                </a:extLst>
              </p:cNvPr>
              <p:cNvSpPr/>
              <p:nvPr/>
            </p:nvSpPr>
            <p:spPr bwMode="auto">
              <a:xfrm>
                <a:off x="9078439" y="2322975"/>
                <a:ext cx="405168" cy="409081"/>
              </a:xfrm>
              <a:custGeom>
                <a:avLst/>
                <a:gdLst>
                  <a:gd name="T0" fmla="*/ 63 w 127"/>
                  <a:gd name="T1" fmla="*/ 0 h 128"/>
                  <a:gd name="T2" fmla="*/ 0 w 127"/>
                  <a:gd name="T3" fmla="*/ 64 h 128"/>
                  <a:gd name="T4" fmla="*/ 63 w 127"/>
                  <a:gd name="T5" fmla="*/ 128 h 128"/>
                  <a:gd name="T6" fmla="*/ 127 w 127"/>
                  <a:gd name="T7" fmla="*/ 64 h 128"/>
                  <a:gd name="T8" fmla="*/ 63 w 127"/>
                  <a:gd name="T9" fmla="*/ 0 h 128"/>
                  <a:gd name="T10" fmla="*/ 52 w 127"/>
                  <a:gd name="T11" fmla="*/ 104 h 128"/>
                  <a:gd name="T12" fmla="*/ 25 w 127"/>
                  <a:gd name="T13" fmla="*/ 69 h 128"/>
                  <a:gd name="T14" fmla="*/ 37 w 127"/>
                  <a:gd name="T15" fmla="*/ 57 h 128"/>
                  <a:gd name="T16" fmla="*/ 52 w 127"/>
                  <a:gd name="T17" fmla="*/ 76 h 128"/>
                  <a:gd name="T18" fmla="*/ 98 w 127"/>
                  <a:gd name="T19" fmla="*/ 38 h 128"/>
                  <a:gd name="T20" fmla="*/ 103 w 127"/>
                  <a:gd name="T21" fmla="*/ 44 h 128"/>
                  <a:gd name="T22" fmla="*/ 52 w 127"/>
                  <a:gd name="T2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8">
                    <a:moveTo>
                      <a:pt x="63" y="0"/>
                    </a:moveTo>
                    <a:cubicBezTo>
                      <a:pt x="28" y="0"/>
                      <a:pt x="0" y="29"/>
                      <a:pt x="0" y="64"/>
                    </a:cubicBezTo>
                    <a:cubicBezTo>
                      <a:pt x="0" y="99"/>
                      <a:pt x="28" y="128"/>
                      <a:pt x="63" y="128"/>
                    </a:cubicBezTo>
                    <a:cubicBezTo>
                      <a:pt x="99" y="128"/>
                      <a:pt x="127" y="99"/>
                      <a:pt x="127" y="64"/>
                    </a:cubicBezTo>
                    <a:cubicBezTo>
                      <a:pt x="127" y="29"/>
                      <a:pt x="99" y="0"/>
                      <a:pt x="63" y="0"/>
                    </a:cubicBezTo>
                    <a:close/>
                    <a:moveTo>
                      <a:pt x="52" y="104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3" y="44"/>
                      <a:pt x="103" y="44"/>
                      <a:pt x="103" y="44"/>
                    </a:cubicBezTo>
                    <a:lnTo>
                      <a:pt x="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3" name="ïṩľiďe">
                <a:extLst>
                  <a:ext uri="{FF2B5EF4-FFF2-40B4-BE49-F238E27FC236}">
                    <a16:creationId xmlns:a16="http://schemas.microsoft.com/office/drawing/2014/main" id="{3F766521-07C4-44DC-B81E-30537FB82644}"/>
                  </a:ext>
                </a:extLst>
              </p:cNvPr>
              <p:cNvSpPr/>
              <p:nvPr/>
            </p:nvSpPr>
            <p:spPr bwMode="auto">
              <a:xfrm>
                <a:off x="10258707" y="5188504"/>
                <a:ext cx="307301" cy="307300"/>
              </a:xfrm>
              <a:custGeom>
                <a:avLst/>
                <a:gdLst>
                  <a:gd name="T0" fmla="*/ 0 w 157"/>
                  <a:gd name="T1" fmla="*/ 74 h 157"/>
                  <a:gd name="T2" fmla="*/ 0 w 157"/>
                  <a:gd name="T3" fmla="*/ 23 h 157"/>
                  <a:gd name="T4" fmla="*/ 64 w 157"/>
                  <a:gd name="T5" fmla="*/ 13 h 157"/>
                  <a:gd name="T6" fmla="*/ 64 w 157"/>
                  <a:gd name="T7" fmla="*/ 74 h 157"/>
                  <a:gd name="T8" fmla="*/ 0 w 157"/>
                  <a:gd name="T9" fmla="*/ 74 h 157"/>
                  <a:gd name="T10" fmla="*/ 73 w 157"/>
                  <a:gd name="T11" fmla="*/ 12 h 157"/>
                  <a:gd name="T12" fmla="*/ 157 w 157"/>
                  <a:gd name="T13" fmla="*/ 0 h 157"/>
                  <a:gd name="T14" fmla="*/ 157 w 157"/>
                  <a:gd name="T15" fmla="*/ 74 h 157"/>
                  <a:gd name="T16" fmla="*/ 73 w 157"/>
                  <a:gd name="T17" fmla="*/ 74 h 157"/>
                  <a:gd name="T18" fmla="*/ 73 w 157"/>
                  <a:gd name="T19" fmla="*/ 12 h 157"/>
                  <a:gd name="T20" fmla="*/ 157 w 157"/>
                  <a:gd name="T21" fmla="*/ 84 h 157"/>
                  <a:gd name="T22" fmla="*/ 157 w 157"/>
                  <a:gd name="T23" fmla="*/ 157 h 157"/>
                  <a:gd name="T24" fmla="*/ 73 w 157"/>
                  <a:gd name="T25" fmla="*/ 146 h 157"/>
                  <a:gd name="T26" fmla="*/ 73 w 157"/>
                  <a:gd name="T27" fmla="*/ 84 h 157"/>
                  <a:gd name="T28" fmla="*/ 157 w 157"/>
                  <a:gd name="T29" fmla="*/ 84 h 157"/>
                  <a:gd name="T30" fmla="*/ 64 w 157"/>
                  <a:gd name="T31" fmla="*/ 144 h 157"/>
                  <a:gd name="T32" fmla="*/ 0 w 157"/>
                  <a:gd name="T33" fmla="*/ 136 h 157"/>
                  <a:gd name="T34" fmla="*/ 0 w 157"/>
                  <a:gd name="T35" fmla="*/ 84 h 157"/>
                  <a:gd name="T36" fmla="*/ 64 w 157"/>
                  <a:gd name="T37" fmla="*/ 84 h 157"/>
                  <a:gd name="T38" fmla="*/ 64 w 157"/>
                  <a:gd name="T39" fmla="*/ 1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57">
                    <a:moveTo>
                      <a:pt x="0" y="74"/>
                    </a:moveTo>
                    <a:lnTo>
                      <a:pt x="0" y="23"/>
                    </a:lnTo>
                    <a:lnTo>
                      <a:pt x="64" y="13"/>
                    </a:lnTo>
                    <a:lnTo>
                      <a:pt x="64" y="74"/>
                    </a:lnTo>
                    <a:lnTo>
                      <a:pt x="0" y="74"/>
                    </a:lnTo>
                    <a:close/>
                    <a:moveTo>
                      <a:pt x="73" y="12"/>
                    </a:moveTo>
                    <a:lnTo>
                      <a:pt x="157" y="0"/>
                    </a:lnTo>
                    <a:lnTo>
                      <a:pt x="157" y="74"/>
                    </a:lnTo>
                    <a:lnTo>
                      <a:pt x="73" y="74"/>
                    </a:lnTo>
                    <a:lnTo>
                      <a:pt x="73" y="12"/>
                    </a:lnTo>
                    <a:close/>
                    <a:moveTo>
                      <a:pt x="157" y="84"/>
                    </a:moveTo>
                    <a:lnTo>
                      <a:pt x="157" y="157"/>
                    </a:lnTo>
                    <a:lnTo>
                      <a:pt x="73" y="146"/>
                    </a:lnTo>
                    <a:lnTo>
                      <a:pt x="73" y="84"/>
                    </a:lnTo>
                    <a:lnTo>
                      <a:pt x="157" y="84"/>
                    </a:lnTo>
                    <a:close/>
                    <a:moveTo>
                      <a:pt x="64" y="144"/>
                    </a:moveTo>
                    <a:lnTo>
                      <a:pt x="0" y="136"/>
                    </a:lnTo>
                    <a:lnTo>
                      <a:pt x="0" y="84"/>
                    </a:lnTo>
                    <a:lnTo>
                      <a:pt x="64" y="84"/>
                    </a:lnTo>
                    <a:lnTo>
                      <a:pt x="6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4" name="iṩ1iďe">
                <a:extLst>
                  <a:ext uri="{FF2B5EF4-FFF2-40B4-BE49-F238E27FC236}">
                    <a16:creationId xmlns:a16="http://schemas.microsoft.com/office/drawing/2014/main" id="{FF196066-2684-4A2D-8116-3F94D978E666}"/>
                  </a:ext>
                </a:extLst>
              </p:cNvPr>
              <p:cNvSpPr/>
              <p:nvPr/>
            </p:nvSpPr>
            <p:spPr bwMode="auto">
              <a:xfrm>
                <a:off x="9922047" y="5121955"/>
                <a:ext cx="272069" cy="272068"/>
              </a:xfrm>
              <a:custGeom>
                <a:avLst/>
                <a:gdLst>
                  <a:gd name="T0" fmla="*/ 11 w 85"/>
                  <a:gd name="T1" fmla="*/ 42 h 85"/>
                  <a:gd name="T2" fmla="*/ 29 w 85"/>
                  <a:gd name="T3" fmla="*/ 70 h 85"/>
                  <a:gd name="T4" fmla="*/ 14 w 85"/>
                  <a:gd name="T5" fmla="*/ 30 h 85"/>
                  <a:gd name="T6" fmla="*/ 11 w 85"/>
                  <a:gd name="T7" fmla="*/ 42 h 85"/>
                  <a:gd name="T8" fmla="*/ 64 w 85"/>
                  <a:gd name="T9" fmla="*/ 41 h 85"/>
                  <a:gd name="T10" fmla="*/ 62 w 85"/>
                  <a:gd name="T11" fmla="*/ 32 h 85"/>
                  <a:gd name="T12" fmla="*/ 59 w 85"/>
                  <a:gd name="T13" fmla="*/ 25 h 85"/>
                  <a:gd name="T14" fmla="*/ 64 w 85"/>
                  <a:gd name="T15" fmla="*/ 20 h 85"/>
                  <a:gd name="T16" fmla="*/ 64 w 85"/>
                  <a:gd name="T17" fmla="*/ 20 h 85"/>
                  <a:gd name="T18" fmla="*/ 43 w 85"/>
                  <a:gd name="T19" fmla="*/ 11 h 85"/>
                  <a:gd name="T20" fmla="*/ 16 w 85"/>
                  <a:gd name="T21" fmla="*/ 25 h 85"/>
                  <a:gd name="T22" fmla="*/ 18 w 85"/>
                  <a:gd name="T23" fmla="*/ 25 h 85"/>
                  <a:gd name="T24" fmla="*/ 27 w 85"/>
                  <a:gd name="T25" fmla="*/ 25 h 85"/>
                  <a:gd name="T26" fmla="*/ 27 w 85"/>
                  <a:gd name="T27" fmla="*/ 28 h 85"/>
                  <a:gd name="T28" fmla="*/ 23 w 85"/>
                  <a:gd name="T29" fmla="*/ 28 h 85"/>
                  <a:gd name="T30" fmla="*/ 35 w 85"/>
                  <a:gd name="T31" fmla="*/ 61 h 85"/>
                  <a:gd name="T32" fmla="*/ 42 w 85"/>
                  <a:gd name="T33" fmla="*/ 41 h 85"/>
                  <a:gd name="T34" fmla="*/ 37 w 85"/>
                  <a:gd name="T35" fmla="*/ 28 h 85"/>
                  <a:gd name="T36" fmla="*/ 34 w 85"/>
                  <a:gd name="T37" fmla="*/ 28 h 85"/>
                  <a:gd name="T38" fmla="*/ 34 w 85"/>
                  <a:gd name="T39" fmla="*/ 25 h 85"/>
                  <a:gd name="T40" fmla="*/ 42 w 85"/>
                  <a:gd name="T41" fmla="*/ 25 h 85"/>
                  <a:gd name="T42" fmla="*/ 51 w 85"/>
                  <a:gd name="T43" fmla="*/ 25 h 85"/>
                  <a:gd name="T44" fmla="*/ 51 w 85"/>
                  <a:gd name="T45" fmla="*/ 28 h 85"/>
                  <a:gd name="T46" fmla="*/ 47 w 85"/>
                  <a:gd name="T47" fmla="*/ 28 h 85"/>
                  <a:gd name="T48" fmla="*/ 59 w 85"/>
                  <a:gd name="T49" fmla="*/ 61 h 85"/>
                  <a:gd name="T50" fmla="*/ 62 w 85"/>
                  <a:gd name="T51" fmla="*/ 51 h 85"/>
                  <a:gd name="T52" fmla="*/ 64 w 85"/>
                  <a:gd name="T53" fmla="*/ 41 h 85"/>
                  <a:gd name="T54" fmla="*/ 43 w 85"/>
                  <a:gd name="T55" fmla="*/ 45 h 85"/>
                  <a:gd name="T56" fmla="*/ 34 w 85"/>
                  <a:gd name="T57" fmla="*/ 72 h 85"/>
                  <a:gd name="T58" fmla="*/ 43 w 85"/>
                  <a:gd name="T59" fmla="*/ 73 h 85"/>
                  <a:gd name="T60" fmla="*/ 53 w 85"/>
                  <a:gd name="T61" fmla="*/ 72 h 85"/>
                  <a:gd name="T62" fmla="*/ 53 w 85"/>
                  <a:gd name="T63" fmla="*/ 71 h 85"/>
                  <a:gd name="T64" fmla="*/ 43 w 85"/>
                  <a:gd name="T65" fmla="*/ 45 h 85"/>
                  <a:gd name="T66" fmla="*/ 71 w 85"/>
                  <a:gd name="T67" fmla="*/ 28 h 85"/>
                  <a:gd name="T68" fmla="*/ 71 w 85"/>
                  <a:gd name="T69" fmla="*/ 31 h 85"/>
                  <a:gd name="T70" fmla="*/ 69 w 85"/>
                  <a:gd name="T71" fmla="*/ 42 h 85"/>
                  <a:gd name="T72" fmla="*/ 59 w 85"/>
                  <a:gd name="T73" fmla="*/ 69 h 85"/>
                  <a:gd name="T74" fmla="*/ 75 w 85"/>
                  <a:gd name="T75" fmla="*/ 42 h 85"/>
                  <a:gd name="T76" fmla="*/ 71 w 85"/>
                  <a:gd name="T77" fmla="*/ 28 h 85"/>
                  <a:gd name="T78" fmla="*/ 43 w 85"/>
                  <a:gd name="T79" fmla="*/ 0 h 85"/>
                  <a:gd name="T80" fmla="*/ 0 w 85"/>
                  <a:gd name="T81" fmla="*/ 42 h 85"/>
                  <a:gd name="T82" fmla="*/ 43 w 85"/>
                  <a:gd name="T83" fmla="*/ 85 h 85"/>
                  <a:gd name="T84" fmla="*/ 85 w 85"/>
                  <a:gd name="T85" fmla="*/ 42 h 85"/>
                  <a:gd name="T86" fmla="*/ 43 w 85"/>
                  <a:gd name="T87" fmla="*/ 0 h 85"/>
                  <a:gd name="T88" fmla="*/ 43 w 85"/>
                  <a:gd name="T89" fmla="*/ 79 h 85"/>
                  <a:gd name="T90" fmla="*/ 6 w 85"/>
                  <a:gd name="T91" fmla="*/ 42 h 85"/>
                  <a:gd name="T92" fmla="*/ 43 w 85"/>
                  <a:gd name="T93" fmla="*/ 5 h 85"/>
                  <a:gd name="T94" fmla="*/ 80 w 85"/>
                  <a:gd name="T95" fmla="*/ 42 h 85"/>
                  <a:gd name="T96" fmla="*/ 43 w 85"/>
                  <a:gd name="T97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" h="85">
                    <a:moveTo>
                      <a:pt x="11" y="42"/>
                    </a:moveTo>
                    <a:cubicBezTo>
                      <a:pt x="11" y="55"/>
                      <a:pt x="18" y="65"/>
                      <a:pt x="29" y="7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1" y="38"/>
                      <a:pt x="11" y="42"/>
                    </a:cubicBezTo>
                    <a:close/>
                    <a:moveTo>
                      <a:pt x="64" y="41"/>
                    </a:moveTo>
                    <a:cubicBezTo>
                      <a:pt x="64" y="37"/>
                      <a:pt x="63" y="34"/>
                      <a:pt x="62" y="32"/>
                    </a:cubicBezTo>
                    <a:cubicBezTo>
                      <a:pt x="60" y="30"/>
                      <a:pt x="59" y="28"/>
                      <a:pt x="59" y="25"/>
                    </a:cubicBezTo>
                    <a:cubicBezTo>
                      <a:pt x="59" y="22"/>
                      <a:pt x="61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59" y="15"/>
                      <a:pt x="51" y="11"/>
                      <a:pt x="43" y="11"/>
                    </a:cubicBezTo>
                    <a:cubicBezTo>
                      <a:pt x="32" y="11"/>
                      <a:pt x="22" y="17"/>
                      <a:pt x="16" y="25"/>
                    </a:cubicBezTo>
                    <a:cubicBezTo>
                      <a:pt x="17" y="25"/>
                      <a:pt x="18" y="25"/>
                      <a:pt x="18" y="25"/>
                    </a:cubicBezTo>
                    <a:cubicBezTo>
                      <a:pt x="22" y="25"/>
                      <a:pt x="27" y="25"/>
                      <a:pt x="27" y="25"/>
                    </a:cubicBezTo>
                    <a:cubicBezTo>
                      <a:pt x="29" y="25"/>
                      <a:pt x="29" y="27"/>
                      <a:pt x="27" y="28"/>
                    </a:cubicBezTo>
                    <a:cubicBezTo>
                      <a:pt x="27" y="28"/>
                      <a:pt x="25" y="28"/>
                      <a:pt x="23" y="28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2" y="27"/>
                      <a:pt x="32" y="25"/>
                      <a:pt x="34" y="25"/>
                    </a:cubicBezTo>
                    <a:cubicBezTo>
                      <a:pt x="34" y="25"/>
                      <a:pt x="39" y="25"/>
                      <a:pt x="42" y="25"/>
                    </a:cubicBezTo>
                    <a:cubicBezTo>
                      <a:pt x="46" y="25"/>
                      <a:pt x="51" y="25"/>
                      <a:pt x="51" y="25"/>
                    </a:cubicBezTo>
                    <a:cubicBezTo>
                      <a:pt x="52" y="25"/>
                      <a:pt x="53" y="27"/>
                      <a:pt x="51" y="28"/>
                    </a:cubicBezTo>
                    <a:cubicBezTo>
                      <a:pt x="51" y="28"/>
                      <a:pt x="49" y="28"/>
                      <a:pt x="47" y="28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47"/>
                      <a:pt x="64" y="43"/>
                      <a:pt x="64" y="41"/>
                    </a:cubicBezTo>
                    <a:close/>
                    <a:moveTo>
                      <a:pt x="43" y="45"/>
                    </a:moveTo>
                    <a:cubicBezTo>
                      <a:pt x="34" y="72"/>
                      <a:pt x="34" y="72"/>
                      <a:pt x="34" y="72"/>
                    </a:cubicBezTo>
                    <a:cubicBezTo>
                      <a:pt x="37" y="73"/>
                      <a:pt x="40" y="73"/>
                      <a:pt x="43" y="73"/>
                    </a:cubicBezTo>
                    <a:cubicBezTo>
                      <a:pt x="47" y="73"/>
                      <a:pt x="50" y="73"/>
                      <a:pt x="53" y="72"/>
                    </a:cubicBezTo>
                    <a:cubicBezTo>
                      <a:pt x="53" y="71"/>
                      <a:pt x="53" y="71"/>
                      <a:pt x="53" y="71"/>
                    </a:cubicBezTo>
                    <a:lnTo>
                      <a:pt x="43" y="45"/>
                    </a:lnTo>
                    <a:close/>
                    <a:moveTo>
                      <a:pt x="71" y="28"/>
                    </a:moveTo>
                    <a:cubicBezTo>
                      <a:pt x="71" y="29"/>
                      <a:pt x="71" y="30"/>
                      <a:pt x="71" y="31"/>
                    </a:cubicBezTo>
                    <a:cubicBezTo>
                      <a:pt x="71" y="34"/>
                      <a:pt x="70" y="37"/>
                      <a:pt x="69" y="42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8" y="64"/>
                      <a:pt x="75" y="54"/>
                      <a:pt x="75" y="42"/>
                    </a:cubicBezTo>
                    <a:cubicBezTo>
                      <a:pt x="75" y="37"/>
                      <a:pt x="73" y="32"/>
                      <a:pt x="71" y="28"/>
                    </a:cubicBezTo>
                    <a:close/>
                    <a:moveTo>
                      <a:pt x="43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3" y="85"/>
                    </a:cubicBezTo>
                    <a:cubicBezTo>
                      <a:pt x="66" y="85"/>
                      <a:pt x="85" y="66"/>
                      <a:pt x="85" y="42"/>
                    </a:cubicBezTo>
                    <a:cubicBezTo>
                      <a:pt x="85" y="19"/>
                      <a:pt x="66" y="0"/>
                      <a:pt x="43" y="0"/>
                    </a:cubicBezTo>
                    <a:close/>
                    <a:moveTo>
                      <a:pt x="43" y="79"/>
                    </a:moveTo>
                    <a:cubicBezTo>
                      <a:pt x="22" y="79"/>
                      <a:pt x="6" y="63"/>
                      <a:pt x="6" y="42"/>
                    </a:cubicBezTo>
                    <a:cubicBezTo>
                      <a:pt x="6" y="22"/>
                      <a:pt x="22" y="5"/>
                      <a:pt x="43" y="5"/>
                    </a:cubicBezTo>
                    <a:cubicBezTo>
                      <a:pt x="63" y="5"/>
                      <a:pt x="80" y="22"/>
                      <a:pt x="80" y="42"/>
                    </a:cubicBezTo>
                    <a:cubicBezTo>
                      <a:pt x="80" y="63"/>
                      <a:pt x="63" y="79"/>
                      <a:pt x="43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5" name="îslîḑè">
                <a:extLst>
                  <a:ext uri="{FF2B5EF4-FFF2-40B4-BE49-F238E27FC236}">
                    <a16:creationId xmlns:a16="http://schemas.microsoft.com/office/drawing/2014/main" id="{E9885E7B-63E0-467A-8E73-B125E0431AEC}"/>
                  </a:ext>
                </a:extLst>
              </p:cNvPr>
              <p:cNvSpPr/>
              <p:nvPr/>
            </p:nvSpPr>
            <p:spPr bwMode="auto">
              <a:xfrm>
                <a:off x="10258707" y="5621075"/>
                <a:ext cx="364063" cy="360148"/>
              </a:xfrm>
              <a:custGeom>
                <a:avLst/>
                <a:gdLst>
                  <a:gd name="T0" fmla="*/ 110 w 114"/>
                  <a:gd name="T1" fmla="*/ 90 h 113"/>
                  <a:gd name="T2" fmla="*/ 60 w 114"/>
                  <a:gd name="T3" fmla="*/ 47 h 113"/>
                  <a:gd name="T4" fmla="*/ 64 w 114"/>
                  <a:gd name="T5" fmla="*/ 32 h 113"/>
                  <a:gd name="T6" fmla="*/ 32 w 114"/>
                  <a:gd name="T7" fmla="*/ 0 h 113"/>
                  <a:gd name="T8" fmla="*/ 23 w 114"/>
                  <a:gd name="T9" fmla="*/ 1 h 113"/>
                  <a:gd name="T10" fmla="*/ 41 w 114"/>
                  <a:gd name="T11" fmla="*/ 20 h 113"/>
                  <a:gd name="T12" fmla="*/ 41 w 114"/>
                  <a:gd name="T13" fmla="*/ 30 h 113"/>
                  <a:gd name="T14" fmla="*/ 30 w 114"/>
                  <a:gd name="T15" fmla="*/ 41 h 113"/>
                  <a:gd name="T16" fmla="*/ 20 w 114"/>
                  <a:gd name="T17" fmla="*/ 41 h 113"/>
                  <a:gd name="T18" fmla="*/ 1 w 114"/>
                  <a:gd name="T19" fmla="*/ 23 h 113"/>
                  <a:gd name="T20" fmla="*/ 0 w 114"/>
                  <a:gd name="T21" fmla="*/ 32 h 113"/>
                  <a:gd name="T22" fmla="*/ 32 w 114"/>
                  <a:gd name="T23" fmla="*/ 63 h 113"/>
                  <a:gd name="T24" fmla="*/ 47 w 114"/>
                  <a:gd name="T25" fmla="*/ 60 h 113"/>
                  <a:gd name="T26" fmla="*/ 90 w 114"/>
                  <a:gd name="T27" fmla="*/ 110 h 113"/>
                  <a:gd name="T28" fmla="*/ 100 w 114"/>
                  <a:gd name="T29" fmla="*/ 111 h 113"/>
                  <a:gd name="T30" fmla="*/ 111 w 114"/>
                  <a:gd name="T31" fmla="*/ 100 h 113"/>
                  <a:gd name="T32" fmla="*/ 110 w 114"/>
                  <a:gd name="T33" fmla="*/ 9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13">
                    <a:moveTo>
                      <a:pt x="110" y="90"/>
                    </a:moveTo>
                    <a:cubicBezTo>
                      <a:pt x="60" y="47"/>
                      <a:pt x="60" y="47"/>
                      <a:pt x="60" y="47"/>
                    </a:cubicBezTo>
                    <a:cubicBezTo>
                      <a:pt x="62" y="42"/>
                      <a:pt x="64" y="37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29" y="0"/>
                      <a:pt x="26" y="0"/>
                      <a:pt x="23" y="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4" y="22"/>
                      <a:pt x="44" y="27"/>
                      <a:pt x="41" y="3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7" y="44"/>
                      <a:pt x="23" y="44"/>
                      <a:pt x="20" y="41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9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37" y="63"/>
                      <a:pt x="42" y="62"/>
                      <a:pt x="47" y="6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3" y="113"/>
                      <a:pt x="97" y="113"/>
                      <a:pt x="100" y="111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4" y="97"/>
                      <a:pt x="113" y="93"/>
                      <a:pt x="11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6" name="íSļîďe">
                <a:extLst>
                  <a:ext uri="{FF2B5EF4-FFF2-40B4-BE49-F238E27FC236}">
                    <a16:creationId xmlns:a16="http://schemas.microsoft.com/office/drawing/2014/main" id="{7325ACD6-B194-4EA0-9925-46EBF51FFA1E}"/>
                  </a:ext>
                </a:extLst>
              </p:cNvPr>
              <p:cNvSpPr/>
              <p:nvPr/>
            </p:nvSpPr>
            <p:spPr bwMode="auto">
              <a:xfrm>
                <a:off x="9160647" y="5274627"/>
                <a:ext cx="358192" cy="550009"/>
              </a:xfrm>
              <a:custGeom>
                <a:avLst/>
                <a:gdLst>
                  <a:gd name="T0" fmla="*/ 84 w 112"/>
                  <a:gd name="T1" fmla="*/ 3 h 172"/>
                  <a:gd name="T2" fmla="*/ 111 w 112"/>
                  <a:gd name="T3" fmla="*/ 19 h 172"/>
                  <a:gd name="T4" fmla="*/ 110 w 112"/>
                  <a:gd name="T5" fmla="*/ 33 h 172"/>
                  <a:gd name="T6" fmla="*/ 103 w 112"/>
                  <a:gd name="T7" fmla="*/ 44 h 172"/>
                  <a:gd name="T8" fmla="*/ 65 w 112"/>
                  <a:gd name="T9" fmla="*/ 21 h 172"/>
                  <a:gd name="T10" fmla="*/ 72 w 112"/>
                  <a:gd name="T11" fmla="*/ 10 h 172"/>
                  <a:gd name="T12" fmla="*/ 84 w 112"/>
                  <a:gd name="T13" fmla="*/ 3 h 172"/>
                  <a:gd name="T14" fmla="*/ 0 w 112"/>
                  <a:gd name="T15" fmla="*/ 130 h 172"/>
                  <a:gd name="T16" fmla="*/ 1 w 112"/>
                  <a:gd name="T17" fmla="*/ 172 h 172"/>
                  <a:gd name="T18" fmla="*/ 38 w 112"/>
                  <a:gd name="T19" fmla="*/ 153 h 172"/>
                  <a:gd name="T20" fmla="*/ 98 w 112"/>
                  <a:gd name="T21" fmla="*/ 52 h 172"/>
                  <a:gd name="T22" fmla="*/ 60 w 112"/>
                  <a:gd name="T23" fmla="*/ 29 h 172"/>
                  <a:gd name="T24" fmla="*/ 0 w 112"/>
                  <a:gd name="T25" fmla="*/ 130 h 172"/>
                  <a:gd name="T26" fmla="*/ 76 w 112"/>
                  <a:gd name="T27" fmla="*/ 57 h 172"/>
                  <a:gd name="T28" fmla="*/ 30 w 112"/>
                  <a:gd name="T29" fmla="*/ 134 h 172"/>
                  <a:gd name="T30" fmla="*/ 20 w 112"/>
                  <a:gd name="T31" fmla="*/ 128 h 172"/>
                  <a:gd name="T32" fmla="*/ 66 w 112"/>
                  <a:gd name="T33" fmla="*/ 52 h 172"/>
                  <a:gd name="T34" fmla="*/ 76 w 112"/>
                  <a:gd name="T3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172">
                    <a:moveTo>
                      <a:pt x="84" y="3"/>
                    </a:moveTo>
                    <a:cubicBezTo>
                      <a:pt x="96" y="0"/>
                      <a:pt x="108" y="7"/>
                      <a:pt x="111" y="19"/>
                    </a:cubicBezTo>
                    <a:cubicBezTo>
                      <a:pt x="112" y="24"/>
                      <a:pt x="112" y="29"/>
                      <a:pt x="110" y="33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5" y="7"/>
                      <a:pt x="79" y="4"/>
                      <a:pt x="84" y="3"/>
                    </a:cubicBezTo>
                    <a:close/>
                    <a:moveTo>
                      <a:pt x="0" y="130"/>
                    </a:moveTo>
                    <a:cubicBezTo>
                      <a:pt x="1" y="172"/>
                      <a:pt x="1" y="172"/>
                      <a:pt x="1" y="172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60" y="29"/>
                      <a:pt x="60" y="29"/>
                      <a:pt x="60" y="29"/>
                    </a:cubicBezTo>
                    <a:lnTo>
                      <a:pt x="0" y="130"/>
                    </a:lnTo>
                    <a:close/>
                    <a:moveTo>
                      <a:pt x="76" y="57"/>
                    </a:moveTo>
                    <a:cubicBezTo>
                      <a:pt x="30" y="134"/>
                      <a:pt x="30" y="134"/>
                      <a:pt x="30" y="134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66" y="52"/>
                      <a:pt x="66" y="52"/>
                      <a:pt x="66" y="52"/>
                    </a:cubicBezTo>
                    <a:lnTo>
                      <a:pt x="7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7" name="ïsļîdé">
                <a:extLst>
                  <a:ext uri="{FF2B5EF4-FFF2-40B4-BE49-F238E27FC236}">
                    <a16:creationId xmlns:a16="http://schemas.microsoft.com/office/drawing/2014/main" id="{BCABDBE2-FB6C-4799-B961-E7A209661745}"/>
                  </a:ext>
                </a:extLst>
              </p:cNvPr>
              <p:cNvSpPr/>
              <p:nvPr/>
            </p:nvSpPr>
            <p:spPr bwMode="auto">
              <a:xfrm>
                <a:off x="9589301" y="5294200"/>
                <a:ext cx="305343" cy="348404"/>
              </a:xfrm>
              <a:custGeom>
                <a:avLst/>
                <a:gdLst>
                  <a:gd name="T0" fmla="*/ 40 w 95"/>
                  <a:gd name="T1" fmla="*/ 61 h 109"/>
                  <a:gd name="T2" fmla="*/ 34 w 95"/>
                  <a:gd name="T3" fmla="*/ 54 h 109"/>
                  <a:gd name="T4" fmla="*/ 13 w 95"/>
                  <a:gd name="T5" fmla="*/ 75 h 109"/>
                  <a:gd name="T6" fmla="*/ 34 w 95"/>
                  <a:gd name="T7" fmla="*/ 95 h 109"/>
                  <a:gd name="T8" fmla="*/ 40 w 95"/>
                  <a:gd name="T9" fmla="*/ 88 h 109"/>
                  <a:gd name="T10" fmla="*/ 27 w 95"/>
                  <a:gd name="T11" fmla="*/ 75 h 109"/>
                  <a:gd name="T12" fmla="*/ 40 w 95"/>
                  <a:gd name="T13" fmla="*/ 61 h 109"/>
                  <a:gd name="T14" fmla="*/ 54 w 95"/>
                  <a:gd name="T15" fmla="*/ 88 h 109"/>
                  <a:gd name="T16" fmla="*/ 61 w 95"/>
                  <a:gd name="T17" fmla="*/ 95 h 109"/>
                  <a:gd name="T18" fmla="*/ 81 w 95"/>
                  <a:gd name="T19" fmla="*/ 75 h 109"/>
                  <a:gd name="T20" fmla="*/ 61 w 95"/>
                  <a:gd name="T21" fmla="*/ 54 h 109"/>
                  <a:gd name="T22" fmla="*/ 54 w 95"/>
                  <a:gd name="T23" fmla="*/ 61 h 109"/>
                  <a:gd name="T24" fmla="*/ 68 w 95"/>
                  <a:gd name="T25" fmla="*/ 75 h 109"/>
                  <a:gd name="T26" fmla="*/ 54 w 95"/>
                  <a:gd name="T27" fmla="*/ 88 h 109"/>
                  <a:gd name="T28" fmla="*/ 89 w 95"/>
                  <a:gd name="T29" fmla="*/ 21 h 109"/>
                  <a:gd name="T30" fmla="*/ 74 w 95"/>
                  <a:gd name="T31" fmla="*/ 6 h 109"/>
                  <a:gd name="T32" fmla="*/ 59 w 95"/>
                  <a:gd name="T33" fmla="*/ 0 h 109"/>
                  <a:gd name="T34" fmla="*/ 8 w 95"/>
                  <a:gd name="T35" fmla="*/ 0 h 109"/>
                  <a:gd name="T36" fmla="*/ 0 w 95"/>
                  <a:gd name="T37" fmla="*/ 8 h 109"/>
                  <a:gd name="T38" fmla="*/ 0 w 95"/>
                  <a:gd name="T39" fmla="*/ 100 h 109"/>
                  <a:gd name="T40" fmla="*/ 8 w 95"/>
                  <a:gd name="T41" fmla="*/ 109 h 109"/>
                  <a:gd name="T42" fmla="*/ 86 w 95"/>
                  <a:gd name="T43" fmla="*/ 109 h 109"/>
                  <a:gd name="T44" fmla="*/ 95 w 95"/>
                  <a:gd name="T45" fmla="*/ 100 h 109"/>
                  <a:gd name="T46" fmla="*/ 95 w 95"/>
                  <a:gd name="T47" fmla="*/ 36 h 109"/>
                  <a:gd name="T48" fmla="*/ 89 w 95"/>
                  <a:gd name="T49" fmla="*/ 21 h 109"/>
                  <a:gd name="T50" fmla="*/ 84 w 95"/>
                  <a:gd name="T51" fmla="*/ 26 h 109"/>
                  <a:gd name="T52" fmla="*/ 85 w 95"/>
                  <a:gd name="T53" fmla="*/ 27 h 109"/>
                  <a:gd name="T54" fmla="*/ 68 w 95"/>
                  <a:gd name="T55" fmla="*/ 27 h 109"/>
                  <a:gd name="T56" fmla="*/ 68 w 95"/>
                  <a:gd name="T57" fmla="*/ 10 h 109"/>
                  <a:gd name="T58" fmla="*/ 69 w 95"/>
                  <a:gd name="T59" fmla="*/ 11 h 109"/>
                  <a:gd name="T60" fmla="*/ 84 w 95"/>
                  <a:gd name="T61" fmla="*/ 26 h 109"/>
                  <a:gd name="T62" fmla="*/ 88 w 95"/>
                  <a:gd name="T63" fmla="*/ 100 h 109"/>
                  <a:gd name="T64" fmla="*/ 86 w 95"/>
                  <a:gd name="T65" fmla="*/ 102 h 109"/>
                  <a:gd name="T66" fmla="*/ 8 w 95"/>
                  <a:gd name="T67" fmla="*/ 102 h 109"/>
                  <a:gd name="T68" fmla="*/ 6 w 95"/>
                  <a:gd name="T69" fmla="*/ 100 h 109"/>
                  <a:gd name="T70" fmla="*/ 6 w 95"/>
                  <a:gd name="T71" fmla="*/ 8 h 109"/>
                  <a:gd name="T72" fmla="*/ 8 w 95"/>
                  <a:gd name="T73" fmla="*/ 7 h 109"/>
                  <a:gd name="T74" fmla="*/ 59 w 95"/>
                  <a:gd name="T75" fmla="*/ 7 h 109"/>
                  <a:gd name="T76" fmla="*/ 61 w 95"/>
                  <a:gd name="T77" fmla="*/ 7 h 109"/>
                  <a:gd name="T78" fmla="*/ 61 w 95"/>
                  <a:gd name="T79" fmla="*/ 34 h 109"/>
                  <a:gd name="T80" fmla="*/ 88 w 95"/>
                  <a:gd name="T81" fmla="*/ 34 h 109"/>
                  <a:gd name="T82" fmla="*/ 88 w 95"/>
                  <a:gd name="T83" fmla="*/ 36 h 109"/>
                  <a:gd name="T84" fmla="*/ 88 w 95"/>
                  <a:gd name="T85" fmla="*/ 10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5" h="109">
                    <a:moveTo>
                      <a:pt x="40" y="61"/>
                    </a:moveTo>
                    <a:cubicBezTo>
                      <a:pt x="34" y="54"/>
                      <a:pt x="34" y="54"/>
                      <a:pt x="34" y="5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27" y="75"/>
                      <a:pt x="27" y="75"/>
                      <a:pt x="27" y="75"/>
                    </a:cubicBezTo>
                    <a:lnTo>
                      <a:pt x="40" y="61"/>
                    </a:lnTo>
                    <a:close/>
                    <a:moveTo>
                      <a:pt x="54" y="88"/>
                    </a:moveTo>
                    <a:cubicBezTo>
                      <a:pt x="61" y="95"/>
                      <a:pt x="61" y="95"/>
                      <a:pt x="61" y="95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54" y="88"/>
                    </a:lnTo>
                    <a:close/>
                    <a:moveTo>
                      <a:pt x="89" y="21"/>
                    </a:moveTo>
                    <a:cubicBezTo>
                      <a:pt x="74" y="6"/>
                      <a:pt x="74" y="6"/>
                      <a:pt x="74" y="6"/>
                    </a:cubicBezTo>
                    <a:cubicBezTo>
                      <a:pt x="70" y="3"/>
                      <a:pt x="64" y="0"/>
                      <a:pt x="5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3" y="109"/>
                      <a:pt x="8" y="109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91" y="109"/>
                      <a:pt x="95" y="105"/>
                      <a:pt x="95" y="10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5" y="31"/>
                      <a:pt x="92" y="24"/>
                      <a:pt x="89" y="21"/>
                    </a:cubicBezTo>
                    <a:close/>
                    <a:moveTo>
                      <a:pt x="84" y="26"/>
                    </a:moveTo>
                    <a:cubicBezTo>
                      <a:pt x="84" y="26"/>
                      <a:pt x="85" y="27"/>
                      <a:pt x="85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9" y="11"/>
                    </a:cubicBezTo>
                    <a:lnTo>
                      <a:pt x="84" y="26"/>
                    </a:lnTo>
                    <a:close/>
                    <a:moveTo>
                      <a:pt x="88" y="100"/>
                    </a:moveTo>
                    <a:cubicBezTo>
                      <a:pt x="88" y="101"/>
                      <a:pt x="87" y="102"/>
                      <a:pt x="86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7" y="102"/>
                      <a:pt x="6" y="101"/>
                      <a:pt x="6" y="10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60" y="7"/>
                      <a:pt x="60" y="7"/>
                      <a:pt x="61" y="7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5"/>
                      <a:pt x="88" y="36"/>
                    </a:cubicBezTo>
                    <a:lnTo>
                      <a:pt x="8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8" name="îṣḻîde">
                <a:extLst>
                  <a:ext uri="{FF2B5EF4-FFF2-40B4-BE49-F238E27FC236}">
                    <a16:creationId xmlns:a16="http://schemas.microsoft.com/office/drawing/2014/main" id="{0C31CDD9-A823-44F4-ADCD-3F1D9EF585D3}"/>
                  </a:ext>
                </a:extLst>
              </p:cNvPr>
              <p:cNvSpPr/>
              <p:nvPr/>
            </p:nvSpPr>
            <p:spPr bwMode="auto">
              <a:xfrm>
                <a:off x="9029505" y="1945211"/>
                <a:ext cx="401253" cy="297514"/>
              </a:xfrm>
              <a:custGeom>
                <a:avLst/>
                <a:gdLst>
                  <a:gd name="T0" fmla="*/ 101 w 125"/>
                  <a:gd name="T1" fmla="*/ 0 h 93"/>
                  <a:gd name="T2" fmla="*/ 23 w 125"/>
                  <a:gd name="T3" fmla="*/ 0 h 93"/>
                  <a:gd name="T4" fmla="*/ 0 w 125"/>
                  <a:gd name="T5" fmla="*/ 23 h 93"/>
                  <a:gd name="T6" fmla="*/ 0 w 125"/>
                  <a:gd name="T7" fmla="*/ 70 h 93"/>
                  <a:gd name="T8" fmla="*/ 23 w 125"/>
                  <a:gd name="T9" fmla="*/ 93 h 93"/>
                  <a:gd name="T10" fmla="*/ 101 w 125"/>
                  <a:gd name="T11" fmla="*/ 93 h 93"/>
                  <a:gd name="T12" fmla="*/ 125 w 125"/>
                  <a:gd name="T13" fmla="*/ 70 h 93"/>
                  <a:gd name="T14" fmla="*/ 125 w 125"/>
                  <a:gd name="T15" fmla="*/ 23 h 93"/>
                  <a:gd name="T16" fmla="*/ 101 w 125"/>
                  <a:gd name="T17" fmla="*/ 0 h 93"/>
                  <a:gd name="T18" fmla="*/ 47 w 125"/>
                  <a:gd name="T19" fmla="*/ 78 h 93"/>
                  <a:gd name="T20" fmla="*/ 47 w 125"/>
                  <a:gd name="T21" fmla="*/ 15 h 93"/>
                  <a:gd name="T22" fmla="*/ 86 w 125"/>
                  <a:gd name="T23" fmla="*/ 46 h 93"/>
                  <a:gd name="T24" fmla="*/ 47 w 125"/>
                  <a:gd name="T25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93">
                    <a:moveTo>
                      <a:pt x="10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3"/>
                      <a:pt x="11" y="93"/>
                      <a:pt x="23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14" y="93"/>
                      <a:pt x="125" y="83"/>
                      <a:pt x="125" y="70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10"/>
                      <a:pt x="114" y="0"/>
                      <a:pt x="101" y="0"/>
                    </a:cubicBezTo>
                    <a:close/>
                    <a:moveTo>
                      <a:pt x="47" y="78"/>
                    </a:moveTo>
                    <a:cubicBezTo>
                      <a:pt x="47" y="15"/>
                      <a:pt x="47" y="15"/>
                      <a:pt x="47" y="15"/>
                    </a:cubicBezTo>
                    <a:cubicBezTo>
                      <a:pt x="86" y="46"/>
                      <a:pt x="86" y="46"/>
                      <a:pt x="86" y="46"/>
                    </a:cubicBezTo>
                    <a:lnTo>
                      <a:pt x="47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9" name="íṣļïḑê">
                <a:extLst>
                  <a:ext uri="{FF2B5EF4-FFF2-40B4-BE49-F238E27FC236}">
                    <a16:creationId xmlns:a16="http://schemas.microsoft.com/office/drawing/2014/main" id="{9CFE7912-26FF-4CCD-BD27-0E655A221E76}"/>
                  </a:ext>
                </a:extLst>
              </p:cNvPr>
              <p:cNvSpPr/>
              <p:nvPr/>
            </p:nvSpPr>
            <p:spPr bwMode="auto">
              <a:xfrm>
                <a:off x="8534302" y="4360555"/>
                <a:ext cx="207477" cy="211391"/>
              </a:xfrm>
              <a:custGeom>
                <a:avLst/>
                <a:gdLst>
                  <a:gd name="T0" fmla="*/ 61 w 65"/>
                  <a:gd name="T1" fmla="*/ 19 h 66"/>
                  <a:gd name="T2" fmla="*/ 47 w 65"/>
                  <a:gd name="T3" fmla="*/ 4 h 66"/>
                  <a:gd name="T4" fmla="*/ 51 w 65"/>
                  <a:gd name="T5" fmla="*/ 0 h 66"/>
                  <a:gd name="T6" fmla="*/ 65 w 65"/>
                  <a:gd name="T7" fmla="*/ 15 h 66"/>
                  <a:gd name="T8" fmla="*/ 61 w 65"/>
                  <a:gd name="T9" fmla="*/ 19 h 66"/>
                  <a:gd name="T10" fmla="*/ 57 w 65"/>
                  <a:gd name="T11" fmla="*/ 23 h 66"/>
                  <a:gd name="T12" fmla="*/ 55 w 65"/>
                  <a:gd name="T13" fmla="*/ 46 h 66"/>
                  <a:gd name="T14" fmla="*/ 10 w 65"/>
                  <a:gd name="T15" fmla="*/ 66 h 66"/>
                  <a:gd name="T16" fmla="*/ 6 w 65"/>
                  <a:gd name="T17" fmla="*/ 63 h 66"/>
                  <a:gd name="T18" fmla="*/ 24 w 65"/>
                  <a:gd name="T19" fmla="*/ 45 h 66"/>
                  <a:gd name="T20" fmla="*/ 26 w 65"/>
                  <a:gd name="T21" fmla="*/ 46 h 66"/>
                  <a:gd name="T22" fmla="*/ 32 w 65"/>
                  <a:gd name="T23" fmla="*/ 39 h 66"/>
                  <a:gd name="T24" fmla="*/ 26 w 65"/>
                  <a:gd name="T25" fmla="*/ 33 h 66"/>
                  <a:gd name="T26" fmla="*/ 20 w 65"/>
                  <a:gd name="T27" fmla="*/ 39 h 66"/>
                  <a:gd name="T28" fmla="*/ 21 w 65"/>
                  <a:gd name="T29" fmla="*/ 42 h 66"/>
                  <a:gd name="T30" fmla="*/ 3 w 65"/>
                  <a:gd name="T31" fmla="*/ 59 h 66"/>
                  <a:gd name="T32" fmla="*/ 0 w 65"/>
                  <a:gd name="T33" fmla="*/ 56 h 66"/>
                  <a:gd name="T34" fmla="*/ 20 w 65"/>
                  <a:gd name="T35" fmla="*/ 10 h 66"/>
                  <a:gd name="T36" fmla="*/ 43 w 65"/>
                  <a:gd name="T37" fmla="*/ 8 h 66"/>
                  <a:gd name="T38" fmla="*/ 57 w 65"/>
                  <a:gd name="T39" fmla="*/ 2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66">
                    <a:moveTo>
                      <a:pt x="61" y="19"/>
                    </a:moveTo>
                    <a:cubicBezTo>
                      <a:pt x="47" y="4"/>
                      <a:pt x="47" y="4"/>
                      <a:pt x="47" y="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1" y="19"/>
                    </a:lnTo>
                    <a:close/>
                    <a:moveTo>
                      <a:pt x="57" y="23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37" y="46"/>
                      <a:pt x="10" y="66"/>
                      <a:pt x="10" y="66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5"/>
                      <a:pt x="25" y="46"/>
                      <a:pt x="26" y="46"/>
                    </a:cubicBezTo>
                    <a:cubicBezTo>
                      <a:pt x="30" y="46"/>
                      <a:pt x="32" y="43"/>
                      <a:pt x="32" y="39"/>
                    </a:cubicBezTo>
                    <a:cubicBezTo>
                      <a:pt x="32" y="36"/>
                      <a:pt x="30" y="33"/>
                      <a:pt x="26" y="33"/>
                    </a:cubicBezTo>
                    <a:cubicBezTo>
                      <a:pt x="23" y="33"/>
                      <a:pt x="20" y="36"/>
                      <a:pt x="20" y="39"/>
                    </a:cubicBezTo>
                    <a:cubicBezTo>
                      <a:pt x="20" y="40"/>
                      <a:pt x="20" y="41"/>
                      <a:pt x="21" y="42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20" y="29"/>
                      <a:pt x="20" y="10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5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0" name="ïṧļîďe">
                <a:extLst>
                  <a:ext uri="{FF2B5EF4-FFF2-40B4-BE49-F238E27FC236}">
                    <a16:creationId xmlns:a16="http://schemas.microsoft.com/office/drawing/2014/main" id="{51DCFF9F-E605-4C1C-95B8-8E267A7A071A}"/>
                  </a:ext>
                </a:extLst>
              </p:cNvPr>
              <p:cNvSpPr/>
              <p:nvPr/>
            </p:nvSpPr>
            <p:spPr bwMode="auto">
              <a:xfrm>
                <a:off x="8890535" y="4113931"/>
                <a:ext cx="279899" cy="268153"/>
              </a:xfrm>
              <a:custGeom>
                <a:avLst/>
                <a:gdLst>
                  <a:gd name="T0" fmla="*/ 55 w 88"/>
                  <a:gd name="T1" fmla="*/ 59 h 84"/>
                  <a:gd name="T2" fmla="*/ 53 w 88"/>
                  <a:gd name="T3" fmla="*/ 53 h 84"/>
                  <a:gd name="T4" fmla="*/ 61 w 88"/>
                  <a:gd name="T5" fmla="*/ 38 h 84"/>
                  <a:gd name="T6" fmla="*/ 63 w 88"/>
                  <a:gd name="T7" fmla="*/ 26 h 84"/>
                  <a:gd name="T8" fmla="*/ 44 w 88"/>
                  <a:gd name="T9" fmla="*/ 0 h 84"/>
                  <a:gd name="T10" fmla="*/ 25 w 88"/>
                  <a:gd name="T11" fmla="*/ 26 h 84"/>
                  <a:gd name="T12" fmla="*/ 28 w 88"/>
                  <a:gd name="T13" fmla="*/ 38 h 84"/>
                  <a:gd name="T14" fmla="*/ 36 w 88"/>
                  <a:gd name="T15" fmla="*/ 53 h 84"/>
                  <a:gd name="T16" fmla="*/ 33 w 88"/>
                  <a:gd name="T17" fmla="*/ 59 h 84"/>
                  <a:gd name="T18" fmla="*/ 0 w 88"/>
                  <a:gd name="T19" fmla="*/ 84 h 84"/>
                  <a:gd name="T20" fmla="*/ 44 w 88"/>
                  <a:gd name="T21" fmla="*/ 84 h 84"/>
                  <a:gd name="T22" fmla="*/ 88 w 88"/>
                  <a:gd name="T23" fmla="*/ 84 h 84"/>
                  <a:gd name="T24" fmla="*/ 55 w 88"/>
                  <a:gd name="T25" fmla="*/ 5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4">
                    <a:moveTo>
                      <a:pt x="55" y="59"/>
                    </a:moveTo>
                    <a:cubicBezTo>
                      <a:pt x="53" y="59"/>
                      <a:pt x="53" y="53"/>
                      <a:pt x="53" y="53"/>
                    </a:cubicBezTo>
                    <a:cubicBezTo>
                      <a:pt x="53" y="53"/>
                      <a:pt x="59" y="46"/>
                      <a:pt x="61" y="38"/>
                    </a:cubicBezTo>
                    <a:cubicBezTo>
                      <a:pt x="64" y="38"/>
                      <a:pt x="67" y="29"/>
                      <a:pt x="63" y="26"/>
                    </a:cubicBezTo>
                    <a:cubicBezTo>
                      <a:pt x="63" y="22"/>
                      <a:pt x="68" y="0"/>
                      <a:pt x="44" y="0"/>
                    </a:cubicBezTo>
                    <a:cubicBezTo>
                      <a:pt x="21" y="0"/>
                      <a:pt x="25" y="22"/>
                      <a:pt x="25" y="26"/>
                    </a:cubicBezTo>
                    <a:cubicBezTo>
                      <a:pt x="22" y="29"/>
                      <a:pt x="24" y="38"/>
                      <a:pt x="28" y="38"/>
                    </a:cubicBezTo>
                    <a:cubicBezTo>
                      <a:pt x="29" y="46"/>
                      <a:pt x="36" y="53"/>
                      <a:pt x="36" y="53"/>
                    </a:cubicBezTo>
                    <a:cubicBezTo>
                      <a:pt x="36" y="53"/>
                      <a:pt x="35" y="59"/>
                      <a:pt x="33" y="59"/>
                    </a:cubicBezTo>
                    <a:cubicBezTo>
                      <a:pt x="26" y="60"/>
                      <a:pt x="0" y="72"/>
                      <a:pt x="0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8" y="72"/>
                      <a:pt x="62" y="60"/>
                      <a:pt x="55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1" name="îṩ1îďè">
                <a:extLst>
                  <a:ext uri="{FF2B5EF4-FFF2-40B4-BE49-F238E27FC236}">
                    <a16:creationId xmlns:a16="http://schemas.microsoft.com/office/drawing/2014/main" id="{FC9821F2-34A7-4BE2-9848-587A999F1E1B}"/>
                  </a:ext>
                </a:extLst>
              </p:cNvPr>
              <p:cNvSpPr/>
              <p:nvPr/>
            </p:nvSpPr>
            <p:spPr bwMode="auto">
              <a:xfrm>
                <a:off x="8039097" y="4581732"/>
                <a:ext cx="262282" cy="262282"/>
              </a:xfrm>
              <a:custGeom>
                <a:avLst/>
                <a:gdLst>
                  <a:gd name="T0" fmla="*/ 0 w 82"/>
                  <a:gd name="T1" fmla="*/ 41 h 82"/>
                  <a:gd name="T2" fmla="*/ 82 w 82"/>
                  <a:gd name="T3" fmla="*/ 41 h 82"/>
                  <a:gd name="T4" fmla="*/ 64 w 82"/>
                  <a:gd name="T5" fmla="*/ 55 h 82"/>
                  <a:gd name="T6" fmla="*/ 77 w 82"/>
                  <a:gd name="T7" fmla="*/ 44 h 82"/>
                  <a:gd name="T8" fmla="*/ 64 w 82"/>
                  <a:gd name="T9" fmla="*/ 55 h 82"/>
                  <a:gd name="T10" fmla="*/ 16 w 82"/>
                  <a:gd name="T11" fmla="*/ 38 h 82"/>
                  <a:gd name="T12" fmla="*/ 8 w 82"/>
                  <a:gd name="T13" fmla="*/ 27 h 82"/>
                  <a:gd name="T14" fmla="*/ 59 w 82"/>
                  <a:gd name="T15" fmla="*/ 27 h 82"/>
                  <a:gd name="T16" fmla="*/ 44 w 82"/>
                  <a:gd name="T17" fmla="*/ 38 h 82"/>
                  <a:gd name="T18" fmla="*/ 59 w 82"/>
                  <a:gd name="T19" fmla="*/ 27 h 82"/>
                  <a:gd name="T20" fmla="*/ 44 w 82"/>
                  <a:gd name="T21" fmla="*/ 5 h 82"/>
                  <a:gd name="T22" fmla="*/ 54 w 82"/>
                  <a:gd name="T23" fmla="*/ 14 h 82"/>
                  <a:gd name="T24" fmla="*/ 44 w 82"/>
                  <a:gd name="T25" fmla="*/ 22 h 82"/>
                  <a:gd name="T26" fmla="*/ 35 w 82"/>
                  <a:gd name="T27" fmla="*/ 7 h 82"/>
                  <a:gd name="T28" fmla="*/ 38 w 82"/>
                  <a:gd name="T29" fmla="*/ 22 h 82"/>
                  <a:gd name="T30" fmla="*/ 28 w 82"/>
                  <a:gd name="T31" fmla="*/ 14 h 82"/>
                  <a:gd name="T32" fmla="*/ 38 w 82"/>
                  <a:gd name="T33" fmla="*/ 38 h 82"/>
                  <a:gd name="T34" fmla="*/ 23 w 82"/>
                  <a:gd name="T35" fmla="*/ 27 h 82"/>
                  <a:gd name="T36" fmla="*/ 8 w 82"/>
                  <a:gd name="T37" fmla="*/ 55 h 82"/>
                  <a:gd name="T38" fmla="*/ 16 w 82"/>
                  <a:gd name="T39" fmla="*/ 44 h 82"/>
                  <a:gd name="T40" fmla="*/ 8 w 82"/>
                  <a:gd name="T41" fmla="*/ 55 h 82"/>
                  <a:gd name="T42" fmla="*/ 38 w 82"/>
                  <a:gd name="T43" fmla="*/ 44 h 82"/>
                  <a:gd name="T44" fmla="*/ 23 w 82"/>
                  <a:gd name="T45" fmla="*/ 55 h 82"/>
                  <a:gd name="T46" fmla="*/ 38 w 82"/>
                  <a:gd name="T47" fmla="*/ 60 h 82"/>
                  <a:gd name="T48" fmla="*/ 35 w 82"/>
                  <a:gd name="T49" fmla="*/ 74 h 82"/>
                  <a:gd name="T50" fmla="*/ 25 w 82"/>
                  <a:gd name="T51" fmla="*/ 60 h 82"/>
                  <a:gd name="T52" fmla="*/ 54 w 82"/>
                  <a:gd name="T53" fmla="*/ 67 h 82"/>
                  <a:gd name="T54" fmla="*/ 44 w 82"/>
                  <a:gd name="T55" fmla="*/ 76 h 82"/>
                  <a:gd name="T56" fmla="*/ 57 w 82"/>
                  <a:gd name="T57" fmla="*/ 60 h 82"/>
                  <a:gd name="T58" fmla="*/ 44 w 82"/>
                  <a:gd name="T59" fmla="*/ 55 h 82"/>
                  <a:gd name="T60" fmla="*/ 60 w 82"/>
                  <a:gd name="T61" fmla="*/ 44 h 82"/>
                  <a:gd name="T62" fmla="*/ 44 w 82"/>
                  <a:gd name="T63" fmla="*/ 55 h 82"/>
                  <a:gd name="T64" fmla="*/ 64 w 82"/>
                  <a:gd name="T65" fmla="*/ 27 h 82"/>
                  <a:gd name="T66" fmla="*/ 77 w 82"/>
                  <a:gd name="T67" fmla="*/ 38 h 82"/>
                  <a:gd name="T68" fmla="*/ 71 w 82"/>
                  <a:gd name="T69" fmla="*/ 22 h 82"/>
                  <a:gd name="T70" fmla="*/ 57 w 82"/>
                  <a:gd name="T71" fmla="*/ 9 h 82"/>
                  <a:gd name="T72" fmla="*/ 71 w 82"/>
                  <a:gd name="T73" fmla="*/ 22 h 82"/>
                  <a:gd name="T74" fmla="*/ 26 w 82"/>
                  <a:gd name="T75" fmla="*/ 9 h 82"/>
                  <a:gd name="T76" fmla="*/ 11 w 82"/>
                  <a:gd name="T77" fmla="*/ 22 h 82"/>
                  <a:gd name="T78" fmla="*/ 11 w 82"/>
                  <a:gd name="T79" fmla="*/ 60 h 82"/>
                  <a:gd name="T80" fmla="*/ 26 w 82"/>
                  <a:gd name="T81" fmla="*/ 73 h 82"/>
                  <a:gd name="T82" fmla="*/ 11 w 82"/>
                  <a:gd name="T83" fmla="*/ 60 h 82"/>
                  <a:gd name="T84" fmla="*/ 57 w 82"/>
                  <a:gd name="T85" fmla="*/ 73 h 82"/>
                  <a:gd name="T86" fmla="*/ 71 w 82"/>
                  <a:gd name="T8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64" y="55"/>
                    </a:moveTo>
                    <a:cubicBezTo>
                      <a:pt x="65" y="51"/>
                      <a:pt x="66" y="47"/>
                      <a:pt x="66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6" y="47"/>
                      <a:pt x="76" y="51"/>
                      <a:pt x="74" y="55"/>
                    </a:cubicBezTo>
                    <a:lnTo>
                      <a:pt x="64" y="55"/>
                    </a:lnTo>
                    <a:close/>
                    <a:moveTo>
                      <a:pt x="18" y="27"/>
                    </a:moveTo>
                    <a:cubicBezTo>
                      <a:pt x="17" y="31"/>
                      <a:pt x="17" y="34"/>
                      <a:pt x="1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4"/>
                      <a:pt x="7" y="31"/>
                      <a:pt x="8" y="27"/>
                    </a:cubicBezTo>
                    <a:lnTo>
                      <a:pt x="18" y="27"/>
                    </a:lnTo>
                    <a:close/>
                    <a:moveTo>
                      <a:pt x="59" y="27"/>
                    </a:moveTo>
                    <a:cubicBezTo>
                      <a:pt x="60" y="31"/>
                      <a:pt x="60" y="34"/>
                      <a:pt x="60" y="38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7"/>
                      <a:pt x="44" y="27"/>
                      <a:pt x="44" y="27"/>
                    </a:cubicBezTo>
                    <a:lnTo>
                      <a:pt x="59" y="27"/>
                    </a:lnTo>
                    <a:close/>
                    <a:moveTo>
                      <a:pt x="44" y="22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5" y="6"/>
                      <a:pt x="46" y="6"/>
                      <a:pt x="48" y="7"/>
                    </a:cubicBezTo>
                    <a:cubicBezTo>
                      <a:pt x="50" y="9"/>
                      <a:pt x="52" y="11"/>
                      <a:pt x="54" y="14"/>
                    </a:cubicBezTo>
                    <a:cubicBezTo>
                      <a:pt x="55" y="17"/>
                      <a:pt x="56" y="19"/>
                      <a:pt x="57" y="22"/>
                    </a:cubicBezTo>
                    <a:cubicBezTo>
                      <a:pt x="44" y="22"/>
                      <a:pt x="44" y="22"/>
                      <a:pt x="44" y="22"/>
                    </a:cubicBezTo>
                    <a:close/>
                    <a:moveTo>
                      <a:pt x="28" y="14"/>
                    </a:moveTo>
                    <a:cubicBezTo>
                      <a:pt x="30" y="11"/>
                      <a:pt x="32" y="9"/>
                      <a:pt x="35" y="7"/>
                    </a:cubicBezTo>
                    <a:cubicBezTo>
                      <a:pt x="36" y="6"/>
                      <a:pt x="37" y="6"/>
                      <a:pt x="38" y="5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19"/>
                      <a:pt x="27" y="17"/>
                      <a:pt x="28" y="14"/>
                    </a:cubicBezTo>
                    <a:close/>
                    <a:moveTo>
                      <a:pt x="38" y="27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4"/>
                      <a:pt x="23" y="31"/>
                      <a:pt x="23" y="27"/>
                    </a:cubicBezTo>
                    <a:lnTo>
                      <a:pt x="38" y="27"/>
                    </a:lnTo>
                    <a:close/>
                    <a:moveTo>
                      <a:pt x="8" y="55"/>
                    </a:moveTo>
                    <a:cubicBezTo>
                      <a:pt x="7" y="51"/>
                      <a:pt x="6" y="47"/>
                      <a:pt x="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7"/>
                      <a:pt x="17" y="51"/>
                      <a:pt x="18" y="55"/>
                    </a:cubicBezTo>
                    <a:lnTo>
                      <a:pt x="8" y="55"/>
                    </a:lnTo>
                    <a:close/>
                    <a:moveTo>
                      <a:pt x="22" y="44"/>
                    </a:move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1"/>
                      <a:pt x="22" y="47"/>
                      <a:pt x="22" y="44"/>
                    </a:cubicBezTo>
                    <a:close/>
                    <a:moveTo>
                      <a:pt x="38" y="60"/>
                    </a:moveTo>
                    <a:cubicBezTo>
                      <a:pt x="38" y="76"/>
                      <a:pt x="38" y="76"/>
                      <a:pt x="38" y="76"/>
                    </a:cubicBezTo>
                    <a:cubicBezTo>
                      <a:pt x="37" y="76"/>
                      <a:pt x="36" y="75"/>
                      <a:pt x="35" y="74"/>
                    </a:cubicBezTo>
                    <a:cubicBezTo>
                      <a:pt x="32" y="73"/>
                      <a:pt x="30" y="70"/>
                      <a:pt x="28" y="67"/>
                    </a:cubicBezTo>
                    <a:cubicBezTo>
                      <a:pt x="27" y="65"/>
                      <a:pt x="26" y="63"/>
                      <a:pt x="25" y="60"/>
                    </a:cubicBezTo>
                    <a:cubicBezTo>
                      <a:pt x="38" y="60"/>
                      <a:pt x="38" y="60"/>
                      <a:pt x="38" y="60"/>
                    </a:cubicBezTo>
                    <a:close/>
                    <a:moveTo>
                      <a:pt x="54" y="67"/>
                    </a:moveTo>
                    <a:cubicBezTo>
                      <a:pt x="52" y="70"/>
                      <a:pt x="50" y="73"/>
                      <a:pt x="48" y="74"/>
                    </a:cubicBezTo>
                    <a:cubicBezTo>
                      <a:pt x="46" y="75"/>
                      <a:pt x="45" y="76"/>
                      <a:pt x="44" y="7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6" y="63"/>
                      <a:pt x="55" y="65"/>
                      <a:pt x="54" y="67"/>
                    </a:cubicBezTo>
                    <a:close/>
                    <a:moveTo>
                      <a:pt x="44" y="55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7"/>
                      <a:pt x="60" y="51"/>
                      <a:pt x="59" y="55"/>
                    </a:cubicBezTo>
                    <a:lnTo>
                      <a:pt x="44" y="55"/>
                    </a:lnTo>
                    <a:close/>
                    <a:moveTo>
                      <a:pt x="66" y="38"/>
                    </a:moveTo>
                    <a:cubicBezTo>
                      <a:pt x="66" y="34"/>
                      <a:pt x="65" y="31"/>
                      <a:pt x="6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6" y="31"/>
                      <a:pt x="76" y="34"/>
                      <a:pt x="77" y="38"/>
                    </a:cubicBezTo>
                    <a:lnTo>
                      <a:pt x="66" y="38"/>
                    </a:lnTo>
                    <a:close/>
                    <a:moveTo>
                      <a:pt x="71" y="22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7"/>
                      <a:pt x="59" y="12"/>
                      <a:pt x="57" y="9"/>
                    </a:cubicBezTo>
                    <a:cubicBezTo>
                      <a:pt x="60" y="10"/>
                      <a:pt x="63" y="13"/>
                      <a:pt x="66" y="16"/>
                    </a:cubicBezTo>
                    <a:cubicBezTo>
                      <a:pt x="68" y="17"/>
                      <a:pt x="70" y="19"/>
                      <a:pt x="71" y="22"/>
                    </a:cubicBezTo>
                    <a:close/>
                    <a:moveTo>
                      <a:pt x="16" y="16"/>
                    </a:moveTo>
                    <a:cubicBezTo>
                      <a:pt x="19" y="13"/>
                      <a:pt x="22" y="10"/>
                      <a:pt x="26" y="9"/>
                    </a:cubicBezTo>
                    <a:cubicBezTo>
                      <a:pt x="23" y="12"/>
                      <a:pt x="21" y="17"/>
                      <a:pt x="1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19"/>
                      <a:pt x="14" y="17"/>
                      <a:pt x="16" y="16"/>
                    </a:cubicBezTo>
                    <a:close/>
                    <a:moveTo>
                      <a:pt x="11" y="60"/>
                    </a:moveTo>
                    <a:cubicBezTo>
                      <a:pt x="19" y="60"/>
                      <a:pt x="19" y="60"/>
                      <a:pt x="19" y="60"/>
                    </a:cubicBezTo>
                    <a:cubicBezTo>
                      <a:pt x="21" y="65"/>
                      <a:pt x="23" y="69"/>
                      <a:pt x="26" y="73"/>
                    </a:cubicBezTo>
                    <a:cubicBezTo>
                      <a:pt x="22" y="71"/>
                      <a:pt x="19" y="69"/>
                      <a:pt x="16" y="66"/>
                    </a:cubicBezTo>
                    <a:cubicBezTo>
                      <a:pt x="14" y="64"/>
                      <a:pt x="12" y="62"/>
                      <a:pt x="11" y="60"/>
                    </a:cubicBezTo>
                    <a:close/>
                    <a:moveTo>
                      <a:pt x="66" y="66"/>
                    </a:moveTo>
                    <a:cubicBezTo>
                      <a:pt x="63" y="69"/>
                      <a:pt x="60" y="71"/>
                      <a:pt x="57" y="73"/>
                    </a:cubicBezTo>
                    <a:cubicBezTo>
                      <a:pt x="59" y="69"/>
                      <a:pt x="61" y="65"/>
                      <a:pt x="63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0" y="62"/>
                      <a:pt x="68" y="64"/>
                      <a:pt x="66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2" name="íśľíḋê">
                <a:extLst>
                  <a:ext uri="{FF2B5EF4-FFF2-40B4-BE49-F238E27FC236}">
                    <a16:creationId xmlns:a16="http://schemas.microsoft.com/office/drawing/2014/main" id="{64BCD525-BDCE-4537-B91E-9FC70E4DB7A8}"/>
                  </a:ext>
                </a:extLst>
              </p:cNvPr>
              <p:cNvSpPr/>
              <p:nvPr/>
            </p:nvSpPr>
            <p:spPr bwMode="auto">
              <a:xfrm>
                <a:off x="8820072" y="2931705"/>
                <a:ext cx="219221" cy="232921"/>
              </a:xfrm>
              <a:custGeom>
                <a:avLst/>
                <a:gdLst>
                  <a:gd name="T0" fmla="*/ 62 w 69"/>
                  <a:gd name="T1" fmla="*/ 0 h 73"/>
                  <a:gd name="T2" fmla="*/ 7 w 69"/>
                  <a:gd name="T3" fmla="*/ 0 h 73"/>
                  <a:gd name="T4" fmla="*/ 0 w 69"/>
                  <a:gd name="T5" fmla="*/ 7 h 73"/>
                  <a:gd name="T6" fmla="*/ 0 w 69"/>
                  <a:gd name="T7" fmla="*/ 66 h 73"/>
                  <a:gd name="T8" fmla="*/ 7 w 69"/>
                  <a:gd name="T9" fmla="*/ 73 h 73"/>
                  <a:gd name="T10" fmla="*/ 62 w 69"/>
                  <a:gd name="T11" fmla="*/ 73 h 73"/>
                  <a:gd name="T12" fmla="*/ 69 w 69"/>
                  <a:gd name="T13" fmla="*/ 66 h 73"/>
                  <a:gd name="T14" fmla="*/ 69 w 69"/>
                  <a:gd name="T15" fmla="*/ 7 h 73"/>
                  <a:gd name="T16" fmla="*/ 62 w 69"/>
                  <a:gd name="T17" fmla="*/ 0 h 73"/>
                  <a:gd name="T18" fmla="*/ 60 w 69"/>
                  <a:gd name="T19" fmla="*/ 64 h 73"/>
                  <a:gd name="T20" fmla="*/ 10 w 69"/>
                  <a:gd name="T21" fmla="*/ 64 h 73"/>
                  <a:gd name="T22" fmla="*/ 10 w 69"/>
                  <a:gd name="T23" fmla="*/ 9 h 73"/>
                  <a:gd name="T24" fmla="*/ 60 w 69"/>
                  <a:gd name="T25" fmla="*/ 9 h 73"/>
                  <a:gd name="T26" fmla="*/ 60 w 69"/>
                  <a:gd name="T27" fmla="*/ 64 h 73"/>
                  <a:gd name="T28" fmla="*/ 19 w 69"/>
                  <a:gd name="T29" fmla="*/ 32 h 73"/>
                  <a:gd name="T30" fmla="*/ 51 w 69"/>
                  <a:gd name="T31" fmla="*/ 32 h 73"/>
                  <a:gd name="T32" fmla="*/ 51 w 69"/>
                  <a:gd name="T33" fmla="*/ 37 h 73"/>
                  <a:gd name="T34" fmla="*/ 19 w 69"/>
                  <a:gd name="T35" fmla="*/ 37 h 73"/>
                  <a:gd name="T36" fmla="*/ 19 w 69"/>
                  <a:gd name="T37" fmla="*/ 32 h 73"/>
                  <a:gd name="T38" fmla="*/ 19 w 69"/>
                  <a:gd name="T39" fmla="*/ 41 h 73"/>
                  <a:gd name="T40" fmla="*/ 51 w 69"/>
                  <a:gd name="T41" fmla="*/ 41 h 73"/>
                  <a:gd name="T42" fmla="*/ 51 w 69"/>
                  <a:gd name="T43" fmla="*/ 46 h 73"/>
                  <a:gd name="T44" fmla="*/ 19 w 69"/>
                  <a:gd name="T45" fmla="*/ 46 h 73"/>
                  <a:gd name="T46" fmla="*/ 19 w 69"/>
                  <a:gd name="T47" fmla="*/ 41 h 73"/>
                  <a:gd name="T48" fmla="*/ 19 w 69"/>
                  <a:gd name="T49" fmla="*/ 50 h 73"/>
                  <a:gd name="T50" fmla="*/ 51 w 69"/>
                  <a:gd name="T51" fmla="*/ 50 h 73"/>
                  <a:gd name="T52" fmla="*/ 51 w 69"/>
                  <a:gd name="T53" fmla="*/ 55 h 73"/>
                  <a:gd name="T54" fmla="*/ 19 w 69"/>
                  <a:gd name="T55" fmla="*/ 55 h 73"/>
                  <a:gd name="T56" fmla="*/ 19 w 69"/>
                  <a:gd name="T57" fmla="*/ 50 h 73"/>
                  <a:gd name="T58" fmla="*/ 19 w 69"/>
                  <a:gd name="T59" fmla="*/ 23 h 73"/>
                  <a:gd name="T60" fmla="*/ 51 w 69"/>
                  <a:gd name="T61" fmla="*/ 23 h 73"/>
                  <a:gd name="T62" fmla="*/ 51 w 69"/>
                  <a:gd name="T63" fmla="*/ 27 h 73"/>
                  <a:gd name="T64" fmla="*/ 19 w 69"/>
                  <a:gd name="T65" fmla="*/ 27 h 73"/>
                  <a:gd name="T66" fmla="*/ 19 w 69"/>
                  <a:gd name="T67" fmla="*/ 2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73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4" y="73"/>
                      <a:pt x="7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6" y="73"/>
                      <a:pt x="69" y="70"/>
                      <a:pt x="69" y="66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3"/>
                      <a:pt x="66" y="0"/>
                      <a:pt x="62" y="0"/>
                    </a:cubicBezTo>
                    <a:close/>
                    <a:moveTo>
                      <a:pt x="60" y="64"/>
                    </a:move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60" y="9"/>
                      <a:pt x="60" y="9"/>
                      <a:pt x="60" y="9"/>
                    </a:cubicBezTo>
                    <a:lnTo>
                      <a:pt x="60" y="64"/>
                    </a:lnTo>
                    <a:close/>
                    <a:moveTo>
                      <a:pt x="19" y="32"/>
                    </a:move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19" y="37"/>
                      <a:pt x="19" y="37"/>
                      <a:pt x="19" y="37"/>
                    </a:cubicBezTo>
                    <a:lnTo>
                      <a:pt x="19" y="32"/>
                    </a:lnTo>
                    <a:close/>
                    <a:moveTo>
                      <a:pt x="19" y="41"/>
                    </a:move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19" y="46"/>
                      <a:pt x="19" y="46"/>
                      <a:pt x="19" y="46"/>
                    </a:cubicBezTo>
                    <a:lnTo>
                      <a:pt x="19" y="41"/>
                    </a:lnTo>
                    <a:close/>
                    <a:moveTo>
                      <a:pt x="19" y="5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19" y="55"/>
                      <a:pt x="19" y="55"/>
                      <a:pt x="19" y="55"/>
                    </a:cubicBezTo>
                    <a:lnTo>
                      <a:pt x="19" y="50"/>
                    </a:lnTo>
                    <a:close/>
                    <a:moveTo>
                      <a:pt x="19" y="23"/>
                    </a:move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19" y="27"/>
                      <a:pt x="19" y="27"/>
                      <a:pt x="19" y="27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3" name="îṥlîḓè">
                <a:extLst>
                  <a:ext uri="{FF2B5EF4-FFF2-40B4-BE49-F238E27FC236}">
                    <a16:creationId xmlns:a16="http://schemas.microsoft.com/office/drawing/2014/main" id="{8528937B-C264-4F9B-B3EF-3B9584EE396E}"/>
                  </a:ext>
                </a:extLst>
              </p:cNvPr>
              <p:cNvSpPr/>
              <p:nvPr/>
            </p:nvSpPr>
            <p:spPr bwMode="auto">
              <a:xfrm>
                <a:off x="8998188" y="1536129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7 w 76"/>
                  <a:gd name="T5" fmla="*/ 65 h 88"/>
                  <a:gd name="T6" fmla="*/ 49 w 76"/>
                  <a:gd name="T7" fmla="*/ 27 h 88"/>
                  <a:gd name="T8" fmla="*/ 33 w 76"/>
                  <a:gd name="T9" fmla="*/ 74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1" y="23"/>
                      <a:pt x="30" y="12"/>
                      <a:pt x="14" y="28"/>
                    </a:cubicBezTo>
                    <a:cubicBezTo>
                      <a:pt x="0" y="42"/>
                      <a:pt x="5" y="59"/>
                      <a:pt x="17" y="65"/>
                    </a:cubicBezTo>
                    <a:cubicBezTo>
                      <a:pt x="28" y="59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3" y="74"/>
                    </a:cubicBezTo>
                    <a:cubicBezTo>
                      <a:pt x="45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5" y="83"/>
                      <a:pt x="10" y="83"/>
                    </a:cubicBezTo>
                    <a:cubicBezTo>
                      <a:pt x="15" y="83"/>
                      <a:pt x="36" y="71"/>
                      <a:pt x="47" y="41"/>
                    </a:cubicBezTo>
                    <a:cubicBezTo>
                      <a:pt x="30" y="70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4" name="íş1iḍe">
                <a:extLst>
                  <a:ext uri="{FF2B5EF4-FFF2-40B4-BE49-F238E27FC236}">
                    <a16:creationId xmlns:a16="http://schemas.microsoft.com/office/drawing/2014/main" id="{49B7F83F-8AC8-41C5-9A63-633195270161}"/>
                  </a:ext>
                </a:extLst>
              </p:cNvPr>
              <p:cNvSpPr/>
              <p:nvPr/>
            </p:nvSpPr>
            <p:spPr bwMode="auto">
              <a:xfrm>
                <a:off x="8685015" y="336623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5 w 77"/>
                  <a:gd name="T3" fmla="*/ 2 h 77"/>
                  <a:gd name="T4" fmla="*/ 38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9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8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9 h 77"/>
                  <a:gd name="T36" fmla="*/ 20 w 77"/>
                  <a:gd name="T37" fmla="*/ 5 h 77"/>
                  <a:gd name="T38" fmla="*/ 32 w 77"/>
                  <a:gd name="T39" fmla="*/ 17 h 77"/>
                  <a:gd name="T40" fmla="*/ 19 w 77"/>
                  <a:gd name="T41" fmla="*/ 38 h 77"/>
                  <a:gd name="T42" fmla="*/ 19 w 77"/>
                  <a:gd name="T43" fmla="*/ 72 h 77"/>
                  <a:gd name="T44" fmla="*/ 3 w 77"/>
                  <a:gd name="T45" fmla="*/ 54 h 77"/>
                  <a:gd name="T46" fmla="*/ 19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9" y="1"/>
                      <a:pt x="34" y="0"/>
                      <a:pt x="38" y="0"/>
                    </a:cubicBezTo>
                    <a:cubicBezTo>
                      <a:pt x="43" y="0"/>
                      <a:pt x="48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9"/>
                    </a:cubicBezTo>
                    <a:cubicBezTo>
                      <a:pt x="77" y="44"/>
                      <a:pt x="76" y="49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8" y="77"/>
                    </a:cubicBezTo>
                    <a:cubicBezTo>
                      <a:pt x="33" y="77"/>
                      <a:pt x="28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0" y="45"/>
                      <a:pt x="0" y="42"/>
                      <a:pt x="0" y="39"/>
                    </a:cubicBezTo>
                    <a:cubicBezTo>
                      <a:pt x="0" y="24"/>
                      <a:pt x="8" y="12"/>
                      <a:pt x="20" y="5"/>
                    </a:cubicBezTo>
                    <a:lnTo>
                      <a:pt x="32" y="17"/>
                    </a:lnTo>
                    <a:close/>
                    <a:moveTo>
                      <a:pt x="19" y="38"/>
                    </a:moveTo>
                    <a:cubicBezTo>
                      <a:pt x="19" y="72"/>
                      <a:pt x="19" y="72"/>
                      <a:pt x="19" y="72"/>
                    </a:cubicBezTo>
                    <a:cubicBezTo>
                      <a:pt x="12" y="68"/>
                      <a:pt x="6" y="62"/>
                      <a:pt x="3" y="54"/>
                    </a:cubicBezTo>
                    <a:lnTo>
                      <a:pt x="1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5" name="ïṥľîďe">
                <a:extLst>
                  <a:ext uri="{FF2B5EF4-FFF2-40B4-BE49-F238E27FC236}">
                    <a16:creationId xmlns:a16="http://schemas.microsoft.com/office/drawing/2014/main" id="{288D0BF2-BE0F-4FEF-816E-0BD84692E2C3}"/>
                  </a:ext>
                </a:extLst>
              </p:cNvPr>
              <p:cNvSpPr/>
              <p:nvPr/>
            </p:nvSpPr>
            <p:spPr bwMode="auto">
              <a:xfrm>
                <a:off x="8260276" y="4031724"/>
                <a:ext cx="229008" cy="197690"/>
              </a:xfrm>
              <a:custGeom>
                <a:avLst/>
                <a:gdLst>
                  <a:gd name="T0" fmla="*/ 18 w 72"/>
                  <a:gd name="T1" fmla="*/ 0 h 62"/>
                  <a:gd name="T2" fmla="*/ 54 w 72"/>
                  <a:gd name="T3" fmla="*/ 0 h 62"/>
                  <a:gd name="T4" fmla="*/ 54 w 72"/>
                  <a:gd name="T5" fmla="*/ 9 h 62"/>
                  <a:gd name="T6" fmla="*/ 18 w 72"/>
                  <a:gd name="T7" fmla="*/ 9 h 62"/>
                  <a:gd name="T8" fmla="*/ 18 w 72"/>
                  <a:gd name="T9" fmla="*/ 0 h 62"/>
                  <a:gd name="T10" fmla="*/ 67 w 72"/>
                  <a:gd name="T11" fmla="*/ 13 h 62"/>
                  <a:gd name="T12" fmla="*/ 4 w 72"/>
                  <a:gd name="T13" fmla="*/ 13 h 62"/>
                  <a:gd name="T14" fmla="*/ 0 w 72"/>
                  <a:gd name="T15" fmla="*/ 18 h 62"/>
                  <a:gd name="T16" fmla="*/ 0 w 72"/>
                  <a:gd name="T17" fmla="*/ 40 h 62"/>
                  <a:gd name="T18" fmla="*/ 4 w 72"/>
                  <a:gd name="T19" fmla="*/ 44 h 62"/>
                  <a:gd name="T20" fmla="*/ 18 w 72"/>
                  <a:gd name="T21" fmla="*/ 44 h 62"/>
                  <a:gd name="T22" fmla="*/ 18 w 72"/>
                  <a:gd name="T23" fmla="*/ 62 h 62"/>
                  <a:gd name="T24" fmla="*/ 54 w 72"/>
                  <a:gd name="T25" fmla="*/ 62 h 62"/>
                  <a:gd name="T26" fmla="*/ 54 w 72"/>
                  <a:gd name="T27" fmla="*/ 44 h 62"/>
                  <a:gd name="T28" fmla="*/ 67 w 72"/>
                  <a:gd name="T29" fmla="*/ 44 h 62"/>
                  <a:gd name="T30" fmla="*/ 72 w 72"/>
                  <a:gd name="T31" fmla="*/ 40 h 62"/>
                  <a:gd name="T32" fmla="*/ 72 w 72"/>
                  <a:gd name="T33" fmla="*/ 18 h 62"/>
                  <a:gd name="T34" fmla="*/ 67 w 72"/>
                  <a:gd name="T35" fmla="*/ 13 h 62"/>
                  <a:gd name="T36" fmla="*/ 49 w 72"/>
                  <a:gd name="T37" fmla="*/ 58 h 62"/>
                  <a:gd name="T38" fmla="*/ 22 w 72"/>
                  <a:gd name="T39" fmla="*/ 58 h 62"/>
                  <a:gd name="T40" fmla="*/ 22 w 72"/>
                  <a:gd name="T41" fmla="*/ 35 h 62"/>
                  <a:gd name="T42" fmla="*/ 49 w 72"/>
                  <a:gd name="T43" fmla="*/ 35 h 62"/>
                  <a:gd name="T44" fmla="*/ 49 w 72"/>
                  <a:gd name="T45" fmla="*/ 58 h 62"/>
                  <a:gd name="T46" fmla="*/ 68 w 72"/>
                  <a:gd name="T47" fmla="*/ 20 h 62"/>
                  <a:gd name="T48" fmla="*/ 65 w 72"/>
                  <a:gd name="T49" fmla="*/ 23 h 62"/>
                  <a:gd name="T50" fmla="*/ 62 w 72"/>
                  <a:gd name="T51" fmla="*/ 20 h 62"/>
                  <a:gd name="T52" fmla="*/ 65 w 72"/>
                  <a:gd name="T53" fmla="*/ 17 h 62"/>
                  <a:gd name="T54" fmla="*/ 68 w 72"/>
                  <a:gd name="T55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2" h="62">
                    <a:moveTo>
                      <a:pt x="18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18" y="9"/>
                      <a:pt x="18" y="9"/>
                      <a:pt x="18" y="9"/>
                    </a:cubicBezTo>
                    <a:lnTo>
                      <a:pt x="18" y="0"/>
                    </a:lnTo>
                    <a:close/>
                    <a:moveTo>
                      <a:pt x="67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70" y="44"/>
                      <a:pt x="72" y="42"/>
                      <a:pt x="72" y="40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5"/>
                      <a:pt x="70" y="13"/>
                      <a:pt x="67" y="13"/>
                    </a:cubicBezTo>
                    <a:close/>
                    <a:moveTo>
                      <a:pt x="49" y="58"/>
                    </a:move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49" y="35"/>
                      <a:pt x="49" y="35"/>
                      <a:pt x="49" y="35"/>
                    </a:cubicBezTo>
                    <a:lnTo>
                      <a:pt x="49" y="58"/>
                    </a:lnTo>
                    <a:close/>
                    <a:moveTo>
                      <a:pt x="68" y="20"/>
                    </a:moveTo>
                    <a:cubicBezTo>
                      <a:pt x="68" y="22"/>
                      <a:pt x="67" y="23"/>
                      <a:pt x="65" y="23"/>
                    </a:cubicBezTo>
                    <a:cubicBezTo>
                      <a:pt x="63" y="23"/>
                      <a:pt x="62" y="22"/>
                      <a:pt x="62" y="20"/>
                    </a:cubicBezTo>
                    <a:cubicBezTo>
                      <a:pt x="62" y="18"/>
                      <a:pt x="63" y="17"/>
                      <a:pt x="65" y="17"/>
                    </a:cubicBezTo>
                    <a:cubicBezTo>
                      <a:pt x="67" y="17"/>
                      <a:pt x="68" y="18"/>
                      <a:pt x="6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6" name="î$1îďé">
                <a:extLst>
                  <a:ext uri="{FF2B5EF4-FFF2-40B4-BE49-F238E27FC236}">
                    <a16:creationId xmlns:a16="http://schemas.microsoft.com/office/drawing/2014/main" id="{17E6FD78-6708-443D-AA63-3012D0B05885}"/>
                  </a:ext>
                </a:extLst>
              </p:cNvPr>
              <p:cNvSpPr/>
              <p:nvPr/>
            </p:nvSpPr>
            <p:spPr bwMode="auto">
              <a:xfrm>
                <a:off x="8610637" y="3841862"/>
                <a:ext cx="230965" cy="230965"/>
              </a:xfrm>
              <a:custGeom>
                <a:avLst/>
                <a:gdLst>
                  <a:gd name="T0" fmla="*/ 13 w 72"/>
                  <a:gd name="T1" fmla="*/ 36 h 72"/>
                  <a:gd name="T2" fmla="*/ 13 w 72"/>
                  <a:gd name="T3" fmla="*/ 33 h 72"/>
                  <a:gd name="T4" fmla="*/ 1 w 72"/>
                  <a:gd name="T5" fmla="*/ 29 h 72"/>
                  <a:gd name="T6" fmla="*/ 0 w 72"/>
                  <a:gd name="T7" fmla="*/ 36 h 72"/>
                  <a:gd name="T8" fmla="*/ 11 w 72"/>
                  <a:gd name="T9" fmla="*/ 62 h 72"/>
                  <a:gd name="T10" fmla="*/ 19 w 72"/>
                  <a:gd name="T11" fmla="*/ 51 h 72"/>
                  <a:gd name="T12" fmla="*/ 13 w 72"/>
                  <a:gd name="T13" fmla="*/ 36 h 72"/>
                  <a:gd name="T14" fmla="*/ 58 w 72"/>
                  <a:gd name="T15" fmla="*/ 36 h 72"/>
                  <a:gd name="T16" fmla="*/ 52 w 72"/>
                  <a:gd name="T17" fmla="*/ 51 h 72"/>
                  <a:gd name="T18" fmla="*/ 60 w 72"/>
                  <a:gd name="T19" fmla="*/ 62 h 72"/>
                  <a:gd name="T20" fmla="*/ 72 w 72"/>
                  <a:gd name="T21" fmla="*/ 36 h 72"/>
                  <a:gd name="T22" fmla="*/ 71 w 72"/>
                  <a:gd name="T23" fmla="*/ 29 h 72"/>
                  <a:gd name="T24" fmla="*/ 58 w 72"/>
                  <a:gd name="T25" fmla="*/ 33 h 72"/>
                  <a:gd name="T26" fmla="*/ 58 w 72"/>
                  <a:gd name="T27" fmla="*/ 36 h 72"/>
                  <a:gd name="T28" fmla="*/ 40 w 72"/>
                  <a:gd name="T29" fmla="*/ 14 h 72"/>
                  <a:gd name="T30" fmla="*/ 55 w 72"/>
                  <a:gd name="T31" fmla="*/ 25 h 72"/>
                  <a:gd name="T32" fmla="*/ 68 w 72"/>
                  <a:gd name="T33" fmla="*/ 21 h 72"/>
                  <a:gd name="T34" fmla="*/ 40 w 72"/>
                  <a:gd name="T35" fmla="*/ 0 h 72"/>
                  <a:gd name="T36" fmla="*/ 40 w 72"/>
                  <a:gd name="T37" fmla="*/ 14 h 72"/>
                  <a:gd name="T38" fmla="*/ 16 w 72"/>
                  <a:gd name="T39" fmla="*/ 25 h 72"/>
                  <a:gd name="T40" fmla="*/ 31 w 72"/>
                  <a:gd name="T41" fmla="*/ 14 h 72"/>
                  <a:gd name="T42" fmla="*/ 31 w 72"/>
                  <a:gd name="T43" fmla="*/ 0 h 72"/>
                  <a:gd name="T44" fmla="*/ 3 w 72"/>
                  <a:gd name="T45" fmla="*/ 21 h 72"/>
                  <a:gd name="T46" fmla="*/ 16 w 72"/>
                  <a:gd name="T47" fmla="*/ 25 h 72"/>
                  <a:gd name="T48" fmla="*/ 45 w 72"/>
                  <a:gd name="T49" fmla="*/ 56 h 72"/>
                  <a:gd name="T50" fmla="*/ 36 w 72"/>
                  <a:gd name="T51" fmla="*/ 58 h 72"/>
                  <a:gd name="T52" fmla="*/ 26 w 72"/>
                  <a:gd name="T53" fmla="*/ 56 h 72"/>
                  <a:gd name="T54" fmla="*/ 18 w 72"/>
                  <a:gd name="T55" fmla="*/ 67 h 72"/>
                  <a:gd name="T56" fmla="*/ 36 w 72"/>
                  <a:gd name="T57" fmla="*/ 72 h 72"/>
                  <a:gd name="T58" fmla="*/ 53 w 72"/>
                  <a:gd name="T59" fmla="*/ 67 h 72"/>
                  <a:gd name="T60" fmla="*/ 45 w 72"/>
                  <a:gd name="T61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2">
                    <a:moveTo>
                      <a:pt x="13" y="36"/>
                    </a:moveTo>
                    <a:cubicBezTo>
                      <a:pt x="13" y="35"/>
                      <a:pt x="13" y="34"/>
                      <a:pt x="13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4"/>
                      <a:pt x="0" y="36"/>
                    </a:cubicBezTo>
                    <a:cubicBezTo>
                      <a:pt x="0" y="46"/>
                      <a:pt x="4" y="56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3" y="42"/>
                      <a:pt x="13" y="36"/>
                    </a:cubicBezTo>
                    <a:close/>
                    <a:moveTo>
                      <a:pt x="58" y="36"/>
                    </a:moveTo>
                    <a:cubicBezTo>
                      <a:pt x="58" y="42"/>
                      <a:pt x="56" y="47"/>
                      <a:pt x="52" y="51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7" y="56"/>
                      <a:pt x="72" y="46"/>
                      <a:pt x="72" y="36"/>
                    </a:cubicBezTo>
                    <a:cubicBezTo>
                      <a:pt x="72" y="34"/>
                      <a:pt x="71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6"/>
                    </a:cubicBezTo>
                    <a:close/>
                    <a:moveTo>
                      <a:pt x="40" y="14"/>
                    </a:moveTo>
                    <a:cubicBezTo>
                      <a:pt x="47" y="15"/>
                      <a:pt x="52" y="19"/>
                      <a:pt x="55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3" y="10"/>
                      <a:pt x="53" y="2"/>
                      <a:pt x="40" y="0"/>
                    </a:cubicBezTo>
                    <a:lnTo>
                      <a:pt x="40" y="14"/>
                    </a:lnTo>
                    <a:close/>
                    <a:moveTo>
                      <a:pt x="16" y="25"/>
                    </a:moveTo>
                    <a:cubicBezTo>
                      <a:pt x="19" y="19"/>
                      <a:pt x="25" y="15"/>
                      <a:pt x="31" y="1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2"/>
                      <a:pt x="8" y="10"/>
                      <a:pt x="3" y="21"/>
                    </a:cubicBezTo>
                    <a:lnTo>
                      <a:pt x="16" y="25"/>
                    </a:lnTo>
                    <a:close/>
                    <a:moveTo>
                      <a:pt x="45" y="56"/>
                    </a:moveTo>
                    <a:cubicBezTo>
                      <a:pt x="42" y="58"/>
                      <a:pt x="39" y="58"/>
                      <a:pt x="36" y="58"/>
                    </a:cubicBezTo>
                    <a:cubicBezTo>
                      <a:pt x="32" y="58"/>
                      <a:pt x="29" y="58"/>
                      <a:pt x="26" y="5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24" y="70"/>
                      <a:pt x="30" y="72"/>
                      <a:pt x="36" y="72"/>
                    </a:cubicBezTo>
                    <a:cubicBezTo>
                      <a:pt x="42" y="72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7" name="íşļîḋê">
                <a:extLst>
                  <a:ext uri="{FF2B5EF4-FFF2-40B4-BE49-F238E27FC236}">
                    <a16:creationId xmlns:a16="http://schemas.microsoft.com/office/drawing/2014/main" id="{ADF1514A-EF73-45A1-A6C8-5424D8F059B3}"/>
                  </a:ext>
                </a:extLst>
              </p:cNvPr>
              <p:cNvSpPr/>
              <p:nvPr/>
            </p:nvSpPr>
            <p:spPr bwMode="auto">
              <a:xfrm>
                <a:off x="9078439" y="1082029"/>
                <a:ext cx="221179" cy="221178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35 w 69"/>
                  <a:gd name="T11" fmla="*/ 62 h 69"/>
                  <a:gd name="T12" fmla="*/ 7 w 69"/>
                  <a:gd name="T13" fmla="*/ 35 h 69"/>
                  <a:gd name="T14" fmla="*/ 35 w 69"/>
                  <a:gd name="T15" fmla="*/ 7 h 69"/>
                  <a:gd name="T16" fmla="*/ 62 w 69"/>
                  <a:gd name="T17" fmla="*/ 35 h 69"/>
                  <a:gd name="T18" fmla="*/ 35 w 69"/>
                  <a:gd name="T19" fmla="*/ 62 h 69"/>
                  <a:gd name="T20" fmla="*/ 22 w 69"/>
                  <a:gd name="T21" fmla="*/ 24 h 69"/>
                  <a:gd name="T22" fmla="*/ 37 w 69"/>
                  <a:gd name="T23" fmla="*/ 35 h 69"/>
                  <a:gd name="T24" fmla="*/ 22 w 69"/>
                  <a:gd name="T25" fmla="*/ 45 h 69"/>
                  <a:gd name="T26" fmla="*/ 22 w 69"/>
                  <a:gd name="T27" fmla="*/ 24 h 69"/>
                  <a:gd name="T28" fmla="*/ 39 w 69"/>
                  <a:gd name="T29" fmla="*/ 24 h 69"/>
                  <a:gd name="T30" fmla="*/ 54 w 69"/>
                  <a:gd name="T31" fmla="*/ 35 h 69"/>
                  <a:gd name="T32" fmla="*/ 39 w 69"/>
                  <a:gd name="T33" fmla="*/ 45 h 69"/>
                  <a:gd name="T34" fmla="*/ 39 w 69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3"/>
                      <a:pt x="16" y="69"/>
                      <a:pt x="35" y="69"/>
                    </a:cubicBezTo>
                    <a:cubicBezTo>
                      <a:pt x="53" y="69"/>
                      <a:pt x="69" y="53"/>
                      <a:pt x="69" y="35"/>
                    </a:cubicBezTo>
                    <a:cubicBezTo>
                      <a:pt x="69" y="16"/>
                      <a:pt x="53" y="0"/>
                      <a:pt x="35" y="0"/>
                    </a:cubicBezTo>
                    <a:close/>
                    <a:moveTo>
                      <a:pt x="35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5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5" y="62"/>
                    </a:cubicBezTo>
                    <a:close/>
                    <a:moveTo>
                      <a:pt x="22" y="24"/>
                    </a:moveTo>
                    <a:cubicBezTo>
                      <a:pt x="37" y="35"/>
                      <a:pt x="37" y="35"/>
                      <a:pt x="37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8" name="ïSľîḋe">
                <a:extLst>
                  <a:ext uri="{FF2B5EF4-FFF2-40B4-BE49-F238E27FC236}">
                    <a16:creationId xmlns:a16="http://schemas.microsoft.com/office/drawing/2014/main" id="{51C15E35-1A89-4ACD-9FD7-3D3A2DB4D768}"/>
                  </a:ext>
                </a:extLst>
              </p:cNvPr>
              <p:cNvSpPr/>
              <p:nvPr/>
            </p:nvSpPr>
            <p:spPr bwMode="auto">
              <a:xfrm>
                <a:off x="8342483" y="3088291"/>
                <a:ext cx="242709" cy="252495"/>
              </a:xfrm>
              <a:custGeom>
                <a:avLst/>
                <a:gdLst>
                  <a:gd name="T0" fmla="*/ 59 w 124"/>
                  <a:gd name="T1" fmla="*/ 129 h 129"/>
                  <a:gd name="T2" fmla="*/ 59 w 124"/>
                  <a:gd name="T3" fmla="*/ 70 h 129"/>
                  <a:gd name="T4" fmla="*/ 0 w 124"/>
                  <a:gd name="T5" fmla="*/ 129 h 129"/>
                  <a:gd name="T6" fmla="*/ 0 w 124"/>
                  <a:gd name="T7" fmla="*/ 0 h 129"/>
                  <a:gd name="T8" fmla="*/ 59 w 124"/>
                  <a:gd name="T9" fmla="*/ 58 h 129"/>
                  <a:gd name="T10" fmla="*/ 59 w 124"/>
                  <a:gd name="T11" fmla="*/ 0 h 129"/>
                  <a:gd name="T12" fmla="*/ 124 w 124"/>
                  <a:gd name="T13" fmla="*/ 65 h 129"/>
                  <a:gd name="T14" fmla="*/ 59 w 124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59" y="129"/>
                    </a:moveTo>
                    <a:lnTo>
                      <a:pt x="59" y="70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8"/>
                    </a:lnTo>
                    <a:lnTo>
                      <a:pt x="59" y="0"/>
                    </a:lnTo>
                    <a:lnTo>
                      <a:pt x="124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9" name="îś1iḋê">
                <a:extLst>
                  <a:ext uri="{FF2B5EF4-FFF2-40B4-BE49-F238E27FC236}">
                    <a16:creationId xmlns:a16="http://schemas.microsoft.com/office/drawing/2014/main" id="{E0592815-45E7-4DFB-B70D-6CE72938EBBA}"/>
                  </a:ext>
                </a:extLst>
              </p:cNvPr>
              <p:cNvSpPr/>
              <p:nvPr/>
            </p:nvSpPr>
            <p:spPr bwMode="auto">
              <a:xfrm>
                <a:off x="8575405" y="2205535"/>
                <a:ext cx="256411" cy="254453"/>
              </a:xfrm>
              <a:custGeom>
                <a:avLst/>
                <a:gdLst>
                  <a:gd name="T0" fmla="*/ 0 w 131"/>
                  <a:gd name="T1" fmla="*/ 130 h 130"/>
                  <a:gd name="T2" fmla="*/ 66 w 131"/>
                  <a:gd name="T3" fmla="*/ 130 h 130"/>
                  <a:gd name="T4" fmla="*/ 66 w 131"/>
                  <a:gd name="T5" fmla="*/ 0 h 130"/>
                  <a:gd name="T6" fmla="*/ 0 w 131"/>
                  <a:gd name="T7" fmla="*/ 0 h 130"/>
                  <a:gd name="T8" fmla="*/ 0 w 131"/>
                  <a:gd name="T9" fmla="*/ 130 h 130"/>
                  <a:gd name="T10" fmla="*/ 41 w 131"/>
                  <a:gd name="T11" fmla="*/ 16 h 130"/>
                  <a:gd name="T12" fmla="*/ 58 w 131"/>
                  <a:gd name="T13" fmla="*/ 16 h 130"/>
                  <a:gd name="T14" fmla="*/ 58 w 131"/>
                  <a:gd name="T15" fmla="*/ 32 h 130"/>
                  <a:gd name="T16" fmla="*/ 41 w 131"/>
                  <a:gd name="T17" fmla="*/ 32 h 130"/>
                  <a:gd name="T18" fmla="*/ 41 w 131"/>
                  <a:gd name="T19" fmla="*/ 16 h 130"/>
                  <a:gd name="T20" fmla="*/ 41 w 131"/>
                  <a:gd name="T21" fmla="*/ 49 h 130"/>
                  <a:gd name="T22" fmla="*/ 58 w 131"/>
                  <a:gd name="T23" fmla="*/ 49 h 130"/>
                  <a:gd name="T24" fmla="*/ 58 w 131"/>
                  <a:gd name="T25" fmla="*/ 65 h 130"/>
                  <a:gd name="T26" fmla="*/ 41 w 131"/>
                  <a:gd name="T27" fmla="*/ 65 h 130"/>
                  <a:gd name="T28" fmla="*/ 41 w 131"/>
                  <a:gd name="T29" fmla="*/ 49 h 130"/>
                  <a:gd name="T30" fmla="*/ 41 w 131"/>
                  <a:gd name="T31" fmla="*/ 81 h 130"/>
                  <a:gd name="T32" fmla="*/ 58 w 131"/>
                  <a:gd name="T33" fmla="*/ 81 h 130"/>
                  <a:gd name="T34" fmla="*/ 58 w 131"/>
                  <a:gd name="T35" fmla="*/ 98 h 130"/>
                  <a:gd name="T36" fmla="*/ 41 w 131"/>
                  <a:gd name="T37" fmla="*/ 98 h 130"/>
                  <a:gd name="T38" fmla="*/ 41 w 131"/>
                  <a:gd name="T39" fmla="*/ 81 h 130"/>
                  <a:gd name="T40" fmla="*/ 9 w 131"/>
                  <a:gd name="T41" fmla="*/ 16 h 130"/>
                  <a:gd name="T42" fmla="*/ 25 w 131"/>
                  <a:gd name="T43" fmla="*/ 16 h 130"/>
                  <a:gd name="T44" fmla="*/ 25 w 131"/>
                  <a:gd name="T45" fmla="*/ 32 h 130"/>
                  <a:gd name="T46" fmla="*/ 9 w 131"/>
                  <a:gd name="T47" fmla="*/ 32 h 130"/>
                  <a:gd name="T48" fmla="*/ 9 w 131"/>
                  <a:gd name="T49" fmla="*/ 16 h 130"/>
                  <a:gd name="T50" fmla="*/ 9 w 131"/>
                  <a:gd name="T51" fmla="*/ 49 h 130"/>
                  <a:gd name="T52" fmla="*/ 25 w 131"/>
                  <a:gd name="T53" fmla="*/ 49 h 130"/>
                  <a:gd name="T54" fmla="*/ 25 w 131"/>
                  <a:gd name="T55" fmla="*/ 65 h 130"/>
                  <a:gd name="T56" fmla="*/ 9 w 131"/>
                  <a:gd name="T57" fmla="*/ 65 h 130"/>
                  <a:gd name="T58" fmla="*/ 9 w 131"/>
                  <a:gd name="T59" fmla="*/ 49 h 130"/>
                  <a:gd name="T60" fmla="*/ 9 w 131"/>
                  <a:gd name="T61" fmla="*/ 81 h 130"/>
                  <a:gd name="T62" fmla="*/ 25 w 131"/>
                  <a:gd name="T63" fmla="*/ 81 h 130"/>
                  <a:gd name="T64" fmla="*/ 25 w 131"/>
                  <a:gd name="T65" fmla="*/ 98 h 130"/>
                  <a:gd name="T66" fmla="*/ 9 w 131"/>
                  <a:gd name="T67" fmla="*/ 98 h 130"/>
                  <a:gd name="T68" fmla="*/ 9 w 131"/>
                  <a:gd name="T69" fmla="*/ 81 h 130"/>
                  <a:gd name="T70" fmla="*/ 74 w 131"/>
                  <a:gd name="T71" fmla="*/ 41 h 130"/>
                  <a:gd name="T72" fmla="*/ 131 w 131"/>
                  <a:gd name="T73" fmla="*/ 41 h 130"/>
                  <a:gd name="T74" fmla="*/ 131 w 131"/>
                  <a:gd name="T75" fmla="*/ 49 h 130"/>
                  <a:gd name="T76" fmla="*/ 74 w 131"/>
                  <a:gd name="T77" fmla="*/ 49 h 130"/>
                  <a:gd name="T78" fmla="*/ 74 w 131"/>
                  <a:gd name="T79" fmla="*/ 41 h 130"/>
                  <a:gd name="T80" fmla="*/ 74 w 131"/>
                  <a:gd name="T81" fmla="*/ 130 h 130"/>
                  <a:gd name="T82" fmla="*/ 90 w 131"/>
                  <a:gd name="T83" fmla="*/ 130 h 130"/>
                  <a:gd name="T84" fmla="*/ 90 w 131"/>
                  <a:gd name="T85" fmla="*/ 98 h 130"/>
                  <a:gd name="T86" fmla="*/ 115 w 131"/>
                  <a:gd name="T87" fmla="*/ 98 h 130"/>
                  <a:gd name="T88" fmla="*/ 115 w 131"/>
                  <a:gd name="T89" fmla="*/ 130 h 130"/>
                  <a:gd name="T90" fmla="*/ 131 w 131"/>
                  <a:gd name="T91" fmla="*/ 130 h 130"/>
                  <a:gd name="T92" fmla="*/ 131 w 131"/>
                  <a:gd name="T93" fmla="*/ 57 h 130"/>
                  <a:gd name="T94" fmla="*/ 74 w 131"/>
                  <a:gd name="T95" fmla="*/ 57 h 130"/>
                  <a:gd name="T96" fmla="*/ 74 w 131"/>
                  <a:gd name="T9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0">
                    <a:moveTo>
                      <a:pt x="0" y="130"/>
                    </a:moveTo>
                    <a:lnTo>
                      <a:pt x="66" y="13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  <a:moveTo>
                      <a:pt x="41" y="16"/>
                    </a:moveTo>
                    <a:lnTo>
                      <a:pt x="58" y="16"/>
                    </a:lnTo>
                    <a:lnTo>
                      <a:pt x="58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1" y="49"/>
                    </a:moveTo>
                    <a:lnTo>
                      <a:pt x="58" y="49"/>
                    </a:lnTo>
                    <a:lnTo>
                      <a:pt x="58" y="65"/>
                    </a:lnTo>
                    <a:lnTo>
                      <a:pt x="41" y="65"/>
                    </a:lnTo>
                    <a:lnTo>
                      <a:pt x="41" y="49"/>
                    </a:lnTo>
                    <a:close/>
                    <a:moveTo>
                      <a:pt x="41" y="81"/>
                    </a:moveTo>
                    <a:lnTo>
                      <a:pt x="58" y="81"/>
                    </a:lnTo>
                    <a:lnTo>
                      <a:pt x="58" y="98"/>
                    </a:lnTo>
                    <a:lnTo>
                      <a:pt x="41" y="98"/>
                    </a:lnTo>
                    <a:lnTo>
                      <a:pt x="41" y="81"/>
                    </a:lnTo>
                    <a:close/>
                    <a:moveTo>
                      <a:pt x="9" y="16"/>
                    </a:moveTo>
                    <a:lnTo>
                      <a:pt x="25" y="16"/>
                    </a:lnTo>
                    <a:lnTo>
                      <a:pt x="25" y="32"/>
                    </a:lnTo>
                    <a:lnTo>
                      <a:pt x="9" y="32"/>
                    </a:lnTo>
                    <a:lnTo>
                      <a:pt x="9" y="16"/>
                    </a:lnTo>
                    <a:close/>
                    <a:moveTo>
                      <a:pt x="9" y="49"/>
                    </a:moveTo>
                    <a:lnTo>
                      <a:pt x="25" y="49"/>
                    </a:lnTo>
                    <a:lnTo>
                      <a:pt x="25" y="65"/>
                    </a:lnTo>
                    <a:lnTo>
                      <a:pt x="9" y="65"/>
                    </a:lnTo>
                    <a:lnTo>
                      <a:pt x="9" y="49"/>
                    </a:lnTo>
                    <a:close/>
                    <a:moveTo>
                      <a:pt x="9" y="81"/>
                    </a:moveTo>
                    <a:lnTo>
                      <a:pt x="25" y="81"/>
                    </a:lnTo>
                    <a:lnTo>
                      <a:pt x="25" y="98"/>
                    </a:lnTo>
                    <a:lnTo>
                      <a:pt x="9" y="98"/>
                    </a:lnTo>
                    <a:lnTo>
                      <a:pt x="9" y="81"/>
                    </a:lnTo>
                    <a:close/>
                    <a:moveTo>
                      <a:pt x="74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4" y="49"/>
                    </a:lnTo>
                    <a:lnTo>
                      <a:pt x="74" y="41"/>
                    </a:lnTo>
                    <a:close/>
                    <a:moveTo>
                      <a:pt x="74" y="130"/>
                    </a:moveTo>
                    <a:lnTo>
                      <a:pt x="90" y="130"/>
                    </a:lnTo>
                    <a:lnTo>
                      <a:pt x="90" y="98"/>
                    </a:lnTo>
                    <a:lnTo>
                      <a:pt x="115" y="98"/>
                    </a:lnTo>
                    <a:lnTo>
                      <a:pt x="115" y="130"/>
                    </a:lnTo>
                    <a:lnTo>
                      <a:pt x="131" y="130"/>
                    </a:lnTo>
                    <a:lnTo>
                      <a:pt x="131" y="57"/>
                    </a:lnTo>
                    <a:lnTo>
                      <a:pt x="74" y="57"/>
                    </a:lnTo>
                    <a:lnTo>
                      <a:pt x="74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0" name="ïṥ1iḓè">
                <a:extLst>
                  <a:ext uri="{FF2B5EF4-FFF2-40B4-BE49-F238E27FC236}">
                    <a16:creationId xmlns:a16="http://schemas.microsoft.com/office/drawing/2014/main" id="{9DDE134E-2BF1-4DE7-82B7-2AE1D74FEE69}"/>
                  </a:ext>
                </a:extLst>
              </p:cNvPr>
              <p:cNvSpPr/>
              <p:nvPr/>
            </p:nvSpPr>
            <p:spPr bwMode="auto">
              <a:xfrm>
                <a:off x="8688930" y="2636148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6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3" y="29"/>
                      <a:pt x="13" y="24"/>
                    </a:cubicBezTo>
                    <a:cubicBezTo>
                      <a:pt x="13" y="19"/>
                      <a:pt x="18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1" name="ïŝľíḑe">
                <a:extLst>
                  <a:ext uri="{FF2B5EF4-FFF2-40B4-BE49-F238E27FC236}">
                    <a16:creationId xmlns:a16="http://schemas.microsoft.com/office/drawing/2014/main" id="{4147FED5-424D-42EB-8CC7-776B79508726}"/>
                  </a:ext>
                </a:extLst>
              </p:cNvPr>
              <p:cNvSpPr/>
              <p:nvPr/>
            </p:nvSpPr>
            <p:spPr bwMode="auto">
              <a:xfrm>
                <a:off x="8371843" y="3567836"/>
                <a:ext cx="107654" cy="207477"/>
              </a:xfrm>
              <a:custGeom>
                <a:avLst/>
                <a:gdLst>
                  <a:gd name="T0" fmla="*/ 23 w 34"/>
                  <a:gd name="T1" fmla="*/ 64 h 65"/>
                  <a:gd name="T2" fmla="*/ 23 w 34"/>
                  <a:gd name="T3" fmla="*/ 64 h 65"/>
                  <a:gd name="T4" fmla="*/ 33 w 34"/>
                  <a:gd name="T5" fmla="*/ 50 h 65"/>
                  <a:gd name="T6" fmla="*/ 30 w 34"/>
                  <a:gd name="T7" fmla="*/ 34 h 65"/>
                  <a:gd name="T8" fmla="*/ 15 w 34"/>
                  <a:gd name="T9" fmla="*/ 24 h 65"/>
                  <a:gd name="T10" fmla="*/ 15 w 34"/>
                  <a:gd name="T11" fmla="*/ 24 h 65"/>
                  <a:gd name="T12" fmla="*/ 14 w 34"/>
                  <a:gd name="T13" fmla="*/ 25 h 65"/>
                  <a:gd name="T14" fmla="*/ 15 w 34"/>
                  <a:gd name="T15" fmla="*/ 30 h 65"/>
                  <a:gd name="T16" fmla="*/ 16 w 34"/>
                  <a:gd name="T17" fmla="*/ 30 h 65"/>
                  <a:gd name="T18" fmla="*/ 17 w 34"/>
                  <a:gd name="T19" fmla="*/ 30 h 65"/>
                  <a:gd name="T20" fmla="*/ 24 w 34"/>
                  <a:gd name="T21" fmla="*/ 35 h 65"/>
                  <a:gd name="T22" fmla="*/ 27 w 34"/>
                  <a:gd name="T23" fmla="*/ 51 h 65"/>
                  <a:gd name="T24" fmla="*/ 22 w 34"/>
                  <a:gd name="T25" fmla="*/ 59 h 65"/>
                  <a:gd name="T26" fmla="*/ 22 w 34"/>
                  <a:gd name="T27" fmla="*/ 59 h 65"/>
                  <a:gd name="T28" fmla="*/ 14 w 34"/>
                  <a:gd name="T29" fmla="*/ 53 h 65"/>
                  <a:gd name="T30" fmla="*/ 13 w 34"/>
                  <a:gd name="T31" fmla="*/ 46 h 65"/>
                  <a:gd name="T32" fmla="*/ 6 w 34"/>
                  <a:gd name="T33" fmla="*/ 44 h 65"/>
                  <a:gd name="T34" fmla="*/ 8 w 34"/>
                  <a:gd name="T35" fmla="*/ 54 h 65"/>
                  <a:gd name="T36" fmla="*/ 23 w 34"/>
                  <a:gd name="T37" fmla="*/ 64 h 65"/>
                  <a:gd name="T38" fmla="*/ 19 w 34"/>
                  <a:gd name="T39" fmla="*/ 42 h 65"/>
                  <a:gd name="T40" fmla="*/ 20 w 34"/>
                  <a:gd name="T41" fmla="*/ 41 h 65"/>
                  <a:gd name="T42" fmla="*/ 19 w 34"/>
                  <a:gd name="T43" fmla="*/ 35 h 65"/>
                  <a:gd name="T44" fmla="*/ 18 w 34"/>
                  <a:gd name="T45" fmla="*/ 36 h 65"/>
                  <a:gd name="T46" fmla="*/ 17 w 34"/>
                  <a:gd name="T47" fmla="*/ 36 h 65"/>
                  <a:gd name="T48" fmla="*/ 10 w 34"/>
                  <a:gd name="T49" fmla="*/ 31 h 65"/>
                  <a:gd name="T50" fmla="*/ 7 w 34"/>
                  <a:gd name="T51" fmla="*/ 15 h 65"/>
                  <a:gd name="T52" fmla="*/ 12 w 34"/>
                  <a:gd name="T53" fmla="*/ 7 h 65"/>
                  <a:gd name="T54" fmla="*/ 12 w 34"/>
                  <a:gd name="T55" fmla="*/ 7 h 65"/>
                  <a:gd name="T56" fmla="*/ 20 w 34"/>
                  <a:gd name="T57" fmla="*/ 13 h 65"/>
                  <a:gd name="T58" fmla="*/ 21 w 34"/>
                  <a:gd name="T59" fmla="*/ 20 h 65"/>
                  <a:gd name="T60" fmla="*/ 28 w 34"/>
                  <a:gd name="T61" fmla="*/ 22 h 65"/>
                  <a:gd name="T62" fmla="*/ 26 w 34"/>
                  <a:gd name="T63" fmla="*/ 12 h 65"/>
                  <a:gd name="T64" fmla="*/ 11 w 34"/>
                  <a:gd name="T65" fmla="*/ 2 h 65"/>
                  <a:gd name="T66" fmla="*/ 11 w 34"/>
                  <a:gd name="T67" fmla="*/ 2 h 65"/>
                  <a:gd name="T68" fmla="*/ 1 w 34"/>
                  <a:gd name="T69" fmla="*/ 16 h 65"/>
                  <a:gd name="T70" fmla="*/ 4 w 34"/>
                  <a:gd name="T71" fmla="*/ 32 h 65"/>
                  <a:gd name="T72" fmla="*/ 19 w 34"/>
                  <a:gd name="T73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65">
                    <a:moveTo>
                      <a:pt x="23" y="64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30" y="63"/>
                      <a:pt x="34" y="56"/>
                      <a:pt x="33" y="5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9" y="27"/>
                      <a:pt x="22" y="23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0" y="29"/>
                      <a:pt x="24" y="32"/>
                      <a:pt x="24" y="35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54"/>
                      <a:pt x="26" y="58"/>
                      <a:pt x="22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8" y="59"/>
                      <a:pt x="15" y="57"/>
                      <a:pt x="14" y="53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0" y="46"/>
                      <a:pt x="8" y="45"/>
                      <a:pt x="6" y="4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61"/>
                      <a:pt x="16" y="65"/>
                      <a:pt x="23" y="64"/>
                    </a:cubicBezTo>
                    <a:close/>
                    <a:moveTo>
                      <a:pt x="19" y="42"/>
                    </a:moveTo>
                    <a:cubicBezTo>
                      <a:pt x="19" y="41"/>
                      <a:pt x="20" y="41"/>
                      <a:pt x="20" y="41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4" y="37"/>
                      <a:pt x="10" y="34"/>
                      <a:pt x="10" y="3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2"/>
                      <a:pt x="8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6" y="7"/>
                      <a:pt x="19" y="9"/>
                      <a:pt x="20" y="1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0"/>
                      <a:pt x="26" y="21"/>
                      <a:pt x="28" y="2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5"/>
                      <a:pt x="18" y="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4" y="3"/>
                      <a:pt x="0" y="10"/>
                      <a:pt x="1" y="16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8"/>
                      <a:pt x="12" y="43"/>
                      <a:pt x="1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2" name="îSļîdé">
                <a:extLst>
                  <a:ext uri="{FF2B5EF4-FFF2-40B4-BE49-F238E27FC236}">
                    <a16:creationId xmlns:a16="http://schemas.microsoft.com/office/drawing/2014/main" id="{753E8C8F-AAEF-4619-A446-6C40A01F2E5D}"/>
                  </a:ext>
                </a:extLst>
              </p:cNvPr>
              <p:cNvSpPr/>
              <p:nvPr/>
            </p:nvSpPr>
            <p:spPr bwMode="auto">
              <a:xfrm>
                <a:off x="8448179" y="1575276"/>
                <a:ext cx="293599" cy="293599"/>
              </a:xfrm>
              <a:custGeom>
                <a:avLst/>
                <a:gdLst>
                  <a:gd name="T0" fmla="*/ 29 w 92"/>
                  <a:gd name="T1" fmla="*/ 17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7 h 92"/>
                  <a:gd name="T8" fmla="*/ 92 w 92"/>
                  <a:gd name="T9" fmla="*/ 66 h 92"/>
                  <a:gd name="T10" fmla="*/ 72 w 92"/>
                  <a:gd name="T11" fmla="*/ 80 h 92"/>
                  <a:gd name="T12" fmla="*/ 52 w 92"/>
                  <a:gd name="T13" fmla="*/ 66 h 92"/>
                  <a:gd name="T14" fmla="*/ 72 w 92"/>
                  <a:gd name="T15" fmla="*/ 52 h 92"/>
                  <a:gd name="T16" fmla="*/ 81 w 92"/>
                  <a:gd name="T17" fmla="*/ 53 h 92"/>
                  <a:gd name="T18" fmla="*/ 81 w 92"/>
                  <a:gd name="T19" fmla="*/ 23 h 92"/>
                  <a:gd name="T20" fmla="*/ 41 w 92"/>
                  <a:gd name="T21" fmla="*/ 34 h 92"/>
                  <a:gd name="T22" fmla="*/ 41 w 92"/>
                  <a:gd name="T23" fmla="*/ 78 h 92"/>
                  <a:gd name="T24" fmla="*/ 21 w 92"/>
                  <a:gd name="T25" fmla="*/ 92 h 92"/>
                  <a:gd name="T26" fmla="*/ 0 w 92"/>
                  <a:gd name="T27" fmla="*/ 78 h 92"/>
                  <a:gd name="T28" fmla="*/ 21 w 92"/>
                  <a:gd name="T29" fmla="*/ 63 h 92"/>
                  <a:gd name="T30" fmla="*/ 29 w 92"/>
                  <a:gd name="T31" fmla="*/ 65 h 92"/>
                  <a:gd name="T32" fmla="*/ 29 w 92"/>
                  <a:gd name="T33" fmla="*/ 34 h 92"/>
                  <a:gd name="T34" fmla="*/ 29 w 92"/>
                  <a:gd name="T35" fmla="*/ 1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7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74"/>
                      <a:pt x="83" y="80"/>
                      <a:pt x="72" y="80"/>
                    </a:cubicBezTo>
                    <a:cubicBezTo>
                      <a:pt x="61" y="80"/>
                      <a:pt x="52" y="74"/>
                      <a:pt x="52" y="66"/>
                    </a:cubicBezTo>
                    <a:cubicBezTo>
                      <a:pt x="52" y="58"/>
                      <a:pt x="61" y="52"/>
                      <a:pt x="72" y="52"/>
                    </a:cubicBezTo>
                    <a:cubicBezTo>
                      <a:pt x="75" y="52"/>
                      <a:pt x="78" y="52"/>
                      <a:pt x="81" y="5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86"/>
                      <a:pt x="32" y="92"/>
                      <a:pt x="21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3"/>
                      <a:pt x="21" y="63"/>
                    </a:cubicBezTo>
                    <a:cubicBezTo>
                      <a:pt x="24" y="63"/>
                      <a:pt x="27" y="64"/>
                      <a:pt x="29" y="65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2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3" name="îṧḷíḋè">
                <a:extLst>
                  <a:ext uri="{FF2B5EF4-FFF2-40B4-BE49-F238E27FC236}">
                    <a16:creationId xmlns:a16="http://schemas.microsoft.com/office/drawing/2014/main" id="{7A14AD6C-8262-4935-909C-5F0235447B66}"/>
                  </a:ext>
                </a:extLst>
              </p:cNvPr>
              <p:cNvSpPr/>
              <p:nvPr/>
            </p:nvSpPr>
            <p:spPr bwMode="auto">
              <a:xfrm>
                <a:off x="7763114" y="4108059"/>
                <a:ext cx="227050" cy="201604"/>
              </a:xfrm>
              <a:custGeom>
                <a:avLst/>
                <a:gdLst>
                  <a:gd name="T0" fmla="*/ 30 w 71"/>
                  <a:gd name="T1" fmla="*/ 0 h 63"/>
                  <a:gd name="T2" fmla="*/ 30 w 71"/>
                  <a:gd name="T3" fmla="*/ 0 h 63"/>
                  <a:gd name="T4" fmla="*/ 59 w 71"/>
                  <a:gd name="T5" fmla="*/ 23 h 63"/>
                  <a:gd name="T6" fmla="*/ 30 w 71"/>
                  <a:gd name="T7" fmla="*/ 47 h 63"/>
                  <a:gd name="T8" fmla="*/ 25 w 71"/>
                  <a:gd name="T9" fmla="*/ 47 h 63"/>
                  <a:gd name="T10" fmla="*/ 4 w 71"/>
                  <a:gd name="T11" fmla="*/ 55 h 63"/>
                  <a:gd name="T12" fmla="*/ 4 w 71"/>
                  <a:gd name="T13" fmla="*/ 53 h 63"/>
                  <a:gd name="T14" fmla="*/ 11 w 71"/>
                  <a:gd name="T15" fmla="*/ 44 h 63"/>
                  <a:gd name="T16" fmla="*/ 11 w 71"/>
                  <a:gd name="T17" fmla="*/ 42 h 63"/>
                  <a:gd name="T18" fmla="*/ 0 w 71"/>
                  <a:gd name="T19" fmla="*/ 23 h 63"/>
                  <a:gd name="T20" fmla="*/ 30 w 71"/>
                  <a:gd name="T21" fmla="*/ 0 h 63"/>
                  <a:gd name="T22" fmla="*/ 62 w 71"/>
                  <a:gd name="T23" fmla="*/ 53 h 63"/>
                  <a:gd name="T24" fmla="*/ 67 w 71"/>
                  <a:gd name="T25" fmla="*/ 61 h 63"/>
                  <a:gd name="T26" fmla="*/ 67 w 71"/>
                  <a:gd name="T27" fmla="*/ 63 h 63"/>
                  <a:gd name="T28" fmla="*/ 50 w 71"/>
                  <a:gd name="T29" fmla="*/ 56 h 63"/>
                  <a:gd name="T30" fmla="*/ 46 w 71"/>
                  <a:gd name="T31" fmla="*/ 56 h 63"/>
                  <a:gd name="T32" fmla="*/ 30 w 71"/>
                  <a:gd name="T33" fmla="*/ 52 h 63"/>
                  <a:gd name="T34" fmla="*/ 54 w 71"/>
                  <a:gd name="T35" fmla="*/ 44 h 63"/>
                  <a:gd name="T36" fmla="*/ 61 w 71"/>
                  <a:gd name="T37" fmla="*/ 35 h 63"/>
                  <a:gd name="T38" fmla="*/ 64 w 71"/>
                  <a:gd name="T39" fmla="*/ 23 h 63"/>
                  <a:gd name="T40" fmla="*/ 64 w 71"/>
                  <a:gd name="T41" fmla="*/ 22 h 63"/>
                  <a:gd name="T42" fmla="*/ 71 w 71"/>
                  <a:gd name="T43" fmla="*/ 36 h 63"/>
                  <a:gd name="T44" fmla="*/ 62 w 71"/>
                  <a:gd name="T45" fmla="*/ 52 h 63"/>
                  <a:gd name="T46" fmla="*/ 62 w 71"/>
                  <a:gd name="T47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63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6" y="0"/>
                      <a:pt x="59" y="10"/>
                      <a:pt x="59" y="23"/>
                    </a:cubicBezTo>
                    <a:cubicBezTo>
                      <a:pt x="59" y="37"/>
                      <a:pt x="46" y="47"/>
                      <a:pt x="30" y="47"/>
                    </a:cubicBezTo>
                    <a:cubicBezTo>
                      <a:pt x="28" y="47"/>
                      <a:pt x="27" y="47"/>
                      <a:pt x="25" y="47"/>
                    </a:cubicBezTo>
                    <a:cubicBezTo>
                      <a:pt x="19" y="53"/>
                      <a:pt x="11" y="55"/>
                      <a:pt x="4" y="55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8" y="51"/>
                      <a:pt x="11" y="48"/>
                      <a:pt x="11" y="44"/>
                    </a:cubicBezTo>
                    <a:cubicBezTo>
                      <a:pt x="11" y="43"/>
                      <a:pt x="11" y="43"/>
                      <a:pt x="11" y="42"/>
                    </a:cubicBezTo>
                    <a:cubicBezTo>
                      <a:pt x="4" y="38"/>
                      <a:pt x="0" y="31"/>
                      <a:pt x="0" y="23"/>
                    </a:cubicBezTo>
                    <a:cubicBezTo>
                      <a:pt x="0" y="10"/>
                      <a:pt x="13" y="0"/>
                      <a:pt x="30" y="0"/>
                    </a:cubicBezTo>
                    <a:close/>
                    <a:moveTo>
                      <a:pt x="62" y="53"/>
                    </a:moveTo>
                    <a:cubicBezTo>
                      <a:pt x="62" y="57"/>
                      <a:pt x="64" y="60"/>
                      <a:pt x="67" y="61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1" y="62"/>
                      <a:pt x="55" y="61"/>
                      <a:pt x="50" y="56"/>
                    </a:cubicBezTo>
                    <a:cubicBezTo>
                      <a:pt x="48" y="56"/>
                      <a:pt x="47" y="56"/>
                      <a:pt x="46" y="56"/>
                    </a:cubicBezTo>
                    <a:cubicBezTo>
                      <a:pt x="40" y="56"/>
                      <a:pt x="34" y="55"/>
                      <a:pt x="30" y="52"/>
                    </a:cubicBezTo>
                    <a:cubicBezTo>
                      <a:pt x="39" y="52"/>
                      <a:pt x="47" y="49"/>
                      <a:pt x="54" y="44"/>
                    </a:cubicBezTo>
                    <a:cubicBezTo>
                      <a:pt x="57" y="41"/>
                      <a:pt x="59" y="38"/>
                      <a:pt x="61" y="35"/>
                    </a:cubicBezTo>
                    <a:cubicBezTo>
                      <a:pt x="63" y="31"/>
                      <a:pt x="64" y="27"/>
                      <a:pt x="64" y="23"/>
                    </a:cubicBezTo>
                    <a:cubicBezTo>
                      <a:pt x="64" y="23"/>
                      <a:pt x="64" y="22"/>
                      <a:pt x="64" y="22"/>
                    </a:cubicBezTo>
                    <a:cubicBezTo>
                      <a:pt x="68" y="25"/>
                      <a:pt x="71" y="30"/>
                      <a:pt x="71" y="36"/>
                    </a:cubicBezTo>
                    <a:cubicBezTo>
                      <a:pt x="71" y="42"/>
                      <a:pt x="67" y="48"/>
                      <a:pt x="62" y="52"/>
                    </a:cubicBezTo>
                    <a:cubicBezTo>
                      <a:pt x="62" y="52"/>
                      <a:pt x="62" y="53"/>
                      <a:pt x="62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4" name="îsľíďé">
                <a:extLst>
                  <a:ext uri="{FF2B5EF4-FFF2-40B4-BE49-F238E27FC236}">
                    <a16:creationId xmlns:a16="http://schemas.microsoft.com/office/drawing/2014/main" id="{CAC9F773-66A4-4AEE-B42E-1B32C13648D8}"/>
                  </a:ext>
                </a:extLst>
              </p:cNvPr>
              <p:cNvSpPr/>
              <p:nvPr/>
            </p:nvSpPr>
            <p:spPr bwMode="auto">
              <a:xfrm>
                <a:off x="7947103" y="3679405"/>
                <a:ext cx="207477" cy="207477"/>
              </a:xfrm>
              <a:custGeom>
                <a:avLst/>
                <a:gdLst>
                  <a:gd name="T0" fmla="*/ 65 w 65"/>
                  <a:gd name="T1" fmla="*/ 24 h 65"/>
                  <a:gd name="T2" fmla="*/ 41 w 65"/>
                  <a:gd name="T3" fmla="*/ 24 h 65"/>
                  <a:gd name="T4" fmla="*/ 50 w 65"/>
                  <a:gd name="T5" fmla="*/ 15 h 65"/>
                  <a:gd name="T6" fmla="*/ 33 w 65"/>
                  <a:gd name="T7" fmla="*/ 8 h 65"/>
                  <a:gd name="T8" fmla="*/ 16 w 65"/>
                  <a:gd name="T9" fmla="*/ 15 h 65"/>
                  <a:gd name="T10" fmla="*/ 9 w 65"/>
                  <a:gd name="T11" fmla="*/ 32 h 65"/>
                  <a:gd name="T12" fmla="*/ 16 w 65"/>
                  <a:gd name="T13" fmla="*/ 49 h 65"/>
                  <a:gd name="T14" fmla="*/ 33 w 65"/>
                  <a:gd name="T15" fmla="*/ 56 h 65"/>
                  <a:gd name="T16" fmla="*/ 50 w 65"/>
                  <a:gd name="T17" fmla="*/ 49 h 65"/>
                  <a:gd name="T18" fmla="*/ 51 w 65"/>
                  <a:gd name="T19" fmla="*/ 48 h 65"/>
                  <a:gd name="T20" fmla="*/ 57 w 65"/>
                  <a:gd name="T21" fmla="*/ 54 h 65"/>
                  <a:gd name="T22" fmla="*/ 33 w 65"/>
                  <a:gd name="T23" fmla="*/ 65 h 65"/>
                  <a:gd name="T24" fmla="*/ 0 w 65"/>
                  <a:gd name="T25" fmla="*/ 32 h 65"/>
                  <a:gd name="T26" fmla="*/ 33 w 65"/>
                  <a:gd name="T27" fmla="*/ 0 h 65"/>
                  <a:gd name="T28" fmla="*/ 56 w 65"/>
                  <a:gd name="T29" fmla="*/ 9 h 65"/>
                  <a:gd name="T30" fmla="*/ 65 w 65"/>
                  <a:gd name="T31" fmla="*/ 0 h 65"/>
                  <a:gd name="T32" fmla="*/ 65 w 65"/>
                  <a:gd name="T33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65">
                    <a:moveTo>
                      <a:pt x="65" y="24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5" y="10"/>
                      <a:pt x="39" y="8"/>
                      <a:pt x="33" y="8"/>
                    </a:cubicBezTo>
                    <a:cubicBezTo>
                      <a:pt x="26" y="8"/>
                      <a:pt x="20" y="10"/>
                      <a:pt x="16" y="15"/>
                    </a:cubicBezTo>
                    <a:cubicBezTo>
                      <a:pt x="11" y="20"/>
                      <a:pt x="9" y="26"/>
                      <a:pt x="9" y="32"/>
                    </a:cubicBezTo>
                    <a:cubicBezTo>
                      <a:pt x="9" y="39"/>
                      <a:pt x="11" y="45"/>
                      <a:pt x="16" y="49"/>
                    </a:cubicBezTo>
                    <a:cubicBezTo>
                      <a:pt x="20" y="54"/>
                      <a:pt x="26" y="56"/>
                      <a:pt x="33" y="56"/>
                    </a:cubicBezTo>
                    <a:cubicBezTo>
                      <a:pt x="39" y="56"/>
                      <a:pt x="45" y="54"/>
                      <a:pt x="50" y="49"/>
                    </a:cubicBezTo>
                    <a:cubicBezTo>
                      <a:pt x="50" y="49"/>
                      <a:pt x="51" y="49"/>
                      <a:pt x="51" y="48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1" y="60"/>
                      <a:pt x="43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ubicBezTo>
                      <a:pt x="0" y="14"/>
                      <a:pt x="15" y="0"/>
                      <a:pt x="33" y="0"/>
                    </a:cubicBezTo>
                    <a:cubicBezTo>
                      <a:pt x="42" y="0"/>
                      <a:pt x="50" y="4"/>
                      <a:pt x="56" y="9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65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5" name="ïṡḻiḑè">
                <a:extLst>
                  <a:ext uri="{FF2B5EF4-FFF2-40B4-BE49-F238E27FC236}">
                    <a16:creationId xmlns:a16="http://schemas.microsoft.com/office/drawing/2014/main" id="{B8CA166A-DEBE-48C9-BE32-D13CD563878A}"/>
                  </a:ext>
                </a:extLst>
              </p:cNvPr>
              <p:cNvSpPr/>
              <p:nvPr/>
            </p:nvSpPr>
            <p:spPr bwMode="auto">
              <a:xfrm>
                <a:off x="8704589" y="1177939"/>
                <a:ext cx="172245" cy="170287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6 h 53"/>
                  <a:gd name="T4" fmla="*/ 27 w 54"/>
                  <a:gd name="T5" fmla="*/ 53 h 53"/>
                  <a:gd name="T6" fmla="*/ 54 w 54"/>
                  <a:gd name="T7" fmla="*/ 26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6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6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8 w 54"/>
                  <a:gd name="T39" fmla="*/ 40 h 53"/>
                  <a:gd name="T40" fmla="*/ 25 w 54"/>
                  <a:gd name="T41" fmla="*/ 40 h 53"/>
                  <a:gd name="T42" fmla="*/ 23 w 54"/>
                  <a:gd name="T43" fmla="*/ 38 h 53"/>
                  <a:gd name="T44" fmla="*/ 23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6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6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7" y="20"/>
                      <a:pt x="9" y="15"/>
                      <a:pt x="13" y="12"/>
                    </a:cubicBezTo>
                    <a:cubicBezTo>
                      <a:pt x="16" y="8"/>
                      <a:pt x="21" y="6"/>
                      <a:pt x="27" y="6"/>
                    </a:cubicBezTo>
                    <a:cubicBezTo>
                      <a:pt x="32" y="6"/>
                      <a:pt x="37" y="8"/>
                      <a:pt x="41" y="12"/>
                    </a:cubicBezTo>
                    <a:cubicBezTo>
                      <a:pt x="44" y="15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6"/>
                      <a:pt x="27" y="46"/>
                    </a:cubicBezTo>
                    <a:cubicBezTo>
                      <a:pt x="23" y="46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29" y="40"/>
                      <a:pt x="28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3" y="39"/>
                      <a:pt x="23" y="38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6" name="îṡliḑé">
                <a:extLst>
                  <a:ext uri="{FF2B5EF4-FFF2-40B4-BE49-F238E27FC236}">
                    <a16:creationId xmlns:a16="http://schemas.microsoft.com/office/drawing/2014/main" id="{CC3BD925-450B-43D1-AF56-087E33AFFA81}"/>
                  </a:ext>
                </a:extLst>
              </p:cNvPr>
              <p:cNvSpPr/>
              <p:nvPr/>
            </p:nvSpPr>
            <p:spPr bwMode="auto">
              <a:xfrm>
                <a:off x="7489088" y="3493458"/>
                <a:ext cx="201605" cy="199648"/>
              </a:xfrm>
              <a:custGeom>
                <a:avLst/>
                <a:gdLst>
                  <a:gd name="T0" fmla="*/ 32 w 63"/>
                  <a:gd name="T1" fmla="*/ 62 h 62"/>
                  <a:gd name="T2" fmla="*/ 0 w 63"/>
                  <a:gd name="T3" fmla="*/ 31 h 62"/>
                  <a:gd name="T4" fmla="*/ 32 w 63"/>
                  <a:gd name="T5" fmla="*/ 0 h 62"/>
                  <a:gd name="T6" fmla="*/ 63 w 63"/>
                  <a:gd name="T7" fmla="*/ 31 h 62"/>
                  <a:gd name="T8" fmla="*/ 32 w 63"/>
                  <a:gd name="T9" fmla="*/ 62 h 62"/>
                  <a:gd name="T10" fmla="*/ 58 w 63"/>
                  <a:gd name="T11" fmla="*/ 36 h 62"/>
                  <a:gd name="T12" fmla="*/ 41 w 63"/>
                  <a:gd name="T13" fmla="*/ 34 h 62"/>
                  <a:gd name="T14" fmla="*/ 46 w 63"/>
                  <a:gd name="T15" fmla="*/ 53 h 62"/>
                  <a:gd name="T16" fmla="*/ 58 w 63"/>
                  <a:gd name="T17" fmla="*/ 36 h 62"/>
                  <a:gd name="T18" fmla="*/ 42 w 63"/>
                  <a:gd name="T19" fmla="*/ 56 h 62"/>
                  <a:gd name="T20" fmla="*/ 36 w 63"/>
                  <a:gd name="T21" fmla="*/ 36 h 62"/>
                  <a:gd name="T22" fmla="*/ 36 w 63"/>
                  <a:gd name="T23" fmla="*/ 36 h 62"/>
                  <a:gd name="T24" fmla="*/ 15 w 63"/>
                  <a:gd name="T25" fmla="*/ 52 h 62"/>
                  <a:gd name="T26" fmla="*/ 32 w 63"/>
                  <a:gd name="T27" fmla="*/ 58 h 62"/>
                  <a:gd name="T28" fmla="*/ 42 w 63"/>
                  <a:gd name="T29" fmla="*/ 56 h 62"/>
                  <a:gd name="T30" fmla="*/ 12 w 63"/>
                  <a:gd name="T31" fmla="*/ 49 h 62"/>
                  <a:gd name="T32" fmla="*/ 33 w 63"/>
                  <a:gd name="T33" fmla="*/ 32 h 62"/>
                  <a:gd name="T34" fmla="*/ 34 w 63"/>
                  <a:gd name="T35" fmla="*/ 31 h 62"/>
                  <a:gd name="T36" fmla="*/ 32 w 63"/>
                  <a:gd name="T37" fmla="*/ 27 h 62"/>
                  <a:gd name="T38" fmla="*/ 5 w 63"/>
                  <a:gd name="T39" fmla="*/ 31 h 62"/>
                  <a:gd name="T40" fmla="*/ 5 w 63"/>
                  <a:gd name="T41" fmla="*/ 31 h 62"/>
                  <a:gd name="T42" fmla="*/ 12 w 63"/>
                  <a:gd name="T43" fmla="*/ 49 h 62"/>
                  <a:gd name="T44" fmla="*/ 5 w 63"/>
                  <a:gd name="T45" fmla="*/ 26 h 62"/>
                  <a:gd name="T46" fmla="*/ 30 w 63"/>
                  <a:gd name="T47" fmla="*/ 23 h 62"/>
                  <a:gd name="T48" fmla="*/ 20 w 63"/>
                  <a:gd name="T49" fmla="*/ 7 h 62"/>
                  <a:gd name="T50" fmla="*/ 5 w 63"/>
                  <a:gd name="T51" fmla="*/ 26 h 62"/>
                  <a:gd name="T52" fmla="*/ 25 w 63"/>
                  <a:gd name="T53" fmla="*/ 6 h 62"/>
                  <a:gd name="T54" fmla="*/ 35 w 63"/>
                  <a:gd name="T55" fmla="*/ 21 h 62"/>
                  <a:gd name="T56" fmla="*/ 49 w 63"/>
                  <a:gd name="T57" fmla="*/ 12 h 62"/>
                  <a:gd name="T58" fmla="*/ 32 w 63"/>
                  <a:gd name="T59" fmla="*/ 5 h 62"/>
                  <a:gd name="T60" fmla="*/ 25 w 63"/>
                  <a:gd name="T61" fmla="*/ 6 h 62"/>
                  <a:gd name="T62" fmla="*/ 52 w 63"/>
                  <a:gd name="T63" fmla="*/ 15 h 62"/>
                  <a:gd name="T64" fmla="*/ 37 w 63"/>
                  <a:gd name="T65" fmla="*/ 25 h 62"/>
                  <a:gd name="T66" fmla="*/ 39 w 63"/>
                  <a:gd name="T67" fmla="*/ 29 h 62"/>
                  <a:gd name="T68" fmla="*/ 40 w 63"/>
                  <a:gd name="T69" fmla="*/ 30 h 62"/>
                  <a:gd name="T70" fmla="*/ 58 w 63"/>
                  <a:gd name="T71" fmla="*/ 31 h 62"/>
                  <a:gd name="T72" fmla="*/ 52 w 63"/>
                  <a:gd name="T73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2">
                    <a:moveTo>
                      <a:pt x="32" y="62"/>
                    </a:moveTo>
                    <a:cubicBezTo>
                      <a:pt x="14" y="62"/>
                      <a:pt x="0" y="49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ubicBezTo>
                      <a:pt x="63" y="49"/>
                      <a:pt x="49" y="62"/>
                      <a:pt x="32" y="62"/>
                    </a:cubicBezTo>
                    <a:close/>
                    <a:moveTo>
                      <a:pt x="58" y="36"/>
                    </a:moveTo>
                    <a:cubicBezTo>
                      <a:pt x="57" y="35"/>
                      <a:pt x="50" y="33"/>
                      <a:pt x="41" y="34"/>
                    </a:cubicBezTo>
                    <a:cubicBezTo>
                      <a:pt x="45" y="44"/>
                      <a:pt x="46" y="52"/>
                      <a:pt x="46" y="53"/>
                    </a:cubicBezTo>
                    <a:cubicBezTo>
                      <a:pt x="52" y="49"/>
                      <a:pt x="57" y="43"/>
                      <a:pt x="58" y="36"/>
                    </a:cubicBezTo>
                    <a:close/>
                    <a:moveTo>
                      <a:pt x="42" y="56"/>
                    </a:moveTo>
                    <a:cubicBezTo>
                      <a:pt x="41" y="54"/>
                      <a:pt x="40" y="45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21" y="41"/>
                      <a:pt x="16" y="51"/>
                      <a:pt x="15" y="52"/>
                    </a:cubicBezTo>
                    <a:cubicBezTo>
                      <a:pt x="20" y="56"/>
                      <a:pt x="25" y="58"/>
                      <a:pt x="32" y="58"/>
                    </a:cubicBezTo>
                    <a:cubicBezTo>
                      <a:pt x="35" y="58"/>
                      <a:pt x="39" y="57"/>
                      <a:pt x="42" y="56"/>
                    </a:cubicBezTo>
                    <a:close/>
                    <a:moveTo>
                      <a:pt x="12" y="49"/>
                    </a:moveTo>
                    <a:cubicBezTo>
                      <a:pt x="12" y="48"/>
                      <a:pt x="20" y="36"/>
                      <a:pt x="33" y="32"/>
                    </a:cubicBezTo>
                    <a:cubicBezTo>
                      <a:pt x="34" y="32"/>
                      <a:pt x="34" y="31"/>
                      <a:pt x="34" y="31"/>
                    </a:cubicBezTo>
                    <a:cubicBezTo>
                      <a:pt x="34" y="30"/>
                      <a:pt x="33" y="28"/>
                      <a:pt x="32" y="27"/>
                    </a:cubicBezTo>
                    <a:cubicBezTo>
                      <a:pt x="19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8"/>
                      <a:pt x="8" y="44"/>
                      <a:pt x="12" y="49"/>
                    </a:cubicBezTo>
                    <a:close/>
                    <a:moveTo>
                      <a:pt x="5" y="26"/>
                    </a:moveTo>
                    <a:cubicBezTo>
                      <a:pt x="7" y="26"/>
                      <a:pt x="18" y="26"/>
                      <a:pt x="30" y="23"/>
                    </a:cubicBezTo>
                    <a:cubicBezTo>
                      <a:pt x="26" y="15"/>
                      <a:pt x="21" y="8"/>
                      <a:pt x="20" y="7"/>
                    </a:cubicBezTo>
                    <a:cubicBezTo>
                      <a:pt x="13" y="11"/>
                      <a:pt x="7" y="18"/>
                      <a:pt x="5" y="26"/>
                    </a:cubicBezTo>
                    <a:close/>
                    <a:moveTo>
                      <a:pt x="25" y="6"/>
                    </a:moveTo>
                    <a:cubicBezTo>
                      <a:pt x="26" y="7"/>
                      <a:pt x="31" y="13"/>
                      <a:pt x="35" y="21"/>
                    </a:cubicBezTo>
                    <a:cubicBezTo>
                      <a:pt x="45" y="18"/>
                      <a:pt x="49" y="12"/>
                      <a:pt x="49" y="12"/>
                    </a:cubicBezTo>
                    <a:cubicBezTo>
                      <a:pt x="44" y="7"/>
                      <a:pt x="38" y="5"/>
                      <a:pt x="32" y="5"/>
                    </a:cubicBezTo>
                    <a:cubicBezTo>
                      <a:pt x="29" y="5"/>
                      <a:pt x="27" y="5"/>
                      <a:pt x="25" y="6"/>
                    </a:cubicBezTo>
                    <a:close/>
                    <a:moveTo>
                      <a:pt x="52" y="15"/>
                    </a:moveTo>
                    <a:cubicBezTo>
                      <a:pt x="52" y="15"/>
                      <a:pt x="47" y="21"/>
                      <a:pt x="37" y="25"/>
                    </a:cubicBezTo>
                    <a:cubicBezTo>
                      <a:pt x="38" y="26"/>
                      <a:pt x="38" y="28"/>
                      <a:pt x="39" y="29"/>
                    </a:cubicBezTo>
                    <a:cubicBezTo>
                      <a:pt x="39" y="29"/>
                      <a:pt x="39" y="30"/>
                      <a:pt x="40" y="30"/>
                    </a:cubicBezTo>
                    <a:cubicBezTo>
                      <a:pt x="48" y="29"/>
                      <a:pt x="57" y="31"/>
                      <a:pt x="58" y="31"/>
                    </a:cubicBezTo>
                    <a:cubicBezTo>
                      <a:pt x="58" y="25"/>
                      <a:pt x="56" y="19"/>
                      <a:pt x="5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7" name="íṡľide">
                <a:extLst>
                  <a:ext uri="{FF2B5EF4-FFF2-40B4-BE49-F238E27FC236}">
                    <a16:creationId xmlns:a16="http://schemas.microsoft.com/office/drawing/2014/main" id="{D3BA53E4-C9C0-4379-B268-404966AF7B2E}"/>
                  </a:ext>
                </a:extLst>
              </p:cNvPr>
              <p:cNvSpPr/>
              <p:nvPr/>
            </p:nvSpPr>
            <p:spPr bwMode="auto">
              <a:xfrm>
                <a:off x="7424496" y="4556288"/>
                <a:ext cx="207477" cy="182031"/>
              </a:xfrm>
              <a:custGeom>
                <a:avLst/>
                <a:gdLst>
                  <a:gd name="T0" fmla="*/ 65 w 65"/>
                  <a:gd name="T1" fmla="*/ 19 h 57"/>
                  <a:gd name="T2" fmla="*/ 47 w 65"/>
                  <a:gd name="T3" fmla="*/ 0 h 57"/>
                  <a:gd name="T4" fmla="*/ 32 w 65"/>
                  <a:gd name="T5" fmla="*/ 6 h 57"/>
                  <a:gd name="T6" fmla="*/ 18 w 65"/>
                  <a:gd name="T7" fmla="*/ 0 h 57"/>
                  <a:gd name="T8" fmla="*/ 0 w 65"/>
                  <a:gd name="T9" fmla="*/ 19 h 57"/>
                  <a:gd name="T10" fmla="*/ 6 w 65"/>
                  <a:gd name="T11" fmla="*/ 33 h 57"/>
                  <a:gd name="T12" fmla="*/ 6 w 65"/>
                  <a:gd name="T13" fmla="*/ 33 h 57"/>
                  <a:gd name="T14" fmla="*/ 26 w 65"/>
                  <a:gd name="T15" fmla="*/ 53 h 57"/>
                  <a:gd name="T16" fmla="*/ 32 w 65"/>
                  <a:gd name="T17" fmla="*/ 57 h 57"/>
                  <a:gd name="T18" fmla="*/ 39 w 65"/>
                  <a:gd name="T19" fmla="*/ 53 h 57"/>
                  <a:gd name="T20" fmla="*/ 59 w 65"/>
                  <a:gd name="T21" fmla="*/ 33 h 57"/>
                  <a:gd name="T22" fmla="*/ 59 w 65"/>
                  <a:gd name="T23" fmla="*/ 33 h 57"/>
                  <a:gd name="T24" fmla="*/ 65 w 65"/>
                  <a:gd name="T25" fmla="*/ 19 h 57"/>
                  <a:gd name="T26" fmla="*/ 54 w 65"/>
                  <a:gd name="T27" fmla="*/ 27 h 57"/>
                  <a:gd name="T28" fmla="*/ 33 w 65"/>
                  <a:gd name="T29" fmla="*/ 47 h 57"/>
                  <a:gd name="T30" fmla="*/ 32 w 65"/>
                  <a:gd name="T31" fmla="*/ 48 h 57"/>
                  <a:gd name="T32" fmla="*/ 32 w 65"/>
                  <a:gd name="T33" fmla="*/ 47 h 57"/>
                  <a:gd name="T34" fmla="*/ 11 w 65"/>
                  <a:gd name="T35" fmla="*/ 27 h 57"/>
                  <a:gd name="T36" fmla="*/ 8 w 65"/>
                  <a:gd name="T37" fmla="*/ 19 h 57"/>
                  <a:gd name="T38" fmla="*/ 18 w 65"/>
                  <a:gd name="T39" fmla="*/ 8 h 57"/>
                  <a:gd name="T40" fmla="*/ 26 w 65"/>
                  <a:gd name="T41" fmla="*/ 11 h 57"/>
                  <a:gd name="T42" fmla="*/ 32 w 65"/>
                  <a:gd name="T43" fmla="*/ 18 h 57"/>
                  <a:gd name="T44" fmla="*/ 39 w 65"/>
                  <a:gd name="T45" fmla="*/ 11 h 57"/>
                  <a:gd name="T46" fmla="*/ 47 w 65"/>
                  <a:gd name="T47" fmla="*/ 8 h 57"/>
                  <a:gd name="T48" fmla="*/ 57 w 65"/>
                  <a:gd name="T49" fmla="*/ 19 h 57"/>
                  <a:gd name="T50" fmla="*/ 54 w 65"/>
                  <a:gd name="T51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57">
                    <a:moveTo>
                      <a:pt x="65" y="19"/>
                    </a:moveTo>
                    <a:cubicBezTo>
                      <a:pt x="65" y="8"/>
                      <a:pt x="57" y="0"/>
                      <a:pt x="47" y="0"/>
                    </a:cubicBezTo>
                    <a:cubicBezTo>
                      <a:pt x="41" y="0"/>
                      <a:pt x="36" y="2"/>
                      <a:pt x="32" y="6"/>
                    </a:cubicBezTo>
                    <a:cubicBezTo>
                      <a:pt x="29" y="2"/>
                      <a:pt x="24" y="0"/>
                      <a:pt x="18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8" y="55"/>
                      <a:pt x="30" y="57"/>
                      <a:pt x="32" y="57"/>
                    </a:cubicBezTo>
                    <a:cubicBezTo>
                      <a:pt x="35" y="57"/>
                      <a:pt x="37" y="55"/>
                      <a:pt x="39" y="5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29"/>
                      <a:pt x="65" y="24"/>
                      <a:pt x="65" y="19"/>
                    </a:cubicBezTo>
                    <a:close/>
                    <a:moveTo>
                      <a:pt x="54" y="2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4"/>
                      <a:pt x="8" y="22"/>
                      <a:pt x="8" y="19"/>
                    </a:cubicBezTo>
                    <a:cubicBezTo>
                      <a:pt x="8" y="13"/>
                      <a:pt x="13" y="8"/>
                      <a:pt x="18" y="8"/>
                    </a:cubicBezTo>
                    <a:cubicBezTo>
                      <a:pt x="22" y="8"/>
                      <a:pt x="24" y="9"/>
                      <a:pt x="26" y="11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9"/>
                      <a:pt x="43" y="8"/>
                      <a:pt x="47" y="8"/>
                    </a:cubicBezTo>
                    <a:cubicBezTo>
                      <a:pt x="52" y="8"/>
                      <a:pt x="57" y="13"/>
                      <a:pt x="57" y="19"/>
                    </a:cubicBezTo>
                    <a:cubicBezTo>
                      <a:pt x="57" y="22"/>
                      <a:pt x="56" y="24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8" name="íşlíḍé">
                <a:extLst>
                  <a:ext uri="{FF2B5EF4-FFF2-40B4-BE49-F238E27FC236}">
                    <a16:creationId xmlns:a16="http://schemas.microsoft.com/office/drawing/2014/main" id="{9210506A-93A9-4E14-8A28-1BC1D82F3683}"/>
                  </a:ext>
                </a:extLst>
              </p:cNvPr>
              <p:cNvSpPr/>
              <p:nvPr/>
            </p:nvSpPr>
            <p:spPr bwMode="auto">
              <a:xfrm>
                <a:off x="7725924" y="4971241"/>
                <a:ext cx="150715" cy="154628"/>
              </a:xfrm>
              <a:custGeom>
                <a:avLst/>
                <a:gdLst>
                  <a:gd name="T0" fmla="*/ 43 w 47"/>
                  <a:gd name="T1" fmla="*/ 29 h 48"/>
                  <a:gd name="T2" fmla="*/ 47 w 47"/>
                  <a:gd name="T3" fmla="*/ 16 h 48"/>
                  <a:gd name="T4" fmla="*/ 42 w 47"/>
                  <a:gd name="T5" fmla="*/ 8 h 48"/>
                  <a:gd name="T6" fmla="*/ 37 w 47"/>
                  <a:gd name="T7" fmla="*/ 9 h 48"/>
                  <a:gd name="T8" fmla="*/ 28 w 47"/>
                  <a:gd name="T9" fmla="*/ 0 h 48"/>
                  <a:gd name="T10" fmla="*/ 19 w 47"/>
                  <a:gd name="T11" fmla="*/ 0 h 48"/>
                  <a:gd name="T12" fmla="*/ 18 w 47"/>
                  <a:gd name="T13" fmla="*/ 5 h 48"/>
                  <a:gd name="T14" fmla="*/ 5 w 47"/>
                  <a:gd name="T15" fmla="*/ 8 h 48"/>
                  <a:gd name="T16" fmla="*/ 0 w 47"/>
                  <a:gd name="T17" fmla="*/ 16 h 48"/>
                  <a:gd name="T18" fmla="*/ 4 w 47"/>
                  <a:gd name="T19" fmla="*/ 20 h 48"/>
                  <a:gd name="T20" fmla="*/ 0 w 47"/>
                  <a:gd name="T21" fmla="*/ 32 h 48"/>
                  <a:gd name="T22" fmla="*/ 5 w 47"/>
                  <a:gd name="T23" fmla="*/ 40 h 48"/>
                  <a:gd name="T24" fmla="*/ 10 w 47"/>
                  <a:gd name="T25" fmla="*/ 39 h 48"/>
                  <a:gd name="T26" fmla="*/ 19 w 47"/>
                  <a:gd name="T27" fmla="*/ 48 h 48"/>
                  <a:gd name="T28" fmla="*/ 28 w 47"/>
                  <a:gd name="T29" fmla="*/ 48 h 48"/>
                  <a:gd name="T30" fmla="*/ 29 w 47"/>
                  <a:gd name="T31" fmla="*/ 44 h 48"/>
                  <a:gd name="T32" fmla="*/ 42 w 47"/>
                  <a:gd name="T33" fmla="*/ 40 h 48"/>
                  <a:gd name="T34" fmla="*/ 47 w 47"/>
                  <a:gd name="T35" fmla="*/ 32 h 48"/>
                  <a:gd name="T36" fmla="*/ 43 w 47"/>
                  <a:gd name="T37" fmla="*/ 29 h 48"/>
                  <a:gd name="T38" fmla="*/ 23 w 47"/>
                  <a:gd name="T39" fmla="*/ 34 h 48"/>
                  <a:gd name="T40" fmla="*/ 14 w 47"/>
                  <a:gd name="T41" fmla="*/ 24 h 48"/>
                  <a:gd name="T42" fmla="*/ 23 w 47"/>
                  <a:gd name="T43" fmla="*/ 14 h 48"/>
                  <a:gd name="T44" fmla="*/ 33 w 47"/>
                  <a:gd name="T45" fmla="*/ 24 h 48"/>
                  <a:gd name="T46" fmla="*/ 23 w 47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48">
                    <a:moveTo>
                      <a:pt x="43" y="29"/>
                    </a:moveTo>
                    <a:cubicBezTo>
                      <a:pt x="41" y="24"/>
                      <a:pt x="42" y="19"/>
                      <a:pt x="47" y="16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2"/>
                      <a:pt x="18" y="3"/>
                      <a:pt x="18" y="5"/>
                    </a:cubicBezTo>
                    <a:cubicBezTo>
                      <a:pt x="15" y="9"/>
                      <a:pt x="9" y="11"/>
                      <a:pt x="5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3" y="18"/>
                      <a:pt x="4" y="20"/>
                    </a:cubicBezTo>
                    <a:cubicBezTo>
                      <a:pt x="6" y="24"/>
                      <a:pt x="5" y="30"/>
                      <a:pt x="0" y="3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8" y="39"/>
                      <a:pt x="10" y="39"/>
                    </a:cubicBezTo>
                    <a:cubicBezTo>
                      <a:pt x="15" y="39"/>
                      <a:pt x="19" y="43"/>
                      <a:pt x="1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9" y="45"/>
                      <a:pt x="29" y="44"/>
                    </a:cubicBezTo>
                    <a:cubicBezTo>
                      <a:pt x="32" y="39"/>
                      <a:pt x="38" y="38"/>
                      <a:pt x="42" y="40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4" y="30"/>
                      <a:pt x="14" y="24"/>
                    </a:cubicBezTo>
                    <a:cubicBezTo>
                      <a:pt x="14" y="19"/>
                      <a:pt x="18" y="14"/>
                      <a:pt x="23" y="14"/>
                    </a:cubicBezTo>
                    <a:cubicBezTo>
                      <a:pt x="29" y="14"/>
                      <a:pt x="33" y="19"/>
                      <a:pt x="33" y="24"/>
                    </a:cubicBezTo>
                    <a:cubicBezTo>
                      <a:pt x="33" y="30"/>
                      <a:pt x="29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9" name="iŝlïḍé">
                <a:extLst>
                  <a:ext uri="{FF2B5EF4-FFF2-40B4-BE49-F238E27FC236}">
                    <a16:creationId xmlns:a16="http://schemas.microsoft.com/office/drawing/2014/main" id="{B25837CD-297F-4156-8B51-6370F917367B}"/>
                  </a:ext>
                </a:extLst>
              </p:cNvPr>
              <p:cNvSpPr/>
              <p:nvPr/>
            </p:nvSpPr>
            <p:spPr bwMode="auto">
              <a:xfrm>
                <a:off x="6888188" y="4926222"/>
                <a:ext cx="248581" cy="250538"/>
              </a:xfrm>
              <a:custGeom>
                <a:avLst/>
                <a:gdLst>
                  <a:gd name="T0" fmla="*/ 67 w 127"/>
                  <a:gd name="T1" fmla="*/ 0 h 128"/>
                  <a:gd name="T2" fmla="*/ 55 w 127"/>
                  <a:gd name="T3" fmla="*/ 13 h 128"/>
                  <a:gd name="T4" fmla="*/ 67 w 127"/>
                  <a:gd name="T5" fmla="*/ 25 h 128"/>
                  <a:gd name="T6" fmla="*/ 39 w 127"/>
                  <a:gd name="T7" fmla="*/ 56 h 128"/>
                  <a:gd name="T8" fmla="*/ 11 w 127"/>
                  <a:gd name="T9" fmla="*/ 56 h 128"/>
                  <a:gd name="T10" fmla="*/ 32 w 127"/>
                  <a:gd name="T11" fmla="*/ 79 h 128"/>
                  <a:gd name="T12" fmla="*/ 0 w 127"/>
                  <a:gd name="T13" fmla="*/ 123 h 128"/>
                  <a:gd name="T14" fmla="*/ 0 w 127"/>
                  <a:gd name="T15" fmla="*/ 128 h 128"/>
                  <a:gd name="T16" fmla="*/ 5 w 127"/>
                  <a:gd name="T17" fmla="*/ 128 h 128"/>
                  <a:gd name="T18" fmla="*/ 49 w 127"/>
                  <a:gd name="T19" fmla="*/ 93 h 128"/>
                  <a:gd name="T20" fmla="*/ 72 w 127"/>
                  <a:gd name="T21" fmla="*/ 116 h 128"/>
                  <a:gd name="T22" fmla="*/ 72 w 127"/>
                  <a:gd name="T23" fmla="*/ 88 h 128"/>
                  <a:gd name="T24" fmla="*/ 103 w 127"/>
                  <a:gd name="T25" fmla="*/ 61 h 128"/>
                  <a:gd name="T26" fmla="*/ 114 w 127"/>
                  <a:gd name="T27" fmla="*/ 72 h 128"/>
                  <a:gd name="T28" fmla="*/ 127 w 127"/>
                  <a:gd name="T29" fmla="*/ 61 h 128"/>
                  <a:gd name="T30" fmla="*/ 67 w 127"/>
                  <a:gd name="T31" fmla="*/ 0 h 128"/>
                  <a:gd name="T32" fmla="*/ 55 w 127"/>
                  <a:gd name="T33" fmla="*/ 69 h 128"/>
                  <a:gd name="T34" fmla="*/ 47 w 127"/>
                  <a:gd name="T35" fmla="*/ 61 h 128"/>
                  <a:gd name="T36" fmla="*/ 75 w 127"/>
                  <a:gd name="T37" fmla="*/ 33 h 128"/>
                  <a:gd name="T38" fmla="*/ 83 w 127"/>
                  <a:gd name="T39" fmla="*/ 41 h 128"/>
                  <a:gd name="T40" fmla="*/ 55 w 127"/>
                  <a:gd name="T41" fmla="*/ 6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8">
                    <a:moveTo>
                      <a:pt x="67" y="0"/>
                    </a:moveTo>
                    <a:lnTo>
                      <a:pt x="55" y="13"/>
                    </a:lnTo>
                    <a:lnTo>
                      <a:pt x="67" y="25"/>
                    </a:lnTo>
                    <a:lnTo>
                      <a:pt x="39" y="56"/>
                    </a:lnTo>
                    <a:lnTo>
                      <a:pt x="11" y="56"/>
                    </a:lnTo>
                    <a:lnTo>
                      <a:pt x="32" y="79"/>
                    </a:lnTo>
                    <a:lnTo>
                      <a:pt x="0" y="123"/>
                    </a:lnTo>
                    <a:lnTo>
                      <a:pt x="0" y="128"/>
                    </a:lnTo>
                    <a:lnTo>
                      <a:pt x="5" y="128"/>
                    </a:lnTo>
                    <a:lnTo>
                      <a:pt x="49" y="93"/>
                    </a:lnTo>
                    <a:lnTo>
                      <a:pt x="72" y="116"/>
                    </a:lnTo>
                    <a:lnTo>
                      <a:pt x="72" y="88"/>
                    </a:lnTo>
                    <a:lnTo>
                      <a:pt x="103" y="61"/>
                    </a:lnTo>
                    <a:lnTo>
                      <a:pt x="114" y="72"/>
                    </a:lnTo>
                    <a:lnTo>
                      <a:pt x="127" y="61"/>
                    </a:lnTo>
                    <a:lnTo>
                      <a:pt x="67" y="0"/>
                    </a:lnTo>
                    <a:close/>
                    <a:moveTo>
                      <a:pt x="55" y="69"/>
                    </a:moveTo>
                    <a:lnTo>
                      <a:pt x="47" y="61"/>
                    </a:lnTo>
                    <a:lnTo>
                      <a:pt x="75" y="33"/>
                    </a:lnTo>
                    <a:lnTo>
                      <a:pt x="83" y="41"/>
                    </a:lnTo>
                    <a:lnTo>
                      <a:pt x="5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30" name="iṣḷïḍè">
                <a:extLst>
                  <a:ext uri="{FF2B5EF4-FFF2-40B4-BE49-F238E27FC236}">
                    <a16:creationId xmlns:a16="http://schemas.microsoft.com/office/drawing/2014/main" id="{A65C4FBC-6242-4727-BA52-3CB952795010}"/>
                  </a:ext>
                </a:extLst>
              </p:cNvPr>
              <p:cNvSpPr/>
              <p:nvPr/>
            </p:nvSpPr>
            <p:spPr bwMode="auto">
              <a:xfrm>
                <a:off x="6868614" y="4354682"/>
                <a:ext cx="182032" cy="185946"/>
              </a:xfrm>
              <a:custGeom>
                <a:avLst/>
                <a:gdLst>
                  <a:gd name="T0" fmla="*/ 57 w 57"/>
                  <a:gd name="T1" fmla="*/ 29 h 58"/>
                  <a:gd name="T2" fmla="*/ 28 w 57"/>
                  <a:gd name="T3" fmla="*/ 58 h 58"/>
                  <a:gd name="T4" fmla="*/ 0 w 57"/>
                  <a:gd name="T5" fmla="*/ 29 h 58"/>
                  <a:gd name="T6" fmla="*/ 28 w 57"/>
                  <a:gd name="T7" fmla="*/ 0 h 58"/>
                  <a:gd name="T8" fmla="*/ 57 w 57"/>
                  <a:gd name="T9" fmla="*/ 29 h 58"/>
                  <a:gd name="T10" fmla="*/ 5 w 57"/>
                  <a:gd name="T11" fmla="*/ 29 h 58"/>
                  <a:gd name="T12" fmla="*/ 28 w 57"/>
                  <a:gd name="T13" fmla="*/ 52 h 58"/>
                  <a:gd name="T14" fmla="*/ 52 w 57"/>
                  <a:gd name="T15" fmla="*/ 29 h 58"/>
                  <a:gd name="T16" fmla="*/ 28 w 57"/>
                  <a:gd name="T17" fmla="*/ 6 h 58"/>
                  <a:gd name="T18" fmla="*/ 5 w 57"/>
                  <a:gd name="T19" fmla="*/ 29 h 58"/>
                  <a:gd name="T20" fmla="*/ 31 w 57"/>
                  <a:gd name="T21" fmla="*/ 12 h 58"/>
                  <a:gd name="T22" fmla="*/ 45 w 57"/>
                  <a:gd name="T23" fmla="*/ 26 h 58"/>
                  <a:gd name="T24" fmla="*/ 45 w 57"/>
                  <a:gd name="T25" fmla="*/ 31 h 58"/>
                  <a:gd name="T26" fmla="*/ 40 w 57"/>
                  <a:gd name="T27" fmla="*/ 31 h 58"/>
                  <a:gd name="T28" fmla="*/ 32 w 57"/>
                  <a:gd name="T29" fmla="*/ 23 h 58"/>
                  <a:gd name="T30" fmla="*/ 32 w 57"/>
                  <a:gd name="T31" fmla="*/ 43 h 58"/>
                  <a:gd name="T32" fmla="*/ 28 w 57"/>
                  <a:gd name="T33" fmla="*/ 47 h 58"/>
                  <a:gd name="T34" fmla="*/ 25 w 57"/>
                  <a:gd name="T35" fmla="*/ 43 h 58"/>
                  <a:gd name="T36" fmla="*/ 25 w 57"/>
                  <a:gd name="T37" fmla="*/ 23 h 58"/>
                  <a:gd name="T38" fmla="*/ 17 w 57"/>
                  <a:gd name="T39" fmla="*/ 31 h 58"/>
                  <a:gd name="T40" fmla="*/ 12 w 57"/>
                  <a:gd name="T41" fmla="*/ 31 h 58"/>
                  <a:gd name="T42" fmla="*/ 11 w 57"/>
                  <a:gd name="T43" fmla="*/ 29 h 58"/>
                  <a:gd name="T44" fmla="*/ 12 w 57"/>
                  <a:gd name="T45" fmla="*/ 26 h 58"/>
                  <a:gd name="T46" fmla="*/ 26 w 57"/>
                  <a:gd name="T47" fmla="*/ 12 h 58"/>
                  <a:gd name="T48" fmla="*/ 31 w 57"/>
                  <a:gd name="T4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" y="29"/>
                    </a:moveTo>
                    <a:cubicBezTo>
                      <a:pt x="5" y="42"/>
                      <a:pt x="16" y="52"/>
                      <a:pt x="28" y="52"/>
                    </a:cubicBezTo>
                    <a:cubicBezTo>
                      <a:pt x="41" y="52"/>
                      <a:pt x="52" y="42"/>
                      <a:pt x="52" y="29"/>
                    </a:cubicBezTo>
                    <a:cubicBezTo>
                      <a:pt x="52" y="16"/>
                      <a:pt x="41" y="6"/>
                      <a:pt x="28" y="6"/>
                    </a:cubicBezTo>
                    <a:cubicBezTo>
                      <a:pt x="16" y="6"/>
                      <a:pt x="5" y="16"/>
                      <a:pt x="5" y="29"/>
                    </a:cubicBezTo>
                    <a:close/>
                    <a:moveTo>
                      <a:pt x="31" y="12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7" y="28"/>
                      <a:pt x="47" y="30"/>
                      <a:pt x="45" y="31"/>
                    </a:cubicBezTo>
                    <a:cubicBezTo>
                      <a:pt x="44" y="33"/>
                      <a:pt x="42" y="33"/>
                      <a:pt x="40" y="31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5"/>
                      <a:pt x="30" y="47"/>
                      <a:pt x="28" y="47"/>
                    </a:cubicBezTo>
                    <a:cubicBezTo>
                      <a:pt x="26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5" y="33"/>
                      <a:pt x="13" y="33"/>
                      <a:pt x="12" y="31"/>
                    </a:cubicBezTo>
                    <a:cubicBezTo>
                      <a:pt x="11" y="31"/>
                      <a:pt x="11" y="30"/>
                      <a:pt x="11" y="29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30" y="11"/>
                      <a:pt x="3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31" name="íṡļidé">
                <a:extLst>
                  <a:ext uri="{FF2B5EF4-FFF2-40B4-BE49-F238E27FC236}">
                    <a16:creationId xmlns:a16="http://schemas.microsoft.com/office/drawing/2014/main" id="{DC4CF248-CA0E-469A-AF05-AF3844DC95F0}"/>
                  </a:ext>
                </a:extLst>
              </p:cNvPr>
              <p:cNvSpPr/>
              <p:nvPr/>
            </p:nvSpPr>
            <p:spPr bwMode="auto">
              <a:xfrm>
                <a:off x="6958652" y="3260536"/>
                <a:ext cx="287728" cy="160501"/>
              </a:xfrm>
              <a:custGeom>
                <a:avLst/>
                <a:gdLst>
                  <a:gd name="T0" fmla="*/ 83 w 90"/>
                  <a:gd name="T1" fmla="*/ 46 h 50"/>
                  <a:gd name="T2" fmla="*/ 85 w 90"/>
                  <a:gd name="T3" fmla="*/ 36 h 50"/>
                  <a:gd name="T4" fmla="*/ 87 w 90"/>
                  <a:gd name="T5" fmla="*/ 27 h 50"/>
                  <a:gd name="T6" fmla="*/ 89 w 90"/>
                  <a:gd name="T7" fmla="*/ 16 h 50"/>
                  <a:gd name="T8" fmla="*/ 86 w 90"/>
                  <a:gd name="T9" fmla="*/ 10 h 50"/>
                  <a:gd name="T10" fmla="*/ 64 w 90"/>
                  <a:gd name="T11" fmla="*/ 1 h 50"/>
                  <a:gd name="T12" fmla="*/ 57 w 90"/>
                  <a:gd name="T13" fmla="*/ 3 h 50"/>
                  <a:gd name="T14" fmla="*/ 52 w 90"/>
                  <a:gd name="T15" fmla="*/ 13 h 50"/>
                  <a:gd name="T16" fmla="*/ 51 w 90"/>
                  <a:gd name="T17" fmla="*/ 14 h 50"/>
                  <a:gd name="T18" fmla="*/ 15 w 90"/>
                  <a:gd name="T19" fmla="*/ 6 h 50"/>
                  <a:gd name="T20" fmla="*/ 0 w 90"/>
                  <a:gd name="T21" fmla="*/ 13 h 50"/>
                  <a:gd name="T22" fmla="*/ 8 w 90"/>
                  <a:gd name="T23" fmla="*/ 25 h 50"/>
                  <a:gd name="T24" fmla="*/ 12 w 90"/>
                  <a:gd name="T25" fmla="*/ 22 h 50"/>
                  <a:gd name="T26" fmla="*/ 17 w 90"/>
                  <a:gd name="T27" fmla="*/ 30 h 50"/>
                  <a:gd name="T28" fmla="*/ 25 w 90"/>
                  <a:gd name="T29" fmla="*/ 25 h 50"/>
                  <a:gd name="T30" fmla="*/ 30 w 90"/>
                  <a:gd name="T31" fmla="*/ 33 h 50"/>
                  <a:gd name="T32" fmla="*/ 38 w 90"/>
                  <a:gd name="T33" fmla="*/ 28 h 50"/>
                  <a:gd name="T34" fmla="*/ 43 w 90"/>
                  <a:gd name="T35" fmla="*/ 35 h 50"/>
                  <a:gd name="T36" fmla="*/ 47 w 90"/>
                  <a:gd name="T37" fmla="*/ 33 h 50"/>
                  <a:gd name="T38" fmla="*/ 47 w 90"/>
                  <a:gd name="T39" fmla="*/ 34 h 50"/>
                  <a:gd name="T40" fmla="*/ 48 w 90"/>
                  <a:gd name="T41" fmla="*/ 45 h 50"/>
                  <a:gd name="T42" fmla="*/ 54 w 90"/>
                  <a:gd name="T43" fmla="*/ 50 h 50"/>
                  <a:gd name="T44" fmla="*/ 78 w 90"/>
                  <a:gd name="T45" fmla="*/ 50 h 50"/>
                  <a:gd name="T46" fmla="*/ 83 w 90"/>
                  <a:gd name="T47" fmla="*/ 46 h 50"/>
                  <a:gd name="T48" fmla="*/ 17 w 90"/>
                  <a:gd name="T49" fmla="*/ 15 h 50"/>
                  <a:gd name="T50" fmla="*/ 18 w 90"/>
                  <a:gd name="T51" fmla="*/ 11 h 50"/>
                  <a:gd name="T52" fmla="*/ 49 w 90"/>
                  <a:gd name="T53" fmla="*/ 17 h 50"/>
                  <a:gd name="T54" fmla="*/ 48 w 90"/>
                  <a:gd name="T55" fmla="*/ 22 h 50"/>
                  <a:gd name="T56" fmla="*/ 17 w 90"/>
                  <a:gd name="T57" fmla="*/ 15 h 50"/>
                  <a:gd name="T58" fmla="*/ 73 w 90"/>
                  <a:gd name="T59" fmla="*/ 45 h 50"/>
                  <a:gd name="T60" fmla="*/ 69 w 90"/>
                  <a:gd name="T61" fmla="*/ 44 h 50"/>
                  <a:gd name="T62" fmla="*/ 67 w 90"/>
                  <a:gd name="T63" fmla="*/ 41 h 50"/>
                  <a:gd name="T64" fmla="*/ 73 w 90"/>
                  <a:gd name="T65" fmla="*/ 14 h 50"/>
                  <a:gd name="T66" fmla="*/ 75 w 90"/>
                  <a:gd name="T67" fmla="*/ 12 h 50"/>
                  <a:gd name="T68" fmla="*/ 80 w 90"/>
                  <a:gd name="T69" fmla="*/ 13 h 50"/>
                  <a:gd name="T70" fmla="*/ 82 w 90"/>
                  <a:gd name="T71" fmla="*/ 16 h 50"/>
                  <a:gd name="T72" fmla="*/ 76 w 90"/>
                  <a:gd name="T73" fmla="*/ 43 h 50"/>
                  <a:gd name="T74" fmla="*/ 73 w 90"/>
                  <a:gd name="T7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50">
                    <a:moveTo>
                      <a:pt x="83" y="46"/>
                    </a:moveTo>
                    <a:cubicBezTo>
                      <a:pt x="85" y="36"/>
                      <a:pt x="85" y="36"/>
                      <a:pt x="85" y="36"/>
                    </a:cubicBezTo>
                    <a:cubicBezTo>
                      <a:pt x="86" y="33"/>
                      <a:pt x="87" y="29"/>
                      <a:pt x="87" y="27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90" y="14"/>
                      <a:pt x="88" y="11"/>
                      <a:pt x="86" y="1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0"/>
                      <a:pt x="59" y="1"/>
                      <a:pt x="57" y="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3"/>
                      <a:pt x="51" y="13"/>
                      <a:pt x="51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3"/>
                      <a:pt x="47" y="34"/>
                      <a:pt x="47" y="3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9" y="48"/>
                      <a:pt x="51" y="50"/>
                      <a:pt x="54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0" y="50"/>
                      <a:pt x="83" y="48"/>
                      <a:pt x="83" y="46"/>
                    </a:cubicBezTo>
                    <a:close/>
                    <a:moveTo>
                      <a:pt x="17" y="15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22"/>
                      <a:pt x="48" y="22"/>
                      <a:pt x="48" y="22"/>
                    </a:cubicBezTo>
                    <a:lnTo>
                      <a:pt x="17" y="15"/>
                    </a:lnTo>
                    <a:close/>
                    <a:moveTo>
                      <a:pt x="73" y="45"/>
                    </a:move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44"/>
                      <a:pt x="67" y="42"/>
                      <a:pt x="67" y="41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3"/>
                      <a:pt x="74" y="12"/>
                      <a:pt x="75" y="1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3"/>
                      <a:pt x="82" y="15"/>
                      <a:pt x="82" y="16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4"/>
                      <a:pt x="74" y="45"/>
                      <a:pt x="7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32" name="îṩliďê">
                <a:extLst>
                  <a:ext uri="{FF2B5EF4-FFF2-40B4-BE49-F238E27FC236}">
                    <a16:creationId xmlns:a16="http://schemas.microsoft.com/office/drawing/2014/main" id="{9B780FC9-E15C-47FA-A5DB-CF4B43F15DE2}"/>
                  </a:ext>
                </a:extLst>
              </p:cNvPr>
              <p:cNvSpPr/>
              <p:nvPr/>
            </p:nvSpPr>
            <p:spPr bwMode="auto">
              <a:xfrm>
                <a:off x="7696565" y="835405"/>
                <a:ext cx="207477" cy="205519"/>
              </a:xfrm>
              <a:custGeom>
                <a:avLst/>
                <a:gdLst>
                  <a:gd name="T0" fmla="*/ 0 w 65"/>
                  <a:gd name="T1" fmla="*/ 32 h 64"/>
                  <a:gd name="T2" fmla="*/ 65 w 65"/>
                  <a:gd name="T3" fmla="*/ 32 h 64"/>
                  <a:gd name="T4" fmla="*/ 51 w 65"/>
                  <a:gd name="T5" fmla="*/ 42 h 64"/>
                  <a:gd name="T6" fmla="*/ 60 w 65"/>
                  <a:gd name="T7" fmla="*/ 34 h 64"/>
                  <a:gd name="T8" fmla="*/ 51 w 65"/>
                  <a:gd name="T9" fmla="*/ 42 h 64"/>
                  <a:gd name="T10" fmla="*/ 13 w 65"/>
                  <a:gd name="T11" fmla="*/ 30 h 64"/>
                  <a:gd name="T12" fmla="*/ 7 w 65"/>
                  <a:gd name="T13" fmla="*/ 21 h 64"/>
                  <a:gd name="T14" fmla="*/ 46 w 65"/>
                  <a:gd name="T15" fmla="*/ 21 h 64"/>
                  <a:gd name="T16" fmla="*/ 35 w 65"/>
                  <a:gd name="T17" fmla="*/ 30 h 64"/>
                  <a:gd name="T18" fmla="*/ 46 w 65"/>
                  <a:gd name="T19" fmla="*/ 21 h 64"/>
                  <a:gd name="T20" fmla="*/ 35 w 65"/>
                  <a:gd name="T21" fmla="*/ 4 h 64"/>
                  <a:gd name="T22" fmla="*/ 42 w 65"/>
                  <a:gd name="T23" fmla="*/ 11 h 64"/>
                  <a:gd name="T24" fmla="*/ 35 w 65"/>
                  <a:gd name="T25" fmla="*/ 17 h 64"/>
                  <a:gd name="T26" fmla="*/ 27 w 65"/>
                  <a:gd name="T27" fmla="*/ 6 h 64"/>
                  <a:gd name="T28" fmla="*/ 30 w 65"/>
                  <a:gd name="T29" fmla="*/ 17 h 64"/>
                  <a:gd name="T30" fmla="*/ 23 w 65"/>
                  <a:gd name="T31" fmla="*/ 11 h 64"/>
                  <a:gd name="T32" fmla="*/ 30 w 65"/>
                  <a:gd name="T33" fmla="*/ 30 h 64"/>
                  <a:gd name="T34" fmla="*/ 19 w 65"/>
                  <a:gd name="T35" fmla="*/ 21 h 64"/>
                  <a:gd name="T36" fmla="*/ 7 w 65"/>
                  <a:gd name="T37" fmla="*/ 42 h 64"/>
                  <a:gd name="T38" fmla="*/ 13 w 65"/>
                  <a:gd name="T39" fmla="*/ 34 h 64"/>
                  <a:gd name="T40" fmla="*/ 7 w 65"/>
                  <a:gd name="T41" fmla="*/ 42 h 64"/>
                  <a:gd name="T42" fmla="*/ 30 w 65"/>
                  <a:gd name="T43" fmla="*/ 34 h 64"/>
                  <a:gd name="T44" fmla="*/ 19 w 65"/>
                  <a:gd name="T45" fmla="*/ 42 h 64"/>
                  <a:gd name="T46" fmla="*/ 30 w 65"/>
                  <a:gd name="T47" fmla="*/ 47 h 64"/>
                  <a:gd name="T48" fmla="*/ 27 w 65"/>
                  <a:gd name="T49" fmla="*/ 58 h 64"/>
                  <a:gd name="T50" fmla="*/ 20 w 65"/>
                  <a:gd name="T51" fmla="*/ 47 h 64"/>
                  <a:gd name="T52" fmla="*/ 42 w 65"/>
                  <a:gd name="T53" fmla="*/ 52 h 64"/>
                  <a:gd name="T54" fmla="*/ 35 w 65"/>
                  <a:gd name="T55" fmla="*/ 59 h 64"/>
                  <a:gd name="T56" fmla="*/ 45 w 65"/>
                  <a:gd name="T57" fmla="*/ 47 h 64"/>
                  <a:gd name="T58" fmla="*/ 35 w 65"/>
                  <a:gd name="T59" fmla="*/ 42 h 64"/>
                  <a:gd name="T60" fmla="*/ 47 w 65"/>
                  <a:gd name="T61" fmla="*/ 34 h 64"/>
                  <a:gd name="T62" fmla="*/ 35 w 65"/>
                  <a:gd name="T63" fmla="*/ 42 h 64"/>
                  <a:gd name="T64" fmla="*/ 51 w 65"/>
                  <a:gd name="T65" fmla="*/ 21 h 64"/>
                  <a:gd name="T66" fmla="*/ 60 w 65"/>
                  <a:gd name="T67" fmla="*/ 30 h 64"/>
                  <a:gd name="T68" fmla="*/ 56 w 65"/>
                  <a:gd name="T69" fmla="*/ 17 h 64"/>
                  <a:gd name="T70" fmla="*/ 44 w 65"/>
                  <a:gd name="T71" fmla="*/ 7 h 64"/>
                  <a:gd name="T72" fmla="*/ 56 w 65"/>
                  <a:gd name="T73" fmla="*/ 17 h 64"/>
                  <a:gd name="T74" fmla="*/ 20 w 65"/>
                  <a:gd name="T75" fmla="*/ 7 h 64"/>
                  <a:gd name="T76" fmla="*/ 9 w 65"/>
                  <a:gd name="T77" fmla="*/ 17 h 64"/>
                  <a:gd name="T78" fmla="*/ 9 w 65"/>
                  <a:gd name="T79" fmla="*/ 47 h 64"/>
                  <a:gd name="T80" fmla="*/ 20 w 65"/>
                  <a:gd name="T81" fmla="*/ 57 h 64"/>
                  <a:gd name="T82" fmla="*/ 9 w 65"/>
                  <a:gd name="T83" fmla="*/ 47 h 64"/>
                  <a:gd name="T84" fmla="*/ 44 w 65"/>
                  <a:gd name="T85" fmla="*/ 57 h 64"/>
                  <a:gd name="T86" fmla="*/ 56 w 65"/>
                  <a:gd name="T87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" h="64">
                    <a:moveTo>
                      <a:pt x="32" y="0"/>
                    </a:move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4"/>
                      <a:pt x="32" y="64"/>
                    </a:cubicBezTo>
                    <a:cubicBezTo>
                      <a:pt x="50" y="64"/>
                      <a:pt x="65" y="49"/>
                      <a:pt x="65" y="32"/>
                    </a:cubicBezTo>
                    <a:cubicBezTo>
                      <a:pt x="65" y="14"/>
                      <a:pt x="50" y="0"/>
                      <a:pt x="32" y="0"/>
                    </a:cubicBezTo>
                    <a:close/>
                    <a:moveTo>
                      <a:pt x="51" y="42"/>
                    </a:moveTo>
                    <a:cubicBezTo>
                      <a:pt x="51" y="40"/>
                      <a:pt x="52" y="37"/>
                      <a:pt x="52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7"/>
                      <a:pt x="59" y="40"/>
                      <a:pt x="58" y="42"/>
                    </a:cubicBezTo>
                    <a:lnTo>
                      <a:pt x="51" y="42"/>
                    </a:lnTo>
                    <a:close/>
                    <a:moveTo>
                      <a:pt x="14" y="21"/>
                    </a:moveTo>
                    <a:cubicBezTo>
                      <a:pt x="14" y="24"/>
                      <a:pt x="13" y="27"/>
                      <a:pt x="13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27"/>
                      <a:pt x="6" y="24"/>
                      <a:pt x="7" y="21"/>
                    </a:cubicBezTo>
                    <a:lnTo>
                      <a:pt x="14" y="21"/>
                    </a:lnTo>
                    <a:close/>
                    <a:moveTo>
                      <a:pt x="46" y="21"/>
                    </a:moveTo>
                    <a:cubicBezTo>
                      <a:pt x="47" y="24"/>
                      <a:pt x="47" y="27"/>
                      <a:pt x="47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46" y="21"/>
                    </a:lnTo>
                    <a:close/>
                    <a:moveTo>
                      <a:pt x="35" y="17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36" y="5"/>
                      <a:pt x="37" y="5"/>
                      <a:pt x="38" y="6"/>
                    </a:cubicBezTo>
                    <a:cubicBezTo>
                      <a:pt x="39" y="7"/>
                      <a:pt x="41" y="9"/>
                      <a:pt x="42" y="11"/>
                    </a:cubicBezTo>
                    <a:cubicBezTo>
                      <a:pt x="43" y="13"/>
                      <a:pt x="44" y="15"/>
                      <a:pt x="45" y="17"/>
                    </a:cubicBezTo>
                    <a:cubicBezTo>
                      <a:pt x="35" y="17"/>
                      <a:pt x="35" y="17"/>
                      <a:pt x="35" y="17"/>
                    </a:cubicBezTo>
                    <a:close/>
                    <a:moveTo>
                      <a:pt x="23" y="11"/>
                    </a:moveTo>
                    <a:cubicBezTo>
                      <a:pt x="24" y="9"/>
                      <a:pt x="26" y="7"/>
                      <a:pt x="27" y="6"/>
                    </a:cubicBezTo>
                    <a:cubicBezTo>
                      <a:pt x="28" y="5"/>
                      <a:pt x="29" y="5"/>
                      <a:pt x="30" y="4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5"/>
                      <a:pt x="22" y="13"/>
                      <a:pt x="23" y="11"/>
                    </a:cubicBezTo>
                    <a:close/>
                    <a:moveTo>
                      <a:pt x="30" y="21"/>
                    </a:moveTo>
                    <a:cubicBezTo>
                      <a:pt x="30" y="30"/>
                      <a:pt x="30" y="30"/>
                      <a:pt x="30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7"/>
                      <a:pt x="18" y="24"/>
                      <a:pt x="19" y="21"/>
                    </a:cubicBezTo>
                    <a:lnTo>
                      <a:pt x="30" y="21"/>
                    </a:lnTo>
                    <a:close/>
                    <a:moveTo>
                      <a:pt x="7" y="42"/>
                    </a:moveTo>
                    <a:cubicBezTo>
                      <a:pt x="6" y="40"/>
                      <a:pt x="5" y="37"/>
                      <a:pt x="5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7"/>
                      <a:pt x="14" y="40"/>
                      <a:pt x="14" y="42"/>
                    </a:cubicBezTo>
                    <a:lnTo>
                      <a:pt x="7" y="42"/>
                    </a:lnTo>
                    <a:close/>
                    <a:moveTo>
                      <a:pt x="18" y="34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8" y="40"/>
                      <a:pt x="18" y="37"/>
                      <a:pt x="18" y="34"/>
                    </a:cubicBezTo>
                    <a:close/>
                    <a:moveTo>
                      <a:pt x="30" y="47"/>
                    </a:move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9"/>
                      <a:pt x="28" y="58"/>
                      <a:pt x="27" y="58"/>
                    </a:cubicBezTo>
                    <a:cubicBezTo>
                      <a:pt x="26" y="57"/>
                      <a:pt x="24" y="55"/>
                      <a:pt x="23" y="52"/>
                    </a:cubicBezTo>
                    <a:cubicBezTo>
                      <a:pt x="22" y="51"/>
                      <a:pt x="21" y="49"/>
                      <a:pt x="20" y="47"/>
                    </a:cubicBezTo>
                    <a:cubicBezTo>
                      <a:pt x="30" y="47"/>
                      <a:pt x="30" y="47"/>
                      <a:pt x="30" y="47"/>
                    </a:cubicBezTo>
                    <a:close/>
                    <a:moveTo>
                      <a:pt x="42" y="52"/>
                    </a:moveTo>
                    <a:cubicBezTo>
                      <a:pt x="41" y="55"/>
                      <a:pt x="39" y="57"/>
                      <a:pt x="38" y="58"/>
                    </a:cubicBezTo>
                    <a:cubicBezTo>
                      <a:pt x="37" y="58"/>
                      <a:pt x="36" y="59"/>
                      <a:pt x="35" y="59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9"/>
                      <a:pt x="43" y="51"/>
                      <a:pt x="42" y="52"/>
                    </a:cubicBezTo>
                    <a:close/>
                    <a:moveTo>
                      <a:pt x="35" y="42"/>
                    </a:moveTo>
                    <a:cubicBezTo>
                      <a:pt x="35" y="34"/>
                      <a:pt x="35" y="34"/>
                      <a:pt x="35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7"/>
                      <a:pt x="47" y="40"/>
                      <a:pt x="46" y="42"/>
                    </a:cubicBezTo>
                    <a:lnTo>
                      <a:pt x="35" y="42"/>
                    </a:lnTo>
                    <a:close/>
                    <a:moveTo>
                      <a:pt x="52" y="30"/>
                    </a:moveTo>
                    <a:cubicBezTo>
                      <a:pt x="52" y="27"/>
                      <a:pt x="51" y="24"/>
                      <a:pt x="51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4"/>
                      <a:pt x="60" y="27"/>
                      <a:pt x="60" y="30"/>
                    </a:cubicBezTo>
                    <a:lnTo>
                      <a:pt x="52" y="30"/>
                    </a:lnTo>
                    <a:close/>
                    <a:moveTo>
                      <a:pt x="56" y="17"/>
                    </a:moveTo>
                    <a:cubicBezTo>
                      <a:pt x="50" y="17"/>
                      <a:pt x="50" y="17"/>
                      <a:pt x="50" y="17"/>
                    </a:cubicBezTo>
                    <a:cubicBezTo>
                      <a:pt x="48" y="13"/>
                      <a:pt x="47" y="9"/>
                      <a:pt x="44" y="7"/>
                    </a:cubicBezTo>
                    <a:cubicBezTo>
                      <a:pt x="47" y="8"/>
                      <a:pt x="50" y="10"/>
                      <a:pt x="52" y="12"/>
                    </a:cubicBezTo>
                    <a:cubicBezTo>
                      <a:pt x="54" y="14"/>
                      <a:pt x="55" y="15"/>
                      <a:pt x="56" y="17"/>
                    </a:cubicBezTo>
                    <a:close/>
                    <a:moveTo>
                      <a:pt x="13" y="12"/>
                    </a:moveTo>
                    <a:cubicBezTo>
                      <a:pt x="15" y="10"/>
                      <a:pt x="18" y="8"/>
                      <a:pt x="20" y="7"/>
                    </a:cubicBezTo>
                    <a:cubicBezTo>
                      <a:pt x="18" y="9"/>
                      <a:pt x="17" y="13"/>
                      <a:pt x="15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5"/>
                      <a:pt x="11" y="14"/>
                      <a:pt x="13" y="12"/>
                    </a:cubicBezTo>
                    <a:close/>
                    <a:moveTo>
                      <a:pt x="9" y="47"/>
                    </a:moveTo>
                    <a:cubicBezTo>
                      <a:pt x="15" y="47"/>
                      <a:pt x="15" y="47"/>
                      <a:pt x="15" y="47"/>
                    </a:cubicBezTo>
                    <a:cubicBezTo>
                      <a:pt x="17" y="51"/>
                      <a:pt x="18" y="54"/>
                      <a:pt x="20" y="57"/>
                    </a:cubicBezTo>
                    <a:cubicBezTo>
                      <a:pt x="18" y="55"/>
                      <a:pt x="15" y="54"/>
                      <a:pt x="13" y="51"/>
                    </a:cubicBezTo>
                    <a:cubicBezTo>
                      <a:pt x="11" y="50"/>
                      <a:pt x="10" y="48"/>
                      <a:pt x="9" y="47"/>
                    </a:cubicBezTo>
                    <a:close/>
                    <a:moveTo>
                      <a:pt x="52" y="51"/>
                    </a:moveTo>
                    <a:cubicBezTo>
                      <a:pt x="50" y="54"/>
                      <a:pt x="47" y="55"/>
                      <a:pt x="44" y="57"/>
                    </a:cubicBezTo>
                    <a:cubicBezTo>
                      <a:pt x="47" y="54"/>
                      <a:pt x="48" y="51"/>
                      <a:pt x="50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8"/>
                      <a:pt x="54" y="50"/>
                      <a:pt x="5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33" name="ïṩḻiďê">
                <a:extLst>
                  <a:ext uri="{FF2B5EF4-FFF2-40B4-BE49-F238E27FC236}">
                    <a16:creationId xmlns:a16="http://schemas.microsoft.com/office/drawing/2014/main" id="{F3BF8C9C-237C-4528-A8E1-106034B12F34}"/>
                  </a:ext>
                </a:extLst>
              </p:cNvPr>
              <p:cNvSpPr/>
              <p:nvPr/>
            </p:nvSpPr>
            <p:spPr bwMode="auto">
              <a:xfrm>
                <a:off x="8217214" y="5047577"/>
                <a:ext cx="191818" cy="195733"/>
              </a:xfrm>
              <a:custGeom>
                <a:avLst/>
                <a:gdLst>
                  <a:gd name="T0" fmla="*/ 30 w 60"/>
                  <a:gd name="T1" fmla="*/ 0 h 61"/>
                  <a:gd name="T2" fmla="*/ 0 w 60"/>
                  <a:gd name="T3" fmla="*/ 31 h 61"/>
                  <a:gd name="T4" fmla="*/ 30 w 60"/>
                  <a:gd name="T5" fmla="*/ 61 h 61"/>
                  <a:gd name="T6" fmla="*/ 60 w 60"/>
                  <a:gd name="T7" fmla="*/ 31 h 61"/>
                  <a:gd name="T8" fmla="*/ 30 w 60"/>
                  <a:gd name="T9" fmla="*/ 0 h 61"/>
                  <a:gd name="T10" fmla="*/ 30 w 60"/>
                  <a:gd name="T11" fmla="*/ 55 h 61"/>
                  <a:gd name="T12" fmla="*/ 5 w 60"/>
                  <a:gd name="T13" fmla="*/ 31 h 61"/>
                  <a:gd name="T14" fmla="*/ 30 w 60"/>
                  <a:gd name="T15" fmla="*/ 6 h 61"/>
                  <a:gd name="T16" fmla="*/ 55 w 60"/>
                  <a:gd name="T17" fmla="*/ 31 h 61"/>
                  <a:gd name="T18" fmla="*/ 30 w 60"/>
                  <a:gd name="T19" fmla="*/ 55 h 61"/>
                  <a:gd name="T20" fmla="*/ 26 w 60"/>
                  <a:gd name="T21" fmla="*/ 15 h 61"/>
                  <a:gd name="T22" fmla="*/ 34 w 60"/>
                  <a:gd name="T23" fmla="*/ 15 h 61"/>
                  <a:gd name="T24" fmla="*/ 34 w 60"/>
                  <a:gd name="T25" fmla="*/ 23 h 61"/>
                  <a:gd name="T26" fmla="*/ 26 w 60"/>
                  <a:gd name="T27" fmla="*/ 23 h 61"/>
                  <a:gd name="T28" fmla="*/ 26 w 60"/>
                  <a:gd name="T29" fmla="*/ 15 h 61"/>
                  <a:gd name="T30" fmla="*/ 38 w 60"/>
                  <a:gd name="T31" fmla="*/ 46 h 61"/>
                  <a:gd name="T32" fmla="*/ 22 w 60"/>
                  <a:gd name="T33" fmla="*/ 46 h 61"/>
                  <a:gd name="T34" fmla="*/ 22 w 60"/>
                  <a:gd name="T35" fmla="*/ 42 h 61"/>
                  <a:gd name="T36" fmla="*/ 26 w 60"/>
                  <a:gd name="T37" fmla="*/ 42 h 61"/>
                  <a:gd name="T38" fmla="*/ 26 w 60"/>
                  <a:gd name="T39" fmla="*/ 31 h 61"/>
                  <a:gd name="T40" fmla="*/ 22 w 60"/>
                  <a:gd name="T41" fmla="*/ 31 h 61"/>
                  <a:gd name="T42" fmla="*/ 22 w 60"/>
                  <a:gd name="T43" fmla="*/ 27 h 61"/>
                  <a:gd name="T44" fmla="*/ 34 w 60"/>
                  <a:gd name="T45" fmla="*/ 27 h 61"/>
                  <a:gd name="T46" fmla="*/ 34 w 60"/>
                  <a:gd name="T47" fmla="*/ 42 h 61"/>
                  <a:gd name="T48" fmla="*/ 38 w 60"/>
                  <a:gd name="T49" fmla="*/ 42 h 61"/>
                  <a:gd name="T50" fmla="*/ 38 w 60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  <a:moveTo>
                      <a:pt x="30" y="55"/>
                    </a:moveTo>
                    <a:cubicBezTo>
                      <a:pt x="16" y="55"/>
                      <a:pt x="5" y="44"/>
                      <a:pt x="5" y="31"/>
                    </a:cubicBezTo>
                    <a:cubicBezTo>
                      <a:pt x="5" y="17"/>
                      <a:pt x="16" y="6"/>
                      <a:pt x="30" y="6"/>
                    </a:cubicBezTo>
                    <a:cubicBezTo>
                      <a:pt x="44" y="6"/>
                      <a:pt x="55" y="17"/>
                      <a:pt x="55" y="31"/>
                    </a:cubicBezTo>
                    <a:cubicBezTo>
                      <a:pt x="55" y="44"/>
                      <a:pt x="44" y="55"/>
                      <a:pt x="30" y="55"/>
                    </a:cubicBezTo>
                    <a:close/>
                    <a:moveTo>
                      <a:pt x="26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6" y="23"/>
                      <a:pt x="26" y="23"/>
                      <a:pt x="26" y="23"/>
                    </a:cubicBezTo>
                    <a:lnTo>
                      <a:pt x="26" y="15"/>
                    </a:lnTo>
                    <a:close/>
                    <a:moveTo>
                      <a:pt x="38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34" name="íṥḻíďê">
                <a:extLst>
                  <a:ext uri="{FF2B5EF4-FFF2-40B4-BE49-F238E27FC236}">
                    <a16:creationId xmlns:a16="http://schemas.microsoft.com/office/drawing/2014/main" id="{87054BC3-F0A7-4FCB-AEAD-D11EA8BB4C5C}"/>
                  </a:ext>
                </a:extLst>
              </p:cNvPr>
              <p:cNvSpPr/>
              <p:nvPr/>
            </p:nvSpPr>
            <p:spPr bwMode="auto">
              <a:xfrm>
                <a:off x="7085879" y="5474274"/>
                <a:ext cx="221179" cy="219221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55 w 69"/>
                  <a:gd name="T11" fmla="*/ 30 h 69"/>
                  <a:gd name="T12" fmla="*/ 36 w 69"/>
                  <a:gd name="T13" fmla="*/ 56 h 69"/>
                  <a:gd name="T14" fmla="*/ 28 w 69"/>
                  <a:gd name="T15" fmla="*/ 52 h 69"/>
                  <a:gd name="T16" fmla="*/ 21 w 69"/>
                  <a:gd name="T17" fmla="*/ 32 h 69"/>
                  <a:gd name="T18" fmla="*/ 16 w 69"/>
                  <a:gd name="T19" fmla="*/ 33 h 69"/>
                  <a:gd name="T20" fmla="*/ 14 w 69"/>
                  <a:gd name="T21" fmla="*/ 31 h 69"/>
                  <a:gd name="T22" fmla="*/ 27 w 69"/>
                  <a:gd name="T23" fmla="*/ 22 h 69"/>
                  <a:gd name="T24" fmla="*/ 34 w 69"/>
                  <a:gd name="T25" fmla="*/ 36 h 69"/>
                  <a:gd name="T26" fmla="*/ 37 w 69"/>
                  <a:gd name="T27" fmla="*/ 44 h 69"/>
                  <a:gd name="T28" fmla="*/ 43 w 69"/>
                  <a:gd name="T29" fmla="*/ 36 h 69"/>
                  <a:gd name="T30" fmla="*/ 38 w 69"/>
                  <a:gd name="T31" fmla="*/ 31 h 69"/>
                  <a:gd name="T32" fmla="*/ 55 w 69"/>
                  <a:gd name="T33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69"/>
                      <a:pt x="35" y="69"/>
                    </a:cubicBezTo>
                    <a:cubicBezTo>
                      <a:pt x="54" y="69"/>
                      <a:pt x="69" y="54"/>
                      <a:pt x="69" y="35"/>
                    </a:cubicBezTo>
                    <a:cubicBezTo>
                      <a:pt x="69" y="16"/>
                      <a:pt x="54" y="0"/>
                      <a:pt x="35" y="0"/>
                    </a:cubicBezTo>
                    <a:close/>
                    <a:moveTo>
                      <a:pt x="55" y="30"/>
                    </a:moveTo>
                    <a:cubicBezTo>
                      <a:pt x="53" y="43"/>
                      <a:pt x="40" y="54"/>
                      <a:pt x="36" y="56"/>
                    </a:cubicBezTo>
                    <a:cubicBezTo>
                      <a:pt x="32" y="58"/>
                      <a:pt x="29" y="55"/>
                      <a:pt x="28" y="52"/>
                    </a:cubicBezTo>
                    <a:cubicBezTo>
                      <a:pt x="26" y="49"/>
                      <a:pt x="22" y="33"/>
                      <a:pt x="21" y="32"/>
                    </a:cubicBezTo>
                    <a:cubicBezTo>
                      <a:pt x="19" y="30"/>
                      <a:pt x="16" y="33"/>
                      <a:pt x="16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21" y="23"/>
                      <a:pt x="27" y="22"/>
                    </a:cubicBezTo>
                    <a:cubicBezTo>
                      <a:pt x="32" y="21"/>
                      <a:pt x="32" y="30"/>
                      <a:pt x="34" y="36"/>
                    </a:cubicBezTo>
                    <a:cubicBezTo>
                      <a:pt x="35" y="41"/>
                      <a:pt x="36" y="44"/>
                      <a:pt x="37" y="44"/>
                    </a:cubicBezTo>
                    <a:cubicBezTo>
                      <a:pt x="38" y="44"/>
                      <a:pt x="40" y="41"/>
                      <a:pt x="43" y="36"/>
                    </a:cubicBezTo>
                    <a:cubicBezTo>
                      <a:pt x="45" y="32"/>
                      <a:pt x="42" y="28"/>
                      <a:pt x="38" y="31"/>
                    </a:cubicBezTo>
                    <a:cubicBezTo>
                      <a:pt x="40" y="20"/>
                      <a:pt x="57" y="17"/>
                      <a:pt x="5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35" name="iṧḻîdê">
                <a:extLst>
                  <a:ext uri="{FF2B5EF4-FFF2-40B4-BE49-F238E27FC236}">
                    <a16:creationId xmlns:a16="http://schemas.microsoft.com/office/drawing/2014/main" id="{6BB6BFA2-5287-4EEB-A078-9500EF71EC03}"/>
                  </a:ext>
                </a:extLst>
              </p:cNvPr>
              <p:cNvSpPr/>
              <p:nvPr/>
            </p:nvSpPr>
            <p:spPr bwMode="auto">
              <a:xfrm>
                <a:off x="10199988" y="5985138"/>
                <a:ext cx="381680" cy="338617"/>
              </a:xfrm>
              <a:custGeom>
                <a:avLst/>
                <a:gdLst>
                  <a:gd name="T0" fmla="*/ 50 w 119"/>
                  <a:gd name="T1" fmla="*/ 0 h 106"/>
                  <a:gd name="T2" fmla="*/ 50 w 119"/>
                  <a:gd name="T3" fmla="*/ 0 h 106"/>
                  <a:gd name="T4" fmla="*/ 99 w 119"/>
                  <a:gd name="T5" fmla="*/ 40 h 106"/>
                  <a:gd name="T6" fmla="*/ 50 w 119"/>
                  <a:gd name="T7" fmla="*/ 81 h 106"/>
                  <a:gd name="T8" fmla="*/ 42 w 119"/>
                  <a:gd name="T9" fmla="*/ 80 h 106"/>
                  <a:gd name="T10" fmla="*/ 7 w 119"/>
                  <a:gd name="T11" fmla="*/ 93 h 106"/>
                  <a:gd name="T12" fmla="*/ 7 w 119"/>
                  <a:gd name="T13" fmla="*/ 90 h 106"/>
                  <a:gd name="T14" fmla="*/ 19 w 119"/>
                  <a:gd name="T15" fmla="*/ 74 h 106"/>
                  <a:gd name="T16" fmla="*/ 18 w 119"/>
                  <a:gd name="T17" fmla="*/ 72 h 106"/>
                  <a:gd name="T18" fmla="*/ 0 w 119"/>
                  <a:gd name="T19" fmla="*/ 40 h 106"/>
                  <a:gd name="T20" fmla="*/ 50 w 119"/>
                  <a:gd name="T21" fmla="*/ 0 h 106"/>
                  <a:gd name="T22" fmla="*/ 103 w 119"/>
                  <a:gd name="T23" fmla="*/ 90 h 106"/>
                  <a:gd name="T24" fmla="*/ 113 w 119"/>
                  <a:gd name="T25" fmla="*/ 104 h 106"/>
                  <a:gd name="T26" fmla="*/ 113 w 119"/>
                  <a:gd name="T27" fmla="*/ 106 h 106"/>
                  <a:gd name="T28" fmla="*/ 83 w 119"/>
                  <a:gd name="T29" fmla="*/ 95 h 106"/>
                  <a:gd name="T30" fmla="*/ 76 w 119"/>
                  <a:gd name="T31" fmla="*/ 96 h 106"/>
                  <a:gd name="T32" fmla="*/ 50 w 119"/>
                  <a:gd name="T33" fmla="*/ 88 h 106"/>
                  <a:gd name="T34" fmla="*/ 90 w 119"/>
                  <a:gd name="T35" fmla="*/ 75 h 106"/>
                  <a:gd name="T36" fmla="*/ 103 w 119"/>
                  <a:gd name="T37" fmla="*/ 60 h 106"/>
                  <a:gd name="T38" fmla="*/ 107 w 119"/>
                  <a:gd name="T39" fmla="*/ 40 h 106"/>
                  <a:gd name="T40" fmla="*/ 107 w 119"/>
                  <a:gd name="T41" fmla="*/ 37 h 106"/>
                  <a:gd name="T42" fmla="*/ 119 w 119"/>
                  <a:gd name="T43" fmla="*/ 61 h 106"/>
                  <a:gd name="T44" fmla="*/ 103 w 119"/>
                  <a:gd name="T45" fmla="*/ 88 h 106"/>
                  <a:gd name="T46" fmla="*/ 103 w 119"/>
                  <a:gd name="T47" fmla="*/ 9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6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7" y="0"/>
                      <a:pt x="99" y="18"/>
                      <a:pt x="99" y="40"/>
                    </a:cubicBezTo>
                    <a:cubicBezTo>
                      <a:pt x="99" y="63"/>
                      <a:pt x="77" y="81"/>
                      <a:pt x="50" y="81"/>
                    </a:cubicBezTo>
                    <a:cubicBezTo>
                      <a:pt x="47" y="81"/>
                      <a:pt x="44" y="80"/>
                      <a:pt x="42" y="80"/>
                    </a:cubicBezTo>
                    <a:cubicBezTo>
                      <a:pt x="31" y="91"/>
                      <a:pt x="19" y="93"/>
                      <a:pt x="7" y="93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13" y="87"/>
                      <a:pt x="19" y="81"/>
                      <a:pt x="19" y="74"/>
                    </a:cubicBezTo>
                    <a:cubicBezTo>
                      <a:pt x="19" y="73"/>
                      <a:pt x="19" y="72"/>
                      <a:pt x="18" y="72"/>
                    </a:cubicBezTo>
                    <a:cubicBezTo>
                      <a:pt x="7" y="64"/>
                      <a:pt x="0" y="53"/>
                      <a:pt x="0" y="40"/>
                    </a:cubicBezTo>
                    <a:cubicBezTo>
                      <a:pt x="0" y="18"/>
                      <a:pt x="22" y="0"/>
                      <a:pt x="50" y="0"/>
                    </a:cubicBezTo>
                    <a:close/>
                    <a:moveTo>
                      <a:pt x="103" y="90"/>
                    </a:moveTo>
                    <a:cubicBezTo>
                      <a:pt x="103" y="96"/>
                      <a:pt x="107" y="101"/>
                      <a:pt x="113" y="104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02" y="106"/>
                      <a:pt x="92" y="104"/>
                      <a:pt x="83" y="95"/>
                    </a:cubicBezTo>
                    <a:cubicBezTo>
                      <a:pt x="81" y="95"/>
                      <a:pt x="79" y="96"/>
                      <a:pt x="76" y="96"/>
                    </a:cubicBezTo>
                    <a:cubicBezTo>
                      <a:pt x="66" y="96"/>
                      <a:pt x="57" y="93"/>
                      <a:pt x="50" y="88"/>
                    </a:cubicBezTo>
                    <a:cubicBezTo>
                      <a:pt x="65" y="88"/>
                      <a:pt x="79" y="84"/>
                      <a:pt x="90" y="75"/>
                    </a:cubicBezTo>
                    <a:cubicBezTo>
                      <a:pt x="95" y="71"/>
                      <a:pt x="100" y="65"/>
                      <a:pt x="103" y="60"/>
                    </a:cubicBezTo>
                    <a:cubicBezTo>
                      <a:pt x="106" y="54"/>
                      <a:pt x="107" y="47"/>
                      <a:pt x="107" y="40"/>
                    </a:cubicBezTo>
                    <a:cubicBezTo>
                      <a:pt x="107" y="39"/>
                      <a:pt x="107" y="38"/>
                      <a:pt x="107" y="37"/>
                    </a:cubicBezTo>
                    <a:cubicBezTo>
                      <a:pt x="115" y="43"/>
                      <a:pt x="119" y="52"/>
                      <a:pt x="119" y="61"/>
                    </a:cubicBezTo>
                    <a:cubicBezTo>
                      <a:pt x="119" y="72"/>
                      <a:pt x="113" y="82"/>
                      <a:pt x="103" y="88"/>
                    </a:cubicBezTo>
                    <a:cubicBezTo>
                      <a:pt x="103" y="89"/>
                      <a:pt x="103" y="89"/>
                      <a:pt x="103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36" name="ïṥ1iďé">
                <a:extLst>
                  <a:ext uri="{FF2B5EF4-FFF2-40B4-BE49-F238E27FC236}">
                    <a16:creationId xmlns:a16="http://schemas.microsoft.com/office/drawing/2014/main" id="{C233BF99-9F5A-4574-BD21-3EE29DB46C59}"/>
                  </a:ext>
                </a:extLst>
              </p:cNvPr>
              <p:cNvSpPr/>
              <p:nvPr/>
            </p:nvSpPr>
            <p:spPr bwMode="auto">
              <a:xfrm>
                <a:off x="9976852" y="5491891"/>
                <a:ext cx="223135" cy="225092"/>
              </a:xfrm>
              <a:custGeom>
                <a:avLst/>
                <a:gdLst>
                  <a:gd name="T0" fmla="*/ 35 w 70"/>
                  <a:gd name="T1" fmla="*/ 0 h 70"/>
                  <a:gd name="T2" fmla="*/ 0 w 70"/>
                  <a:gd name="T3" fmla="*/ 35 h 70"/>
                  <a:gd name="T4" fmla="*/ 35 w 70"/>
                  <a:gd name="T5" fmla="*/ 70 h 70"/>
                  <a:gd name="T6" fmla="*/ 70 w 70"/>
                  <a:gd name="T7" fmla="*/ 35 h 70"/>
                  <a:gd name="T8" fmla="*/ 35 w 70"/>
                  <a:gd name="T9" fmla="*/ 0 h 70"/>
                  <a:gd name="T10" fmla="*/ 29 w 70"/>
                  <a:gd name="T11" fmla="*/ 57 h 70"/>
                  <a:gd name="T12" fmla="*/ 14 w 70"/>
                  <a:gd name="T13" fmla="*/ 38 h 70"/>
                  <a:gd name="T14" fmla="*/ 21 w 70"/>
                  <a:gd name="T15" fmla="*/ 31 h 70"/>
                  <a:gd name="T16" fmla="*/ 29 w 70"/>
                  <a:gd name="T17" fmla="*/ 41 h 70"/>
                  <a:gd name="T18" fmla="*/ 54 w 70"/>
                  <a:gd name="T19" fmla="*/ 21 h 70"/>
                  <a:gd name="T20" fmla="*/ 57 w 70"/>
                  <a:gd name="T21" fmla="*/ 24 h 70"/>
                  <a:gd name="T22" fmla="*/ 29 w 70"/>
                  <a:gd name="T23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54" y="70"/>
                      <a:pt x="70" y="54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29" y="57"/>
                    </a:moveTo>
                    <a:cubicBezTo>
                      <a:pt x="14" y="38"/>
                      <a:pt x="14" y="38"/>
                      <a:pt x="14" y="38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7" y="24"/>
                      <a:pt x="57" y="24"/>
                      <a:pt x="57" y="24"/>
                    </a:cubicBezTo>
                    <a:lnTo>
                      <a:pt x="2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37" name="îśḻíďê">
                <a:extLst>
                  <a:ext uri="{FF2B5EF4-FFF2-40B4-BE49-F238E27FC236}">
                    <a16:creationId xmlns:a16="http://schemas.microsoft.com/office/drawing/2014/main" id="{13A951AF-5DAC-438E-B9DA-8B3C1F4D6431}"/>
                  </a:ext>
                </a:extLst>
              </p:cNvPr>
              <p:cNvSpPr/>
              <p:nvPr/>
            </p:nvSpPr>
            <p:spPr bwMode="auto">
              <a:xfrm>
                <a:off x="8892492" y="5863783"/>
                <a:ext cx="275984" cy="313173"/>
              </a:xfrm>
              <a:custGeom>
                <a:avLst/>
                <a:gdLst>
                  <a:gd name="T0" fmla="*/ 55 w 86"/>
                  <a:gd name="T1" fmla="*/ 14 h 98"/>
                  <a:gd name="T2" fmla="*/ 55 w 86"/>
                  <a:gd name="T3" fmla="*/ 27 h 98"/>
                  <a:gd name="T4" fmla="*/ 65 w 86"/>
                  <a:gd name="T5" fmla="*/ 33 h 98"/>
                  <a:gd name="T6" fmla="*/ 74 w 86"/>
                  <a:gd name="T7" fmla="*/ 55 h 98"/>
                  <a:gd name="T8" fmla="*/ 65 w 86"/>
                  <a:gd name="T9" fmla="*/ 77 h 98"/>
                  <a:gd name="T10" fmla="*/ 43 w 86"/>
                  <a:gd name="T11" fmla="*/ 85 h 98"/>
                  <a:gd name="T12" fmla="*/ 22 w 86"/>
                  <a:gd name="T13" fmla="*/ 77 h 98"/>
                  <a:gd name="T14" fmla="*/ 13 w 86"/>
                  <a:gd name="T15" fmla="*/ 55 h 98"/>
                  <a:gd name="T16" fmla="*/ 22 w 86"/>
                  <a:gd name="T17" fmla="*/ 33 h 98"/>
                  <a:gd name="T18" fmla="*/ 31 w 86"/>
                  <a:gd name="T19" fmla="*/ 27 h 98"/>
                  <a:gd name="T20" fmla="*/ 31 w 86"/>
                  <a:gd name="T21" fmla="*/ 14 h 98"/>
                  <a:gd name="T22" fmla="*/ 0 w 86"/>
                  <a:gd name="T23" fmla="*/ 55 h 98"/>
                  <a:gd name="T24" fmla="*/ 43 w 86"/>
                  <a:gd name="T25" fmla="*/ 98 h 98"/>
                  <a:gd name="T26" fmla="*/ 86 w 86"/>
                  <a:gd name="T27" fmla="*/ 55 h 98"/>
                  <a:gd name="T28" fmla="*/ 55 w 86"/>
                  <a:gd name="T29" fmla="*/ 14 h 98"/>
                  <a:gd name="T30" fmla="*/ 37 w 86"/>
                  <a:gd name="T31" fmla="*/ 0 h 98"/>
                  <a:gd name="T32" fmla="*/ 49 w 86"/>
                  <a:gd name="T33" fmla="*/ 0 h 98"/>
                  <a:gd name="T34" fmla="*/ 49 w 86"/>
                  <a:gd name="T35" fmla="*/ 49 h 98"/>
                  <a:gd name="T36" fmla="*/ 37 w 86"/>
                  <a:gd name="T37" fmla="*/ 49 h 98"/>
                  <a:gd name="T38" fmla="*/ 37 w 86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6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9" y="28"/>
                      <a:pt x="62" y="31"/>
                      <a:pt x="65" y="33"/>
                    </a:cubicBezTo>
                    <a:cubicBezTo>
                      <a:pt x="71" y="39"/>
                      <a:pt x="74" y="47"/>
                      <a:pt x="74" y="55"/>
                    </a:cubicBezTo>
                    <a:cubicBezTo>
                      <a:pt x="74" y="63"/>
                      <a:pt x="71" y="71"/>
                      <a:pt x="65" y="77"/>
                    </a:cubicBezTo>
                    <a:cubicBezTo>
                      <a:pt x="59" y="82"/>
                      <a:pt x="51" y="85"/>
                      <a:pt x="43" y="85"/>
                    </a:cubicBezTo>
                    <a:cubicBezTo>
                      <a:pt x="35" y="85"/>
                      <a:pt x="27" y="82"/>
                      <a:pt x="22" y="77"/>
                    </a:cubicBezTo>
                    <a:cubicBezTo>
                      <a:pt x="16" y="71"/>
                      <a:pt x="13" y="63"/>
                      <a:pt x="13" y="55"/>
                    </a:cubicBezTo>
                    <a:cubicBezTo>
                      <a:pt x="13" y="47"/>
                      <a:pt x="16" y="39"/>
                      <a:pt x="22" y="33"/>
                    </a:cubicBezTo>
                    <a:cubicBezTo>
                      <a:pt x="24" y="31"/>
                      <a:pt x="27" y="28"/>
                      <a:pt x="31" y="27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20" y="98"/>
                      <a:pt x="43" y="98"/>
                    </a:cubicBezTo>
                    <a:cubicBezTo>
                      <a:pt x="67" y="98"/>
                      <a:pt x="86" y="79"/>
                      <a:pt x="86" y="55"/>
                    </a:cubicBezTo>
                    <a:cubicBezTo>
                      <a:pt x="86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38" name="iSḷíďê">
                <a:extLst>
                  <a:ext uri="{FF2B5EF4-FFF2-40B4-BE49-F238E27FC236}">
                    <a16:creationId xmlns:a16="http://schemas.microsoft.com/office/drawing/2014/main" id="{FC568F90-67BA-4990-BA2C-3A7D9D606F2C}"/>
                  </a:ext>
                </a:extLst>
              </p:cNvPr>
              <p:cNvSpPr/>
              <p:nvPr/>
            </p:nvSpPr>
            <p:spPr bwMode="auto">
              <a:xfrm>
                <a:off x="8549960" y="6186742"/>
                <a:ext cx="371892" cy="311215"/>
              </a:xfrm>
              <a:custGeom>
                <a:avLst/>
                <a:gdLst>
                  <a:gd name="T0" fmla="*/ 57 w 116"/>
                  <a:gd name="T1" fmla="*/ 1 h 97"/>
                  <a:gd name="T2" fmla="*/ 48 w 116"/>
                  <a:gd name="T3" fmla="*/ 8 h 97"/>
                  <a:gd name="T4" fmla="*/ 55 w 116"/>
                  <a:gd name="T5" fmla="*/ 18 h 97"/>
                  <a:gd name="T6" fmla="*/ 85 w 116"/>
                  <a:gd name="T7" fmla="*/ 22 h 97"/>
                  <a:gd name="T8" fmla="*/ 5 w 116"/>
                  <a:gd name="T9" fmla="*/ 81 h 97"/>
                  <a:gd name="T10" fmla="*/ 3 w 116"/>
                  <a:gd name="T11" fmla="*/ 93 h 97"/>
                  <a:gd name="T12" fmla="*/ 8 w 116"/>
                  <a:gd name="T13" fmla="*/ 96 h 97"/>
                  <a:gd name="T14" fmla="*/ 15 w 116"/>
                  <a:gd name="T15" fmla="*/ 95 h 97"/>
                  <a:gd name="T16" fmla="*/ 95 w 116"/>
                  <a:gd name="T17" fmla="*/ 36 h 97"/>
                  <a:gd name="T18" fmla="*/ 90 w 116"/>
                  <a:gd name="T19" fmla="*/ 66 h 97"/>
                  <a:gd name="T20" fmla="*/ 97 w 116"/>
                  <a:gd name="T21" fmla="*/ 76 h 97"/>
                  <a:gd name="T22" fmla="*/ 107 w 116"/>
                  <a:gd name="T23" fmla="*/ 69 h 97"/>
                  <a:gd name="T24" fmla="*/ 116 w 116"/>
                  <a:gd name="T25" fmla="*/ 10 h 97"/>
                  <a:gd name="T26" fmla="*/ 57 w 116"/>
                  <a:gd name="T27" fmla="*/ 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97">
                    <a:moveTo>
                      <a:pt x="57" y="1"/>
                    </a:moveTo>
                    <a:cubicBezTo>
                      <a:pt x="53" y="0"/>
                      <a:pt x="48" y="3"/>
                      <a:pt x="48" y="8"/>
                    </a:cubicBezTo>
                    <a:cubicBezTo>
                      <a:pt x="47" y="13"/>
                      <a:pt x="50" y="17"/>
                      <a:pt x="55" y="18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1" y="84"/>
                      <a:pt x="0" y="89"/>
                      <a:pt x="3" y="93"/>
                    </a:cubicBezTo>
                    <a:cubicBezTo>
                      <a:pt x="4" y="95"/>
                      <a:pt x="6" y="96"/>
                      <a:pt x="8" y="96"/>
                    </a:cubicBezTo>
                    <a:cubicBezTo>
                      <a:pt x="10" y="97"/>
                      <a:pt x="13" y="96"/>
                      <a:pt x="15" y="95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71"/>
                      <a:pt x="93" y="75"/>
                      <a:pt x="97" y="76"/>
                    </a:cubicBezTo>
                    <a:cubicBezTo>
                      <a:pt x="102" y="76"/>
                      <a:pt x="106" y="73"/>
                      <a:pt x="107" y="69"/>
                    </a:cubicBezTo>
                    <a:cubicBezTo>
                      <a:pt x="116" y="10"/>
                      <a:pt x="116" y="10"/>
                      <a:pt x="116" y="10"/>
                    </a:cubicBezTo>
                    <a:lnTo>
                      <a:pt x="5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39" name="îšḷïḍê">
                <a:extLst>
                  <a:ext uri="{FF2B5EF4-FFF2-40B4-BE49-F238E27FC236}">
                    <a16:creationId xmlns:a16="http://schemas.microsoft.com/office/drawing/2014/main" id="{DD1B4824-3663-4ED5-A9A7-A311044B1C64}"/>
                  </a:ext>
                </a:extLst>
              </p:cNvPr>
              <p:cNvSpPr/>
              <p:nvPr/>
            </p:nvSpPr>
            <p:spPr bwMode="auto">
              <a:xfrm>
                <a:off x="9379868" y="5728727"/>
                <a:ext cx="319045" cy="342532"/>
              </a:xfrm>
              <a:custGeom>
                <a:avLst/>
                <a:gdLst>
                  <a:gd name="T0" fmla="*/ 90 w 100"/>
                  <a:gd name="T1" fmla="*/ 0 h 107"/>
                  <a:gd name="T2" fmla="*/ 10 w 100"/>
                  <a:gd name="T3" fmla="*/ 0 h 107"/>
                  <a:gd name="T4" fmla="*/ 0 w 100"/>
                  <a:gd name="T5" fmla="*/ 10 h 107"/>
                  <a:gd name="T6" fmla="*/ 0 w 100"/>
                  <a:gd name="T7" fmla="*/ 97 h 107"/>
                  <a:gd name="T8" fmla="*/ 10 w 100"/>
                  <a:gd name="T9" fmla="*/ 107 h 107"/>
                  <a:gd name="T10" fmla="*/ 90 w 100"/>
                  <a:gd name="T11" fmla="*/ 107 h 107"/>
                  <a:gd name="T12" fmla="*/ 100 w 100"/>
                  <a:gd name="T13" fmla="*/ 97 h 107"/>
                  <a:gd name="T14" fmla="*/ 100 w 100"/>
                  <a:gd name="T15" fmla="*/ 10 h 107"/>
                  <a:gd name="T16" fmla="*/ 90 w 100"/>
                  <a:gd name="T17" fmla="*/ 0 h 107"/>
                  <a:gd name="T18" fmla="*/ 86 w 100"/>
                  <a:gd name="T19" fmla="*/ 93 h 107"/>
                  <a:gd name="T20" fmla="*/ 13 w 100"/>
                  <a:gd name="T21" fmla="*/ 93 h 107"/>
                  <a:gd name="T22" fmla="*/ 13 w 100"/>
                  <a:gd name="T23" fmla="*/ 13 h 107"/>
                  <a:gd name="T24" fmla="*/ 86 w 100"/>
                  <a:gd name="T25" fmla="*/ 13 h 107"/>
                  <a:gd name="T26" fmla="*/ 86 w 100"/>
                  <a:gd name="T27" fmla="*/ 93 h 107"/>
                  <a:gd name="T28" fmla="*/ 26 w 100"/>
                  <a:gd name="T29" fmla="*/ 47 h 107"/>
                  <a:gd name="T30" fmla="*/ 73 w 100"/>
                  <a:gd name="T31" fmla="*/ 47 h 107"/>
                  <a:gd name="T32" fmla="*/ 73 w 100"/>
                  <a:gd name="T33" fmla="*/ 53 h 107"/>
                  <a:gd name="T34" fmla="*/ 26 w 100"/>
                  <a:gd name="T35" fmla="*/ 53 h 107"/>
                  <a:gd name="T36" fmla="*/ 26 w 100"/>
                  <a:gd name="T37" fmla="*/ 47 h 107"/>
                  <a:gd name="T38" fmla="*/ 26 w 100"/>
                  <a:gd name="T39" fmla="*/ 60 h 107"/>
                  <a:gd name="T40" fmla="*/ 73 w 100"/>
                  <a:gd name="T41" fmla="*/ 60 h 107"/>
                  <a:gd name="T42" fmla="*/ 73 w 100"/>
                  <a:gd name="T43" fmla="*/ 67 h 107"/>
                  <a:gd name="T44" fmla="*/ 26 w 100"/>
                  <a:gd name="T45" fmla="*/ 67 h 107"/>
                  <a:gd name="T46" fmla="*/ 26 w 100"/>
                  <a:gd name="T47" fmla="*/ 60 h 107"/>
                  <a:gd name="T48" fmla="*/ 26 w 100"/>
                  <a:gd name="T49" fmla="*/ 73 h 107"/>
                  <a:gd name="T50" fmla="*/ 73 w 100"/>
                  <a:gd name="T51" fmla="*/ 73 h 107"/>
                  <a:gd name="T52" fmla="*/ 73 w 100"/>
                  <a:gd name="T53" fmla="*/ 80 h 107"/>
                  <a:gd name="T54" fmla="*/ 26 w 100"/>
                  <a:gd name="T55" fmla="*/ 80 h 107"/>
                  <a:gd name="T56" fmla="*/ 26 w 100"/>
                  <a:gd name="T57" fmla="*/ 73 h 107"/>
                  <a:gd name="T58" fmla="*/ 26 w 100"/>
                  <a:gd name="T59" fmla="*/ 33 h 107"/>
                  <a:gd name="T60" fmla="*/ 73 w 100"/>
                  <a:gd name="T61" fmla="*/ 33 h 107"/>
                  <a:gd name="T62" fmla="*/ 73 w 100"/>
                  <a:gd name="T63" fmla="*/ 40 h 107"/>
                  <a:gd name="T64" fmla="*/ 26 w 100"/>
                  <a:gd name="T65" fmla="*/ 40 h 107"/>
                  <a:gd name="T66" fmla="*/ 26 w 100"/>
                  <a:gd name="T67" fmla="*/ 3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07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2"/>
                      <a:pt x="4" y="107"/>
                      <a:pt x="1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5" y="107"/>
                      <a:pt x="100" y="102"/>
                      <a:pt x="100" y="97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  <a:moveTo>
                      <a:pt x="86" y="93"/>
                    </a:moveTo>
                    <a:cubicBezTo>
                      <a:pt x="13" y="93"/>
                      <a:pt x="13" y="93"/>
                      <a:pt x="13" y="9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6" y="13"/>
                      <a:pt x="86" y="13"/>
                      <a:pt x="86" y="13"/>
                    </a:cubicBezTo>
                    <a:lnTo>
                      <a:pt x="86" y="93"/>
                    </a:lnTo>
                    <a:close/>
                    <a:moveTo>
                      <a:pt x="26" y="47"/>
                    </a:move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26" y="53"/>
                      <a:pt x="26" y="53"/>
                      <a:pt x="26" y="53"/>
                    </a:cubicBezTo>
                    <a:lnTo>
                      <a:pt x="26" y="47"/>
                    </a:lnTo>
                    <a:close/>
                    <a:moveTo>
                      <a:pt x="26" y="60"/>
                    </a:move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26" y="67"/>
                      <a:pt x="26" y="67"/>
                      <a:pt x="26" y="67"/>
                    </a:cubicBezTo>
                    <a:lnTo>
                      <a:pt x="26" y="60"/>
                    </a:lnTo>
                    <a:close/>
                    <a:moveTo>
                      <a:pt x="26" y="73"/>
                    </a:move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26" y="80"/>
                      <a:pt x="26" y="80"/>
                      <a:pt x="26" y="80"/>
                    </a:cubicBezTo>
                    <a:lnTo>
                      <a:pt x="26" y="73"/>
                    </a:lnTo>
                    <a:close/>
                    <a:moveTo>
                      <a:pt x="26" y="33"/>
                    </a:move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26" y="40"/>
                      <a:pt x="26" y="40"/>
                      <a:pt x="26" y="40"/>
                    </a:cubicBezTo>
                    <a:lnTo>
                      <a:pt x="2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40" name="íşľîďe">
                <a:extLst>
                  <a:ext uri="{FF2B5EF4-FFF2-40B4-BE49-F238E27FC236}">
                    <a16:creationId xmlns:a16="http://schemas.microsoft.com/office/drawing/2014/main" id="{55576FE1-17F4-41C7-8B78-7B7E652E09BB}"/>
                  </a:ext>
                </a:extLst>
              </p:cNvPr>
              <p:cNvSpPr/>
              <p:nvPr/>
            </p:nvSpPr>
            <p:spPr bwMode="auto">
              <a:xfrm>
                <a:off x="9781119" y="5771788"/>
                <a:ext cx="366021" cy="364063"/>
              </a:xfrm>
              <a:custGeom>
                <a:avLst/>
                <a:gdLst>
                  <a:gd name="T0" fmla="*/ 86 w 114"/>
                  <a:gd name="T1" fmla="*/ 72 h 114"/>
                  <a:gd name="T2" fmla="*/ 66 w 114"/>
                  <a:gd name="T3" fmla="*/ 52 h 114"/>
                  <a:gd name="T4" fmla="*/ 114 w 114"/>
                  <a:gd name="T5" fmla="*/ 16 h 114"/>
                  <a:gd name="T6" fmla="*/ 100 w 114"/>
                  <a:gd name="T7" fmla="*/ 2 h 114"/>
                  <a:gd name="T8" fmla="*/ 40 w 114"/>
                  <a:gd name="T9" fmla="*/ 26 h 114"/>
                  <a:gd name="T10" fmla="*/ 21 w 114"/>
                  <a:gd name="T11" fmla="*/ 7 h 114"/>
                  <a:gd name="T12" fmla="*/ 4 w 114"/>
                  <a:gd name="T13" fmla="*/ 4 h 114"/>
                  <a:gd name="T14" fmla="*/ 7 w 114"/>
                  <a:gd name="T15" fmla="*/ 21 h 114"/>
                  <a:gd name="T16" fmla="*/ 26 w 114"/>
                  <a:gd name="T17" fmla="*/ 40 h 114"/>
                  <a:gd name="T18" fmla="*/ 2 w 114"/>
                  <a:gd name="T19" fmla="*/ 100 h 114"/>
                  <a:gd name="T20" fmla="*/ 16 w 114"/>
                  <a:gd name="T21" fmla="*/ 114 h 114"/>
                  <a:gd name="T22" fmla="*/ 52 w 114"/>
                  <a:gd name="T23" fmla="*/ 66 h 114"/>
                  <a:gd name="T24" fmla="*/ 72 w 114"/>
                  <a:gd name="T25" fmla="*/ 86 h 114"/>
                  <a:gd name="T26" fmla="*/ 72 w 114"/>
                  <a:gd name="T27" fmla="*/ 114 h 114"/>
                  <a:gd name="T28" fmla="*/ 86 w 114"/>
                  <a:gd name="T29" fmla="*/ 114 h 114"/>
                  <a:gd name="T30" fmla="*/ 93 w 114"/>
                  <a:gd name="T31" fmla="*/ 93 h 114"/>
                  <a:gd name="T32" fmla="*/ 114 w 114"/>
                  <a:gd name="T33" fmla="*/ 86 h 114"/>
                  <a:gd name="T34" fmla="*/ 114 w 114"/>
                  <a:gd name="T35" fmla="*/ 72 h 114"/>
                  <a:gd name="T36" fmla="*/ 86 w 114"/>
                  <a:gd name="T3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14">
                    <a:moveTo>
                      <a:pt x="86" y="72"/>
                    </a:moveTo>
                    <a:cubicBezTo>
                      <a:pt x="66" y="52"/>
                      <a:pt x="66" y="52"/>
                      <a:pt x="66" y="52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6" y="2"/>
                      <a:pt x="8" y="0"/>
                      <a:pt x="4" y="4"/>
                    </a:cubicBezTo>
                    <a:cubicBezTo>
                      <a:pt x="0" y="8"/>
                      <a:pt x="2" y="16"/>
                      <a:pt x="7" y="21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86" y="114"/>
                      <a:pt x="86" y="114"/>
                      <a:pt x="86" y="11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86" y="72"/>
                      <a:pt x="86" y="72"/>
                      <a:pt x="8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41" name="ïşľíḍè">
                <a:extLst>
                  <a:ext uri="{FF2B5EF4-FFF2-40B4-BE49-F238E27FC236}">
                    <a16:creationId xmlns:a16="http://schemas.microsoft.com/office/drawing/2014/main" id="{4121D75D-E5E2-4FB6-A6F0-B70E4725BDD8}"/>
                  </a:ext>
                </a:extLst>
              </p:cNvPr>
              <p:cNvSpPr/>
              <p:nvPr/>
            </p:nvSpPr>
            <p:spPr bwMode="auto">
              <a:xfrm>
                <a:off x="9804607" y="6221974"/>
                <a:ext cx="344490" cy="281855"/>
              </a:xfrm>
              <a:custGeom>
                <a:avLst/>
                <a:gdLst>
                  <a:gd name="T0" fmla="*/ 108 w 108"/>
                  <a:gd name="T1" fmla="*/ 11 h 88"/>
                  <a:gd name="T2" fmla="*/ 96 w 108"/>
                  <a:gd name="T3" fmla="*/ 14 h 88"/>
                  <a:gd name="T4" fmla="*/ 105 w 108"/>
                  <a:gd name="T5" fmla="*/ 2 h 88"/>
                  <a:gd name="T6" fmla="*/ 91 w 108"/>
                  <a:gd name="T7" fmla="*/ 7 h 88"/>
                  <a:gd name="T8" fmla="*/ 75 w 108"/>
                  <a:gd name="T9" fmla="*/ 0 h 88"/>
                  <a:gd name="T10" fmla="*/ 53 w 108"/>
                  <a:gd name="T11" fmla="*/ 22 h 88"/>
                  <a:gd name="T12" fmla="*/ 54 w 108"/>
                  <a:gd name="T13" fmla="*/ 27 h 88"/>
                  <a:gd name="T14" fmla="*/ 8 w 108"/>
                  <a:gd name="T15" fmla="*/ 4 h 88"/>
                  <a:gd name="T16" fmla="*/ 5 w 108"/>
                  <a:gd name="T17" fmla="*/ 15 h 88"/>
                  <a:gd name="T18" fmla="*/ 15 w 108"/>
                  <a:gd name="T19" fmla="*/ 34 h 88"/>
                  <a:gd name="T20" fmla="*/ 5 w 108"/>
                  <a:gd name="T21" fmla="*/ 31 h 88"/>
                  <a:gd name="T22" fmla="*/ 5 w 108"/>
                  <a:gd name="T23" fmla="*/ 31 h 88"/>
                  <a:gd name="T24" fmla="*/ 23 w 108"/>
                  <a:gd name="T25" fmla="*/ 53 h 88"/>
                  <a:gd name="T26" fmla="*/ 17 w 108"/>
                  <a:gd name="T27" fmla="*/ 54 h 88"/>
                  <a:gd name="T28" fmla="*/ 13 w 108"/>
                  <a:gd name="T29" fmla="*/ 53 h 88"/>
                  <a:gd name="T30" fmla="*/ 33 w 108"/>
                  <a:gd name="T31" fmla="*/ 69 h 88"/>
                  <a:gd name="T32" fmla="*/ 6 w 108"/>
                  <a:gd name="T33" fmla="*/ 78 h 88"/>
                  <a:gd name="T34" fmla="*/ 0 w 108"/>
                  <a:gd name="T35" fmla="*/ 78 h 88"/>
                  <a:gd name="T36" fmla="*/ 34 w 108"/>
                  <a:gd name="T37" fmla="*/ 88 h 88"/>
                  <a:gd name="T38" fmla="*/ 97 w 108"/>
                  <a:gd name="T39" fmla="*/ 25 h 88"/>
                  <a:gd name="T40" fmla="*/ 97 w 108"/>
                  <a:gd name="T41" fmla="*/ 22 h 88"/>
                  <a:gd name="T42" fmla="*/ 108 w 108"/>
                  <a:gd name="T43" fmla="*/ 1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88">
                    <a:moveTo>
                      <a:pt x="108" y="11"/>
                    </a:moveTo>
                    <a:cubicBezTo>
                      <a:pt x="104" y="12"/>
                      <a:pt x="100" y="13"/>
                      <a:pt x="96" y="14"/>
                    </a:cubicBezTo>
                    <a:cubicBezTo>
                      <a:pt x="100" y="11"/>
                      <a:pt x="104" y="7"/>
                      <a:pt x="105" y="2"/>
                    </a:cubicBezTo>
                    <a:cubicBezTo>
                      <a:pt x="101" y="4"/>
                      <a:pt x="96" y="6"/>
                      <a:pt x="91" y="7"/>
                    </a:cubicBezTo>
                    <a:cubicBezTo>
                      <a:pt x="87" y="3"/>
                      <a:pt x="81" y="0"/>
                      <a:pt x="75" y="0"/>
                    </a:cubicBezTo>
                    <a:cubicBezTo>
                      <a:pt x="63" y="0"/>
                      <a:pt x="53" y="10"/>
                      <a:pt x="53" y="22"/>
                    </a:cubicBezTo>
                    <a:cubicBezTo>
                      <a:pt x="53" y="24"/>
                      <a:pt x="53" y="26"/>
                      <a:pt x="54" y="27"/>
                    </a:cubicBezTo>
                    <a:cubicBezTo>
                      <a:pt x="35" y="26"/>
                      <a:pt x="19" y="18"/>
                      <a:pt x="8" y="4"/>
                    </a:cubicBezTo>
                    <a:cubicBezTo>
                      <a:pt x="6" y="7"/>
                      <a:pt x="5" y="11"/>
                      <a:pt x="5" y="15"/>
                    </a:cubicBezTo>
                    <a:cubicBezTo>
                      <a:pt x="5" y="23"/>
                      <a:pt x="9" y="30"/>
                      <a:pt x="15" y="34"/>
                    </a:cubicBezTo>
                    <a:cubicBezTo>
                      <a:pt x="11" y="34"/>
                      <a:pt x="8" y="33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42"/>
                      <a:pt x="12" y="51"/>
                      <a:pt x="23" y="53"/>
                    </a:cubicBezTo>
                    <a:cubicBezTo>
                      <a:pt x="21" y="53"/>
                      <a:pt x="19" y="54"/>
                      <a:pt x="17" y="54"/>
                    </a:cubicBezTo>
                    <a:cubicBezTo>
                      <a:pt x="15" y="54"/>
                      <a:pt x="14" y="54"/>
                      <a:pt x="13" y="53"/>
                    </a:cubicBezTo>
                    <a:cubicBezTo>
                      <a:pt x="15" y="62"/>
                      <a:pt x="23" y="69"/>
                      <a:pt x="33" y="69"/>
                    </a:cubicBezTo>
                    <a:cubicBezTo>
                      <a:pt x="26" y="75"/>
                      <a:pt x="16" y="78"/>
                      <a:pt x="6" y="78"/>
                    </a:cubicBezTo>
                    <a:cubicBezTo>
                      <a:pt x="4" y="78"/>
                      <a:pt x="2" y="78"/>
                      <a:pt x="0" y="78"/>
                    </a:cubicBezTo>
                    <a:cubicBezTo>
                      <a:pt x="10" y="84"/>
                      <a:pt x="22" y="88"/>
                      <a:pt x="34" y="88"/>
                    </a:cubicBezTo>
                    <a:cubicBezTo>
                      <a:pt x="75" y="88"/>
                      <a:pt x="97" y="54"/>
                      <a:pt x="97" y="25"/>
                    </a:cubicBezTo>
                    <a:cubicBezTo>
                      <a:pt x="97" y="24"/>
                      <a:pt x="97" y="23"/>
                      <a:pt x="97" y="22"/>
                    </a:cubicBezTo>
                    <a:cubicBezTo>
                      <a:pt x="102" y="19"/>
                      <a:pt x="105" y="15"/>
                      <a:pt x="10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42" name="ïṧļíḑé">
                <a:extLst>
                  <a:ext uri="{FF2B5EF4-FFF2-40B4-BE49-F238E27FC236}">
                    <a16:creationId xmlns:a16="http://schemas.microsoft.com/office/drawing/2014/main" id="{0CE70007-CDB0-47CA-B918-F880B0C24ADC}"/>
                  </a:ext>
                </a:extLst>
              </p:cNvPr>
              <p:cNvSpPr/>
              <p:nvPr/>
            </p:nvSpPr>
            <p:spPr bwMode="auto">
              <a:xfrm>
                <a:off x="10315471" y="6398133"/>
                <a:ext cx="242709" cy="252495"/>
              </a:xfrm>
              <a:custGeom>
                <a:avLst/>
                <a:gdLst>
                  <a:gd name="T0" fmla="*/ 66 w 124"/>
                  <a:gd name="T1" fmla="*/ 0 h 129"/>
                  <a:gd name="T2" fmla="*/ 66 w 124"/>
                  <a:gd name="T3" fmla="*/ 59 h 129"/>
                  <a:gd name="T4" fmla="*/ 124 w 124"/>
                  <a:gd name="T5" fmla="*/ 0 h 129"/>
                  <a:gd name="T6" fmla="*/ 124 w 124"/>
                  <a:gd name="T7" fmla="*/ 129 h 129"/>
                  <a:gd name="T8" fmla="*/ 66 w 124"/>
                  <a:gd name="T9" fmla="*/ 70 h 129"/>
                  <a:gd name="T10" fmla="*/ 66 w 124"/>
                  <a:gd name="T11" fmla="*/ 129 h 129"/>
                  <a:gd name="T12" fmla="*/ 0 w 124"/>
                  <a:gd name="T13" fmla="*/ 64 h 129"/>
                  <a:gd name="T14" fmla="*/ 66 w 124"/>
                  <a:gd name="T1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66" y="0"/>
                    </a:moveTo>
                    <a:lnTo>
                      <a:pt x="66" y="59"/>
                    </a:lnTo>
                    <a:lnTo>
                      <a:pt x="124" y="0"/>
                    </a:lnTo>
                    <a:lnTo>
                      <a:pt x="124" y="129"/>
                    </a:lnTo>
                    <a:lnTo>
                      <a:pt x="66" y="70"/>
                    </a:lnTo>
                    <a:lnTo>
                      <a:pt x="66" y="129"/>
                    </a:lnTo>
                    <a:lnTo>
                      <a:pt x="0" y="6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43" name="işļïdê">
                <a:extLst>
                  <a:ext uri="{FF2B5EF4-FFF2-40B4-BE49-F238E27FC236}">
                    <a16:creationId xmlns:a16="http://schemas.microsoft.com/office/drawing/2014/main" id="{130E9BE6-0156-4448-A637-711703D7F02B}"/>
                  </a:ext>
                </a:extLst>
              </p:cNvPr>
              <p:cNvSpPr/>
              <p:nvPr/>
            </p:nvSpPr>
            <p:spPr bwMode="auto">
              <a:xfrm>
                <a:off x="9877029" y="6449024"/>
                <a:ext cx="366021" cy="364063"/>
              </a:xfrm>
              <a:custGeom>
                <a:avLst/>
                <a:gdLst>
                  <a:gd name="T0" fmla="*/ 0 w 114"/>
                  <a:gd name="T1" fmla="*/ 83 h 114"/>
                  <a:gd name="T2" fmla="*/ 10 w 114"/>
                  <a:gd name="T3" fmla="*/ 93 h 114"/>
                  <a:gd name="T4" fmla="*/ 30 w 114"/>
                  <a:gd name="T5" fmla="*/ 73 h 114"/>
                  <a:gd name="T6" fmla="*/ 41 w 114"/>
                  <a:gd name="T7" fmla="*/ 84 h 114"/>
                  <a:gd name="T8" fmla="*/ 21 w 114"/>
                  <a:gd name="T9" fmla="*/ 104 h 114"/>
                  <a:gd name="T10" fmla="*/ 31 w 114"/>
                  <a:gd name="T11" fmla="*/ 114 h 114"/>
                  <a:gd name="T12" fmla="*/ 51 w 114"/>
                  <a:gd name="T13" fmla="*/ 94 h 114"/>
                  <a:gd name="T14" fmla="*/ 64 w 114"/>
                  <a:gd name="T15" fmla="*/ 107 h 114"/>
                  <a:gd name="T16" fmla="*/ 74 w 114"/>
                  <a:gd name="T17" fmla="*/ 97 h 114"/>
                  <a:gd name="T18" fmla="*/ 17 w 114"/>
                  <a:gd name="T19" fmla="*/ 40 h 114"/>
                  <a:gd name="T20" fmla="*/ 7 w 114"/>
                  <a:gd name="T21" fmla="*/ 50 h 114"/>
                  <a:gd name="T22" fmla="*/ 20 w 114"/>
                  <a:gd name="T23" fmla="*/ 63 h 114"/>
                  <a:gd name="T24" fmla="*/ 0 w 114"/>
                  <a:gd name="T25" fmla="*/ 83 h 114"/>
                  <a:gd name="T26" fmla="*/ 84 w 114"/>
                  <a:gd name="T27" fmla="*/ 30 h 114"/>
                  <a:gd name="T28" fmla="*/ 26 w 114"/>
                  <a:gd name="T29" fmla="*/ 39 h 114"/>
                  <a:gd name="T30" fmla="*/ 75 w 114"/>
                  <a:gd name="T31" fmla="*/ 88 h 114"/>
                  <a:gd name="T32" fmla="*/ 84 w 114"/>
                  <a:gd name="T33" fmla="*/ 30 h 114"/>
                  <a:gd name="T34" fmla="*/ 93 w 114"/>
                  <a:gd name="T35" fmla="*/ 35 h 114"/>
                  <a:gd name="T36" fmla="*/ 79 w 114"/>
                  <a:gd name="T37" fmla="*/ 21 h 114"/>
                  <a:gd name="T38" fmla="*/ 100 w 114"/>
                  <a:gd name="T39" fmla="*/ 0 h 114"/>
                  <a:gd name="T40" fmla="*/ 114 w 114"/>
                  <a:gd name="T41" fmla="*/ 14 h 114"/>
                  <a:gd name="T42" fmla="*/ 93 w 114"/>
                  <a:gd name="T43" fmla="*/ 3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14">
                    <a:moveTo>
                      <a:pt x="0" y="83"/>
                    </a:moveTo>
                    <a:cubicBezTo>
                      <a:pt x="10" y="93"/>
                      <a:pt x="10" y="93"/>
                      <a:pt x="10" y="9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20" y="63"/>
                      <a:pt x="20" y="63"/>
                      <a:pt x="20" y="63"/>
                    </a:cubicBezTo>
                    <a:lnTo>
                      <a:pt x="0" y="83"/>
                    </a:lnTo>
                    <a:close/>
                    <a:moveTo>
                      <a:pt x="84" y="30"/>
                    </a:moveTo>
                    <a:cubicBezTo>
                      <a:pt x="65" y="12"/>
                      <a:pt x="41" y="26"/>
                      <a:pt x="26" y="39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88" y="73"/>
                      <a:pt x="102" y="49"/>
                      <a:pt x="84" y="30"/>
                    </a:cubicBezTo>
                    <a:close/>
                    <a:moveTo>
                      <a:pt x="93" y="35"/>
                    </a:moveTo>
                    <a:cubicBezTo>
                      <a:pt x="79" y="21"/>
                      <a:pt x="79" y="21"/>
                      <a:pt x="79" y="21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14" y="14"/>
                      <a:pt x="114" y="14"/>
                      <a:pt x="114" y="14"/>
                    </a:cubicBezTo>
                    <a:lnTo>
                      <a:pt x="9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44" name="išḻïďè">
                <a:extLst>
                  <a:ext uri="{FF2B5EF4-FFF2-40B4-BE49-F238E27FC236}">
                    <a16:creationId xmlns:a16="http://schemas.microsoft.com/office/drawing/2014/main" id="{FDD16D5C-DD4B-4DC6-A248-F2978B844C81}"/>
                  </a:ext>
                </a:extLst>
              </p:cNvPr>
              <p:cNvSpPr/>
              <p:nvPr/>
            </p:nvSpPr>
            <p:spPr bwMode="auto">
              <a:xfrm>
                <a:off x="8986444" y="6147595"/>
                <a:ext cx="366021" cy="358191"/>
              </a:xfrm>
              <a:custGeom>
                <a:avLst/>
                <a:gdLst>
                  <a:gd name="T0" fmla="*/ 110 w 115"/>
                  <a:gd name="T1" fmla="*/ 36 h 112"/>
                  <a:gd name="T2" fmla="*/ 86 w 115"/>
                  <a:gd name="T3" fmla="*/ 1 h 112"/>
                  <a:gd name="T4" fmla="*/ 86 w 115"/>
                  <a:gd name="T5" fmla="*/ 1 h 112"/>
                  <a:gd name="T6" fmla="*/ 77 w 115"/>
                  <a:gd name="T7" fmla="*/ 4 h 112"/>
                  <a:gd name="T8" fmla="*/ 32 w 115"/>
                  <a:gd name="T9" fmla="*/ 39 h 112"/>
                  <a:gd name="T10" fmla="*/ 36 w 115"/>
                  <a:gd name="T11" fmla="*/ 56 h 112"/>
                  <a:gd name="T12" fmla="*/ 42 w 115"/>
                  <a:gd name="T13" fmla="*/ 73 h 112"/>
                  <a:gd name="T14" fmla="*/ 98 w 115"/>
                  <a:gd name="T15" fmla="*/ 81 h 112"/>
                  <a:gd name="T16" fmla="*/ 106 w 115"/>
                  <a:gd name="T17" fmla="*/ 78 h 112"/>
                  <a:gd name="T18" fmla="*/ 106 w 115"/>
                  <a:gd name="T19" fmla="*/ 79 h 112"/>
                  <a:gd name="T20" fmla="*/ 110 w 115"/>
                  <a:gd name="T21" fmla="*/ 36 h 112"/>
                  <a:gd name="T22" fmla="*/ 102 w 115"/>
                  <a:gd name="T23" fmla="*/ 73 h 112"/>
                  <a:gd name="T24" fmla="*/ 99 w 115"/>
                  <a:gd name="T25" fmla="*/ 73 h 112"/>
                  <a:gd name="T26" fmla="*/ 93 w 115"/>
                  <a:gd name="T27" fmla="*/ 67 h 112"/>
                  <a:gd name="T28" fmla="*/ 83 w 115"/>
                  <a:gd name="T29" fmla="*/ 43 h 112"/>
                  <a:gd name="T30" fmla="*/ 80 w 115"/>
                  <a:gd name="T31" fmla="*/ 18 h 112"/>
                  <a:gd name="T32" fmla="*/ 82 w 115"/>
                  <a:gd name="T33" fmla="*/ 10 h 112"/>
                  <a:gd name="T34" fmla="*/ 84 w 115"/>
                  <a:gd name="T35" fmla="*/ 8 h 112"/>
                  <a:gd name="T36" fmla="*/ 87 w 115"/>
                  <a:gd name="T37" fmla="*/ 9 h 112"/>
                  <a:gd name="T38" fmla="*/ 93 w 115"/>
                  <a:gd name="T39" fmla="*/ 15 h 112"/>
                  <a:gd name="T40" fmla="*/ 103 w 115"/>
                  <a:gd name="T41" fmla="*/ 38 h 112"/>
                  <a:gd name="T42" fmla="*/ 106 w 115"/>
                  <a:gd name="T43" fmla="*/ 63 h 112"/>
                  <a:gd name="T44" fmla="*/ 104 w 115"/>
                  <a:gd name="T45" fmla="*/ 71 h 112"/>
                  <a:gd name="T46" fmla="*/ 102 w 115"/>
                  <a:gd name="T47" fmla="*/ 73 h 112"/>
                  <a:gd name="T48" fmla="*/ 28 w 115"/>
                  <a:gd name="T49" fmla="*/ 58 h 112"/>
                  <a:gd name="T50" fmla="*/ 25 w 115"/>
                  <a:gd name="T51" fmla="*/ 42 h 112"/>
                  <a:gd name="T52" fmla="*/ 11 w 115"/>
                  <a:gd name="T53" fmla="*/ 47 h 112"/>
                  <a:gd name="T54" fmla="*/ 4 w 115"/>
                  <a:gd name="T55" fmla="*/ 49 h 112"/>
                  <a:gd name="T56" fmla="*/ 0 w 115"/>
                  <a:gd name="T57" fmla="*/ 61 h 112"/>
                  <a:gd name="T58" fmla="*/ 3 w 115"/>
                  <a:gd name="T59" fmla="*/ 70 h 112"/>
                  <a:gd name="T60" fmla="*/ 11 w 115"/>
                  <a:gd name="T61" fmla="*/ 78 h 112"/>
                  <a:gd name="T62" fmla="*/ 19 w 115"/>
                  <a:gd name="T63" fmla="*/ 76 h 112"/>
                  <a:gd name="T64" fmla="*/ 34 w 115"/>
                  <a:gd name="T65" fmla="*/ 73 h 112"/>
                  <a:gd name="T66" fmla="*/ 28 w 115"/>
                  <a:gd name="T67" fmla="*/ 58 h 112"/>
                  <a:gd name="T68" fmla="*/ 47 w 115"/>
                  <a:gd name="T69" fmla="*/ 77 h 112"/>
                  <a:gd name="T70" fmla="*/ 32 w 115"/>
                  <a:gd name="T71" fmla="*/ 78 h 112"/>
                  <a:gd name="T72" fmla="*/ 50 w 115"/>
                  <a:gd name="T73" fmla="*/ 110 h 112"/>
                  <a:gd name="T74" fmla="*/ 54 w 115"/>
                  <a:gd name="T75" fmla="*/ 111 h 112"/>
                  <a:gd name="T76" fmla="*/ 66 w 115"/>
                  <a:gd name="T77" fmla="*/ 102 h 112"/>
                  <a:gd name="T78" fmla="*/ 66 w 115"/>
                  <a:gd name="T79" fmla="*/ 98 h 112"/>
                  <a:gd name="T80" fmla="*/ 47 w 115"/>
                  <a:gd name="T81" fmla="*/ 77 h 112"/>
                  <a:gd name="T82" fmla="*/ 96 w 115"/>
                  <a:gd name="T83" fmla="*/ 53 h 112"/>
                  <a:gd name="T84" fmla="*/ 95 w 115"/>
                  <a:gd name="T85" fmla="*/ 53 h 112"/>
                  <a:gd name="T86" fmla="*/ 93 w 115"/>
                  <a:gd name="T87" fmla="*/ 51 h 112"/>
                  <a:gd name="T88" fmla="*/ 89 w 115"/>
                  <a:gd name="T89" fmla="*/ 42 h 112"/>
                  <a:gd name="T90" fmla="*/ 88 w 115"/>
                  <a:gd name="T91" fmla="*/ 32 h 112"/>
                  <a:gd name="T92" fmla="*/ 89 w 115"/>
                  <a:gd name="T93" fmla="*/ 29 h 112"/>
                  <a:gd name="T94" fmla="*/ 90 w 115"/>
                  <a:gd name="T95" fmla="*/ 28 h 112"/>
                  <a:gd name="T96" fmla="*/ 91 w 115"/>
                  <a:gd name="T97" fmla="*/ 29 h 112"/>
                  <a:gd name="T98" fmla="*/ 93 w 115"/>
                  <a:gd name="T99" fmla="*/ 31 h 112"/>
                  <a:gd name="T100" fmla="*/ 97 w 115"/>
                  <a:gd name="T101" fmla="*/ 40 h 112"/>
                  <a:gd name="T102" fmla="*/ 98 w 115"/>
                  <a:gd name="T103" fmla="*/ 49 h 112"/>
                  <a:gd name="T104" fmla="*/ 97 w 115"/>
                  <a:gd name="T105" fmla="*/ 52 h 112"/>
                  <a:gd name="T106" fmla="*/ 96 w 115"/>
                  <a:gd name="T107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5" h="112">
                    <a:moveTo>
                      <a:pt x="110" y="36"/>
                    </a:moveTo>
                    <a:cubicBezTo>
                      <a:pt x="104" y="15"/>
                      <a:pt x="93" y="0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0" y="25"/>
                      <a:pt x="32" y="39"/>
                    </a:cubicBezTo>
                    <a:cubicBezTo>
                      <a:pt x="33" y="44"/>
                      <a:pt x="34" y="50"/>
                      <a:pt x="36" y="56"/>
                    </a:cubicBezTo>
                    <a:cubicBezTo>
                      <a:pt x="37" y="63"/>
                      <a:pt x="39" y="68"/>
                      <a:pt x="42" y="73"/>
                    </a:cubicBezTo>
                    <a:cubicBezTo>
                      <a:pt x="73" y="71"/>
                      <a:pt x="98" y="81"/>
                      <a:pt x="98" y="81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6" y="78"/>
                      <a:pt x="106" y="79"/>
                      <a:pt x="106" y="79"/>
                    </a:cubicBezTo>
                    <a:cubicBezTo>
                      <a:pt x="114" y="76"/>
                      <a:pt x="115" y="57"/>
                      <a:pt x="110" y="36"/>
                    </a:cubicBezTo>
                    <a:close/>
                    <a:moveTo>
                      <a:pt x="102" y="73"/>
                    </a:moveTo>
                    <a:cubicBezTo>
                      <a:pt x="101" y="74"/>
                      <a:pt x="99" y="73"/>
                      <a:pt x="99" y="73"/>
                    </a:cubicBezTo>
                    <a:cubicBezTo>
                      <a:pt x="97" y="71"/>
                      <a:pt x="95" y="69"/>
                      <a:pt x="93" y="67"/>
                    </a:cubicBezTo>
                    <a:cubicBezTo>
                      <a:pt x="89" y="61"/>
                      <a:pt x="85" y="53"/>
                      <a:pt x="83" y="43"/>
                    </a:cubicBezTo>
                    <a:cubicBezTo>
                      <a:pt x="80" y="34"/>
                      <a:pt x="79" y="25"/>
                      <a:pt x="80" y="18"/>
                    </a:cubicBezTo>
                    <a:cubicBezTo>
                      <a:pt x="80" y="15"/>
                      <a:pt x="81" y="12"/>
                      <a:pt x="82" y="10"/>
                    </a:cubicBezTo>
                    <a:cubicBezTo>
                      <a:pt x="82" y="10"/>
                      <a:pt x="83" y="8"/>
                      <a:pt x="84" y="8"/>
                    </a:cubicBezTo>
                    <a:cubicBezTo>
                      <a:pt x="85" y="8"/>
                      <a:pt x="87" y="9"/>
                      <a:pt x="87" y="9"/>
                    </a:cubicBezTo>
                    <a:cubicBezTo>
                      <a:pt x="89" y="10"/>
                      <a:pt x="91" y="12"/>
                      <a:pt x="93" y="15"/>
                    </a:cubicBezTo>
                    <a:cubicBezTo>
                      <a:pt x="97" y="20"/>
                      <a:pt x="101" y="29"/>
                      <a:pt x="103" y="38"/>
                    </a:cubicBezTo>
                    <a:cubicBezTo>
                      <a:pt x="106" y="47"/>
                      <a:pt x="107" y="56"/>
                      <a:pt x="106" y="63"/>
                    </a:cubicBezTo>
                    <a:cubicBezTo>
                      <a:pt x="105" y="67"/>
                      <a:pt x="105" y="69"/>
                      <a:pt x="104" y="71"/>
                    </a:cubicBezTo>
                    <a:cubicBezTo>
                      <a:pt x="103" y="72"/>
                      <a:pt x="103" y="73"/>
                      <a:pt x="102" y="73"/>
                    </a:cubicBezTo>
                    <a:close/>
                    <a:moveTo>
                      <a:pt x="28" y="58"/>
                    </a:moveTo>
                    <a:cubicBezTo>
                      <a:pt x="27" y="53"/>
                      <a:pt x="26" y="47"/>
                      <a:pt x="25" y="42"/>
                    </a:cubicBezTo>
                    <a:cubicBezTo>
                      <a:pt x="20" y="44"/>
                      <a:pt x="16" y="46"/>
                      <a:pt x="11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8"/>
                      <a:pt x="11" y="78"/>
                      <a:pt x="19" y="76"/>
                    </a:cubicBezTo>
                    <a:cubicBezTo>
                      <a:pt x="24" y="75"/>
                      <a:pt x="28" y="74"/>
                      <a:pt x="34" y="73"/>
                    </a:cubicBezTo>
                    <a:cubicBezTo>
                      <a:pt x="32" y="69"/>
                      <a:pt x="30" y="64"/>
                      <a:pt x="28" y="58"/>
                    </a:cubicBezTo>
                    <a:close/>
                    <a:moveTo>
                      <a:pt x="47" y="77"/>
                    </a:moveTo>
                    <a:cubicBezTo>
                      <a:pt x="32" y="78"/>
                      <a:pt x="32" y="78"/>
                      <a:pt x="32" y="78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2"/>
                      <a:pt x="53" y="112"/>
                      <a:pt x="54" y="111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7" y="101"/>
                      <a:pt x="67" y="99"/>
                      <a:pt x="66" y="98"/>
                    </a:cubicBezTo>
                    <a:lnTo>
                      <a:pt x="47" y="77"/>
                    </a:lnTo>
                    <a:close/>
                    <a:moveTo>
                      <a:pt x="96" y="53"/>
                    </a:moveTo>
                    <a:cubicBezTo>
                      <a:pt x="96" y="53"/>
                      <a:pt x="95" y="53"/>
                      <a:pt x="95" y="53"/>
                    </a:cubicBezTo>
                    <a:cubicBezTo>
                      <a:pt x="94" y="53"/>
                      <a:pt x="94" y="52"/>
                      <a:pt x="93" y="51"/>
                    </a:cubicBezTo>
                    <a:cubicBezTo>
                      <a:pt x="91" y="49"/>
                      <a:pt x="90" y="45"/>
                      <a:pt x="89" y="42"/>
                    </a:cubicBezTo>
                    <a:cubicBezTo>
                      <a:pt x="88" y="38"/>
                      <a:pt x="88" y="35"/>
                      <a:pt x="88" y="32"/>
                    </a:cubicBezTo>
                    <a:cubicBezTo>
                      <a:pt x="88" y="31"/>
                      <a:pt x="88" y="30"/>
                      <a:pt x="89" y="29"/>
                    </a:cubicBezTo>
                    <a:cubicBezTo>
                      <a:pt x="89" y="29"/>
                      <a:pt x="89" y="28"/>
                      <a:pt x="90" y="28"/>
                    </a:cubicBezTo>
                    <a:cubicBezTo>
                      <a:pt x="90" y="28"/>
                      <a:pt x="90" y="28"/>
                      <a:pt x="91" y="29"/>
                    </a:cubicBezTo>
                    <a:cubicBezTo>
                      <a:pt x="91" y="29"/>
                      <a:pt x="92" y="30"/>
                      <a:pt x="93" y="31"/>
                    </a:cubicBezTo>
                    <a:cubicBezTo>
                      <a:pt x="94" y="33"/>
                      <a:pt x="96" y="36"/>
                      <a:pt x="97" y="40"/>
                    </a:cubicBezTo>
                    <a:cubicBezTo>
                      <a:pt x="98" y="43"/>
                      <a:pt x="98" y="47"/>
                      <a:pt x="98" y="49"/>
                    </a:cubicBezTo>
                    <a:cubicBezTo>
                      <a:pt x="98" y="51"/>
                      <a:pt x="98" y="52"/>
                      <a:pt x="97" y="52"/>
                    </a:cubicBezTo>
                    <a:cubicBezTo>
                      <a:pt x="97" y="53"/>
                      <a:pt x="97" y="53"/>
                      <a:pt x="9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45" name="iş1iḓê">
                <a:extLst>
                  <a:ext uri="{FF2B5EF4-FFF2-40B4-BE49-F238E27FC236}">
                    <a16:creationId xmlns:a16="http://schemas.microsoft.com/office/drawing/2014/main" id="{0CAF95B0-A182-4F7A-B143-8B0CE75DF0FA}"/>
                  </a:ext>
                </a:extLst>
              </p:cNvPr>
              <p:cNvSpPr/>
              <p:nvPr/>
            </p:nvSpPr>
            <p:spPr bwMode="auto">
              <a:xfrm>
                <a:off x="9420971" y="6157383"/>
                <a:ext cx="334704" cy="336661"/>
              </a:xfrm>
              <a:custGeom>
                <a:avLst/>
                <a:gdLst>
                  <a:gd name="T0" fmla="*/ 100 w 105"/>
                  <a:gd name="T1" fmla="*/ 29 h 105"/>
                  <a:gd name="T2" fmla="*/ 71 w 105"/>
                  <a:gd name="T3" fmla="*/ 26 h 105"/>
                  <a:gd name="T4" fmla="*/ 88 w 105"/>
                  <a:gd name="T5" fmla="*/ 9 h 105"/>
                  <a:gd name="T6" fmla="*/ 82 w 105"/>
                  <a:gd name="T7" fmla="*/ 3 h 105"/>
                  <a:gd name="T8" fmla="*/ 59 w 105"/>
                  <a:gd name="T9" fmla="*/ 26 h 105"/>
                  <a:gd name="T10" fmla="*/ 52 w 105"/>
                  <a:gd name="T11" fmla="*/ 26 h 105"/>
                  <a:gd name="T12" fmla="*/ 52 w 105"/>
                  <a:gd name="T13" fmla="*/ 26 h 105"/>
                  <a:gd name="T14" fmla="*/ 26 w 105"/>
                  <a:gd name="T15" fmla="*/ 0 h 105"/>
                  <a:gd name="T16" fmla="*/ 19 w 105"/>
                  <a:gd name="T17" fmla="*/ 6 h 105"/>
                  <a:gd name="T18" fmla="*/ 39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1 h 105"/>
                  <a:gd name="T26" fmla="*/ 52 w 105"/>
                  <a:gd name="T27" fmla="*/ 105 h 105"/>
                  <a:gd name="T28" fmla="*/ 100 w 105"/>
                  <a:gd name="T29" fmla="*/ 101 h 105"/>
                  <a:gd name="T30" fmla="*/ 105 w 105"/>
                  <a:gd name="T31" fmla="*/ 65 h 105"/>
                  <a:gd name="T32" fmla="*/ 100 w 105"/>
                  <a:gd name="T33" fmla="*/ 29 h 105"/>
                  <a:gd name="T34" fmla="*/ 88 w 105"/>
                  <a:gd name="T35" fmla="*/ 89 h 105"/>
                  <a:gd name="T36" fmla="*/ 52 w 105"/>
                  <a:gd name="T37" fmla="*/ 92 h 105"/>
                  <a:gd name="T38" fmla="*/ 16 w 105"/>
                  <a:gd name="T39" fmla="*/ 89 h 105"/>
                  <a:gd name="T40" fmla="*/ 13 w 105"/>
                  <a:gd name="T41" fmla="*/ 65 h 105"/>
                  <a:gd name="T42" fmla="*/ 16 w 105"/>
                  <a:gd name="T43" fmla="*/ 41 h 105"/>
                  <a:gd name="T44" fmla="*/ 52 w 105"/>
                  <a:gd name="T45" fmla="*/ 39 h 105"/>
                  <a:gd name="T46" fmla="*/ 88 w 105"/>
                  <a:gd name="T47" fmla="*/ 41 h 105"/>
                  <a:gd name="T48" fmla="*/ 92 w 105"/>
                  <a:gd name="T49" fmla="*/ 65 h 105"/>
                  <a:gd name="T50" fmla="*/ 88 w 105"/>
                  <a:gd name="T51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0" y="29"/>
                    </a:moveTo>
                    <a:cubicBezTo>
                      <a:pt x="91" y="28"/>
                      <a:pt x="82" y="27"/>
                      <a:pt x="71" y="26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4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1" y="40"/>
                      <a:pt x="0" y="52"/>
                      <a:pt x="0" y="65"/>
                    </a:cubicBezTo>
                    <a:cubicBezTo>
                      <a:pt x="0" y="78"/>
                      <a:pt x="1" y="90"/>
                      <a:pt x="4" y="101"/>
                    </a:cubicBezTo>
                    <a:cubicBezTo>
                      <a:pt x="19" y="104"/>
                      <a:pt x="35" y="105"/>
                      <a:pt x="52" y="105"/>
                    </a:cubicBezTo>
                    <a:cubicBezTo>
                      <a:pt x="69" y="105"/>
                      <a:pt x="86" y="104"/>
                      <a:pt x="100" y="101"/>
                    </a:cubicBezTo>
                    <a:cubicBezTo>
                      <a:pt x="103" y="90"/>
                      <a:pt x="105" y="78"/>
                      <a:pt x="105" y="65"/>
                    </a:cubicBezTo>
                    <a:cubicBezTo>
                      <a:pt x="105" y="52"/>
                      <a:pt x="103" y="40"/>
                      <a:pt x="100" y="29"/>
                    </a:cubicBezTo>
                    <a:close/>
                    <a:moveTo>
                      <a:pt x="88" y="89"/>
                    </a:moveTo>
                    <a:cubicBezTo>
                      <a:pt x="77" y="91"/>
                      <a:pt x="65" y="92"/>
                      <a:pt x="52" y="92"/>
                    </a:cubicBezTo>
                    <a:cubicBezTo>
                      <a:pt x="39" y="92"/>
                      <a:pt x="27" y="91"/>
                      <a:pt x="16" y="89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39" y="39"/>
                      <a:pt x="52" y="39"/>
                    </a:cubicBezTo>
                    <a:cubicBezTo>
                      <a:pt x="65" y="39"/>
                      <a:pt x="77" y="40"/>
                      <a:pt x="88" y="41"/>
                    </a:cubicBezTo>
                    <a:cubicBezTo>
                      <a:pt x="90" y="49"/>
                      <a:pt x="92" y="57"/>
                      <a:pt x="92" y="65"/>
                    </a:cubicBezTo>
                    <a:cubicBezTo>
                      <a:pt x="92" y="74"/>
                      <a:pt x="90" y="82"/>
                      <a:pt x="8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46" name="íşľîḓê">
                <a:extLst>
                  <a:ext uri="{FF2B5EF4-FFF2-40B4-BE49-F238E27FC236}">
                    <a16:creationId xmlns:a16="http://schemas.microsoft.com/office/drawing/2014/main" id="{E843AAE7-86D5-4540-AAB1-6357D63484B9}"/>
                  </a:ext>
                </a:extLst>
              </p:cNvPr>
              <p:cNvSpPr/>
              <p:nvPr/>
            </p:nvSpPr>
            <p:spPr bwMode="auto">
              <a:xfrm>
                <a:off x="9372038" y="6560592"/>
                <a:ext cx="409082" cy="230965"/>
              </a:xfrm>
              <a:custGeom>
                <a:avLst/>
                <a:gdLst>
                  <a:gd name="T0" fmla="*/ 128 w 128"/>
                  <a:gd name="T1" fmla="*/ 50 h 72"/>
                  <a:gd name="T2" fmla="*/ 112 w 128"/>
                  <a:gd name="T3" fmla="*/ 29 h 72"/>
                  <a:gd name="T4" fmla="*/ 82 w 128"/>
                  <a:gd name="T5" fmla="*/ 0 h 72"/>
                  <a:gd name="T6" fmla="*/ 58 w 128"/>
                  <a:gd name="T7" fmla="*/ 11 h 72"/>
                  <a:gd name="T8" fmla="*/ 45 w 128"/>
                  <a:gd name="T9" fmla="*/ 4 h 72"/>
                  <a:gd name="T10" fmla="*/ 29 w 128"/>
                  <a:gd name="T11" fmla="*/ 21 h 72"/>
                  <a:gd name="T12" fmla="*/ 29 w 128"/>
                  <a:gd name="T13" fmla="*/ 23 h 72"/>
                  <a:gd name="T14" fmla="*/ 24 w 128"/>
                  <a:gd name="T15" fmla="*/ 23 h 72"/>
                  <a:gd name="T16" fmla="*/ 0 w 128"/>
                  <a:gd name="T17" fmla="*/ 47 h 72"/>
                  <a:gd name="T18" fmla="*/ 24 w 128"/>
                  <a:gd name="T19" fmla="*/ 72 h 72"/>
                  <a:gd name="T20" fmla="*/ 106 w 128"/>
                  <a:gd name="T21" fmla="*/ 72 h 72"/>
                  <a:gd name="T22" fmla="*/ 106 w 128"/>
                  <a:gd name="T23" fmla="*/ 72 h 72"/>
                  <a:gd name="T24" fmla="*/ 128 w 128"/>
                  <a:gd name="T2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72">
                    <a:moveTo>
                      <a:pt x="128" y="50"/>
                    </a:moveTo>
                    <a:cubicBezTo>
                      <a:pt x="128" y="39"/>
                      <a:pt x="121" y="31"/>
                      <a:pt x="112" y="29"/>
                    </a:cubicBezTo>
                    <a:cubicBezTo>
                      <a:pt x="111" y="12"/>
                      <a:pt x="98" y="0"/>
                      <a:pt x="82" y="0"/>
                    </a:cubicBezTo>
                    <a:cubicBezTo>
                      <a:pt x="72" y="0"/>
                      <a:pt x="64" y="4"/>
                      <a:pt x="58" y="11"/>
                    </a:cubicBezTo>
                    <a:cubicBezTo>
                      <a:pt x="55" y="7"/>
                      <a:pt x="51" y="4"/>
                      <a:pt x="45" y="4"/>
                    </a:cubicBezTo>
                    <a:cubicBezTo>
                      <a:pt x="36" y="4"/>
                      <a:pt x="29" y="12"/>
                      <a:pt x="29" y="21"/>
                    </a:cubicBezTo>
                    <a:cubicBezTo>
                      <a:pt x="29" y="22"/>
                      <a:pt x="29" y="23"/>
                      <a:pt x="29" y="23"/>
                    </a:cubicBezTo>
                    <a:cubicBezTo>
                      <a:pt x="27" y="23"/>
                      <a:pt x="26" y="23"/>
                      <a:pt x="24" y="23"/>
                    </a:cubicBezTo>
                    <a:cubicBezTo>
                      <a:pt x="11" y="23"/>
                      <a:pt x="0" y="34"/>
                      <a:pt x="0" y="47"/>
                    </a:cubicBezTo>
                    <a:cubicBezTo>
                      <a:pt x="0" y="61"/>
                      <a:pt x="11" y="72"/>
                      <a:pt x="24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18" y="71"/>
                      <a:pt x="128" y="62"/>
                      <a:pt x="12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47" name="îṧļíḍe">
                <a:extLst>
                  <a:ext uri="{FF2B5EF4-FFF2-40B4-BE49-F238E27FC236}">
                    <a16:creationId xmlns:a16="http://schemas.microsoft.com/office/drawing/2014/main" id="{B6119749-72E1-4006-8411-BFD243AB7815}"/>
                  </a:ext>
                </a:extLst>
              </p:cNvPr>
              <p:cNvSpPr/>
              <p:nvPr/>
            </p:nvSpPr>
            <p:spPr bwMode="auto">
              <a:xfrm>
                <a:off x="8992317" y="6560592"/>
                <a:ext cx="281855" cy="230965"/>
              </a:xfrm>
              <a:custGeom>
                <a:avLst/>
                <a:gdLst>
                  <a:gd name="T0" fmla="*/ 0 w 88"/>
                  <a:gd name="T1" fmla="*/ 0 h 72"/>
                  <a:gd name="T2" fmla="*/ 0 w 88"/>
                  <a:gd name="T3" fmla="*/ 72 h 72"/>
                  <a:gd name="T4" fmla="*/ 88 w 88"/>
                  <a:gd name="T5" fmla="*/ 72 h 72"/>
                  <a:gd name="T6" fmla="*/ 88 w 88"/>
                  <a:gd name="T7" fmla="*/ 0 h 72"/>
                  <a:gd name="T8" fmla="*/ 0 w 88"/>
                  <a:gd name="T9" fmla="*/ 0 h 72"/>
                  <a:gd name="T10" fmla="*/ 83 w 88"/>
                  <a:gd name="T11" fmla="*/ 66 h 72"/>
                  <a:gd name="T12" fmla="*/ 5 w 88"/>
                  <a:gd name="T13" fmla="*/ 66 h 72"/>
                  <a:gd name="T14" fmla="*/ 5 w 88"/>
                  <a:gd name="T15" fmla="*/ 5 h 72"/>
                  <a:gd name="T16" fmla="*/ 83 w 88"/>
                  <a:gd name="T17" fmla="*/ 5 h 72"/>
                  <a:gd name="T18" fmla="*/ 83 w 88"/>
                  <a:gd name="T19" fmla="*/ 66 h 72"/>
                  <a:gd name="T20" fmla="*/ 61 w 88"/>
                  <a:gd name="T21" fmla="*/ 19 h 72"/>
                  <a:gd name="T22" fmla="*/ 69 w 88"/>
                  <a:gd name="T23" fmla="*/ 27 h 72"/>
                  <a:gd name="T24" fmla="*/ 77 w 88"/>
                  <a:gd name="T25" fmla="*/ 19 h 72"/>
                  <a:gd name="T26" fmla="*/ 69 w 88"/>
                  <a:gd name="T27" fmla="*/ 11 h 72"/>
                  <a:gd name="T28" fmla="*/ 61 w 88"/>
                  <a:gd name="T29" fmla="*/ 19 h 72"/>
                  <a:gd name="T30" fmla="*/ 77 w 88"/>
                  <a:gd name="T31" fmla="*/ 60 h 72"/>
                  <a:gd name="T32" fmla="*/ 11 w 88"/>
                  <a:gd name="T33" fmla="*/ 60 h 72"/>
                  <a:gd name="T34" fmla="*/ 27 w 88"/>
                  <a:gd name="T35" fmla="*/ 16 h 72"/>
                  <a:gd name="T36" fmla="*/ 50 w 88"/>
                  <a:gd name="T37" fmla="*/ 44 h 72"/>
                  <a:gd name="T38" fmla="*/ 61 w 88"/>
                  <a:gd name="T39" fmla="*/ 36 h 72"/>
                  <a:gd name="T40" fmla="*/ 77 w 88"/>
                  <a:gd name="T4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72">
                    <a:moveTo>
                      <a:pt x="0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0"/>
                      <a:pt x="88" y="0"/>
                      <a:pt x="88" y="0"/>
                    </a:cubicBezTo>
                    <a:lnTo>
                      <a:pt x="0" y="0"/>
                    </a:lnTo>
                    <a:close/>
                    <a:moveTo>
                      <a:pt x="83" y="66"/>
                    </a:moveTo>
                    <a:cubicBezTo>
                      <a:pt x="5" y="66"/>
                      <a:pt x="5" y="66"/>
                      <a:pt x="5" y="6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3" y="5"/>
                      <a:pt x="83" y="5"/>
                      <a:pt x="83" y="5"/>
                    </a:cubicBezTo>
                    <a:lnTo>
                      <a:pt x="83" y="66"/>
                    </a:lnTo>
                    <a:close/>
                    <a:moveTo>
                      <a:pt x="61" y="19"/>
                    </a:moveTo>
                    <a:cubicBezTo>
                      <a:pt x="61" y="24"/>
                      <a:pt x="64" y="27"/>
                      <a:pt x="69" y="27"/>
                    </a:cubicBezTo>
                    <a:cubicBezTo>
                      <a:pt x="74" y="27"/>
                      <a:pt x="77" y="24"/>
                      <a:pt x="77" y="19"/>
                    </a:cubicBezTo>
                    <a:cubicBezTo>
                      <a:pt x="77" y="14"/>
                      <a:pt x="74" y="11"/>
                      <a:pt x="69" y="11"/>
                    </a:cubicBezTo>
                    <a:cubicBezTo>
                      <a:pt x="64" y="11"/>
                      <a:pt x="61" y="14"/>
                      <a:pt x="61" y="19"/>
                    </a:cubicBezTo>
                    <a:close/>
                    <a:moveTo>
                      <a:pt x="77" y="60"/>
                    </a:moveTo>
                    <a:cubicBezTo>
                      <a:pt x="11" y="60"/>
                      <a:pt x="11" y="60"/>
                      <a:pt x="11" y="6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61" y="36"/>
                      <a:pt x="61" y="36"/>
                      <a:pt x="61" y="36"/>
                    </a:cubicBezTo>
                    <a:lnTo>
                      <a:pt x="7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48" name="íṡliḓè">
                <a:extLst>
                  <a:ext uri="{FF2B5EF4-FFF2-40B4-BE49-F238E27FC236}">
                    <a16:creationId xmlns:a16="http://schemas.microsoft.com/office/drawing/2014/main" id="{DAAFD04D-27E7-40C8-81EB-10E7FD01DA70}"/>
                  </a:ext>
                </a:extLst>
              </p:cNvPr>
              <p:cNvSpPr/>
              <p:nvPr/>
            </p:nvSpPr>
            <p:spPr bwMode="auto">
              <a:xfrm>
                <a:off x="8583234" y="6505787"/>
                <a:ext cx="272069" cy="275983"/>
              </a:xfrm>
              <a:custGeom>
                <a:avLst/>
                <a:gdLst>
                  <a:gd name="T0" fmla="*/ 57 w 85"/>
                  <a:gd name="T1" fmla="*/ 59 h 86"/>
                  <a:gd name="T2" fmla="*/ 82 w 85"/>
                  <a:gd name="T3" fmla="*/ 47 h 86"/>
                  <a:gd name="T4" fmla="*/ 82 w 85"/>
                  <a:gd name="T5" fmla="*/ 59 h 86"/>
                  <a:gd name="T6" fmla="*/ 66 w 85"/>
                  <a:gd name="T7" fmla="*/ 67 h 86"/>
                  <a:gd name="T8" fmla="*/ 59 w 85"/>
                  <a:gd name="T9" fmla="*/ 84 h 86"/>
                  <a:gd name="T10" fmla="*/ 47 w 85"/>
                  <a:gd name="T11" fmla="*/ 84 h 86"/>
                  <a:gd name="T12" fmla="*/ 57 w 85"/>
                  <a:gd name="T13" fmla="*/ 59 h 86"/>
                  <a:gd name="T14" fmla="*/ 24 w 85"/>
                  <a:gd name="T15" fmla="*/ 85 h 86"/>
                  <a:gd name="T16" fmla="*/ 39 w 85"/>
                  <a:gd name="T17" fmla="*/ 42 h 86"/>
                  <a:gd name="T18" fmla="*/ 81 w 85"/>
                  <a:gd name="T19" fmla="*/ 23 h 86"/>
                  <a:gd name="T20" fmla="*/ 81 w 85"/>
                  <a:gd name="T21" fmla="*/ 35 h 86"/>
                  <a:gd name="T22" fmla="*/ 81 w 85"/>
                  <a:gd name="T23" fmla="*/ 35 h 86"/>
                  <a:gd name="T24" fmla="*/ 48 w 85"/>
                  <a:gd name="T25" fmla="*/ 51 h 86"/>
                  <a:gd name="T26" fmla="*/ 36 w 85"/>
                  <a:gd name="T27" fmla="*/ 85 h 86"/>
                  <a:gd name="T28" fmla="*/ 24 w 85"/>
                  <a:gd name="T29" fmla="*/ 85 h 86"/>
                  <a:gd name="T30" fmla="*/ 49 w 85"/>
                  <a:gd name="T31" fmla="*/ 7 h 86"/>
                  <a:gd name="T32" fmla="*/ 80 w 85"/>
                  <a:gd name="T33" fmla="*/ 0 h 86"/>
                  <a:gd name="T34" fmla="*/ 80 w 85"/>
                  <a:gd name="T35" fmla="*/ 0 h 86"/>
                  <a:gd name="T36" fmla="*/ 80 w 85"/>
                  <a:gd name="T37" fmla="*/ 12 h 86"/>
                  <a:gd name="T38" fmla="*/ 31 w 85"/>
                  <a:gd name="T39" fmla="*/ 34 h 86"/>
                  <a:gd name="T40" fmla="*/ 12 w 85"/>
                  <a:gd name="T41" fmla="*/ 86 h 86"/>
                  <a:gd name="T42" fmla="*/ 0 w 85"/>
                  <a:gd name="T43" fmla="*/ 86 h 86"/>
                  <a:gd name="T44" fmla="*/ 5 w 85"/>
                  <a:gd name="T45" fmla="*/ 55 h 86"/>
                  <a:gd name="T46" fmla="*/ 22 w 85"/>
                  <a:gd name="T47" fmla="*/ 26 h 86"/>
                  <a:gd name="T48" fmla="*/ 49 w 85"/>
                  <a:gd name="T49" fmla="*/ 7 h 86"/>
                  <a:gd name="T50" fmla="*/ 75 w 85"/>
                  <a:gd name="T51" fmla="*/ 83 h 86"/>
                  <a:gd name="T52" fmla="*/ 83 w 85"/>
                  <a:gd name="T53" fmla="*/ 83 h 86"/>
                  <a:gd name="T54" fmla="*/ 83 w 85"/>
                  <a:gd name="T55" fmla="*/ 74 h 86"/>
                  <a:gd name="T56" fmla="*/ 74 w 85"/>
                  <a:gd name="T57" fmla="*/ 75 h 86"/>
                  <a:gd name="T58" fmla="*/ 75 w 85"/>
                  <a:gd name="T5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86">
                    <a:moveTo>
                      <a:pt x="57" y="59"/>
                    </a:moveTo>
                    <a:cubicBezTo>
                      <a:pt x="64" y="51"/>
                      <a:pt x="73" y="48"/>
                      <a:pt x="82" y="47"/>
                    </a:cubicBezTo>
                    <a:cubicBezTo>
                      <a:pt x="82" y="59"/>
                      <a:pt x="82" y="59"/>
                      <a:pt x="82" y="59"/>
                    </a:cubicBezTo>
                    <a:cubicBezTo>
                      <a:pt x="76" y="59"/>
                      <a:pt x="70" y="62"/>
                      <a:pt x="66" y="67"/>
                    </a:cubicBezTo>
                    <a:cubicBezTo>
                      <a:pt x="61" y="71"/>
                      <a:pt x="59" y="78"/>
                      <a:pt x="59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75"/>
                      <a:pt x="50" y="66"/>
                      <a:pt x="57" y="59"/>
                    </a:cubicBezTo>
                    <a:close/>
                    <a:moveTo>
                      <a:pt x="24" y="85"/>
                    </a:moveTo>
                    <a:cubicBezTo>
                      <a:pt x="23" y="69"/>
                      <a:pt x="29" y="54"/>
                      <a:pt x="39" y="42"/>
                    </a:cubicBezTo>
                    <a:cubicBezTo>
                      <a:pt x="50" y="31"/>
                      <a:pt x="65" y="24"/>
                      <a:pt x="81" y="2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69" y="36"/>
                      <a:pt x="57" y="41"/>
                      <a:pt x="48" y="51"/>
                    </a:cubicBezTo>
                    <a:cubicBezTo>
                      <a:pt x="40" y="60"/>
                      <a:pt x="35" y="72"/>
                      <a:pt x="36" y="85"/>
                    </a:cubicBezTo>
                    <a:lnTo>
                      <a:pt x="24" y="85"/>
                    </a:lnTo>
                    <a:close/>
                    <a:moveTo>
                      <a:pt x="49" y="7"/>
                    </a:moveTo>
                    <a:cubicBezTo>
                      <a:pt x="59" y="3"/>
                      <a:pt x="69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61" y="12"/>
                      <a:pt x="44" y="20"/>
                      <a:pt x="31" y="34"/>
                    </a:cubicBezTo>
                    <a:cubicBezTo>
                      <a:pt x="18" y="48"/>
                      <a:pt x="11" y="67"/>
                      <a:pt x="12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75"/>
                      <a:pt x="1" y="65"/>
                      <a:pt x="5" y="55"/>
                    </a:cubicBezTo>
                    <a:cubicBezTo>
                      <a:pt x="9" y="44"/>
                      <a:pt x="14" y="35"/>
                      <a:pt x="22" y="26"/>
                    </a:cubicBezTo>
                    <a:cubicBezTo>
                      <a:pt x="30" y="18"/>
                      <a:pt x="39" y="12"/>
                      <a:pt x="49" y="7"/>
                    </a:cubicBezTo>
                    <a:close/>
                    <a:moveTo>
                      <a:pt x="75" y="83"/>
                    </a:moveTo>
                    <a:cubicBezTo>
                      <a:pt x="77" y="85"/>
                      <a:pt x="81" y="85"/>
                      <a:pt x="83" y="83"/>
                    </a:cubicBezTo>
                    <a:cubicBezTo>
                      <a:pt x="85" y="80"/>
                      <a:pt x="85" y="77"/>
                      <a:pt x="83" y="74"/>
                    </a:cubicBezTo>
                    <a:cubicBezTo>
                      <a:pt x="80" y="72"/>
                      <a:pt x="77" y="72"/>
                      <a:pt x="74" y="75"/>
                    </a:cubicBezTo>
                    <a:cubicBezTo>
                      <a:pt x="72" y="77"/>
                      <a:pt x="72" y="81"/>
                      <a:pt x="7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49" name="iṥḻîḍe">
                <a:extLst>
                  <a:ext uri="{FF2B5EF4-FFF2-40B4-BE49-F238E27FC236}">
                    <a16:creationId xmlns:a16="http://schemas.microsoft.com/office/drawing/2014/main" id="{09AF24A3-505D-43C8-BC5B-FF15D30E996A}"/>
                  </a:ext>
                </a:extLst>
              </p:cNvPr>
              <p:cNvSpPr/>
              <p:nvPr/>
            </p:nvSpPr>
            <p:spPr bwMode="auto">
              <a:xfrm>
                <a:off x="7782165" y="3068712"/>
                <a:ext cx="230965" cy="227050"/>
              </a:xfrm>
              <a:custGeom>
                <a:avLst/>
                <a:gdLst>
                  <a:gd name="T0" fmla="*/ 14 w 72"/>
                  <a:gd name="T1" fmla="*/ 35 h 71"/>
                  <a:gd name="T2" fmla="*/ 14 w 72"/>
                  <a:gd name="T3" fmla="*/ 33 h 71"/>
                  <a:gd name="T4" fmla="*/ 1 w 72"/>
                  <a:gd name="T5" fmla="*/ 29 h 71"/>
                  <a:gd name="T6" fmla="*/ 0 w 72"/>
                  <a:gd name="T7" fmla="*/ 35 h 71"/>
                  <a:gd name="T8" fmla="*/ 11 w 72"/>
                  <a:gd name="T9" fmla="*/ 62 h 71"/>
                  <a:gd name="T10" fmla="*/ 19 w 72"/>
                  <a:gd name="T11" fmla="*/ 51 h 71"/>
                  <a:gd name="T12" fmla="*/ 14 w 72"/>
                  <a:gd name="T13" fmla="*/ 35 h 71"/>
                  <a:gd name="T14" fmla="*/ 58 w 72"/>
                  <a:gd name="T15" fmla="*/ 35 h 71"/>
                  <a:gd name="T16" fmla="*/ 53 w 72"/>
                  <a:gd name="T17" fmla="*/ 51 h 71"/>
                  <a:gd name="T18" fmla="*/ 61 w 72"/>
                  <a:gd name="T19" fmla="*/ 62 h 71"/>
                  <a:gd name="T20" fmla="*/ 72 w 72"/>
                  <a:gd name="T21" fmla="*/ 35 h 71"/>
                  <a:gd name="T22" fmla="*/ 71 w 72"/>
                  <a:gd name="T23" fmla="*/ 29 h 71"/>
                  <a:gd name="T24" fmla="*/ 58 w 72"/>
                  <a:gd name="T25" fmla="*/ 33 h 71"/>
                  <a:gd name="T26" fmla="*/ 58 w 72"/>
                  <a:gd name="T27" fmla="*/ 35 h 71"/>
                  <a:gd name="T28" fmla="*/ 40 w 72"/>
                  <a:gd name="T29" fmla="*/ 13 h 71"/>
                  <a:gd name="T30" fmla="*/ 56 w 72"/>
                  <a:gd name="T31" fmla="*/ 24 h 71"/>
                  <a:gd name="T32" fmla="*/ 68 w 72"/>
                  <a:gd name="T33" fmla="*/ 20 h 71"/>
                  <a:gd name="T34" fmla="*/ 40 w 72"/>
                  <a:gd name="T35" fmla="*/ 0 h 71"/>
                  <a:gd name="T36" fmla="*/ 40 w 72"/>
                  <a:gd name="T37" fmla="*/ 13 h 71"/>
                  <a:gd name="T38" fmla="*/ 16 w 72"/>
                  <a:gd name="T39" fmla="*/ 24 h 71"/>
                  <a:gd name="T40" fmla="*/ 31 w 72"/>
                  <a:gd name="T41" fmla="*/ 13 h 71"/>
                  <a:gd name="T42" fmla="*/ 31 w 72"/>
                  <a:gd name="T43" fmla="*/ 0 h 71"/>
                  <a:gd name="T44" fmla="*/ 3 w 72"/>
                  <a:gd name="T45" fmla="*/ 20 h 71"/>
                  <a:gd name="T46" fmla="*/ 16 w 72"/>
                  <a:gd name="T47" fmla="*/ 24 h 71"/>
                  <a:gd name="T48" fmla="*/ 45 w 72"/>
                  <a:gd name="T49" fmla="*/ 56 h 71"/>
                  <a:gd name="T50" fmla="*/ 36 w 72"/>
                  <a:gd name="T51" fmla="*/ 58 h 71"/>
                  <a:gd name="T52" fmla="*/ 27 w 72"/>
                  <a:gd name="T53" fmla="*/ 56 h 71"/>
                  <a:gd name="T54" fmla="*/ 19 w 72"/>
                  <a:gd name="T55" fmla="*/ 67 h 71"/>
                  <a:gd name="T56" fmla="*/ 36 w 72"/>
                  <a:gd name="T57" fmla="*/ 71 h 71"/>
                  <a:gd name="T58" fmla="*/ 53 w 72"/>
                  <a:gd name="T59" fmla="*/ 67 h 71"/>
                  <a:gd name="T60" fmla="*/ 45 w 72"/>
                  <a:gd name="T61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1">
                    <a:moveTo>
                      <a:pt x="14" y="35"/>
                    </a:moveTo>
                    <a:cubicBezTo>
                      <a:pt x="14" y="35"/>
                      <a:pt x="14" y="34"/>
                      <a:pt x="14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3"/>
                      <a:pt x="0" y="35"/>
                    </a:cubicBezTo>
                    <a:cubicBezTo>
                      <a:pt x="0" y="46"/>
                      <a:pt x="4" y="55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4" y="41"/>
                      <a:pt x="14" y="35"/>
                    </a:cubicBezTo>
                    <a:close/>
                    <a:moveTo>
                      <a:pt x="58" y="35"/>
                    </a:moveTo>
                    <a:cubicBezTo>
                      <a:pt x="58" y="41"/>
                      <a:pt x="56" y="47"/>
                      <a:pt x="53" y="51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8" y="55"/>
                      <a:pt x="72" y="46"/>
                      <a:pt x="72" y="35"/>
                    </a:cubicBezTo>
                    <a:cubicBezTo>
                      <a:pt x="72" y="33"/>
                      <a:pt x="72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5"/>
                    </a:cubicBezTo>
                    <a:close/>
                    <a:moveTo>
                      <a:pt x="40" y="13"/>
                    </a:moveTo>
                    <a:cubicBezTo>
                      <a:pt x="47" y="15"/>
                      <a:pt x="52" y="19"/>
                      <a:pt x="56" y="24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3" y="9"/>
                      <a:pt x="53" y="1"/>
                      <a:pt x="40" y="0"/>
                    </a:cubicBezTo>
                    <a:lnTo>
                      <a:pt x="40" y="13"/>
                    </a:lnTo>
                    <a:close/>
                    <a:moveTo>
                      <a:pt x="16" y="24"/>
                    </a:moveTo>
                    <a:cubicBezTo>
                      <a:pt x="20" y="19"/>
                      <a:pt x="25" y="15"/>
                      <a:pt x="31" y="13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1"/>
                      <a:pt x="9" y="9"/>
                      <a:pt x="3" y="20"/>
                    </a:cubicBezTo>
                    <a:lnTo>
                      <a:pt x="16" y="24"/>
                    </a:lnTo>
                    <a:close/>
                    <a:moveTo>
                      <a:pt x="45" y="56"/>
                    </a:moveTo>
                    <a:cubicBezTo>
                      <a:pt x="42" y="57"/>
                      <a:pt x="39" y="58"/>
                      <a:pt x="36" y="58"/>
                    </a:cubicBezTo>
                    <a:cubicBezTo>
                      <a:pt x="33" y="58"/>
                      <a:pt x="30" y="57"/>
                      <a:pt x="27" y="5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4" y="70"/>
                      <a:pt x="30" y="71"/>
                      <a:pt x="36" y="71"/>
                    </a:cubicBezTo>
                    <a:cubicBezTo>
                      <a:pt x="42" y="71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50" name="íṧ1iḋè">
                <a:extLst>
                  <a:ext uri="{FF2B5EF4-FFF2-40B4-BE49-F238E27FC236}">
                    <a16:creationId xmlns:a16="http://schemas.microsoft.com/office/drawing/2014/main" id="{E14C51EA-D6CA-4E2C-BB36-7F85205321C0}"/>
                  </a:ext>
                </a:extLst>
              </p:cNvPr>
              <p:cNvSpPr/>
              <p:nvPr/>
            </p:nvSpPr>
            <p:spPr bwMode="auto">
              <a:xfrm>
                <a:off x="8409033" y="762985"/>
                <a:ext cx="189861" cy="187904"/>
              </a:xfrm>
              <a:custGeom>
                <a:avLst/>
                <a:gdLst>
                  <a:gd name="T0" fmla="*/ 30 w 59"/>
                  <a:gd name="T1" fmla="*/ 0 h 59"/>
                  <a:gd name="T2" fmla="*/ 0 w 59"/>
                  <a:gd name="T3" fmla="*/ 29 h 59"/>
                  <a:gd name="T4" fmla="*/ 30 w 59"/>
                  <a:gd name="T5" fmla="*/ 59 h 59"/>
                  <a:gd name="T6" fmla="*/ 59 w 59"/>
                  <a:gd name="T7" fmla="*/ 29 h 59"/>
                  <a:gd name="T8" fmla="*/ 30 w 59"/>
                  <a:gd name="T9" fmla="*/ 0 h 59"/>
                  <a:gd name="T10" fmla="*/ 47 w 59"/>
                  <a:gd name="T11" fmla="*/ 25 h 59"/>
                  <a:gd name="T12" fmla="*/ 31 w 59"/>
                  <a:gd name="T13" fmla="*/ 47 h 59"/>
                  <a:gd name="T14" fmla="*/ 24 w 59"/>
                  <a:gd name="T15" fmla="*/ 44 h 59"/>
                  <a:gd name="T16" fmla="*/ 18 w 59"/>
                  <a:gd name="T17" fmla="*/ 27 h 59"/>
                  <a:gd name="T18" fmla="*/ 14 w 59"/>
                  <a:gd name="T19" fmla="*/ 28 h 59"/>
                  <a:gd name="T20" fmla="*/ 12 w 59"/>
                  <a:gd name="T21" fmla="*/ 26 h 59"/>
                  <a:gd name="T22" fmla="*/ 23 w 59"/>
                  <a:gd name="T23" fmla="*/ 18 h 59"/>
                  <a:gd name="T24" fmla="*/ 29 w 59"/>
                  <a:gd name="T25" fmla="*/ 30 h 59"/>
                  <a:gd name="T26" fmla="*/ 32 w 59"/>
                  <a:gd name="T27" fmla="*/ 37 h 59"/>
                  <a:gd name="T28" fmla="*/ 36 w 59"/>
                  <a:gd name="T29" fmla="*/ 31 h 59"/>
                  <a:gd name="T30" fmla="*/ 32 w 59"/>
                  <a:gd name="T31" fmla="*/ 26 h 59"/>
                  <a:gd name="T32" fmla="*/ 47 w 59"/>
                  <a:gd name="T33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14" y="0"/>
                      <a:pt x="0" y="13"/>
                      <a:pt x="0" y="29"/>
                    </a:cubicBezTo>
                    <a:cubicBezTo>
                      <a:pt x="0" y="45"/>
                      <a:pt x="14" y="59"/>
                      <a:pt x="30" y="59"/>
                    </a:cubicBezTo>
                    <a:cubicBezTo>
                      <a:pt x="46" y="59"/>
                      <a:pt x="59" y="45"/>
                      <a:pt x="59" y="29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47" y="25"/>
                    </a:moveTo>
                    <a:cubicBezTo>
                      <a:pt x="45" y="36"/>
                      <a:pt x="34" y="45"/>
                      <a:pt x="31" y="47"/>
                    </a:cubicBezTo>
                    <a:cubicBezTo>
                      <a:pt x="28" y="49"/>
                      <a:pt x="25" y="46"/>
                      <a:pt x="24" y="44"/>
                    </a:cubicBezTo>
                    <a:cubicBezTo>
                      <a:pt x="22" y="42"/>
                      <a:pt x="19" y="28"/>
                      <a:pt x="18" y="27"/>
                    </a:cubicBezTo>
                    <a:cubicBezTo>
                      <a:pt x="17" y="25"/>
                      <a:pt x="14" y="28"/>
                      <a:pt x="14" y="2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8" y="19"/>
                      <a:pt x="23" y="18"/>
                    </a:cubicBezTo>
                    <a:cubicBezTo>
                      <a:pt x="28" y="17"/>
                      <a:pt x="28" y="25"/>
                      <a:pt x="29" y="30"/>
                    </a:cubicBezTo>
                    <a:cubicBezTo>
                      <a:pt x="30" y="34"/>
                      <a:pt x="31" y="37"/>
                      <a:pt x="32" y="37"/>
                    </a:cubicBezTo>
                    <a:cubicBezTo>
                      <a:pt x="33" y="37"/>
                      <a:pt x="34" y="34"/>
                      <a:pt x="36" y="31"/>
                    </a:cubicBezTo>
                    <a:cubicBezTo>
                      <a:pt x="39" y="27"/>
                      <a:pt x="36" y="23"/>
                      <a:pt x="32" y="26"/>
                    </a:cubicBezTo>
                    <a:cubicBezTo>
                      <a:pt x="34" y="16"/>
                      <a:pt x="49" y="14"/>
                      <a:pt x="4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</p:grpSp>
      </p:grpSp>
      <p:grpSp>
        <p:nvGrpSpPr>
          <p:cNvPr id="175" name="组合 174">
            <a:extLst>
              <a:ext uri="{FF2B5EF4-FFF2-40B4-BE49-F238E27FC236}">
                <a16:creationId xmlns:a16="http://schemas.microsoft.com/office/drawing/2014/main" id="{D3700227-FA11-4D4D-B3C9-B8D69B339C7D}"/>
              </a:ext>
            </a:extLst>
          </p:cNvPr>
          <p:cNvGrpSpPr/>
          <p:nvPr/>
        </p:nvGrpSpPr>
        <p:grpSpPr>
          <a:xfrm>
            <a:off x="754958" y="2772578"/>
            <a:ext cx="5400600" cy="719583"/>
            <a:chOff x="618860" y="2142616"/>
            <a:chExt cx="5400600" cy="719583"/>
          </a:xfrm>
        </p:grpSpPr>
        <p:sp>
          <p:nvSpPr>
            <p:cNvPr id="173" name="TextBox 143">
              <a:extLst>
                <a:ext uri="{FF2B5EF4-FFF2-40B4-BE49-F238E27FC236}">
                  <a16:creationId xmlns:a16="http://schemas.microsoft.com/office/drawing/2014/main" id="{A0F571C4-A458-4B27-B2A5-897CDF1EC3CE}"/>
                </a:ext>
              </a:extLst>
            </p:cNvPr>
            <p:cNvSpPr txBox="1"/>
            <p:nvPr/>
          </p:nvSpPr>
          <p:spPr>
            <a:xfrm>
              <a:off x="618860" y="2142616"/>
              <a:ext cx="540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itchFamily="34" charset="0"/>
                  <a:ea typeface="微软雅黑" pitchFamily="34" charset="-122"/>
                </a:rPr>
                <a:t>    置换群与二阶魔方</a:t>
              </a:r>
            </a:p>
          </p:txBody>
        </p: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D7B06EFF-7F66-4E9E-95F8-478417761203}"/>
                </a:ext>
              </a:extLst>
            </p:cNvPr>
            <p:cNvCxnSpPr>
              <a:cxnSpLocks/>
            </p:cNvCxnSpPr>
            <p:nvPr/>
          </p:nvCxnSpPr>
          <p:spPr>
            <a:xfrm>
              <a:off x="1058333" y="2862199"/>
              <a:ext cx="4114697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文本框 179">
            <a:extLst>
              <a:ext uri="{FF2B5EF4-FFF2-40B4-BE49-F238E27FC236}">
                <a16:creationId xmlns:a16="http://schemas.microsoft.com/office/drawing/2014/main" id="{D880B7F2-053E-496B-8E54-711A31F6C70D}"/>
              </a:ext>
            </a:extLst>
          </p:cNvPr>
          <p:cNvSpPr txBox="1"/>
          <p:nvPr/>
        </p:nvSpPr>
        <p:spPr>
          <a:xfrm>
            <a:off x="2203062" y="3739704"/>
            <a:ext cx="209520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刘闵  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191240030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匡亚明学院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8532266C-6E2A-45CB-A640-9CF2518FA862}"/>
              </a:ext>
            </a:extLst>
          </p:cNvPr>
          <p:cNvGrpSpPr/>
          <p:nvPr/>
        </p:nvGrpSpPr>
        <p:grpSpPr>
          <a:xfrm>
            <a:off x="1963994" y="3827198"/>
            <a:ext cx="357693" cy="357693"/>
            <a:chOff x="801291" y="3535885"/>
            <a:chExt cx="219347" cy="219347"/>
          </a:xfrm>
        </p:grpSpPr>
        <p:sp>
          <p:nvSpPr>
            <p:cNvPr id="182" name="Oval 10">
              <a:extLst>
                <a:ext uri="{FF2B5EF4-FFF2-40B4-BE49-F238E27FC236}">
                  <a16:creationId xmlns:a16="http://schemas.microsoft.com/office/drawing/2014/main" id="{FA613210-F42E-4251-A1B5-F8ECC2254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FA0BBDB5-E669-4637-A861-4A0653B3077D}"/>
                </a:ext>
              </a:extLst>
            </p:cNvPr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84" name="Freeform 12">
                <a:extLst>
                  <a:ext uri="{FF2B5EF4-FFF2-40B4-BE49-F238E27FC236}">
                    <a16:creationId xmlns:a16="http://schemas.microsoft.com/office/drawing/2014/main" id="{F8260877-862D-4AA3-9EFE-66C9B4F586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5" name="Freeform 13">
                <a:extLst>
                  <a:ext uri="{FF2B5EF4-FFF2-40B4-BE49-F238E27FC236}">
                    <a16:creationId xmlns:a16="http://schemas.microsoft.com/office/drawing/2014/main" id="{9006EB30-510E-4D31-9496-45459F9FB6DD}"/>
                  </a:ext>
                </a:extLst>
              </p:cNvPr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7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http://chowkafat.net/Picture/rubik10.jpg">
            <a:extLst>
              <a:ext uri="{FF2B5EF4-FFF2-40B4-BE49-F238E27FC236}">
                <a16:creationId xmlns:a16="http://schemas.microsoft.com/office/drawing/2014/main" id="{50B33DE1-7B8C-49DA-B7DD-70640ECA9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52" y="4371887"/>
            <a:ext cx="1563796" cy="15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iş1îḓê">
            <a:extLst>
              <a:ext uri="{FF2B5EF4-FFF2-40B4-BE49-F238E27FC236}">
                <a16:creationId xmlns:a16="http://schemas.microsoft.com/office/drawing/2014/main" id="{247E20C4-3FE7-48BC-B36E-7219AD9630B6}"/>
              </a:ext>
            </a:extLst>
          </p:cNvPr>
          <p:cNvGrpSpPr/>
          <p:nvPr/>
        </p:nvGrpSpPr>
        <p:grpSpPr>
          <a:xfrm>
            <a:off x="401345" y="300710"/>
            <a:ext cx="571222" cy="571221"/>
            <a:chOff x="2357791" y="3177651"/>
            <a:chExt cx="571222" cy="571221"/>
          </a:xfrm>
        </p:grpSpPr>
        <p:sp>
          <p:nvSpPr>
            <p:cNvPr id="3" name="iṥļíḋe">
              <a:extLst>
                <a:ext uri="{FF2B5EF4-FFF2-40B4-BE49-F238E27FC236}">
                  <a16:creationId xmlns:a16="http://schemas.microsoft.com/office/drawing/2014/main" id="{FEDA78C7-0F6E-49CE-9B30-406DFEA2650C}"/>
                </a:ext>
              </a:extLst>
            </p:cNvPr>
            <p:cNvSpPr/>
            <p:nvPr/>
          </p:nvSpPr>
          <p:spPr>
            <a:xfrm>
              <a:off x="2357791" y="3177651"/>
              <a:ext cx="571222" cy="57122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2000">
                <a:solidFill>
                  <a:schemeClr val="dk1"/>
                </a:solidFill>
              </a:endParaRPr>
            </a:p>
          </p:txBody>
        </p:sp>
        <p:grpSp>
          <p:nvGrpSpPr>
            <p:cNvPr id="4" name="isḻiḑé">
              <a:extLst>
                <a:ext uri="{FF2B5EF4-FFF2-40B4-BE49-F238E27FC236}">
                  <a16:creationId xmlns:a16="http://schemas.microsoft.com/office/drawing/2014/main" id="{46A63FF3-3AAD-4488-8574-855FA88FBF25}"/>
                </a:ext>
              </a:extLst>
            </p:cNvPr>
            <p:cNvGrpSpPr/>
            <p:nvPr/>
          </p:nvGrpSpPr>
          <p:grpSpPr>
            <a:xfrm>
              <a:off x="2494406" y="3305437"/>
              <a:ext cx="297990" cy="315648"/>
              <a:chOff x="0" y="0"/>
              <a:chExt cx="483010" cy="511631"/>
            </a:xfrm>
          </p:grpSpPr>
          <p:sp>
            <p:nvSpPr>
              <p:cNvPr id="5" name="íṩḻiďé">
                <a:extLst>
                  <a:ext uri="{FF2B5EF4-FFF2-40B4-BE49-F238E27FC236}">
                    <a16:creationId xmlns:a16="http://schemas.microsoft.com/office/drawing/2014/main" id="{6F023D1C-641F-4FAA-BC42-B5DC85CA0CAD}"/>
                  </a:ext>
                </a:extLst>
              </p:cNvPr>
              <p:cNvSpPr/>
              <p:nvPr/>
            </p:nvSpPr>
            <p:spPr>
              <a:xfrm>
                <a:off x="0" y="0"/>
                <a:ext cx="483010" cy="3613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450" y="93983"/>
                    </a:moveTo>
                    <a:cubicBezTo>
                      <a:pt x="116450" y="97905"/>
                      <a:pt x="114061" y="101100"/>
                      <a:pt x="111122" y="101100"/>
                    </a:cubicBezTo>
                    <a:lnTo>
                      <a:pt x="8877" y="101100"/>
                    </a:lnTo>
                    <a:cubicBezTo>
                      <a:pt x="5938" y="101100"/>
                      <a:pt x="3550" y="97905"/>
                      <a:pt x="3550" y="93983"/>
                    </a:cubicBezTo>
                    <a:lnTo>
                      <a:pt x="3550" y="11855"/>
                    </a:lnTo>
                    <a:cubicBezTo>
                      <a:pt x="3550" y="7933"/>
                      <a:pt x="5938" y="4738"/>
                      <a:pt x="8877" y="4738"/>
                    </a:cubicBezTo>
                    <a:lnTo>
                      <a:pt x="111122" y="4738"/>
                    </a:lnTo>
                    <a:cubicBezTo>
                      <a:pt x="114061" y="4738"/>
                      <a:pt x="116450" y="7933"/>
                      <a:pt x="116450" y="11855"/>
                    </a:cubicBezTo>
                    <a:cubicBezTo>
                      <a:pt x="116450" y="11855"/>
                      <a:pt x="116450" y="93983"/>
                      <a:pt x="116450" y="93983"/>
                    </a:cubicBezTo>
                    <a:close/>
                    <a:moveTo>
                      <a:pt x="111122" y="0"/>
                    </a:moveTo>
                    <a:lnTo>
                      <a:pt x="8877" y="0"/>
                    </a:lnTo>
                    <a:cubicBezTo>
                      <a:pt x="3983" y="0"/>
                      <a:pt x="0" y="5316"/>
                      <a:pt x="0" y="11855"/>
                    </a:cubicBezTo>
                    <a:lnTo>
                      <a:pt x="0" y="93983"/>
                    </a:lnTo>
                    <a:cubicBezTo>
                      <a:pt x="0" y="100522"/>
                      <a:pt x="3983" y="105838"/>
                      <a:pt x="8877" y="105838"/>
                    </a:cubicBezTo>
                    <a:lnTo>
                      <a:pt x="58222" y="105838"/>
                    </a:lnTo>
                    <a:lnTo>
                      <a:pt x="58222" y="115261"/>
                    </a:lnTo>
                    <a:lnTo>
                      <a:pt x="36472" y="115261"/>
                    </a:lnTo>
                    <a:lnTo>
                      <a:pt x="36472" y="120000"/>
                    </a:lnTo>
                    <a:lnTo>
                      <a:pt x="83522" y="120000"/>
                    </a:lnTo>
                    <a:lnTo>
                      <a:pt x="83522" y="115261"/>
                    </a:lnTo>
                    <a:lnTo>
                      <a:pt x="61772" y="115261"/>
                    </a:lnTo>
                    <a:lnTo>
                      <a:pt x="61772" y="105838"/>
                    </a:lnTo>
                    <a:lnTo>
                      <a:pt x="111122" y="105838"/>
                    </a:lnTo>
                    <a:cubicBezTo>
                      <a:pt x="116016" y="105838"/>
                      <a:pt x="120000" y="100522"/>
                      <a:pt x="120000" y="93983"/>
                    </a:cubicBezTo>
                    <a:lnTo>
                      <a:pt x="120000" y="11855"/>
                    </a:lnTo>
                    <a:cubicBezTo>
                      <a:pt x="120000" y="5316"/>
                      <a:pt x="116016" y="0"/>
                      <a:pt x="111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îSliḑé">
                <a:extLst>
                  <a:ext uri="{FF2B5EF4-FFF2-40B4-BE49-F238E27FC236}">
                    <a16:creationId xmlns:a16="http://schemas.microsoft.com/office/drawing/2014/main" id="{DAD200B7-7B90-40A8-BCD6-6D38581B1690}"/>
                  </a:ext>
                </a:extLst>
              </p:cNvPr>
              <p:cNvSpPr/>
              <p:nvPr/>
            </p:nvSpPr>
            <p:spPr>
              <a:xfrm>
                <a:off x="28622" y="28623"/>
                <a:ext cx="398932" cy="2450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94" y="6994"/>
                    </a:moveTo>
                    <a:lnTo>
                      <a:pt x="115705" y="6994"/>
                    </a:lnTo>
                    <a:lnTo>
                      <a:pt x="115705" y="113005"/>
                    </a:lnTo>
                    <a:lnTo>
                      <a:pt x="4294" y="113005"/>
                    </a:lnTo>
                    <a:cubicBezTo>
                      <a:pt x="4294" y="113005"/>
                      <a:pt x="4294" y="6994"/>
                      <a:pt x="4294" y="6994"/>
                    </a:cubicBezTo>
                    <a:close/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ubicBezTo>
                      <a:pt x="0" y="0"/>
                      <a:pt x="0" y="120000"/>
                      <a:pt x="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îŝľiďè">
                <a:extLst>
                  <a:ext uri="{FF2B5EF4-FFF2-40B4-BE49-F238E27FC236}">
                    <a16:creationId xmlns:a16="http://schemas.microsoft.com/office/drawing/2014/main" id="{82F62919-CF56-4DE8-AE9E-B9C3731FBD4B}"/>
                  </a:ext>
                </a:extLst>
              </p:cNvPr>
              <p:cNvSpPr/>
              <p:nvPr/>
            </p:nvSpPr>
            <p:spPr>
              <a:xfrm>
                <a:off x="0" y="400717"/>
                <a:ext cx="483010" cy="1109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50" y="15388"/>
                    </a:moveTo>
                    <a:lnTo>
                      <a:pt x="116450" y="15388"/>
                    </a:lnTo>
                    <a:lnTo>
                      <a:pt x="116450" y="104611"/>
                    </a:lnTo>
                    <a:lnTo>
                      <a:pt x="3550" y="104611"/>
                    </a:lnTo>
                    <a:cubicBezTo>
                      <a:pt x="3550" y="104611"/>
                      <a:pt x="3550" y="15388"/>
                      <a:pt x="3550" y="15388"/>
                    </a:cubicBezTo>
                    <a:close/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ubicBezTo>
                      <a:pt x="0" y="0"/>
                      <a:pt x="0" y="120000"/>
                      <a:pt x="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ïsḻïde">
                <a:extLst>
                  <a:ext uri="{FF2B5EF4-FFF2-40B4-BE49-F238E27FC236}">
                    <a16:creationId xmlns:a16="http://schemas.microsoft.com/office/drawing/2014/main" id="{24C33E1D-E2D0-4E7F-B588-D8401E569896}"/>
                  </a:ext>
                </a:extLst>
              </p:cNvPr>
              <p:cNvSpPr/>
              <p:nvPr/>
            </p:nvSpPr>
            <p:spPr>
              <a:xfrm>
                <a:off x="28622" y="429341"/>
                <a:ext cx="48302" cy="4830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966" y="84833"/>
                    </a:moveTo>
                    <a:cubicBezTo>
                      <a:pt x="46294" y="84833"/>
                      <a:pt x="35166" y="73666"/>
                      <a:pt x="35166" y="59966"/>
                    </a:cubicBezTo>
                    <a:cubicBezTo>
                      <a:pt x="35166" y="46294"/>
                      <a:pt x="46294" y="35166"/>
                      <a:pt x="59966" y="35166"/>
                    </a:cubicBezTo>
                    <a:cubicBezTo>
                      <a:pt x="73666" y="35166"/>
                      <a:pt x="84833" y="46294"/>
                      <a:pt x="84833" y="59966"/>
                    </a:cubicBezTo>
                    <a:cubicBezTo>
                      <a:pt x="84833" y="73666"/>
                      <a:pt x="73666" y="84833"/>
                      <a:pt x="59966" y="84833"/>
                    </a:cubicBezTo>
                    <a:close/>
                    <a:moveTo>
                      <a:pt x="59966" y="0"/>
                    </a:moveTo>
                    <a:cubicBezTo>
                      <a:pt x="26894" y="0"/>
                      <a:pt x="0" y="26894"/>
                      <a:pt x="0" y="59966"/>
                    </a:cubicBezTo>
                    <a:cubicBezTo>
                      <a:pt x="0" y="93072"/>
                      <a:pt x="26894" y="120000"/>
                      <a:pt x="59966" y="120000"/>
                    </a:cubicBezTo>
                    <a:cubicBezTo>
                      <a:pt x="93072" y="120000"/>
                      <a:pt x="120000" y="93072"/>
                      <a:pt x="120000" y="59966"/>
                    </a:cubicBezTo>
                    <a:cubicBezTo>
                      <a:pt x="120000" y="26894"/>
                      <a:pt x="93072" y="0"/>
                      <a:pt x="59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iṡľïdê">
                <a:extLst>
                  <a:ext uri="{FF2B5EF4-FFF2-40B4-BE49-F238E27FC236}">
                    <a16:creationId xmlns:a16="http://schemas.microsoft.com/office/drawing/2014/main" id="{AE71363D-9DAC-45AB-A415-0D17278F0422}"/>
                  </a:ext>
                </a:extLst>
              </p:cNvPr>
              <p:cNvSpPr/>
              <p:nvPr/>
            </p:nvSpPr>
            <p:spPr>
              <a:xfrm>
                <a:off x="271914" y="457964"/>
                <a:ext cx="148481" cy="143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ubicBezTo>
                      <a:pt x="0" y="0"/>
                      <a:pt x="0" y="120000"/>
                      <a:pt x="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90FFD82-2EAE-414E-9D0C-A7875774AF4B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解二阶魔方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原理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7DB404E-89CD-4CD8-9D69-FEAF82241F50}"/>
                  </a:ext>
                </a:extLst>
              </p:cNvPr>
              <p:cNvSpPr txBox="1"/>
              <p:nvPr/>
            </p:nvSpPr>
            <p:spPr>
              <a:xfrm>
                <a:off x="585418" y="1218621"/>
                <a:ext cx="7540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重点操作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𝑈𝑅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𝑓𝑙𝑢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𝑏𝑟𝑢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𝑏𝑙𝑢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(*)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7DB404E-89CD-4CD8-9D69-FEAF82241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8" y="1218621"/>
                <a:ext cx="7540750" cy="400110"/>
              </a:xfrm>
              <a:prstGeom prst="rect">
                <a:avLst/>
              </a:prstGeom>
              <a:blipFill>
                <a:blip r:embed="rId3"/>
                <a:stretch>
                  <a:fillRect l="-80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组合 45">
            <a:extLst>
              <a:ext uri="{FF2B5EF4-FFF2-40B4-BE49-F238E27FC236}">
                <a16:creationId xmlns:a16="http://schemas.microsoft.com/office/drawing/2014/main" id="{3D4118CA-FA34-4446-8082-3F38D46D687E}"/>
              </a:ext>
            </a:extLst>
          </p:cNvPr>
          <p:cNvGrpSpPr/>
          <p:nvPr/>
        </p:nvGrpSpPr>
        <p:grpSpPr>
          <a:xfrm>
            <a:off x="8902065" y="553953"/>
            <a:ext cx="2240280" cy="2236141"/>
            <a:chOff x="8431728" y="598124"/>
            <a:chExt cx="2240280" cy="2236141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720D50A-8A62-447B-B5BD-5484DF4F6F8E}"/>
                </a:ext>
              </a:extLst>
            </p:cNvPr>
            <p:cNvGrpSpPr/>
            <p:nvPr/>
          </p:nvGrpSpPr>
          <p:grpSpPr>
            <a:xfrm>
              <a:off x="8431728" y="598124"/>
              <a:ext cx="2240280" cy="2236141"/>
              <a:chOff x="8590545" y="848697"/>
              <a:chExt cx="2240280" cy="2236141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3A79F383-A92E-4109-8315-9CB60F59E0CD}"/>
                  </a:ext>
                </a:extLst>
              </p:cNvPr>
              <p:cNvGrpSpPr/>
              <p:nvPr/>
            </p:nvGrpSpPr>
            <p:grpSpPr>
              <a:xfrm>
                <a:off x="8590545" y="848697"/>
                <a:ext cx="2240280" cy="2236141"/>
                <a:chOff x="8609796" y="676482"/>
                <a:chExt cx="2240280" cy="2236141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BD53AF54-0EE2-40EA-A54E-35A90B41E1DA}"/>
                    </a:ext>
                  </a:extLst>
                </p:cNvPr>
                <p:cNvSpPr/>
                <p:nvPr/>
              </p:nvSpPr>
              <p:spPr>
                <a:xfrm>
                  <a:off x="8609796" y="676482"/>
                  <a:ext cx="2240280" cy="2236141"/>
                </a:xfrm>
                <a:prstGeom prst="rect">
                  <a:avLst/>
                </a:prstGeom>
                <a:noFill/>
                <a:ln w="28575">
                  <a:solidFill>
                    <a:srgbClr val="1561D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C73880A4-FDE8-4BC7-AEF3-18B00E033E5E}"/>
                    </a:ext>
                  </a:extLst>
                </p:cNvPr>
                <p:cNvCxnSpPr>
                  <a:cxnSpLocks/>
                  <a:stCxn id="13" idx="1"/>
                  <a:endCxn id="13" idx="3"/>
                </p:cNvCxnSpPr>
                <p:nvPr/>
              </p:nvCxnSpPr>
              <p:spPr>
                <a:xfrm>
                  <a:off x="8609796" y="1794553"/>
                  <a:ext cx="2240280" cy="0"/>
                </a:xfrm>
                <a:prstGeom prst="line">
                  <a:avLst/>
                </a:prstGeom>
                <a:ln w="28575">
                  <a:solidFill>
                    <a:srgbClr val="1561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E574B9DD-36CF-41A3-950B-0AE09AA373E2}"/>
                    </a:ext>
                  </a:extLst>
                </p:cNvPr>
                <p:cNvCxnSpPr>
                  <a:stCxn id="13" idx="0"/>
                  <a:endCxn id="13" idx="2"/>
                </p:cNvCxnSpPr>
                <p:nvPr/>
              </p:nvCxnSpPr>
              <p:spPr>
                <a:xfrm>
                  <a:off x="9729936" y="676482"/>
                  <a:ext cx="0" cy="2236141"/>
                </a:xfrm>
                <a:prstGeom prst="line">
                  <a:avLst/>
                </a:prstGeom>
                <a:ln w="28575">
                  <a:solidFill>
                    <a:srgbClr val="1561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97B2128-4E39-4ED2-B01B-878DDEF6A998}"/>
                  </a:ext>
                </a:extLst>
              </p:cNvPr>
              <p:cNvSpPr txBox="1"/>
              <p:nvPr/>
            </p:nvSpPr>
            <p:spPr>
              <a:xfrm>
                <a:off x="8855242" y="1170128"/>
                <a:ext cx="688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blu</a:t>
                </a:r>
                <a:endParaRPr lang="en-US" sz="2000" dirty="0"/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44F35EA-3C91-48FB-8370-7D6B6A7089D3}"/>
                  </a:ext>
                </a:extLst>
              </p:cNvPr>
              <p:cNvSpPr txBox="1"/>
              <p:nvPr/>
            </p:nvSpPr>
            <p:spPr>
              <a:xfrm>
                <a:off x="10007826" y="1170128"/>
                <a:ext cx="688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bru</a:t>
                </a:r>
                <a:endParaRPr lang="en-US" sz="2000" dirty="0"/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68C0863-FA04-4DE0-9625-02AEC687CD31}"/>
                  </a:ext>
                </a:extLst>
              </p:cNvPr>
              <p:cNvSpPr txBox="1"/>
              <p:nvPr/>
            </p:nvSpPr>
            <p:spPr>
              <a:xfrm>
                <a:off x="8860094" y="2324982"/>
                <a:ext cx="688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flu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62A338E-0A1C-4931-8FF0-F344019ADBA8}"/>
                  </a:ext>
                </a:extLst>
              </p:cNvPr>
              <p:cNvSpPr txBox="1"/>
              <p:nvPr/>
            </p:nvSpPr>
            <p:spPr>
              <a:xfrm>
                <a:off x="10007826" y="2313518"/>
                <a:ext cx="688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fru</a:t>
                </a:r>
                <a:endParaRPr lang="en-US" sz="2000" dirty="0"/>
              </a:p>
            </p:txBody>
          </p:sp>
        </p:grpSp>
        <p:sp>
          <p:nvSpPr>
            <p:cNvPr id="43" name="箭头: 右 42">
              <a:extLst>
                <a:ext uri="{FF2B5EF4-FFF2-40B4-BE49-F238E27FC236}">
                  <a16:creationId xmlns:a16="http://schemas.microsoft.com/office/drawing/2014/main" id="{B734005B-8A2C-430A-B566-14344B1F9E57}"/>
                </a:ext>
              </a:extLst>
            </p:cNvPr>
            <p:cNvSpPr/>
            <p:nvPr/>
          </p:nvSpPr>
          <p:spPr>
            <a:xfrm flipH="1">
              <a:off x="9222203" y="1062547"/>
              <a:ext cx="659331" cy="1876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1354BD51-CFC0-495A-98FE-B02F2F217EFA}"/>
                </a:ext>
              </a:extLst>
            </p:cNvPr>
            <p:cNvSpPr/>
            <p:nvPr/>
          </p:nvSpPr>
          <p:spPr>
            <a:xfrm rot="16200000" flipH="1">
              <a:off x="8548948" y="1623552"/>
              <a:ext cx="793062" cy="1852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A81D8CEA-DE2D-472B-A369-32187226B2A7}"/>
                </a:ext>
              </a:extLst>
            </p:cNvPr>
            <p:cNvSpPr/>
            <p:nvPr/>
          </p:nvSpPr>
          <p:spPr>
            <a:xfrm rot="18849379">
              <a:off x="8969903" y="1667254"/>
              <a:ext cx="1328600" cy="1843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3F2E0028-1080-438E-933B-2E47192CF758}"/>
              </a:ext>
            </a:extLst>
          </p:cNvPr>
          <p:cNvSpPr txBox="1"/>
          <p:nvPr/>
        </p:nvSpPr>
        <p:spPr>
          <a:xfrm>
            <a:off x="7949962" y="1315977"/>
            <a:ext cx="95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图示：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4019CDE-13F7-407C-8E02-959D7BA737FD}"/>
              </a:ext>
            </a:extLst>
          </p:cNvPr>
          <p:cNvSpPr txBox="1"/>
          <p:nvPr/>
        </p:nvSpPr>
        <p:spPr>
          <a:xfrm>
            <a:off x="570518" y="2283442"/>
            <a:ext cx="252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假设正确位置如图</a:t>
            </a:r>
            <a:r>
              <a:rPr lang="zh-CN" altLang="en-US" sz="1600" dirty="0"/>
              <a:t>：</a:t>
            </a:r>
          </a:p>
        </p:txBody>
      </p:sp>
      <p:pic>
        <p:nvPicPr>
          <p:cNvPr id="52" name="Picture 4" descr="http://chowkafat.net/Picture/rubik7.jpg">
            <a:extLst>
              <a:ext uri="{FF2B5EF4-FFF2-40B4-BE49-F238E27FC236}">
                <a16:creationId xmlns:a16="http://schemas.microsoft.com/office/drawing/2014/main" id="{9E575387-A62F-474B-820F-F168E690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87" y="2162113"/>
            <a:ext cx="1570186" cy="15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18F0B25D-5286-4FE4-BBB5-58928F266B45}"/>
              </a:ext>
            </a:extLst>
          </p:cNvPr>
          <p:cNvSpPr txBox="1"/>
          <p:nvPr/>
        </p:nvSpPr>
        <p:spPr>
          <a:xfrm>
            <a:off x="585417" y="4048276"/>
            <a:ext cx="119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情况③：</a:t>
            </a:r>
          </a:p>
        </p:txBody>
      </p:sp>
      <p:sp>
        <p:nvSpPr>
          <p:cNvPr id="56" name="星形: 五角 55">
            <a:extLst>
              <a:ext uri="{FF2B5EF4-FFF2-40B4-BE49-F238E27FC236}">
                <a16:creationId xmlns:a16="http://schemas.microsoft.com/office/drawing/2014/main" id="{A848D3FD-6A56-46F9-B17F-38D468A5E639}"/>
              </a:ext>
            </a:extLst>
          </p:cNvPr>
          <p:cNvSpPr/>
          <p:nvPr/>
        </p:nvSpPr>
        <p:spPr>
          <a:xfrm>
            <a:off x="2800769" y="5480293"/>
            <a:ext cx="250689" cy="2506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星形: 五角 75">
            <a:extLst>
              <a:ext uri="{FF2B5EF4-FFF2-40B4-BE49-F238E27FC236}">
                <a16:creationId xmlns:a16="http://schemas.microsoft.com/office/drawing/2014/main" id="{2CD02D39-0024-4AD8-B5F7-86FF4E3C786F}"/>
              </a:ext>
            </a:extLst>
          </p:cNvPr>
          <p:cNvSpPr/>
          <p:nvPr/>
        </p:nvSpPr>
        <p:spPr>
          <a:xfrm>
            <a:off x="2081774" y="4781710"/>
            <a:ext cx="250689" cy="2506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箭头: 右 60">
            <a:extLst>
              <a:ext uri="{FF2B5EF4-FFF2-40B4-BE49-F238E27FC236}">
                <a16:creationId xmlns:a16="http://schemas.microsoft.com/office/drawing/2014/main" id="{8B8BFBE9-DC8D-4D14-BC75-14F14909283C}"/>
              </a:ext>
            </a:extLst>
          </p:cNvPr>
          <p:cNvSpPr/>
          <p:nvPr/>
        </p:nvSpPr>
        <p:spPr>
          <a:xfrm>
            <a:off x="3242628" y="4983787"/>
            <a:ext cx="836389" cy="31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6" name="Picture 4" descr="http://chowkafat.net/Picture/rubik11.jpg">
            <a:extLst>
              <a:ext uri="{FF2B5EF4-FFF2-40B4-BE49-F238E27FC236}">
                <a16:creationId xmlns:a16="http://schemas.microsoft.com/office/drawing/2014/main" id="{610E993A-DC4B-4510-BC65-4FBC5F740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97" y="4355716"/>
            <a:ext cx="1563796" cy="15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星形: 五角 80">
            <a:extLst>
              <a:ext uri="{FF2B5EF4-FFF2-40B4-BE49-F238E27FC236}">
                <a16:creationId xmlns:a16="http://schemas.microsoft.com/office/drawing/2014/main" id="{C50A2C7A-DF2D-43DE-862D-A9C13776F150}"/>
              </a:ext>
            </a:extLst>
          </p:cNvPr>
          <p:cNvSpPr/>
          <p:nvPr/>
        </p:nvSpPr>
        <p:spPr>
          <a:xfrm>
            <a:off x="5369110" y="5480293"/>
            <a:ext cx="250689" cy="2506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21EC4A0-5F23-4CF9-B69C-FBB792F26F18}"/>
              </a:ext>
            </a:extLst>
          </p:cNvPr>
          <p:cNvSpPr txBox="1"/>
          <p:nvPr/>
        </p:nvSpPr>
        <p:spPr>
          <a:xfrm>
            <a:off x="3425504" y="4722177"/>
            <a:ext cx="35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5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90FFD82-2EAE-414E-9D0C-A7875774AF4B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解二阶魔方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284522-5DE5-4568-A839-58A30CFBF4E9}"/>
              </a:ext>
            </a:extLst>
          </p:cNvPr>
          <p:cNvGrpSpPr/>
          <p:nvPr/>
        </p:nvGrpSpPr>
        <p:grpSpPr>
          <a:xfrm>
            <a:off x="420105" y="324711"/>
            <a:ext cx="571222" cy="571226"/>
            <a:chOff x="772538" y="4980459"/>
            <a:chExt cx="774824" cy="774830"/>
          </a:xfrm>
        </p:grpSpPr>
        <p:sp>
          <p:nvSpPr>
            <p:cNvPr id="12" name="îṩḷîdè">
              <a:extLst>
                <a:ext uri="{FF2B5EF4-FFF2-40B4-BE49-F238E27FC236}">
                  <a16:creationId xmlns:a16="http://schemas.microsoft.com/office/drawing/2014/main" id="{9925665B-C43A-4870-8CAE-82285B49F8D7}"/>
                </a:ext>
              </a:extLst>
            </p:cNvPr>
            <p:cNvSpPr/>
            <p:nvPr/>
          </p:nvSpPr>
          <p:spPr>
            <a:xfrm>
              <a:off x="772538" y="4980459"/>
              <a:ext cx="774824" cy="77483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3" name="í$ḷîdé">
              <a:extLst>
                <a:ext uri="{FF2B5EF4-FFF2-40B4-BE49-F238E27FC236}">
                  <a16:creationId xmlns:a16="http://schemas.microsoft.com/office/drawing/2014/main" id="{1CEA4008-6005-442C-9C40-454B200A7D19}"/>
                </a:ext>
              </a:extLst>
            </p:cNvPr>
            <p:cNvSpPr/>
            <p:nvPr/>
          </p:nvSpPr>
          <p:spPr bwMode="auto">
            <a:xfrm>
              <a:off x="962407" y="5174181"/>
              <a:ext cx="395086" cy="387382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198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9D28D5D-225B-4A28-9A32-2F8F427229B6}"/>
                  </a:ext>
                </a:extLst>
              </p:cNvPr>
              <p:cNvSpPr/>
              <p:nvPr/>
            </p:nvSpPr>
            <p:spPr>
              <a:xfrm>
                <a:off x="705716" y="1454732"/>
                <a:ext cx="6773113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目标：使得步骤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中归位的角块颜色定向复原</a:t>
                </a: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将未被还原的那层作为上层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旋转上层，使得一个未复原的角块放置于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位置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进行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𝑅𝐷</m:t>
                    </m:r>
                  </m:oMath>
                </a14:m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（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次或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次），使得该角块复原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重复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II.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和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III.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直到全部复原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9D28D5D-225B-4A28-9A32-2F8F42722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16" y="1454732"/>
                <a:ext cx="6773113" cy="3477875"/>
              </a:xfrm>
              <a:prstGeom prst="rect">
                <a:avLst/>
              </a:prstGeom>
              <a:blipFill>
                <a:blip r:embed="rId2"/>
                <a:stretch>
                  <a:fillRect l="-990" t="-1053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0C0DB32B-A018-4D70-947E-29142003E2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7D8F4"/>
              </a:clrFrom>
              <a:clrTo>
                <a:srgbClr val="A7D8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9" b="91901" l="9910" r="89865">
                        <a14:foregroundMark x1="54842" y1="9111" x2="54842" y2="9111"/>
                        <a14:foregroundMark x1="42680" y1="91901" x2="42680" y2="91901"/>
                        <a14:foregroundMark x1="10135" y1="30484" x2="10135" y2="30484"/>
                        <a14:foregroundMark x1="89189" y1="35883" x2="89189" y2="358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4063" y="1935656"/>
            <a:ext cx="2513198" cy="25160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B06F50B-1703-4565-8B45-1BB43E19944F}"/>
              </a:ext>
            </a:extLst>
          </p:cNvPr>
          <p:cNvSpPr txBox="1"/>
          <p:nvPr/>
        </p:nvSpPr>
        <p:spPr>
          <a:xfrm>
            <a:off x="10036292" y="170196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需要顺时针旋转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60624B0-2C75-4CC3-B33C-99DE2A8AC76F}"/>
              </a:ext>
            </a:extLst>
          </p:cNvPr>
          <p:cNvGrpSpPr/>
          <p:nvPr/>
        </p:nvGrpSpPr>
        <p:grpSpPr>
          <a:xfrm>
            <a:off x="7609548" y="1647652"/>
            <a:ext cx="1793503" cy="787540"/>
            <a:chOff x="7609548" y="1647652"/>
            <a:chExt cx="1793503" cy="787540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4F6A6E49-24D6-459E-9CCE-4A9E7A3669EE}"/>
                </a:ext>
              </a:extLst>
            </p:cNvPr>
            <p:cNvSpPr/>
            <p:nvPr/>
          </p:nvSpPr>
          <p:spPr>
            <a:xfrm>
              <a:off x="7609548" y="1647652"/>
              <a:ext cx="1793503" cy="32929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284DE77-E87F-49CC-9434-C8F79DFE87D6}"/>
                </a:ext>
              </a:extLst>
            </p:cNvPr>
            <p:cNvSpPr txBox="1"/>
            <p:nvPr/>
          </p:nvSpPr>
          <p:spPr>
            <a:xfrm>
              <a:off x="7609548" y="1647652"/>
              <a:ext cx="1793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需要逆时针旋转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560F2E1-F5E2-48E5-8B06-02F866E18E1B}"/>
                </a:ext>
              </a:extLst>
            </p:cNvPr>
            <p:cNvCxnSpPr>
              <a:cxnSpLocks/>
            </p:cNvCxnSpPr>
            <p:nvPr/>
          </p:nvCxnSpPr>
          <p:spPr>
            <a:xfrm>
              <a:off x="8561672" y="1976947"/>
              <a:ext cx="721894" cy="4582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2C5DA29-539B-46B2-A71F-F7EFB62E2943}"/>
              </a:ext>
            </a:extLst>
          </p:cNvPr>
          <p:cNvGrpSpPr/>
          <p:nvPr/>
        </p:nvGrpSpPr>
        <p:grpSpPr>
          <a:xfrm>
            <a:off x="9888529" y="1721981"/>
            <a:ext cx="1941266" cy="920154"/>
            <a:chOff x="9888529" y="1721981"/>
            <a:chExt cx="1941266" cy="92015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B5304D69-DA96-4369-87B5-EAF76BC5EDDD}"/>
                </a:ext>
              </a:extLst>
            </p:cNvPr>
            <p:cNvSpPr/>
            <p:nvPr/>
          </p:nvSpPr>
          <p:spPr>
            <a:xfrm>
              <a:off x="10036292" y="1721981"/>
              <a:ext cx="1793503" cy="32929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3DA3C8C-CA86-4DCF-AF2B-B59BB5683E3F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9888529" y="2051276"/>
              <a:ext cx="1044515" cy="5908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14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90FFD82-2EAE-414E-9D0C-A7875774AF4B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解二阶魔方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原理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284522-5DE5-4568-A839-58A30CFBF4E9}"/>
              </a:ext>
            </a:extLst>
          </p:cNvPr>
          <p:cNvGrpSpPr/>
          <p:nvPr/>
        </p:nvGrpSpPr>
        <p:grpSpPr>
          <a:xfrm>
            <a:off x="420105" y="324711"/>
            <a:ext cx="571222" cy="571226"/>
            <a:chOff x="772538" y="4980459"/>
            <a:chExt cx="774824" cy="774830"/>
          </a:xfrm>
        </p:grpSpPr>
        <p:sp>
          <p:nvSpPr>
            <p:cNvPr id="12" name="îṩḷîdè">
              <a:extLst>
                <a:ext uri="{FF2B5EF4-FFF2-40B4-BE49-F238E27FC236}">
                  <a16:creationId xmlns:a16="http://schemas.microsoft.com/office/drawing/2014/main" id="{9925665B-C43A-4870-8CAE-82285B49F8D7}"/>
                </a:ext>
              </a:extLst>
            </p:cNvPr>
            <p:cNvSpPr/>
            <p:nvPr/>
          </p:nvSpPr>
          <p:spPr>
            <a:xfrm>
              <a:off x="772538" y="4980459"/>
              <a:ext cx="774824" cy="77483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3" name="í$ḷîdé">
              <a:extLst>
                <a:ext uri="{FF2B5EF4-FFF2-40B4-BE49-F238E27FC236}">
                  <a16:creationId xmlns:a16="http://schemas.microsoft.com/office/drawing/2014/main" id="{1CEA4008-6005-442C-9C40-454B200A7D19}"/>
                </a:ext>
              </a:extLst>
            </p:cNvPr>
            <p:cNvSpPr/>
            <p:nvPr/>
          </p:nvSpPr>
          <p:spPr bwMode="auto">
            <a:xfrm>
              <a:off x="962407" y="5174181"/>
              <a:ext cx="395086" cy="387382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198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C35E647-0BC5-4731-93C6-34473B49B115}"/>
                  </a:ext>
                </a:extLst>
              </p:cNvPr>
              <p:cNvSpPr txBox="1"/>
              <p:nvPr/>
            </p:nvSpPr>
            <p:spPr>
              <a:xfrm>
                <a:off x="851350" y="1607419"/>
                <a:ext cx="9567512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操作：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𝑅𝐷</m:t>
                    </m:r>
                    <m:r>
                      <a:rPr lang="en-US" altLang="zh-CN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𝑓𝑟𝑢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𝑓𝑟𝑑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𝑏𝑟𝑑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𝑏𝑙𝑑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目的：</a:t>
                </a:r>
                <a:r>
                  <a:rPr lang="en-US" altLang="zh-CN" sz="2000" b="1" dirty="0"/>
                  <a:t> 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位置的角块颜色复原（即顺时针或逆时针旋转）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altLang="zh-CN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为什么执行</a:t>
                </a:r>
                <a:r>
                  <a:rPr lang="en-US" altLang="zh-CN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2</a:t>
                </a:r>
                <a:r>
                  <a:rPr lang="zh-CN" altLang="en-US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次或</a:t>
                </a:r>
                <a:r>
                  <a:rPr lang="en-US" altLang="zh-CN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4</a:t>
                </a:r>
                <a:r>
                  <a:rPr lang="zh-CN" altLang="en-US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次？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操作偶数次能保证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位置的角块位置不发生变化。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2 % 3 = 2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，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4 % 3 = 1.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包含逆时针和顺时针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altLang="zh-CN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更重要的问题：为什么这样操作不会影响别的角块？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C35E647-0BC5-4731-93C6-34473B49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50" y="1607419"/>
                <a:ext cx="9567512" cy="4093428"/>
              </a:xfrm>
              <a:prstGeom prst="rect">
                <a:avLst/>
              </a:prstGeom>
              <a:blipFill>
                <a:blip r:embed="rId2"/>
                <a:stretch>
                  <a:fillRect l="-892" t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9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90FFD82-2EAE-414E-9D0C-A7875774AF4B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解二阶魔方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原理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284522-5DE5-4568-A839-58A30CFBF4E9}"/>
              </a:ext>
            </a:extLst>
          </p:cNvPr>
          <p:cNvGrpSpPr/>
          <p:nvPr/>
        </p:nvGrpSpPr>
        <p:grpSpPr>
          <a:xfrm>
            <a:off x="420105" y="324711"/>
            <a:ext cx="571222" cy="571226"/>
            <a:chOff x="772538" y="4980459"/>
            <a:chExt cx="774824" cy="774830"/>
          </a:xfrm>
        </p:grpSpPr>
        <p:sp>
          <p:nvSpPr>
            <p:cNvPr id="12" name="îṩḷîdè">
              <a:extLst>
                <a:ext uri="{FF2B5EF4-FFF2-40B4-BE49-F238E27FC236}">
                  <a16:creationId xmlns:a16="http://schemas.microsoft.com/office/drawing/2014/main" id="{9925665B-C43A-4870-8CAE-82285B49F8D7}"/>
                </a:ext>
              </a:extLst>
            </p:cNvPr>
            <p:cNvSpPr/>
            <p:nvPr/>
          </p:nvSpPr>
          <p:spPr>
            <a:xfrm>
              <a:off x="772538" y="4980459"/>
              <a:ext cx="774824" cy="77483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3" name="í$ḷîdé">
              <a:extLst>
                <a:ext uri="{FF2B5EF4-FFF2-40B4-BE49-F238E27FC236}">
                  <a16:creationId xmlns:a16="http://schemas.microsoft.com/office/drawing/2014/main" id="{1CEA4008-6005-442C-9C40-454B200A7D19}"/>
                </a:ext>
              </a:extLst>
            </p:cNvPr>
            <p:cNvSpPr/>
            <p:nvPr/>
          </p:nvSpPr>
          <p:spPr bwMode="auto">
            <a:xfrm>
              <a:off x="962407" y="5174181"/>
              <a:ext cx="395086" cy="387382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198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C35E647-0BC5-4731-93C6-34473B49B115}"/>
                  </a:ext>
                </a:extLst>
              </p:cNvPr>
              <p:cNvSpPr txBox="1"/>
              <p:nvPr/>
            </p:nvSpPr>
            <p:spPr>
              <a:xfrm>
                <a:off x="560081" y="1467853"/>
                <a:ext cx="11062423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更重要的问题：为什么这样操作不会影响别的角块？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操作：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𝑅𝐷</m:t>
                    </m:r>
                    <m:r>
                      <a:rPr lang="en-US" altLang="zh-CN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𝑓𝑟𝑢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𝑓𝑟𝑑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𝑏𝑟𝑑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𝑏𝑙𝑑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为了保证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和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frd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位置最终不会交换且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颜色定向正确，每个角块需要执行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次或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次操作。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而为了保证执行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k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次后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frd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brd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bld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的颜色定向不受影响，总执行次数应该是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的倍数。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因此，证明总的执行次数为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的倍数，即可说明操作不会影响别的角块。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证明思路如下：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引理：进行任意多次六个基本操作</a:t>
                </a:r>
                <a:r>
                  <a:rPr lang="en-US" altLang="zh-CN" sz="2000" dirty="0">
                    <a:solidFill>
                      <a:schemeClr val="accent4">
                        <a:lumMod val="75000"/>
                      </a:schemeClr>
                    </a:solidFill>
                  </a:rPr>
                  <a:t>{R, L, F, B, U, D}</a:t>
                </a:r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后魔方的总扭转数是</a:t>
                </a:r>
                <a:r>
                  <a:rPr lang="en-US" altLang="zh-CN" sz="2000" dirty="0">
                    <a:solidFill>
                      <a:schemeClr val="accent4">
                        <a:lumMod val="75000"/>
                      </a:schemeClr>
                    </a:solidFill>
                  </a:rPr>
                  <a:t>3</a:t>
                </a:r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的倍数</a:t>
                </a:r>
                <a:endParaRPr lang="en-US" altLang="zh-CN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定理：步骤</a:t>
                </a:r>
                <a:r>
                  <a:rPr lang="en-US" altLang="zh-CN" sz="2000" dirty="0">
                    <a:solidFill>
                      <a:schemeClr val="accent4">
                        <a:lumMod val="75000"/>
                      </a:schemeClr>
                    </a:solidFill>
                  </a:rPr>
                  <a:t>3</a:t>
                </a:r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中操作执行</a:t>
                </a:r>
                <a:r>
                  <a:rPr lang="en-US" altLang="zh-CN" sz="2000" dirty="0">
                    <a:solidFill>
                      <a:schemeClr val="accent4">
                        <a:lumMod val="75000"/>
                      </a:schemeClr>
                    </a:solidFill>
                  </a:rPr>
                  <a:t>6n</a:t>
                </a:r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次（</a:t>
                </a:r>
                <a:r>
                  <a:rPr lang="en-US" altLang="zh-CN" sz="2000" dirty="0">
                    <a:solidFill>
                      <a:schemeClr val="accent4">
                        <a:lumMod val="75000"/>
                      </a:schemeClr>
                    </a:solidFill>
                  </a:rPr>
                  <a:t>n</a:t>
                </a:r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为非负整数）</a:t>
                </a:r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C35E647-0BC5-4731-93C6-34473B49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81" y="1467853"/>
                <a:ext cx="11062423" cy="4093428"/>
              </a:xfrm>
              <a:prstGeom prst="rect">
                <a:avLst/>
              </a:prstGeom>
              <a:blipFill>
                <a:blip r:embed="rId2"/>
                <a:stretch>
                  <a:fillRect l="-716" t="-1341" b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4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90FFD82-2EAE-414E-9D0C-A7875774AF4B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解二阶魔方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原理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284522-5DE5-4568-A839-58A30CFBF4E9}"/>
              </a:ext>
            </a:extLst>
          </p:cNvPr>
          <p:cNvGrpSpPr/>
          <p:nvPr/>
        </p:nvGrpSpPr>
        <p:grpSpPr>
          <a:xfrm>
            <a:off x="420105" y="324711"/>
            <a:ext cx="571222" cy="571226"/>
            <a:chOff x="772538" y="4980459"/>
            <a:chExt cx="774824" cy="774830"/>
          </a:xfrm>
        </p:grpSpPr>
        <p:sp>
          <p:nvSpPr>
            <p:cNvPr id="12" name="îṩḷîdè">
              <a:extLst>
                <a:ext uri="{FF2B5EF4-FFF2-40B4-BE49-F238E27FC236}">
                  <a16:creationId xmlns:a16="http://schemas.microsoft.com/office/drawing/2014/main" id="{9925665B-C43A-4870-8CAE-82285B49F8D7}"/>
                </a:ext>
              </a:extLst>
            </p:cNvPr>
            <p:cNvSpPr/>
            <p:nvPr/>
          </p:nvSpPr>
          <p:spPr>
            <a:xfrm>
              <a:off x="772538" y="4980459"/>
              <a:ext cx="774824" cy="77483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3" name="í$ḷîdé">
              <a:extLst>
                <a:ext uri="{FF2B5EF4-FFF2-40B4-BE49-F238E27FC236}">
                  <a16:creationId xmlns:a16="http://schemas.microsoft.com/office/drawing/2014/main" id="{1CEA4008-6005-442C-9C40-454B200A7D19}"/>
                </a:ext>
              </a:extLst>
            </p:cNvPr>
            <p:cNvSpPr/>
            <p:nvPr/>
          </p:nvSpPr>
          <p:spPr bwMode="auto">
            <a:xfrm>
              <a:off x="962407" y="5174181"/>
              <a:ext cx="395086" cy="387382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198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C35E647-0BC5-4731-93C6-34473B49B115}"/>
                  </a:ext>
                </a:extLst>
              </p:cNvPr>
              <p:cNvSpPr txBox="1"/>
              <p:nvPr/>
            </p:nvSpPr>
            <p:spPr>
              <a:xfrm>
                <a:off x="516767" y="1482290"/>
                <a:ext cx="7457763" cy="5324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引理：进行任意多次右边六个基本操作</a:t>
                </a:r>
                <a:r>
                  <a:rPr lang="en-US" altLang="zh-CN" sz="2000" dirty="0">
                    <a:solidFill>
                      <a:schemeClr val="accent4">
                        <a:lumMod val="75000"/>
                      </a:schemeClr>
                    </a:solidFill>
                  </a:rPr>
                  <a:t>{R, L, F, B, U, D}</a:t>
                </a:r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后魔方的总扭转数是</a:t>
                </a:r>
                <a:r>
                  <a:rPr lang="en-US" altLang="zh-CN" sz="2000" dirty="0">
                    <a:solidFill>
                      <a:schemeClr val="accent4">
                        <a:lumMod val="75000"/>
                      </a:schemeClr>
                    </a:solidFill>
                  </a:rPr>
                  <a:t>3</a:t>
                </a:r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的倍数</a:t>
                </a:r>
                <a:endParaRPr lang="en-US" altLang="zh-CN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证明：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观察右边的所有操作发现，单个操作后使得魔方的总扭转数为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或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，显然定理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成立。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考虑多个操作的复合，由于多个操作可以看做连续作用两个操作，所以只需要考虑两个操作复合。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将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、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、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、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等划为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类操作，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、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等为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类操作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不会影响总扭转数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的对总扭转数的影响都是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的倍数，满足引理。只需考虑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操作</m:t>
                    </m:r>
                  </m:oMath>
                </a14:m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如右图：角块扭转数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、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交叉，且不可能只操作对角线的元素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会为相邻的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(1,2)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加上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(1,2)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或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(2,1))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，所以必然是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的倍数的扭转数被保留下来，故得证。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C35E647-0BC5-4731-93C6-34473B49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67" y="1482290"/>
                <a:ext cx="7457763" cy="5324599"/>
              </a:xfrm>
              <a:prstGeom prst="rect">
                <a:avLst/>
              </a:prstGeom>
              <a:blipFill>
                <a:blip r:embed="rId2"/>
                <a:stretch>
                  <a:fillRect l="-899" t="-572" r="-4170" b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79DA1260-F20D-4CE9-9D27-C2F7205DE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526600"/>
              </p:ext>
            </p:extLst>
          </p:nvPr>
        </p:nvGraphicFramePr>
        <p:xfrm>
          <a:off x="8299541" y="528540"/>
          <a:ext cx="3332377" cy="391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41">
                  <a:extLst>
                    <a:ext uri="{9D8B030D-6E8A-4147-A177-3AD203B41FA5}">
                      <a16:colId xmlns:a16="http://schemas.microsoft.com/office/drawing/2014/main" val="1170858149"/>
                    </a:ext>
                  </a:extLst>
                </a:gridCol>
                <a:gridCol w="2659836">
                  <a:extLst>
                    <a:ext uri="{9D8B030D-6E8A-4147-A177-3AD203B41FA5}">
                      <a16:colId xmlns:a16="http://schemas.microsoft.com/office/drawing/2014/main" val="1941779945"/>
                    </a:ext>
                  </a:extLst>
                </a:gridCol>
              </a:tblGrid>
              <a:tr h="49929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操作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轮换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31871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(fru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frd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fld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6095449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(bru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bld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brd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513864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(fru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bru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brd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frd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1368379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(flu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fld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bld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641383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(flu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bru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91625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(frd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brd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bld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fld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5516652"/>
                  </a:ext>
                </a:extLst>
              </a:tr>
            </a:tbl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5363B527-CFFF-4B7B-995D-094F14474B22}"/>
              </a:ext>
            </a:extLst>
          </p:cNvPr>
          <p:cNvGrpSpPr/>
          <p:nvPr/>
        </p:nvGrpSpPr>
        <p:grpSpPr>
          <a:xfrm>
            <a:off x="9032497" y="4889300"/>
            <a:ext cx="1728192" cy="1440160"/>
            <a:chOff x="8637861" y="4912516"/>
            <a:chExt cx="1728192" cy="144016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5C64BD4-387D-43D3-BB47-AF5F24062E6B}"/>
                </a:ext>
              </a:extLst>
            </p:cNvPr>
            <p:cNvSpPr/>
            <p:nvPr/>
          </p:nvSpPr>
          <p:spPr>
            <a:xfrm>
              <a:off x="8637861" y="4912516"/>
              <a:ext cx="1728192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CDCD59E-8318-42A9-9DCF-98E9A0F98C6A}"/>
                </a:ext>
              </a:extLst>
            </p:cNvPr>
            <p:cNvCxnSpPr>
              <a:stCxn id="14" idx="0"/>
              <a:endCxn id="14" idx="2"/>
            </p:cNvCxnSpPr>
            <p:nvPr/>
          </p:nvCxnSpPr>
          <p:spPr>
            <a:xfrm>
              <a:off x="9501957" y="4912516"/>
              <a:ext cx="0" cy="144016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1385A11-98AA-479A-AD29-74AEC0F70B0A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>
            <a:xfrm>
              <a:off x="8637861" y="5632596"/>
              <a:ext cx="172819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6A4E90D-4347-4A40-954C-B6A08E46B523}"/>
                </a:ext>
              </a:extLst>
            </p:cNvPr>
            <p:cNvSpPr/>
            <p:nvPr/>
          </p:nvSpPr>
          <p:spPr>
            <a:xfrm>
              <a:off x="8912655" y="5155589"/>
              <a:ext cx="31450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altLang="zh-CN" sz="2000" b="1" cap="none" spc="0" dirty="0">
                  <a:ln/>
                  <a:solidFill>
                    <a:schemeClr val="accent3"/>
                  </a:solidFill>
                  <a:effectLst/>
                </a:rPr>
                <a:t>1</a:t>
              </a:r>
              <a:endParaRPr lang="zh-CN" altLang="en-US" sz="20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66F7D94-9397-45A2-9068-579B610ECAFB}"/>
                </a:ext>
              </a:extLst>
            </p:cNvPr>
            <p:cNvSpPr/>
            <p:nvPr/>
          </p:nvSpPr>
          <p:spPr>
            <a:xfrm>
              <a:off x="9806758" y="5155589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altLang="zh-CN" sz="2000" b="1" dirty="0">
                  <a:ln/>
                  <a:solidFill>
                    <a:schemeClr val="accent3"/>
                  </a:solidFill>
                </a:rPr>
                <a:t>2</a:t>
              </a:r>
              <a:endParaRPr lang="zh-CN" altLang="en-US" sz="20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29FC79-C3F6-4693-BE5F-8043CBEA9037}"/>
                </a:ext>
              </a:extLst>
            </p:cNvPr>
            <p:cNvSpPr/>
            <p:nvPr/>
          </p:nvSpPr>
          <p:spPr>
            <a:xfrm>
              <a:off x="9806759" y="5875669"/>
              <a:ext cx="31450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altLang="zh-CN" sz="2000" b="1" cap="none" spc="0" dirty="0">
                  <a:ln/>
                  <a:solidFill>
                    <a:schemeClr val="accent3"/>
                  </a:solidFill>
                  <a:effectLst/>
                </a:rPr>
                <a:t>1</a:t>
              </a:r>
              <a:endParaRPr lang="zh-CN" altLang="en-US" sz="20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6381FC1-6380-48D7-8732-154E63AA7B58}"/>
                </a:ext>
              </a:extLst>
            </p:cNvPr>
            <p:cNvSpPr/>
            <p:nvPr/>
          </p:nvSpPr>
          <p:spPr>
            <a:xfrm>
              <a:off x="8947251" y="5838912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altLang="zh-CN" sz="2000" b="1" dirty="0">
                  <a:ln/>
                  <a:solidFill>
                    <a:schemeClr val="accent3"/>
                  </a:solidFill>
                </a:rPr>
                <a:t>2</a:t>
              </a:r>
              <a:endParaRPr lang="zh-CN" altLang="en-US" sz="20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2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90FFD82-2EAE-414E-9D0C-A7875774AF4B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解二阶魔方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原理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284522-5DE5-4568-A839-58A30CFBF4E9}"/>
              </a:ext>
            </a:extLst>
          </p:cNvPr>
          <p:cNvGrpSpPr/>
          <p:nvPr/>
        </p:nvGrpSpPr>
        <p:grpSpPr>
          <a:xfrm>
            <a:off x="420105" y="324711"/>
            <a:ext cx="571222" cy="571226"/>
            <a:chOff x="772538" y="4980459"/>
            <a:chExt cx="774824" cy="774830"/>
          </a:xfrm>
        </p:grpSpPr>
        <p:sp>
          <p:nvSpPr>
            <p:cNvPr id="12" name="îṩḷîdè">
              <a:extLst>
                <a:ext uri="{FF2B5EF4-FFF2-40B4-BE49-F238E27FC236}">
                  <a16:creationId xmlns:a16="http://schemas.microsoft.com/office/drawing/2014/main" id="{9925665B-C43A-4870-8CAE-82285B49F8D7}"/>
                </a:ext>
              </a:extLst>
            </p:cNvPr>
            <p:cNvSpPr/>
            <p:nvPr/>
          </p:nvSpPr>
          <p:spPr>
            <a:xfrm>
              <a:off x="772538" y="4980459"/>
              <a:ext cx="774824" cy="77483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3" name="í$ḷîdé">
              <a:extLst>
                <a:ext uri="{FF2B5EF4-FFF2-40B4-BE49-F238E27FC236}">
                  <a16:creationId xmlns:a16="http://schemas.microsoft.com/office/drawing/2014/main" id="{1CEA4008-6005-442C-9C40-454B200A7D19}"/>
                </a:ext>
              </a:extLst>
            </p:cNvPr>
            <p:cNvSpPr/>
            <p:nvPr/>
          </p:nvSpPr>
          <p:spPr bwMode="auto">
            <a:xfrm>
              <a:off x="962407" y="5174181"/>
              <a:ext cx="395086" cy="387382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198" dirty="0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CC35E647-0BC5-4731-93C6-34473B49B115}"/>
              </a:ext>
            </a:extLst>
          </p:cNvPr>
          <p:cNvSpPr txBox="1"/>
          <p:nvPr/>
        </p:nvSpPr>
        <p:spPr>
          <a:xfrm>
            <a:off x="991327" y="2266749"/>
            <a:ext cx="7457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</a:rPr>
              <a:t>定理：步骤</a:t>
            </a:r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</a:rPr>
              <a:t>中操作执行</a:t>
            </a:r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</a:rPr>
              <a:t>6n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</a:rPr>
              <a:t>次（</a:t>
            </a:r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</a:rPr>
              <a:t>为非负整数）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CN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证明：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我们在上面已经提到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2 % 3 = 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4 % 3 = 1.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（逆时针和顺时针）</a:t>
            </a: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由此可见如果角块原来扭转数为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，则需要操作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次，如果为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，则需要操作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次。因此，操作的次数是扭转数的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倍。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再根据引理，扭转数一定是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的倍数，所以操作数一定是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的倍数。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662B473-5924-4A55-9222-00047C597912}"/>
                  </a:ext>
                </a:extLst>
              </p:cNvPr>
              <p:cNvSpPr txBox="1"/>
              <p:nvPr/>
            </p:nvSpPr>
            <p:spPr>
              <a:xfrm>
                <a:off x="991326" y="5175475"/>
                <a:ext cx="7457763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n w="0"/>
                    <a:solidFill>
                      <a:srgbClr val="C00000"/>
                    </a:solidFill>
                    <a:latin typeface="+mn-ea"/>
                  </a:rPr>
                  <a:t>因此，执行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𝑅𝐷</m:t>
                    </m:r>
                  </m:oMath>
                </a14:m>
                <a:r>
                  <a:rPr lang="zh-CN" altLang="en-US" sz="2000" dirty="0">
                    <a:ln w="0"/>
                    <a:solidFill>
                      <a:srgbClr val="C00000"/>
                    </a:solidFill>
                    <a:latin typeface="+mn-ea"/>
                  </a:rPr>
                  <a:t>最终不会影响别的角块</a:t>
                </a:r>
                <a:endParaRPr lang="en-US" sz="2000" dirty="0">
                  <a:solidFill>
                    <a:srgbClr val="C0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662B473-5924-4A55-9222-00047C59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26" y="5175475"/>
                <a:ext cx="7457763" cy="407099"/>
              </a:xfrm>
              <a:prstGeom prst="rect">
                <a:avLst/>
              </a:prstGeom>
              <a:blipFill>
                <a:blip r:embed="rId3"/>
                <a:stretch>
                  <a:fillRect l="-899" t="-746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4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289048" y="1130300"/>
            <a:ext cx="4552951" cy="1458321"/>
          </a:xfrm>
        </p:spPr>
        <p:txBody>
          <a:bodyPr/>
          <a:lstStyle/>
          <a:p>
            <a:r>
              <a:rPr lang="en-US" altLang="zh-CN" dirty="0"/>
              <a:t>Thanks.</a:t>
            </a:r>
            <a:endParaRPr lang="zh-CN" altLang="en-US" sz="2800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7719689" y="1318132"/>
            <a:ext cx="3243486" cy="310871"/>
          </a:xfrm>
        </p:spPr>
        <p:txBody>
          <a:bodyPr>
            <a:norm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刘闵 匡亚明学院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7719689" y="1613001"/>
            <a:ext cx="2767036" cy="310871"/>
          </a:xfrm>
        </p:spPr>
        <p:txBody>
          <a:bodyPr>
            <a:norm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191240030@smail.nju.edu.cn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D18A265-B84D-462A-8027-7FB6E096B493}"/>
              </a:ext>
            </a:extLst>
          </p:cNvPr>
          <p:cNvCxnSpPr>
            <a:cxnSpLocks/>
          </p:cNvCxnSpPr>
          <p:nvPr/>
        </p:nvCxnSpPr>
        <p:spPr>
          <a:xfrm>
            <a:off x="7531100" y="1274805"/>
            <a:ext cx="0" cy="131381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6">
            <a:extLst>
              <a:ext uri="{FF2B5EF4-FFF2-40B4-BE49-F238E27FC236}">
                <a16:creationId xmlns:a16="http://schemas.microsoft.com/office/drawing/2014/main" id="{FA38461B-926C-432E-B4A5-FD0881C60FB1}"/>
              </a:ext>
            </a:extLst>
          </p:cNvPr>
          <p:cNvSpPr txBox="1"/>
          <p:nvPr/>
        </p:nvSpPr>
        <p:spPr>
          <a:xfrm>
            <a:off x="7815941" y="1968868"/>
            <a:ext cx="3373426" cy="620327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 b="1" dirty="0">
                <a:solidFill>
                  <a:schemeClr val="tx2">
                    <a:alpha val="28000"/>
                  </a:schemeClr>
                </a:solidFill>
                <a:latin typeface="+mn-lt"/>
              </a:rPr>
              <a:t>2021.3.17</a:t>
            </a:r>
            <a:endParaRPr lang="zh-CN" altLang="en-US" sz="16600" b="1" dirty="0">
              <a:solidFill>
                <a:schemeClr val="tx2">
                  <a:alpha val="28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sľide">
            <a:extLst>
              <a:ext uri="{FF2B5EF4-FFF2-40B4-BE49-F238E27FC236}">
                <a16:creationId xmlns:a16="http://schemas.microsoft.com/office/drawing/2014/main" id="{92B4BF12-7DC4-45D9-8367-F84188A6BCA1}"/>
              </a:ext>
            </a:extLst>
          </p:cNvPr>
          <p:cNvSpPr/>
          <p:nvPr/>
        </p:nvSpPr>
        <p:spPr>
          <a:xfrm rot="10800000" flipV="1">
            <a:off x="413350" y="339149"/>
            <a:ext cx="536752" cy="5367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A86304B-FF3D-428C-8827-DE6B2989D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7" y="2115628"/>
            <a:ext cx="2781752" cy="285100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5026037-D511-4071-9F0C-D54A351780F2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什么是二阶魔方置换群？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5D6CB3-CBD5-4128-8035-5102E0C1138D}"/>
              </a:ext>
            </a:extLst>
          </p:cNvPr>
          <p:cNvSpPr txBox="1"/>
          <p:nvPr/>
        </p:nvSpPr>
        <p:spPr>
          <a:xfrm>
            <a:off x="4292867" y="1903107"/>
            <a:ext cx="717563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二阶魔方有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个面，如果为每一个面编号，则二阶魔方的每一个状态都是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{1,2,…,24}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的排列。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?</a:t>
            </a:r>
            <a:endParaRPr lang="en-US" altLang="zh-CN" sz="2800" b="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由于二阶魔方结构的限制，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中一些元素对应的状态是无法实现的，因而二阶魔方的置换群应该是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的子群。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在介绍这个群之前，需要先引入一些记号表示二阶魔方的操作。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EB9F2BF-DD6C-4F15-AFCA-965B059B78F4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记号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iSļíḍé">
            <a:extLst>
              <a:ext uri="{FF2B5EF4-FFF2-40B4-BE49-F238E27FC236}">
                <a16:creationId xmlns:a16="http://schemas.microsoft.com/office/drawing/2014/main" id="{1BE53141-F517-4C63-AF4F-5166212F7706}"/>
              </a:ext>
            </a:extLst>
          </p:cNvPr>
          <p:cNvGrpSpPr/>
          <p:nvPr/>
        </p:nvGrpSpPr>
        <p:grpSpPr>
          <a:xfrm>
            <a:off x="414225" y="311540"/>
            <a:ext cx="571222" cy="571221"/>
            <a:chOff x="5818276" y="3177651"/>
            <a:chExt cx="571222" cy="571221"/>
          </a:xfrm>
        </p:grpSpPr>
        <p:sp>
          <p:nvSpPr>
            <p:cNvPr id="10" name="íṣḷíḑé">
              <a:extLst>
                <a:ext uri="{FF2B5EF4-FFF2-40B4-BE49-F238E27FC236}">
                  <a16:creationId xmlns:a16="http://schemas.microsoft.com/office/drawing/2014/main" id="{C1DAC11E-8D4E-41F5-9F81-0CC0377B3A33}"/>
                </a:ext>
              </a:extLst>
            </p:cNvPr>
            <p:cNvSpPr/>
            <p:nvPr/>
          </p:nvSpPr>
          <p:spPr>
            <a:xfrm>
              <a:off x="5818276" y="3177651"/>
              <a:ext cx="571222" cy="57122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2000" dirty="0">
                <a:solidFill>
                  <a:schemeClr val="dk1"/>
                </a:solidFill>
              </a:endParaRPr>
            </a:p>
          </p:txBody>
        </p:sp>
        <p:grpSp>
          <p:nvGrpSpPr>
            <p:cNvPr id="11" name="ïṧļïḑê">
              <a:extLst>
                <a:ext uri="{FF2B5EF4-FFF2-40B4-BE49-F238E27FC236}">
                  <a16:creationId xmlns:a16="http://schemas.microsoft.com/office/drawing/2014/main" id="{FB0AF47D-8688-42FE-833E-FD67D8CD125B}"/>
                </a:ext>
              </a:extLst>
            </p:cNvPr>
            <p:cNvGrpSpPr/>
            <p:nvPr/>
          </p:nvGrpSpPr>
          <p:grpSpPr>
            <a:xfrm>
              <a:off x="5965385" y="3292670"/>
              <a:ext cx="339985" cy="341183"/>
              <a:chOff x="0" y="0"/>
              <a:chExt cx="509836" cy="511631"/>
            </a:xfrm>
          </p:grpSpPr>
          <p:sp>
            <p:nvSpPr>
              <p:cNvPr id="12" name="íṣľidé">
                <a:extLst>
                  <a:ext uri="{FF2B5EF4-FFF2-40B4-BE49-F238E27FC236}">
                    <a16:creationId xmlns:a16="http://schemas.microsoft.com/office/drawing/2014/main" id="{6D6F105F-E2D1-4719-973A-683B4913E839}"/>
                  </a:ext>
                </a:extLst>
              </p:cNvPr>
              <p:cNvSpPr/>
              <p:nvPr/>
            </p:nvSpPr>
            <p:spPr>
              <a:xfrm>
                <a:off x="258509" y="272868"/>
                <a:ext cx="251327" cy="2387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4122" y="101244"/>
                    </a:moveTo>
                    <a:lnTo>
                      <a:pt x="60005" y="82805"/>
                    </a:lnTo>
                    <a:lnTo>
                      <a:pt x="35888" y="101244"/>
                    </a:lnTo>
                    <a:lnTo>
                      <a:pt x="45094" y="71416"/>
                    </a:lnTo>
                    <a:lnTo>
                      <a:pt x="20972" y="52994"/>
                    </a:lnTo>
                    <a:lnTo>
                      <a:pt x="50783" y="52994"/>
                    </a:lnTo>
                    <a:lnTo>
                      <a:pt x="60005" y="23177"/>
                    </a:lnTo>
                    <a:lnTo>
                      <a:pt x="69211" y="52994"/>
                    </a:lnTo>
                    <a:lnTo>
                      <a:pt x="99027" y="52994"/>
                    </a:lnTo>
                    <a:lnTo>
                      <a:pt x="74916" y="71416"/>
                    </a:lnTo>
                    <a:cubicBezTo>
                      <a:pt x="74916" y="71416"/>
                      <a:pt x="84122" y="101244"/>
                      <a:pt x="84122" y="101244"/>
                    </a:cubicBezTo>
                    <a:close/>
                    <a:moveTo>
                      <a:pt x="120000" y="45827"/>
                    </a:moveTo>
                    <a:lnTo>
                      <a:pt x="74161" y="45827"/>
                    </a:lnTo>
                    <a:lnTo>
                      <a:pt x="60005" y="0"/>
                    </a:lnTo>
                    <a:lnTo>
                      <a:pt x="45833" y="45827"/>
                    </a:lnTo>
                    <a:lnTo>
                      <a:pt x="0" y="45827"/>
                    </a:lnTo>
                    <a:lnTo>
                      <a:pt x="37083" y="74161"/>
                    </a:lnTo>
                    <a:lnTo>
                      <a:pt x="22944" y="120000"/>
                    </a:lnTo>
                    <a:lnTo>
                      <a:pt x="60005" y="91666"/>
                    </a:lnTo>
                    <a:lnTo>
                      <a:pt x="97083" y="120000"/>
                    </a:lnTo>
                    <a:lnTo>
                      <a:pt x="82927" y="74161"/>
                    </a:lnTo>
                    <a:cubicBezTo>
                      <a:pt x="82927" y="74161"/>
                      <a:pt x="120000" y="45827"/>
                      <a:pt x="120000" y="45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íṣ1íḋê">
                <a:extLst>
                  <a:ext uri="{FF2B5EF4-FFF2-40B4-BE49-F238E27FC236}">
                    <a16:creationId xmlns:a16="http://schemas.microsoft.com/office/drawing/2014/main" id="{15FD27AB-EBBB-4516-AEFC-C3D2062D29AD}"/>
                  </a:ext>
                </a:extLst>
              </p:cNvPr>
              <p:cNvSpPr/>
              <p:nvPr/>
            </p:nvSpPr>
            <p:spPr>
              <a:xfrm>
                <a:off x="0" y="0"/>
                <a:ext cx="382377" cy="4398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500" y="22594"/>
                    </a:moveTo>
                    <a:cubicBezTo>
                      <a:pt x="4655" y="22700"/>
                      <a:pt x="4855" y="22800"/>
                      <a:pt x="5022" y="22900"/>
                    </a:cubicBezTo>
                    <a:cubicBezTo>
                      <a:pt x="5244" y="23038"/>
                      <a:pt x="5483" y="23177"/>
                      <a:pt x="5716" y="23316"/>
                    </a:cubicBezTo>
                    <a:cubicBezTo>
                      <a:pt x="6311" y="23650"/>
                      <a:pt x="6938" y="23977"/>
                      <a:pt x="7611" y="24294"/>
                    </a:cubicBezTo>
                    <a:cubicBezTo>
                      <a:pt x="7850" y="24411"/>
                      <a:pt x="8077" y="24527"/>
                      <a:pt x="8327" y="24644"/>
                    </a:cubicBezTo>
                    <a:cubicBezTo>
                      <a:pt x="10194" y="25477"/>
                      <a:pt x="12327" y="26250"/>
                      <a:pt x="14683" y="26955"/>
                    </a:cubicBezTo>
                    <a:cubicBezTo>
                      <a:pt x="15005" y="27050"/>
                      <a:pt x="15350" y="27144"/>
                      <a:pt x="15688" y="27238"/>
                    </a:cubicBezTo>
                    <a:cubicBezTo>
                      <a:pt x="16583" y="27494"/>
                      <a:pt x="17505" y="27738"/>
                      <a:pt x="18450" y="27972"/>
                    </a:cubicBezTo>
                    <a:cubicBezTo>
                      <a:pt x="18833" y="28072"/>
                      <a:pt x="19205" y="28161"/>
                      <a:pt x="19600" y="28255"/>
                    </a:cubicBezTo>
                    <a:cubicBezTo>
                      <a:pt x="20711" y="28511"/>
                      <a:pt x="21855" y="28761"/>
                      <a:pt x="23027" y="29000"/>
                    </a:cubicBezTo>
                    <a:cubicBezTo>
                      <a:pt x="23238" y="29038"/>
                      <a:pt x="23433" y="29088"/>
                      <a:pt x="23638" y="29122"/>
                    </a:cubicBezTo>
                    <a:cubicBezTo>
                      <a:pt x="25033" y="29394"/>
                      <a:pt x="26472" y="29650"/>
                      <a:pt x="27938" y="29883"/>
                    </a:cubicBezTo>
                    <a:cubicBezTo>
                      <a:pt x="28311" y="29944"/>
                      <a:pt x="28700" y="30005"/>
                      <a:pt x="29083" y="30061"/>
                    </a:cubicBezTo>
                    <a:cubicBezTo>
                      <a:pt x="30200" y="30233"/>
                      <a:pt x="31327" y="30394"/>
                      <a:pt x="32477" y="30544"/>
                    </a:cubicBezTo>
                    <a:cubicBezTo>
                      <a:pt x="32961" y="30611"/>
                      <a:pt x="33444" y="30672"/>
                      <a:pt x="33938" y="30733"/>
                    </a:cubicBezTo>
                    <a:cubicBezTo>
                      <a:pt x="35111" y="30877"/>
                      <a:pt x="36300" y="31011"/>
                      <a:pt x="37500" y="31133"/>
                    </a:cubicBezTo>
                    <a:cubicBezTo>
                      <a:pt x="37894" y="31177"/>
                      <a:pt x="38283" y="31222"/>
                      <a:pt x="38677" y="31261"/>
                    </a:cubicBezTo>
                    <a:cubicBezTo>
                      <a:pt x="40266" y="31416"/>
                      <a:pt x="41866" y="31555"/>
                      <a:pt x="43494" y="31677"/>
                    </a:cubicBezTo>
                    <a:cubicBezTo>
                      <a:pt x="43794" y="31700"/>
                      <a:pt x="44094" y="31716"/>
                      <a:pt x="44400" y="31733"/>
                    </a:cubicBezTo>
                    <a:cubicBezTo>
                      <a:pt x="45727" y="31827"/>
                      <a:pt x="47066" y="31905"/>
                      <a:pt x="48405" y="31977"/>
                    </a:cubicBezTo>
                    <a:cubicBezTo>
                      <a:pt x="48933" y="32005"/>
                      <a:pt x="49461" y="32027"/>
                      <a:pt x="49988" y="32050"/>
                    </a:cubicBezTo>
                    <a:cubicBezTo>
                      <a:pt x="51177" y="32105"/>
                      <a:pt x="52372" y="32144"/>
                      <a:pt x="53572" y="32183"/>
                    </a:cubicBezTo>
                    <a:cubicBezTo>
                      <a:pt x="54066" y="32194"/>
                      <a:pt x="54550" y="32211"/>
                      <a:pt x="55044" y="32222"/>
                    </a:cubicBezTo>
                    <a:cubicBezTo>
                      <a:pt x="56700" y="32261"/>
                      <a:pt x="58355" y="32283"/>
                      <a:pt x="60005" y="32283"/>
                    </a:cubicBezTo>
                    <a:cubicBezTo>
                      <a:pt x="61650" y="32283"/>
                      <a:pt x="63305" y="32261"/>
                      <a:pt x="64961" y="32222"/>
                    </a:cubicBezTo>
                    <a:cubicBezTo>
                      <a:pt x="65455" y="32211"/>
                      <a:pt x="65944" y="32194"/>
                      <a:pt x="66438" y="32183"/>
                    </a:cubicBezTo>
                    <a:cubicBezTo>
                      <a:pt x="67633" y="32144"/>
                      <a:pt x="68827" y="32105"/>
                      <a:pt x="70022" y="32050"/>
                    </a:cubicBezTo>
                    <a:cubicBezTo>
                      <a:pt x="70550" y="32027"/>
                      <a:pt x="71077" y="32005"/>
                      <a:pt x="71605" y="31977"/>
                    </a:cubicBezTo>
                    <a:cubicBezTo>
                      <a:pt x="72938" y="31905"/>
                      <a:pt x="74266" y="31833"/>
                      <a:pt x="75594" y="31733"/>
                    </a:cubicBezTo>
                    <a:cubicBezTo>
                      <a:pt x="75900" y="31716"/>
                      <a:pt x="76211" y="31700"/>
                      <a:pt x="76516" y="31677"/>
                    </a:cubicBezTo>
                    <a:cubicBezTo>
                      <a:pt x="78133" y="31555"/>
                      <a:pt x="79733" y="31416"/>
                      <a:pt x="81316" y="31266"/>
                    </a:cubicBezTo>
                    <a:cubicBezTo>
                      <a:pt x="81727" y="31222"/>
                      <a:pt x="82122" y="31177"/>
                      <a:pt x="82527" y="31133"/>
                    </a:cubicBezTo>
                    <a:cubicBezTo>
                      <a:pt x="83716" y="31011"/>
                      <a:pt x="84888" y="30877"/>
                      <a:pt x="86050" y="30738"/>
                    </a:cubicBezTo>
                    <a:cubicBezTo>
                      <a:pt x="86550" y="30677"/>
                      <a:pt x="87050" y="30605"/>
                      <a:pt x="87544" y="30544"/>
                    </a:cubicBezTo>
                    <a:cubicBezTo>
                      <a:pt x="88677" y="30394"/>
                      <a:pt x="89783" y="30233"/>
                      <a:pt x="90883" y="30066"/>
                    </a:cubicBezTo>
                    <a:cubicBezTo>
                      <a:pt x="91283" y="30005"/>
                      <a:pt x="91688" y="29950"/>
                      <a:pt x="92083" y="29883"/>
                    </a:cubicBezTo>
                    <a:cubicBezTo>
                      <a:pt x="93538" y="29650"/>
                      <a:pt x="94961" y="29400"/>
                      <a:pt x="96344" y="29127"/>
                    </a:cubicBezTo>
                    <a:cubicBezTo>
                      <a:pt x="96583" y="29077"/>
                      <a:pt x="96811" y="29027"/>
                      <a:pt x="97050" y="28977"/>
                    </a:cubicBezTo>
                    <a:cubicBezTo>
                      <a:pt x="98188" y="28750"/>
                      <a:pt x="99300" y="28511"/>
                      <a:pt x="100372" y="28261"/>
                    </a:cubicBezTo>
                    <a:cubicBezTo>
                      <a:pt x="100788" y="28161"/>
                      <a:pt x="101188" y="28061"/>
                      <a:pt x="101588" y="27961"/>
                    </a:cubicBezTo>
                    <a:cubicBezTo>
                      <a:pt x="102505" y="27733"/>
                      <a:pt x="103400" y="27494"/>
                      <a:pt x="104266" y="27250"/>
                    </a:cubicBezTo>
                    <a:cubicBezTo>
                      <a:pt x="104627" y="27150"/>
                      <a:pt x="104994" y="27050"/>
                      <a:pt x="105344" y="26944"/>
                    </a:cubicBezTo>
                    <a:cubicBezTo>
                      <a:pt x="106477" y="26605"/>
                      <a:pt x="107566" y="26255"/>
                      <a:pt x="108594" y="25883"/>
                    </a:cubicBezTo>
                    <a:cubicBezTo>
                      <a:pt x="108627" y="25877"/>
                      <a:pt x="108666" y="25866"/>
                      <a:pt x="108694" y="25850"/>
                    </a:cubicBezTo>
                    <a:cubicBezTo>
                      <a:pt x="109750" y="25472"/>
                      <a:pt x="110727" y="25066"/>
                      <a:pt x="111655" y="24650"/>
                    </a:cubicBezTo>
                    <a:cubicBezTo>
                      <a:pt x="111922" y="24527"/>
                      <a:pt x="112161" y="24405"/>
                      <a:pt x="112411" y="24283"/>
                    </a:cubicBezTo>
                    <a:cubicBezTo>
                      <a:pt x="113072" y="23972"/>
                      <a:pt x="113688" y="23650"/>
                      <a:pt x="114272" y="23316"/>
                    </a:cubicBezTo>
                    <a:cubicBezTo>
                      <a:pt x="114511" y="23177"/>
                      <a:pt x="114755" y="23038"/>
                      <a:pt x="114983" y="22900"/>
                    </a:cubicBezTo>
                    <a:cubicBezTo>
                      <a:pt x="115150" y="22794"/>
                      <a:pt x="115344" y="22700"/>
                      <a:pt x="115500" y="22594"/>
                    </a:cubicBezTo>
                    <a:lnTo>
                      <a:pt x="115500" y="48161"/>
                    </a:lnTo>
                    <a:cubicBezTo>
                      <a:pt x="115500" y="53266"/>
                      <a:pt x="94388" y="60383"/>
                      <a:pt x="60005" y="60383"/>
                    </a:cubicBezTo>
                    <a:cubicBezTo>
                      <a:pt x="25611" y="60383"/>
                      <a:pt x="4500" y="53266"/>
                      <a:pt x="4500" y="48161"/>
                    </a:cubicBezTo>
                    <a:cubicBezTo>
                      <a:pt x="4500" y="48161"/>
                      <a:pt x="4500" y="22594"/>
                      <a:pt x="4500" y="22594"/>
                    </a:cubicBezTo>
                    <a:close/>
                    <a:moveTo>
                      <a:pt x="60005" y="3916"/>
                    </a:moveTo>
                    <a:cubicBezTo>
                      <a:pt x="94388" y="3916"/>
                      <a:pt x="115500" y="11033"/>
                      <a:pt x="115500" y="16144"/>
                    </a:cubicBezTo>
                    <a:cubicBezTo>
                      <a:pt x="115500" y="21244"/>
                      <a:pt x="94388" y="28366"/>
                      <a:pt x="60005" y="28366"/>
                    </a:cubicBezTo>
                    <a:cubicBezTo>
                      <a:pt x="25611" y="28366"/>
                      <a:pt x="4500" y="21244"/>
                      <a:pt x="4500" y="16144"/>
                    </a:cubicBezTo>
                    <a:cubicBezTo>
                      <a:pt x="4500" y="11033"/>
                      <a:pt x="25611" y="3916"/>
                      <a:pt x="60005" y="3916"/>
                    </a:cubicBezTo>
                    <a:close/>
                    <a:moveTo>
                      <a:pt x="75866" y="88200"/>
                    </a:moveTo>
                    <a:cubicBezTo>
                      <a:pt x="70727" y="88561"/>
                      <a:pt x="65388" y="88750"/>
                      <a:pt x="60005" y="88750"/>
                    </a:cubicBezTo>
                    <a:cubicBezTo>
                      <a:pt x="25611" y="88750"/>
                      <a:pt x="4500" y="81627"/>
                      <a:pt x="4500" y="76527"/>
                    </a:cubicBezTo>
                    <a:lnTo>
                      <a:pt x="4500" y="54555"/>
                    </a:lnTo>
                    <a:cubicBezTo>
                      <a:pt x="14066" y="60911"/>
                      <a:pt x="37550" y="64300"/>
                      <a:pt x="60005" y="64300"/>
                    </a:cubicBezTo>
                    <a:cubicBezTo>
                      <a:pt x="82455" y="64300"/>
                      <a:pt x="105933" y="60911"/>
                      <a:pt x="115500" y="54555"/>
                    </a:cubicBezTo>
                    <a:lnTo>
                      <a:pt x="115500" y="65105"/>
                    </a:lnTo>
                    <a:lnTo>
                      <a:pt x="120000" y="65105"/>
                    </a:lnTo>
                    <a:lnTo>
                      <a:pt x="120000" y="16144"/>
                    </a:lnTo>
                    <a:cubicBezTo>
                      <a:pt x="120000" y="5655"/>
                      <a:pt x="89088" y="0"/>
                      <a:pt x="60005" y="0"/>
                    </a:cubicBezTo>
                    <a:cubicBezTo>
                      <a:pt x="30916" y="0"/>
                      <a:pt x="0" y="5655"/>
                      <a:pt x="0" y="16144"/>
                    </a:cubicBezTo>
                    <a:lnTo>
                      <a:pt x="0" y="103861"/>
                    </a:lnTo>
                    <a:cubicBezTo>
                      <a:pt x="0" y="114344"/>
                      <a:pt x="30916" y="120000"/>
                      <a:pt x="60005" y="120000"/>
                    </a:cubicBezTo>
                    <a:cubicBezTo>
                      <a:pt x="65355" y="119994"/>
                      <a:pt x="70605" y="119822"/>
                      <a:pt x="75616" y="119477"/>
                    </a:cubicBezTo>
                    <a:lnTo>
                      <a:pt x="75261" y="115577"/>
                    </a:lnTo>
                    <a:cubicBezTo>
                      <a:pt x="70372" y="115911"/>
                      <a:pt x="65238" y="116083"/>
                      <a:pt x="60005" y="116083"/>
                    </a:cubicBezTo>
                    <a:cubicBezTo>
                      <a:pt x="25611" y="116083"/>
                      <a:pt x="4500" y="108966"/>
                      <a:pt x="4500" y="103861"/>
                    </a:cubicBezTo>
                    <a:lnTo>
                      <a:pt x="4500" y="82922"/>
                    </a:lnTo>
                    <a:cubicBezTo>
                      <a:pt x="14066" y="89277"/>
                      <a:pt x="37550" y="92666"/>
                      <a:pt x="60005" y="92666"/>
                    </a:cubicBezTo>
                    <a:cubicBezTo>
                      <a:pt x="65511" y="92666"/>
                      <a:pt x="70972" y="92472"/>
                      <a:pt x="76233" y="92100"/>
                    </a:cubicBezTo>
                    <a:lnTo>
                      <a:pt x="79116" y="91872"/>
                    </a:lnTo>
                    <a:lnTo>
                      <a:pt x="78677" y="87972"/>
                    </a:lnTo>
                    <a:cubicBezTo>
                      <a:pt x="78677" y="87972"/>
                      <a:pt x="75866" y="88200"/>
                      <a:pt x="75866" y="882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bin"/>
                  <a:buNone/>
                </a:pPr>
                <a:endParaRPr sz="5400" b="0" i="0" u="none" strike="noStrike" cap="none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23777D83-2079-4394-97A2-6C9080621A42}"/>
              </a:ext>
            </a:extLst>
          </p:cNvPr>
          <p:cNvSpPr txBox="1"/>
          <p:nvPr/>
        </p:nvSpPr>
        <p:spPr>
          <a:xfrm>
            <a:off x="414225" y="1561994"/>
            <a:ext cx="76613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颜色对应：黄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白，蓝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绿，红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橙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方块位置：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fru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flu,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二阶魔方有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个角块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基本操作：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F, B, L, R, U, 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a.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操作的定向：每个角块朝上或朝下的面标记为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，其余面顺时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针标记为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b, c (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用于判断扭转方向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b.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扭转数：某一角块经过若干操作后，定向顺序和操作前顺序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没变，扭转数为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；顺时针变化，扭转数为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；逆时针变化，扭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转数为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（逆时针相当于两次顺时针）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2000" dirty="0"/>
          </a:p>
          <a:p>
            <a:endParaRPr lang="en-US" altLang="zh-CN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93CCD20-8702-4AE6-92DB-05FB01941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497" y="573208"/>
            <a:ext cx="3310838" cy="56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0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7136DC3-9699-47A2-A4FE-76670C13593F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操作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iSļíḍé">
            <a:extLst>
              <a:ext uri="{FF2B5EF4-FFF2-40B4-BE49-F238E27FC236}">
                <a16:creationId xmlns:a16="http://schemas.microsoft.com/office/drawing/2014/main" id="{E3D5C4C1-6D57-4914-BAD4-35FB7968E199}"/>
              </a:ext>
            </a:extLst>
          </p:cNvPr>
          <p:cNvGrpSpPr/>
          <p:nvPr/>
        </p:nvGrpSpPr>
        <p:grpSpPr>
          <a:xfrm>
            <a:off x="414225" y="311540"/>
            <a:ext cx="571222" cy="571221"/>
            <a:chOff x="5818276" y="3177651"/>
            <a:chExt cx="571222" cy="571221"/>
          </a:xfrm>
        </p:grpSpPr>
        <p:sp>
          <p:nvSpPr>
            <p:cNvPr id="4" name="íṣḷíḑé">
              <a:extLst>
                <a:ext uri="{FF2B5EF4-FFF2-40B4-BE49-F238E27FC236}">
                  <a16:creationId xmlns:a16="http://schemas.microsoft.com/office/drawing/2014/main" id="{6ADC1007-569D-451E-A8E4-94A1AC691CFB}"/>
                </a:ext>
              </a:extLst>
            </p:cNvPr>
            <p:cNvSpPr/>
            <p:nvPr/>
          </p:nvSpPr>
          <p:spPr>
            <a:xfrm>
              <a:off x="5818276" y="3177651"/>
              <a:ext cx="571222" cy="57122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2000" dirty="0">
                <a:solidFill>
                  <a:schemeClr val="dk1"/>
                </a:solidFill>
              </a:endParaRPr>
            </a:p>
          </p:txBody>
        </p:sp>
        <p:grpSp>
          <p:nvGrpSpPr>
            <p:cNvPr id="5" name="ïṧļïḑê">
              <a:extLst>
                <a:ext uri="{FF2B5EF4-FFF2-40B4-BE49-F238E27FC236}">
                  <a16:creationId xmlns:a16="http://schemas.microsoft.com/office/drawing/2014/main" id="{1235E1D0-BB27-4265-8201-2ADD009CD877}"/>
                </a:ext>
              </a:extLst>
            </p:cNvPr>
            <p:cNvGrpSpPr/>
            <p:nvPr/>
          </p:nvGrpSpPr>
          <p:grpSpPr>
            <a:xfrm>
              <a:off x="5965385" y="3292670"/>
              <a:ext cx="339985" cy="341183"/>
              <a:chOff x="0" y="0"/>
              <a:chExt cx="509836" cy="511631"/>
            </a:xfrm>
          </p:grpSpPr>
          <p:sp>
            <p:nvSpPr>
              <p:cNvPr id="6" name="íṣľidé">
                <a:extLst>
                  <a:ext uri="{FF2B5EF4-FFF2-40B4-BE49-F238E27FC236}">
                    <a16:creationId xmlns:a16="http://schemas.microsoft.com/office/drawing/2014/main" id="{13DE189B-A26E-4FA6-9AAA-C1078F4FAD1F}"/>
                  </a:ext>
                </a:extLst>
              </p:cNvPr>
              <p:cNvSpPr/>
              <p:nvPr/>
            </p:nvSpPr>
            <p:spPr>
              <a:xfrm>
                <a:off x="258509" y="272868"/>
                <a:ext cx="251327" cy="2387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4122" y="101244"/>
                    </a:moveTo>
                    <a:lnTo>
                      <a:pt x="60005" y="82805"/>
                    </a:lnTo>
                    <a:lnTo>
                      <a:pt x="35888" y="101244"/>
                    </a:lnTo>
                    <a:lnTo>
                      <a:pt x="45094" y="71416"/>
                    </a:lnTo>
                    <a:lnTo>
                      <a:pt x="20972" y="52994"/>
                    </a:lnTo>
                    <a:lnTo>
                      <a:pt x="50783" y="52994"/>
                    </a:lnTo>
                    <a:lnTo>
                      <a:pt x="60005" y="23177"/>
                    </a:lnTo>
                    <a:lnTo>
                      <a:pt x="69211" y="52994"/>
                    </a:lnTo>
                    <a:lnTo>
                      <a:pt x="99027" y="52994"/>
                    </a:lnTo>
                    <a:lnTo>
                      <a:pt x="74916" y="71416"/>
                    </a:lnTo>
                    <a:cubicBezTo>
                      <a:pt x="74916" y="71416"/>
                      <a:pt x="84122" y="101244"/>
                      <a:pt x="84122" y="101244"/>
                    </a:cubicBezTo>
                    <a:close/>
                    <a:moveTo>
                      <a:pt x="120000" y="45827"/>
                    </a:moveTo>
                    <a:lnTo>
                      <a:pt x="74161" y="45827"/>
                    </a:lnTo>
                    <a:lnTo>
                      <a:pt x="60005" y="0"/>
                    </a:lnTo>
                    <a:lnTo>
                      <a:pt x="45833" y="45827"/>
                    </a:lnTo>
                    <a:lnTo>
                      <a:pt x="0" y="45827"/>
                    </a:lnTo>
                    <a:lnTo>
                      <a:pt x="37083" y="74161"/>
                    </a:lnTo>
                    <a:lnTo>
                      <a:pt x="22944" y="120000"/>
                    </a:lnTo>
                    <a:lnTo>
                      <a:pt x="60005" y="91666"/>
                    </a:lnTo>
                    <a:lnTo>
                      <a:pt x="97083" y="120000"/>
                    </a:lnTo>
                    <a:lnTo>
                      <a:pt x="82927" y="74161"/>
                    </a:lnTo>
                    <a:cubicBezTo>
                      <a:pt x="82927" y="74161"/>
                      <a:pt x="120000" y="45827"/>
                      <a:pt x="120000" y="45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íṣ1íḋê">
                <a:extLst>
                  <a:ext uri="{FF2B5EF4-FFF2-40B4-BE49-F238E27FC236}">
                    <a16:creationId xmlns:a16="http://schemas.microsoft.com/office/drawing/2014/main" id="{CB220698-C87E-4F17-82F8-E6D6E0F2F511}"/>
                  </a:ext>
                </a:extLst>
              </p:cNvPr>
              <p:cNvSpPr/>
              <p:nvPr/>
            </p:nvSpPr>
            <p:spPr>
              <a:xfrm>
                <a:off x="0" y="0"/>
                <a:ext cx="382377" cy="4398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500" y="22594"/>
                    </a:moveTo>
                    <a:cubicBezTo>
                      <a:pt x="4655" y="22700"/>
                      <a:pt x="4855" y="22800"/>
                      <a:pt x="5022" y="22900"/>
                    </a:cubicBezTo>
                    <a:cubicBezTo>
                      <a:pt x="5244" y="23038"/>
                      <a:pt x="5483" y="23177"/>
                      <a:pt x="5716" y="23316"/>
                    </a:cubicBezTo>
                    <a:cubicBezTo>
                      <a:pt x="6311" y="23650"/>
                      <a:pt x="6938" y="23977"/>
                      <a:pt x="7611" y="24294"/>
                    </a:cubicBezTo>
                    <a:cubicBezTo>
                      <a:pt x="7850" y="24411"/>
                      <a:pt x="8077" y="24527"/>
                      <a:pt x="8327" y="24644"/>
                    </a:cubicBezTo>
                    <a:cubicBezTo>
                      <a:pt x="10194" y="25477"/>
                      <a:pt x="12327" y="26250"/>
                      <a:pt x="14683" y="26955"/>
                    </a:cubicBezTo>
                    <a:cubicBezTo>
                      <a:pt x="15005" y="27050"/>
                      <a:pt x="15350" y="27144"/>
                      <a:pt x="15688" y="27238"/>
                    </a:cubicBezTo>
                    <a:cubicBezTo>
                      <a:pt x="16583" y="27494"/>
                      <a:pt x="17505" y="27738"/>
                      <a:pt x="18450" y="27972"/>
                    </a:cubicBezTo>
                    <a:cubicBezTo>
                      <a:pt x="18833" y="28072"/>
                      <a:pt x="19205" y="28161"/>
                      <a:pt x="19600" y="28255"/>
                    </a:cubicBezTo>
                    <a:cubicBezTo>
                      <a:pt x="20711" y="28511"/>
                      <a:pt x="21855" y="28761"/>
                      <a:pt x="23027" y="29000"/>
                    </a:cubicBezTo>
                    <a:cubicBezTo>
                      <a:pt x="23238" y="29038"/>
                      <a:pt x="23433" y="29088"/>
                      <a:pt x="23638" y="29122"/>
                    </a:cubicBezTo>
                    <a:cubicBezTo>
                      <a:pt x="25033" y="29394"/>
                      <a:pt x="26472" y="29650"/>
                      <a:pt x="27938" y="29883"/>
                    </a:cubicBezTo>
                    <a:cubicBezTo>
                      <a:pt x="28311" y="29944"/>
                      <a:pt x="28700" y="30005"/>
                      <a:pt x="29083" y="30061"/>
                    </a:cubicBezTo>
                    <a:cubicBezTo>
                      <a:pt x="30200" y="30233"/>
                      <a:pt x="31327" y="30394"/>
                      <a:pt x="32477" y="30544"/>
                    </a:cubicBezTo>
                    <a:cubicBezTo>
                      <a:pt x="32961" y="30611"/>
                      <a:pt x="33444" y="30672"/>
                      <a:pt x="33938" y="30733"/>
                    </a:cubicBezTo>
                    <a:cubicBezTo>
                      <a:pt x="35111" y="30877"/>
                      <a:pt x="36300" y="31011"/>
                      <a:pt x="37500" y="31133"/>
                    </a:cubicBezTo>
                    <a:cubicBezTo>
                      <a:pt x="37894" y="31177"/>
                      <a:pt x="38283" y="31222"/>
                      <a:pt x="38677" y="31261"/>
                    </a:cubicBezTo>
                    <a:cubicBezTo>
                      <a:pt x="40266" y="31416"/>
                      <a:pt x="41866" y="31555"/>
                      <a:pt x="43494" y="31677"/>
                    </a:cubicBezTo>
                    <a:cubicBezTo>
                      <a:pt x="43794" y="31700"/>
                      <a:pt x="44094" y="31716"/>
                      <a:pt x="44400" y="31733"/>
                    </a:cubicBezTo>
                    <a:cubicBezTo>
                      <a:pt x="45727" y="31827"/>
                      <a:pt x="47066" y="31905"/>
                      <a:pt x="48405" y="31977"/>
                    </a:cubicBezTo>
                    <a:cubicBezTo>
                      <a:pt x="48933" y="32005"/>
                      <a:pt x="49461" y="32027"/>
                      <a:pt x="49988" y="32050"/>
                    </a:cubicBezTo>
                    <a:cubicBezTo>
                      <a:pt x="51177" y="32105"/>
                      <a:pt x="52372" y="32144"/>
                      <a:pt x="53572" y="32183"/>
                    </a:cubicBezTo>
                    <a:cubicBezTo>
                      <a:pt x="54066" y="32194"/>
                      <a:pt x="54550" y="32211"/>
                      <a:pt x="55044" y="32222"/>
                    </a:cubicBezTo>
                    <a:cubicBezTo>
                      <a:pt x="56700" y="32261"/>
                      <a:pt x="58355" y="32283"/>
                      <a:pt x="60005" y="32283"/>
                    </a:cubicBezTo>
                    <a:cubicBezTo>
                      <a:pt x="61650" y="32283"/>
                      <a:pt x="63305" y="32261"/>
                      <a:pt x="64961" y="32222"/>
                    </a:cubicBezTo>
                    <a:cubicBezTo>
                      <a:pt x="65455" y="32211"/>
                      <a:pt x="65944" y="32194"/>
                      <a:pt x="66438" y="32183"/>
                    </a:cubicBezTo>
                    <a:cubicBezTo>
                      <a:pt x="67633" y="32144"/>
                      <a:pt x="68827" y="32105"/>
                      <a:pt x="70022" y="32050"/>
                    </a:cubicBezTo>
                    <a:cubicBezTo>
                      <a:pt x="70550" y="32027"/>
                      <a:pt x="71077" y="32005"/>
                      <a:pt x="71605" y="31977"/>
                    </a:cubicBezTo>
                    <a:cubicBezTo>
                      <a:pt x="72938" y="31905"/>
                      <a:pt x="74266" y="31833"/>
                      <a:pt x="75594" y="31733"/>
                    </a:cubicBezTo>
                    <a:cubicBezTo>
                      <a:pt x="75900" y="31716"/>
                      <a:pt x="76211" y="31700"/>
                      <a:pt x="76516" y="31677"/>
                    </a:cubicBezTo>
                    <a:cubicBezTo>
                      <a:pt x="78133" y="31555"/>
                      <a:pt x="79733" y="31416"/>
                      <a:pt x="81316" y="31266"/>
                    </a:cubicBezTo>
                    <a:cubicBezTo>
                      <a:pt x="81727" y="31222"/>
                      <a:pt x="82122" y="31177"/>
                      <a:pt x="82527" y="31133"/>
                    </a:cubicBezTo>
                    <a:cubicBezTo>
                      <a:pt x="83716" y="31011"/>
                      <a:pt x="84888" y="30877"/>
                      <a:pt x="86050" y="30738"/>
                    </a:cubicBezTo>
                    <a:cubicBezTo>
                      <a:pt x="86550" y="30677"/>
                      <a:pt x="87050" y="30605"/>
                      <a:pt x="87544" y="30544"/>
                    </a:cubicBezTo>
                    <a:cubicBezTo>
                      <a:pt x="88677" y="30394"/>
                      <a:pt x="89783" y="30233"/>
                      <a:pt x="90883" y="30066"/>
                    </a:cubicBezTo>
                    <a:cubicBezTo>
                      <a:pt x="91283" y="30005"/>
                      <a:pt x="91688" y="29950"/>
                      <a:pt x="92083" y="29883"/>
                    </a:cubicBezTo>
                    <a:cubicBezTo>
                      <a:pt x="93538" y="29650"/>
                      <a:pt x="94961" y="29400"/>
                      <a:pt x="96344" y="29127"/>
                    </a:cubicBezTo>
                    <a:cubicBezTo>
                      <a:pt x="96583" y="29077"/>
                      <a:pt x="96811" y="29027"/>
                      <a:pt x="97050" y="28977"/>
                    </a:cubicBezTo>
                    <a:cubicBezTo>
                      <a:pt x="98188" y="28750"/>
                      <a:pt x="99300" y="28511"/>
                      <a:pt x="100372" y="28261"/>
                    </a:cubicBezTo>
                    <a:cubicBezTo>
                      <a:pt x="100788" y="28161"/>
                      <a:pt x="101188" y="28061"/>
                      <a:pt x="101588" y="27961"/>
                    </a:cubicBezTo>
                    <a:cubicBezTo>
                      <a:pt x="102505" y="27733"/>
                      <a:pt x="103400" y="27494"/>
                      <a:pt x="104266" y="27250"/>
                    </a:cubicBezTo>
                    <a:cubicBezTo>
                      <a:pt x="104627" y="27150"/>
                      <a:pt x="104994" y="27050"/>
                      <a:pt x="105344" y="26944"/>
                    </a:cubicBezTo>
                    <a:cubicBezTo>
                      <a:pt x="106477" y="26605"/>
                      <a:pt x="107566" y="26255"/>
                      <a:pt x="108594" y="25883"/>
                    </a:cubicBezTo>
                    <a:cubicBezTo>
                      <a:pt x="108627" y="25877"/>
                      <a:pt x="108666" y="25866"/>
                      <a:pt x="108694" y="25850"/>
                    </a:cubicBezTo>
                    <a:cubicBezTo>
                      <a:pt x="109750" y="25472"/>
                      <a:pt x="110727" y="25066"/>
                      <a:pt x="111655" y="24650"/>
                    </a:cubicBezTo>
                    <a:cubicBezTo>
                      <a:pt x="111922" y="24527"/>
                      <a:pt x="112161" y="24405"/>
                      <a:pt x="112411" y="24283"/>
                    </a:cubicBezTo>
                    <a:cubicBezTo>
                      <a:pt x="113072" y="23972"/>
                      <a:pt x="113688" y="23650"/>
                      <a:pt x="114272" y="23316"/>
                    </a:cubicBezTo>
                    <a:cubicBezTo>
                      <a:pt x="114511" y="23177"/>
                      <a:pt x="114755" y="23038"/>
                      <a:pt x="114983" y="22900"/>
                    </a:cubicBezTo>
                    <a:cubicBezTo>
                      <a:pt x="115150" y="22794"/>
                      <a:pt x="115344" y="22700"/>
                      <a:pt x="115500" y="22594"/>
                    </a:cubicBezTo>
                    <a:lnTo>
                      <a:pt x="115500" y="48161"/>
                    </a:lnTo>
                    <a:cubicBezTo>
                      <a:pt x="115500" y="53266"/>
                      <a:pt x="94388" y="60383"/>
                      <a:pt x="60005" y="60383"/>
                    </a:cubicBezTo>
                    <a:cubicBezTo>
                      <a:pt x="25611" y="60383"/>
                      <a:pt x="4500" y="53266"/>
                      <a:pt x="4500" y="48161"/>
                    </a:cubicBezTo>
                    <a:cubicBezTo>
                      <a:pt x="4500" y="48161"/>
                      <a:pt x="4500" y="22594"/>
                      <a:pt x="4500" y="22594"/>
                    </a:cubicBezTo>
                    <a:close/>
                    <a:moveTo>
                      <a:pt x="60005" y="3916"/>
                    </a:moveTo>
                    <a:cubicBezTo>
                      <a:pt x="94388" y="3916"/>
                      <a:pt x="115500" y="11033"/>
                      <a:pt x="115500" y="16144"/>
                    </a:cubicBezTo>
                    <a:cubicBezTo>
                      <a:pt x="115500" y="21244"/>
                      <a:pt x="94388" y="28366"/>
                      <a:pt x="60005" y="28366"/>
                    </a:cubicBezTo>
                    <a:cubicBezTo>
                      <a:pt x="25611" y="28366"/>
                      <a:pt x="4500" y="21244"/>
                      <a:pt x="4500" y="16144"/>
                    </a:cubicBezTo>
                    <a:cubicBezTo>
                      <a:pt x="4500" y="11033"/>
                      <a:pt x="25611" y="3916"/>
                      <a:pt x="60005" y="3916"/>
                    </a:cubicBezTo>
                    <a:close/>
                    <a:moveTo>
                      <a:pt x="75866" y="88200"/>
                    </a:moveTo>
                    <a:cubicBezTo>
                      <a:pt x="70727" y="88561"/>
                      <a:pt x="65388" y="88750"/>
                      <a:pt x="60005" y="88750"/>
                    </a:cubicBezTo>
                    <a:cubicBezTo>
                      <a:pt x="25611" y="88750"/>
                      <a:pt x="4500" y="81627"/>
                      <a:pt x="4500" y="76527"/>
                    </a:cubicBezTo>
                    <a:lnTo>
                      <a:pt x="4500" y="54555"/>
                    </a:lnTo>
                    <a:cubicBezTo>
                      <a:pt x="14066" y="60911"/>
                      <a:pt x="37550" y="64300"/>
                      <a:pt x="60005" y="64300"/>
                    </a:cubicBezTo>
                    <a:cubicBezTo>
                      <a:pt x="82455" y="64300"/>
                      <a:pt x="105933" y="60911"/>
                      <a:pt x="115500" y="54555"/>
                    </a:cubicBezTo>
                    <a:lnTo>
                      <a:pt x="115500" y="65105"/>
                    </a:lnTo>
                    <a:lnTo>
                      <a:pt x="120000" y="65105"/>
                    </a:lnTo>
                    <a:lnTo>
                      <a:pt x="120000" y="16144"/>
                    </a:lnTo>
                    <a:cubicBezTo>
                      <a:pt x="120000" y="5655"/>
                      <a:pt x="89088" y="0"/>
                      <a:pt x="60005" y="0"/>
                    </a:cubicBezTo>
                    <a:cubicBezTo>
                      <a:pt x="30916" y="0"/>
                      <a:pt x="0" y="5655"/>
                      <a:pt x="0" y="16144"/>
                    </a:cubicBezTo>
                    <a:lnTo>
                      <a:pt x="0" y="103861"/>
                    </a:lnTo>
                    <a:cubicBezTo>
                      <a:pt x="0" y="114344"/>
                      <a:pt x="30916" y="120000"/>
                      <a:pt x="60005" y="120000"/>
                    </a:cubicBezTo>
                    <a:cubicBezTo>
                      <a:pt x="65355" y="119994"/>
                      <a:pt x="70605" y="119822"/>
                      <a:pt x="75616" y="119477"/>
                    </a:cubicBezTo>
                    <a:lnTo>
                      <a:pt x="75261" y="115577"/>
                    </a:lnTo>
                    <a:cubicBezTo>
                      <a:pt x="70372" y="115911"/>
                      <a:pt x="65238" y="116083"/>
                      <a:pt x="60005" y="116083"/>
                    </a:cubicBezTo>
                    <a:cubicBezTo>
                      <a:pt x="25611" y="116083"/>
                      <a:pt x="4500" y="108966"/>
                      <a:pt x="4500" y="103861"/>
                    </a:cubicBezTo>
                    <a:lnTo>
                      <a:pt x="4500" y="82922"/>
                    </a:lnTo>
                    <a:cubicBezTo>
                      <a:pt x="14066" y="89277"/>
                      <a:pt x="37550" y="92666"/>
                      <a:pt x="60005" y="92666"/>
                    </a:cubicBezTo>
                    <a:cubicBezTo>
                      <a:pt x="65511" y="92666"/>
                      <a:pt x="70972" y="92472"/>
                      <a:pt x="76233" y="92100"/>
                    </a:cubicBezTo>
                    <a:lnTo>
                      <a:pt x="79116" y="91872"/>
                    </a:lnTo>
                    <a:lnTo>
                      <a:pt x="78677" y="87972"/>
                    </a:lnTo>
                    <a:cubicBezTo>
                      <a:pt x="78677" y="87972"/>
                      <a:pt x="75866" y="88200"/>
                      <a:pt x="75866" y="882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bin"/>
                  <a:buNone/>
                </a:pPr>
                <a:endParaRPr sz="5400" b="0" i="0" u="none" strike="noStrike" cap="none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A394CC3-A682-4478-9E9D-F6AB6FA3E6C2}"/>
              </a:ext>
            </a:extLst>
          </p:cNvPr>
          <p:cNvGrpSpPr/>
          <p:nvPr/>
        </p:nvGrpSpPr>
        <p:grpSpPr>
          <a:xfrm>
            <a:off x="404864" y="302430"/>
            <a:ext cx="567927" cy="567781"/>
            <a:chOff x="5107587" y="4605798"/>
            <a:chExt cx="1460053" cy="145967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83551AC-892B-4A3F-8A75-5B5D9D808635}"/>
                </a:ext>
              </a:extLst>
            </p:cNvPr>
            <p:cNvGrpSpPr/>
            <p:nvPr/>
          </p:nvGrpSpPr>
          <p:grpSpPr>
            <a:xfrm>
              <a:off x="5107587" y="4605798"/>
              <a:ext cx="1460053" cy="1459678"/>
              <a:chOff x="6988309" y="2932438"/>
              <a:chExt cx="1460053" cy="1459678"/>
            </a:xfrm>
          </p:grpSpPr>
          <p:sp>
            <p:nvSpPr>
              <p:cNvPr id="11" name="iṧľïḑê">
                <a:extLst>
                  <a:ext uri="{FF2B5EF4-FFF2-40B4-BE49-F238E27FC236}">
                    <a16:creationId xmlns:a16="http://schemas.microsoft.com/office/drawing/2014/main" id="{716DBE65-FB04-472F-956D-5C97155F014F}"/>
                  </a:ext>
                </a:extLst>
              </p:cNvPr>
              <p:cNvSpPr/>
              <p:nvPr/>
            </p:nvSpPr>
            <p:spPr>
              <a:xfrm rot="5422425">
                <a:off x="6988497" y="2932250"/>
                <a:ext cx="1459678" cy="1460053"/>
              </a:xfrm>
              <a:prstGeom prst="pie">
                <a:avLst>
                  <a:gd name="adj1" fmla="val 10766470"/>
                  <a:gd name="adj2" fmla="val 879191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iṩ1ïďè">
                <a:extLst>
                  <a:ext uri="{FF2B5EF4-FFF2-40B4-BE49-F238E27FC236}">
                    <a16:creationId xmlns:a16="http://schemas.microsoft.com/office/drawing/2014/main" id="{DEA4EC10-94AF-4647-83AE-676E1929A564}"/>
                  </a:ext>
                </a:extLst>
              </p:cNvPr>
              <p:cNvSpPr/>
              <p:nvPr/>
            </p:nvSpPr>
            <p:spPr>
              <a:xfrm rot="5422425">
                <a:off x="7096762" y="3057387"/>
                <a:ext cx="1233527" cy="1233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0" name="íşḻîḓé">
              <a:extLst>
                <a:ext uri="{FF2B5EF4-FFF2-40B4-BE49-F238E27FC236}">
                  <a16:creationId xmlns:a16="http://schemas.microsoft.com/office/drawing/2014/main" id="{9444104D-9855-46AF-8D03-DB8DECB7FF87}"/>
                </a:ext>
              </a:extLst>
            </p:cNvPr>
            <p:cNvSpPr/>
            <p:nvPr/>
          </p:nvSpPr>
          <p:spPr>
            <a:xfrm>
              <a:off x="5450283" y="5045922"/>
              <a:ext cx="695201" cy="6258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277" y="40719"/>
                  </a:moveTo>
                  <a:lnTo>
                    <a:pt x="19277" y="40719"/>
                  </a:lnTo>
                  <a:cubicBezTo>
                    <a:pt x="23373" y="36134"/>
                    <a:pt x="27951" y="38561"/>
                    <a:pt x="34216" y="45573"/>
                  </a:cubicBezTo>
                  <a:cubicBezTo>
                    <a:pt x="36385" y="48000"/>
                    <a:pt x="36385" y="45573"/>
                    <a:pt x="36385" y="45573"/>
                  </a:cubicBezTo>
                  <a:cubicBezTo>
                    <a:pt x="38554" y="45573"/>
                    <a:pt x="44819" y="36134"/>
                    <a:pt x="46987" y="36134"/>
                  </a:cubicBezTo>
                  <a:cubicBezTo>
                    <a:pt x="46987" y="36134"/>
                    <a:pt x="46987" y="36134"/>
                    <a:pt x="46987" y="33707"/>
                  </a:cubicBezTo>
                  <a:cubicBezTo>
                    <a:pt x="44819" y="33707"/>
                    <a:pt x="42891" y="31280"/>
                    <a:pt x="42891" y="28853"/>
                  </a:cubicBezTo>
                  <a:cubicBezTo>
                    <a:pt x="32048" y="12134"/>
                    <a:pt x="72530" y="2696"/>
                    <a:pt x="66265" y="2696"/>
                  </a:cubicBezTo>
                  <a:cubicBezTo>
                    <a:pt x="61927" y="0"/>
                    <a:pt x="49156" y="0"/>
                    <a:pt x="46987" y="0"/>
                  </a:cubicBezTo>
                  <a:cubicBezTo>
                    <a:pt x="40722" y="2696"/>
                    <a:pt x="30120" y="9707"/>
                    <a:pt x="25783" y="14561"/>
                  </a:cubicBezTo>
                  <a:cubicBezTo>
                    <a:pt x="19277" y="19415"/>
                    <a:pt x="17349" y="21842"/>
                    <a:pt x="17349" y="21842"/>
                  </a:cubicBezTo>
                  <a:cubicBezTo>
                    <a:pt x="14939" y="24000"/>
                    <a:pt x="17349" y="28853"/>
                    <a:pt x="12771" y="31280"/>
                  </a:cubicBezTo>
                  <a:cubicBezTo>
                    <a:pt x="8674" y="33707"/>
                    <a:pt x="6506" y="31280"/>
                    <a:pt x="4337" y="33707"/>
                  </a:cubicBezTo>
                  <a:cubicBezTo>
                    <a:pt x="4337" y="36134"/>
                    <a:pt x="2168" y="36134"/>
                    <a:pt x="0" y="38561"/>
                  </a:cubicBezTo>
                  <a:lnTo>
                    <a:pt x="0" y="40719"/>
                  </a:lnTo>
                  <a:lnTo>
                    <a:pt x="8674" y="50426"/>
                  </a:lnTo>
                  <a:cubicBezTo>
                    <a:pt x="8674" y="52853"/>
                    <a:pt x="10602" y="52853"/>
                    <a:pt x="12771" y="52853"/>
                  </a:cubicBezTo>
                  <a:cubicBezTo>
                    <a:pt x="12771" y="50426"/>
                    <a:pt x="14939" y="48000"/>
                    <a:pt x="17349" y="48000"/>
                  </a:cubicBezTo>
                  <a:cubicBezTo>
                    <a:pt x="17349" y="48000"/>
                    <a:pt x="17349" y="40719"/>
                    <a:pt x="19277" y="40719"/>
                  </a:cubicBezTo>
                  <a:close/>
                  <a:moveTo>
                    <a:pt x="53493" y="43146"/>
                  </a:moveTo>
                  <a:lnTo>
                    <a:pt x="53493" y="43146"/>
                  </a:lnTo>
                  <a:cubicBezTo>
                    <a:pt x="51325" y="43146"/>
                    <a:pt x="51325" y="43146"/>
                    <a:pt x="51325" y="43146"/>
                  </a:cubicBezTo>
                  <a:cubicBezTo>
                    <a:pt x="42891" y="50426"/>
                    <a:pt x="42891" y="50426"/>
                    <a:pt x="42891" y="50426"/>
                  </a:cubicBezTo>
                  <a:cubicBezTo>
                    <a:pt x="40722" y="52853"/>
                    <a:pt x="40722" y="52853"/>
                    <a:pt x="40722" y="55011"/>
                  </a:cubicBezTo>
                  <a:cubicBezTo>
                    <a:pt x="91807" y="117303"/>
                    <a:pt x="91807" y="117303"/>
                    <a:pt x="91807" y="117303"/>
                  </a:cubicBezTo>
                  <a:cubicBezTo>
                    <a:pt x="91807" y="119730"/>
                    <a:pt x="94216" y="119730"/>
                    <a:pt x="96144" y="117303"/>
                  </a:cubicBezTo>
                  <a:cubicBezTo>
                    <a:pt x="102650" y="112449"/>
                    <a:pt x="102650" y="112449"/>
                    <a:pt x="102650" y="112449"/>
                  </a:cubicBezTo>
                  <a:cubicBezTo>
                    <a:pt x="102650" y="110022"/>
                    <a:pt x="102650" y="107865"/>
                    <a:pt x="102650" y="107865"/>
                  </a:cubicBezTo>
                  <a:lnTo>
                    <a:pt x="53493" y="43146"/>
                  </a:lnTo>
                  <a:close/>
                  <a:moveTo>
                    <a:pt x="119759" y="16988"/>
                  </a:moveTo>
                  <a:lnTo>
                    <a:pt x="119759" y="16988"/>
                  </a:lnTo>
                  <a:cubicBezTo>
                    <a:pt x="117590" y="12134"/>
                    <a:pt x="117590" y="14561"/>
                    <a:pt x="115421" y="14561"/>
                  </a:cubicBezTo>
                  <a:cubicBezTo>
                    <a:pt x="115421" y="16988"/>
                    <a:pt x="111084" y="21842"/>
                    <a:pt x="111084" y="24000"/>
                  </a:cubicBezTo>
                  <a:cubicBezTo>
                    <a:pt x="108915" y="28853"/>
                    <a:pt x="104819" y="33707"/>
                    <a:pt x="98313" y="28853"/>
                  </a:cubicBezTo>
                  <a:cubicBezTo>
                    <a:pt x="91807" y="21842"/>
                    <a:pt x="94216" y="19415"/>
                    <a:pt x="96144" y="16988"/>
                  </a:cubicBezTo>
                  <a:cubicBezTo>
                    <a:pt x="96144" y="14561"/>
                    <a:pt x="100481" y="7550"/>
                    <a:pt x="100481" y="5123"/>
                  </a:cubicBezTo>
                  <a:cubicBezTo>
                    <a:pt x="102650" y="5123"/>
                    <a:pt x="100481" y="2696"/>
                    <a:pt x="98313" y="2696"/>
                  </a:cubicBezTo>
                  <a:cubicBezTo>
                    <a:pt x="96144" y="5123"/>
                    <a:pt x="83373" y="9707"/>
                    <a:pt x="81204" y="19415"/>
                  </a:cubicBezTo>
                  <a:cubicBezTo>
                    <a:pt x="79036" y="26426"/>
                    <a:pt x="83373" y="33707"/>
                    <a:pt x="76867" y="40719"/>
                  </a:cubicBezTo>
                  <a:cubicBezTo>
                    <a:pt x="68433" y="50426"/>
                    <a:pt x="68433" y="50426"/>
                    <a:pt x="68433" y="50426"/>
                  </a:cubicBezTo>
                  <a:cubicBezTo>
                    <a:pt x="76867" y="62292"/>
                    <a:pt x="76867" y="62292"/>
                    <a:pt x="76867" y="62292"/>
                  </a:cubicBezTo>
                  <a:cubicBezTo>
                    <a:pt x="87710" y="50426"/>
                    <a:pt x="87710" y="50426"/>
                    <a:pt x="87710" y="50426"/>
                  </a:cubicBezTo>
                  <a:cubicBezTo>
                    <a:pt x="89638" y="48000"/>
                    <a:pt x="94216" y="45573"/>
                    <a:pt x="98313" y="48000"/>
                  </a:cubicBezTo>
                  <a:cubicBezTo>
                    <a:pt x="108915" y="50426"/>
                    <a:pt x="113253" y="45573"/>
                    <a:pt x="117590" y="38561"/>
                  </a:cubicBezTo>
                  <a:cubicBezTo>
                    <a:pt x="119759" y="31280"/>
                    <a:pt x="119759" y="19415"/>
                    <a:pt x="119759" y="16988"/>
                  </a:cubicBezTo>
                  <a:close/>
                  <a:moveTo>
                    <a:pt x="17349" y="107865"/>
                  </a:moveTo>
                  <a:lnTo>
                    <a:pt x="17349" y="107865"/>
                  </a:lnTo>
                  <a:cubicBezTo>
                    <a:pt x="14939" y="110022"/>
                    <a:pt x="14939" y="112449"/>
                    <a:pt x="17349" y="112449"/>
                  </a:cubicBezTo>
                  <a:cubicBezTo>
                    <a:pt x="21445" y="119730"/>
                    <a:pt x="21445" y="119730"/>
                    <a:pt x="21445" y="119730"/>
                  </a:cubicBezTo>
                  <a:cubicBezTo>
                    <a:pt x="23373" y="119730"/>
                    <a:pt x="25783" y="119730"/>
                    <a:pt x="25783" y="117303"/>
                  </a:cubicBezTo>
                  <a:cubicBezTo>
                    <a:pt x="55662" y="86292"/>
                    <a:pt x="55662" y="86292"/>
                    <a:pt x="55662" y="86292"/>
                  </a:cubicBezTo>
                  <a:cubicBezTo>
                    <a:pt x="46987" y="74157"/>
                    <a:pt x="46987" y="74157"/>
                    <a:pt x="46987" y="74157"/>
                  </a:cubicBezTo>
                  <a:lnTo>
                    <a:pt x="17349" y="1078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8E1E44EB-6C9F-4DE5-ACCD-C84E6F1E1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25683"/>
              </p:ext>
            </p:extLst>
          </p:nvPr>
        </p:nvGraphicFramePr>
        <p:xfrm>
          <a:off x="816323" y="1553631"/>
          <a:ext cx="3486170" cy="3929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1170858149"/>
                    </a:ext>
                  </a:extLst>
                </a:gridCol>
                <a:gridCol w="2782590">
                  <a:extLst>
                    <a:ext uri="{9D8B030D-6E8A-4147-A177-3AD203B41FA5}">
                      <a16:colId xmlns:a16="http://schemas.microsoft.com/office/drawing/2014/main" val="1941779945"/>
                    </a:ext>
                  </a:extLst>
                </a:gridCol>
              </a:tblGrid>
              <a:tr h="49929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操作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轮换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31871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(fru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frd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fld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6095449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(bru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bld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brd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513864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(fru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bru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brd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frd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1368379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(flu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fld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bld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641383"/>
                  </a:ext>
                </a:extLst>
              </a:tr>
              <a:tr h="58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(flu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blu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bru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91625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(frd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brd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bld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fld</a:t>
                      </a:r>
                      <a:r>
                        <a:rPr lang="en-US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551665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6C799A3-4E6E-4164-AF95-503F99E4A031}"/>
                  </a:ext>
                </a:extLst>
              </p:cNvPr>
              <p:cNvSpPr txBox="1"/>
              <p:nvPr/>
            </p:nvSpPr>
            <p:spPr>
              <a:xfrm>
                <a:off x="4824080" y="998078"/>
                <a:ext cx="6949441" cy="4861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二阶魔方的每个操作可以表示为角块的轮换。表格中列出的基本操作轮换长度为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，右下角的标记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0, 1, 2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表示扭转数。现实中二阶魔方的所有操作都可由这些基本操作复合而成。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定义如下二元运算：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altLang="zh-CN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∗…∗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altLang="zh-CN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∗…∗</m:t>
                      </m:r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altLang="zh-CN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(…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…)</m:t>
                      </m:r>
                    </m:oMath>
                  </m:oMathPara>
                </a14:m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群可表示为</a:t>
                </a:r>
                <a14:m>
                  <m:oMath xmlns:m="http://schemas.openxmlformats.org/officeDocument/2006/math">
                    <m:d>
                      <m:dPr>
                        <m:begChr m:val="（"/>
                        <m:endChr m:val="）"/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altLang="zh-CN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&gt;,∗</m:t>
                        </m:r>
                      </m:e>
                    </m:d>
                  </m:oMath>
                </a14:m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&lt;{}&gt;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表示由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{}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中元素经过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*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运算得到的所有元素的集合</a:t>
                </a: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6C799A3-4E6E-4164-AF95-503F99E4A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80" y="998078"/>
                <a:ext cx="6949441" cy="4861844"/>
              </a:xfrm>
              <a:prstGeom prst="rect">
                <a:avLst/>
              </a:prstGeom>
              <a:blipFill>
                <a:blip r:embed="rId3"/>
                <a:stretch>
                  <a:fillRect l="-877" t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3486252-61D2-403A-BAE5-2E4ABC2F58E7}"/>
                  </a:ext>
                </a:extLst>
              </p:cNvPr>
              <p:cNvSpPr txBox="1"/>
              <p:nvPr/>
            </p:nvSpPr>
            <p:spPr>
              <a:xfrm>
                <a:off x="4824080" y="5629089"/>
                <a:ext cx="73679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>
                        <a:lumMod val="65000"/>
                      </a:schemeClr>
                    </a:solidFill>
                  </a:rPr>
                  <a:t>OPEN PROBLEM: </a:t>
                </a:r>
                <a:r>
                  <a:rPr lang="zh-CN" alt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这个群中有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z="2400" b="0" i="0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×8!</m:t>
                    </m:r>
                  </m:oMath>
                </a14:m>
                <a:r>
                  <a:rPr lang="zh-CN" altLang="en-US" sz="2400" b="0" dirty="0">
                    <a:solidFill>
                      <a:schemeClr val="bg1">
                        <a:lumMod val="65000"/>
                      </a:schemeClr>
                    </a:solidFill>
                  </a:rPr>
                  <a:t>个元素</a:t>
                </a:r>
                <a:r>
                  <a:rPr lang="en-US" altLang="zh-CN" sz="2400" dirty="0">
                    <a:solidFill>
                      <a:schemeClr val="bg1">
                        <a:lumMod val="65000"/>
                      </a:schemeClr>
                    </a:solidFill>
                  </a:rPr>
                  <a:t>. W</a:t>
                </a:r>
                <a:r>
                  <a:rPr lang="en-US" altLang="zh-CN" sz="2400" b="0" dirty="0">
                    <a:solidFill>
                      <a:schemeClr val="bg1">
                        <a:lumMod val="65000"/>
                      </a:schemeClr>
                    </a:solidFill>
                  </a:rPr>
                  <a:t>hy?</a:t>
                </a:r>
              </a:p>
              <a:p>
                <a:r>
                  <a:rPr lang="zh-CN" alt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提示</a:t>
                </a:r>
                <a:r>
                  <a:rPr lang="en-US" altLang="zh-CN" sz="2400" dirty="0">
                    <a:solidFill>
                      <a:schemeClr val="bg1">
                        <a:lumMod val="65000"/>
                      </a:schemeClr>
                    </a:solidFill>
                  </a:rPr>
                  <a:t>: </a:t>
                </a:r>
                <a:r>
                  <a:rPr lang="zh-CN" alt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为什么不是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z="2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altLang="zh-CN" sz="2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×8!</m:t>
                    </m:r>
                  </m:oMath>
                </a14:m>
                <a:r>
                  <a:rPr lang="en-US" altLang="zh-CN" sz="2400" b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zh-CN" altLang="en-US" sz="2400" b="0" dirty="0">
                    <a:solidFill>
                      <a:schemeClr val="bg1">
                        <a:lumMod val="65000"/>
                      </a:schemeClr>
                    </a:solidFill>
                  </a:rPr>
                  <a:t>？扭转一个角块对相邻角块有什么影响？</a:t>
                </a:r>
                <a:endParaRPr lang="en-US" altLang="zh-CN" sz="2400" b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3486252-61D2-403A-BAE5-2E4ABC2F5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80" y="5629089"/>
                <a:ext cx="7367920" cy="1200329"/>
              </a:xfrm>
              <a:prstGeom prst="rect">
                <a:avLst/>
              </a:prstGeom>
              <a:blipFill>
                <a:blip r:embed="rId4"/>
                <a:stretch>
                  <a:fillRect l="-1241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ş1îḓê">
            <a:extLst>
              <a:ext uri="{FF2B5EF4-FFF2-40B4-BE49-F238E27FC236}">
                <a16:creationId xmlns:a16="http://schemas.microsoft.com/office/drawing/2014/main" id="{4F237C8C-9974-4271-9C1D-2AB7A4BEE10C}"/>
              </a:ext>
            </a:extLst>
          </p:cNvPr>
          <p:cNvGrpSpPr/>
          <p:nvPr/>
        </p:nvGrpSpPr>
        <p:grpSpPr>
          <a:xfrm>
            <a:off x="401345" y="300710"/>
            <a:ext cx="571222" cy="571221"/>
            <a:chOff x="2357791" y="3177651"/>
            <a:chExt cx="571222" cy="571221"/>
          </a:xfrm>
        </p:grpSpPr>
        <p:sp>
          <p:nvSpPr>
            <p:cNvPr id="3" name="iṥļíḋe">
              <a:extLst>
                <a:ext uri="{FF2B5EF4-FFF2-40B4-BE49-F238E27FC236}">
                  <a16:creationId xmlns:a16="http://schemas.microsoft.com/office/drawing/2014/main" id="{0DB728DC-C400-4DA9-89C1-83FF7376D8A1}"/>
                </a:ext>
              </a:extLst>
            </p:cNvPr>
            <p:cNvSpPr/>
            <p:nvPr/>
          </p:nvSpPr>
          <p:spPr>
            <a:xfrm>
              <a:off x="2357791" y="3177651"/>
              <a:ext cx="571222" cy="57122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2000">
                <a:solidFill>
                  <a:schemeClr val="dk1"/>
                </a:solidFill>
              </a:endParaRPr>
            </a:p>
          </p:txBody>
        </p:sp>
        <p:grpSp>
          <p:nvGrpSpPr>
            <p:cNvPr id="4" name="isḻiḑé">
              <a:extLst>
                <a:ext uri="{FF2B5EF4-FFF2-40B4-BE49-F238E27FC236}">
                  <a16:creationId xmlns:a16="http://schemas.microsoft.com/office/drawing/2014/main" id="{F9DF55DD-47AD-408B-8B7B-947F95419B5D}"/>
                </a:ext>
              </a:extLst>
            </p:cNvPr>
            <p:cNvGrpSpPr/>
            <p:nvPr/>
          </p:nvGrpSpPr>
          <p:grpSpPr>
            <a:xfrm>
              <a:off x="2494406" y="3305437"/>
              <a:ext cx="297990" cy="315648"/>
              <a:chOff x="0" y="0"/>
              <a:chExt cx="483010" cy="511631"/>
            </a:xfrm>
          </p:grpSpPr>
          <p:sp>
            <p:nvSpPr>
              <p:cNvPr id="5" name="íṩḻiďé">
                <a:extLst>
                  <a:ext uri="{FF2B5EF4-FFF2-40B4-BE49-F238E27FC236}">
                    <a16:creationId xmlns:a16="http://schemas.microsoft.com/office/drawing/2014/main" id="{91CF84CC-ED27-49BA-88E8-87098F2AF17F}"/>
                  </a:ext>
                </a:extLst>
              </p:cNvPr>
              <p:cNvSpPr/>
              <p:nvPr/>
            </p:nvSpPr>
            <p:spPr>
              <a:xfrm>
                <a:off x="0" y="0"/>
                <a:ext cx="483010" cy="3613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450" y="93983"/>
                    </a:moveTo>
                    <a:cubicBezTo>
                      <a:pt x="116450" y="97905"/>
                      <a:pt x="114061" y="101100"/>
                      <a:pt x="111122" y="101100"/>
                    </a:cubicBezTo>
                    <a:lnTo>
                      <a:pt x="8877" y="101100"/>
                    </a:lnTo>
                    <a:cubicBezTo>
                      <a:pt x="5938" y="101100"/>
                      <a:pt x="3550" y="97905"/>
                      <a:pt x="3550" y="93983"/>
                    </a:cubicBezTo>
                    <a:lnTo>
                      <a:pt x="3550" y="11855"/>
                    </a:lnTo>
                    <a:cubicBezTo>
                      <a:pt x="3550" y="7933"/>
                      <a:pt x="5938" y="4738"/>
                      <a:pt x="8877" y="4738"/>
                    </a:cubicBezTo>
                    <a:lnTo>
                      <a:pt x="111122" y="4738"/>
                    </a:lnTo>
                    <a:cubicBezTo>
                      <a:pt x="114061" y="4738"/>
                      <a:pt x="116450" y="7933"/>
                      <a:pt x="116450" y="11855"/>
                    </a:cubicBezTo>
                    <a:cubicBezTo>
                      <a:pt x="116450" y="11855"/>
                      <a:pt x="116450" y="93983"/>
                      <a:pt x="116450" y="93983"/>
                    </a:cubicBezTo>
                    <a:close/>
                    <a:moveTo>
                      <a:pt x="111122" y="0"/>
                    </a:moveTo>
                    <a:lnTo>
                      <a:pt x="8877" y="0"/>
                    </a:lnTo>
                    <a:cubicBezTo>
                      <a:pt x="3983" y="0"/>
                      <a:pt x="0" y="5316"/>
                      <a:pt x="0" y="11855"/>
                    </a:cubicBezTo>
                    <a:lnTo>
                      <a:pt x="0" y="93983"/>
                    </a:lnTo>
                    <a:cubicBezTo>
                      <a:pt x="0" y="100522"/>
                      <a:pt x="3983" y="105838"/>
                      <a:pt x="8877" y="105838"/>
                    </a:cubicBezTo>
                    <a:lnTo>
                      <a:pt x="58222" y="105838"/>
                    </a:lnTo>
                    <a:lnTo>
                      <a:pt x="58222" y="115261"/>
                    </a:lnTo>
                    <a:lnTo>
                      <a:pt x="36472" y="115261"/>
                    </a:lnTo>
                    <a:lnTo>
                      <a:pt x="36472" y="120000"/>
                    </a:lnTo>
                    <a:lnTo>
                      <a:pt x="83522" y="120000"/>
                    </a:lnTo>
                    <a:lnTo>
                      <a:pt x="83522" y="115261"/>
                    </a:lnTo>
                    <a:lnTo>
                      <a:pt x="61772" y="115261"/>
                    </a:lnTo>
                    <a:lnTo>
                      <a:pt x="61772" y="105838"/>
                    </a:lnTo>
                    <a:lnTo>
                      <a:pt x="111122" y="105838"/>
                    </a:lnTo>
                    <a:cubicBezTo>
                      <a:pt x="116016" y="105838"/>
                      <a:pt x="120000" y="100522"/>
                      <a:pt x="120000" y="93983"/>
                    </a:cubicBezTo>
                    <a:lnTo>
                      <a:pt x="120000" y="11855"/>
                    </a:lnTo>
                    <a:cubicBezTo>
                      <a:pt x="120000" y="5316"/>
                      <a:pt x="116016" y="0"/>
                      <a:pt x="111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îSliḑé">
                <a:extLst>
                  <a:ext uri="{FF2B5EF4-FFF2-40B4-BE49-F238E27FC236}">
                    <a16:creationId xmlns:a16="http://schemas.microsoft.com/office/drawing/2014/main" id="{34E49854-59A1-40C5-8078-6B10991D2768}"/>
                  </a:ext>
                </a:extLst>
              </p:cNvPr>
              <p:cNvSpPr/>
              <p:nvPr/>
            </p:nvSpPr>
            <p:spPr>
              <a:xfrm>
                <a:off x="28622" y="28623"/>
                <a:ext cx="398932" cy="2450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94" y="6994"/>
                    </a:moveTo>
                    <a:lnTo>
                      <a:pt x="115705" y="6994"/>
                    </a:lnTo>
                    <a:lnTo>
                      <a:pt x="115705" y="113005"/>
                    </a:lnTo>
                    <a:lnTo>
                      <a:pt x="4294" y="113005"/>
                    </a:lnTo>
                    <a:cubicBezTo>
                      <a:pt x="4294" y="113005"/>
                      <a:pt x="4294" y="6994"/>
                      <a:pt x="4294" y="6994"/>
                    </a:cubicBezTo>
                    <a:close/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ubicBezTo>
                      <a:pt x="0" y="0"/>
                      <a:pt x="0" y="120000"/>
                      <a:pt x="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îŝľiďè">
                <a:extLst>
                  <a:ext uri="{FF2B5EF4-FFF2-40B4-BE49-F238E27FC236}">
                    <a16:creationId xmlns:a16="http://schemas.microsoft.com/office/drawing/2014/main" id="{DB4C1BD3-8FE1-4A71-BB4D-8265E33390B0}"/>
                  </a:ext>
                </a:extLst>
              </p:cNvPr>
              <p:cNvSpPr/>
              <p:nvPr/>
            </p:nvSpPr>
            <p:spPr>
              <a:xfrm>
                <a:off x="0" y="400717"/>
                <a:ext cx="483010" cy="1109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50" y="15388"/>
                    </a:moveTo>
                    <a:lnTo>
                      <a:pt x="116450" y="15388"/>
                    </a:lnTo>
                    <a:lnTo>
                      <a:pt x="116450" y="104611"/>
                    </a:lnTo>
                    <a:lnTo>
                      <a:pt x="3550" y="104611"/>
                    </a:lnTo>
                    <a:cubicBezTo>
                      <a:pt x="3550" y="104611"/>
                      <a:pt x="3550" y="15388"/>
                      <a:pt x="3550" y="15388"/>
                    </a:cubicBezTo>
                    <a:close/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ubicBezTo>
                      <a:pt x="0" y="0"/>
                      <a:pt x="0" y="120000"/>
                      <a:pt x="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ïsḻïde">
                <a:extLst>
                  <a:ext uri="{FF2B5EF4-FFF2-40B4-BE49-F238E27FC236}">
                    <a16:creationId xmlns:a16="http://schemas.microsoft.com/office/drawing/2014/main" id="{970434D3-655B-4BEE-9E66-6218EAA64DDD}"/>
                  </a:ext>
                </a:extLst>
              </p:cNvPr>
              <p:cNvSpPr/>
              <p:nvPr/>
            </p:nvSpPr>
            <p:spPr>
              <a:xfrm>
                <a:off x="28622" y="429341"/>
                <a:ext cx="48302" cy="4830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966" y="84833"/>
                    </a:moveTo>
                    <a:cubicBezTo>
                      <a:pt x="46294" y="84833"/>
                      <a:pt x="35166" y="73666"/>
                      <a:pt x="35166" y="59966"/>
                    </a:cubicBezTo>
                    <a:cubicBezTo>
                      <a:pt x="35166" y="46294"/>
                      <a:pt x="46294" y="35166"/>
                      <a:pt x="59966" y="35166"/>
                    </a:cubicBezTo>
                    <a:cubicBezTo>
                      <a:pt x="73666" y="35166"/>
                      <a:pt x="84833" y="46294"/>
                      <a:pt x="84833" y="59966"/>
                    </a:cubicBezTo>
                    <a:cubicBezTo>
                      <a:pt x="84833" y="73666"/>
                      <a:pt x="73666" y="84833"/>
                      <a:pt x="59966" y="84833"/>
                    </a:cubicBezTo>
                    <a:close/>
                    <a:moveTo>
                      <a:pt x="59966" y="0"/>
                    </a:moveTo>
                    <a:cubicBezTo>
                      <a:pt x="26894" y="0"/>
                      <a:pt x="0" y="26894"/>
                      <a:pt x="0" y="59966"/>
                    </a:cubicBezTo>
                    <a:cubicBezTo>
                      <a:pt x="0" y="93072"/>
                      <a:pt x="26894" y="120000"/>
                      <a:pt x="59966" y="120000"/>
                    </a:cubicBezTo>
                    <a:cubicBezTo>
                      <a:pt x="93072" y="120000"/>
                      <a:pt x="120000" y="93072"/>
                      <a:pt x="120000" y="59966"/>
                    </a:cubicBezTo>
                    <a:cubicBezTo>
                      <a:pt x="120000" y="26894"/>
                      <a:pt x="93072" y="0"/>
                      <a:pt x="59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iṡľïdê">
                <a:extLst>
                  <a:ext uri="{FF2B5EF4-FFF2-40B4-BE49-F238E27FC236}">
                    <a16:creationId xmlns:a16="http://schemas.microsoft.com/office/drawing/2014/main" id="{0A4532A1-4691-45FF-BDFA-3B2C3CBFC8F8}"/>
                  </a:ext>
                </a:extLst>
              </p:cNvPr>
              <p:cNvSpPr/>
              <p:nvPr/>
            </p:nvSpPr>
            <p:spPr>
              <a:xfrm>
                <a:off x="271914" y="457964"/>
                <a:ext cx="148481" cy="143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ubicBezTo>
                      <a:pt x="0" y="0"/>
                      <a:pt x="0" y="120000"/>
                      <a:pt x="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2588102A-8AA3-4BF9-B725-EAF5ADF5AF3F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解二阶魔方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3F8B1C-5F7C-4CEB-A20F-CE88AAB5C096}"/>
              </a:ext>
            </a:extLst>
          </p:cNvPr>
          <p:cNvSpPr txBox="1"/>
          <p:nvPr/>
        </p:nvSpPr>
        <p:spPr>
          <a:xfrm>
            <a:off x="751518" y="1379378"/>
            <a:ext cx="84864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一种算法思路：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Step1: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先复原一层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Step2: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将另一层的角块归位（位置复原，颜色定向任意）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Step3: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将另一层的角块颜色复原（顺时针或逆时针旋转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）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99D1904-F37A-440D-9D4F-69A07092B4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7D8F4"/>
              </a:clrFrom>
              <a:clrTo>
                <a:srgbClr val="A7D8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9" b="91901" l="9910" r="89865">
                        <a14:foregroundMark x1="54842" y1="9111" x2="54842" y2="9111"/>
                        <a14:foregroundMark x1="42680" y1="91901" x2="42680" y2="91901"/>
                        <a14:foregroundMark x1="10135" y1="30484" x2="10135" y2="30484"/>
                        <a14:foregroundMark x1="89189" y1="35883" x2="89189" y2="358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960" y="4158636"/>
            <a:ext cx="1909978" cy="19121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A04D322-186F-4777-9EBD-1E795680C2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A7D8F4"/>
              </a:clrFrom>
              <a:clrTo>
                <a:srgbClr val="A7D8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33" b="91778" l="9806" r="89966">
                        <a14:foregroundMark x1="33865" y1="91778" x2="33865" y2="91778"/>
                        <a14:foregroundMark x1="59863" y1="9333" x2="59863" y2="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6991" y="4158636"/>
            <a:ext cx="1863264" cy="1912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71E9946-AE07-4AAE-A3E9-429852393C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A7D8F4"/>
              </a:clrFrom>
              <a:clrTo>
                <a:srgbClr val="A7D8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41" b="91465" l="11652" r="87557">
                        <a14:foregroundMark x1="11652" y1="68051" x2="11652" y2="68051"/>
                        <a14:foregroundMark x1="38575" y1="91580" x2="38575" y2="91580"/>
                        <a14:foregroundMark x1="86765" y1="39562" x2="86765" y2="39562"/>
                        <a14:foregroundMark x1="57240" y1="13841" x2="57240" y2="13841"/>
                      </a14:backgroundRemoval>
                    </a14:imgEffect>
                  </a14:imgLayer>
                </a14:imgProps>
              </a:ext>
            </a:extLst>
          </a:blip>
          <a:srcRect l="2530" t="4751" r="2903" b="1714"/>
          <a:stretch/>
        </p:blipFill>
        <p:spPr>
          <a:xfrm>
            <a:off x="8033463" y="4158115"/>
            <a:ext cx="1971632" cy="1912598"/>
          </a:xfrm>
          <a:prstGeom prst="rect">
            <a:avLst/>
          </a:prstGeom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EE49A0E9-E86B-42DC-B9D9-56F4B62A49A9}"/>
              </a:ext>
            </a:extLst>
          </p:cNvPr>
          <p:cNvSpPr/>
          <p:nvPr/>
        </p:nvSpPr>
        <p:spPr>
          <a:xfrm>
            <a:off x="3917482" y="4971603"/>
            <a:ext cx="591819" cy="28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9CA744A9-9A4D-43CE-9949-9B2018957139}"/>
              </a:ext>
            </a:extLst>
          </p:cNvPr>
          <p:cNvSpPr/>
          <p:nvPr/>
        </p:nvSpPr>
        <p:spPr>
          <a:xfrm>
            <a:off x="7135161" y="4971602"/>
            <a:ext cx="591819" cy="28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1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90FFD82-2EAE-414E-9D0C-A7875774AF4B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解二阶魔方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284522-5DE5-4568-A839-58A30CFBF4E9}"/>
              </a:ext>
            </a:extLst>
          </p:cNvPr>
          <p:cNvGrpSpPr/>
          <p:nvPr/>
        </p:nvGrpSpPr>
        <p:grpSpPr>
          <a:xfrm>
            <a:off x="420105" y="324711"/>
            <a:ext cx="571222" cy="571226"/>
            <a:chOff x="772538" y="4980459"/>
            <a:chExt cx="774824" cy="774830"/>
          </a:xfrm>
        </p:grpSpPr>
        <p:sp>
          <p:nvSpPr>
            <p:cNvPr id="12" name="îṩḷîdè">
              <a:extLst>
                <a:ext uri="{FF2B5EF4-FFF2-40B4-BE49-F238E27FC236}">
                  <a16:creationId xmlns:a16="http://schemas.microsoft.com/office/drawing/2014/main" id="{9925665B-C43A-4870-8CAE-82285B49F8D7}"/>
                </a:ext>
              </a:extLst>
            </p:cNvPr>
            <p:cNvSpPr/>
            <p:nvPr/>
          </p:nvSpPr>
          <p:spPr>
            <a:xfrm>
              <a:off x="772538" y="4980459"/>
              <a:ext cx="774824" cy="77483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3" name="í$ḷîdé">
              <a:extLst>
                <a:ext uri="{FF2B5EF4-FFF2-40B4-BE49-F238E27FC236}">
                  <a16:creationId xmlns:a16="http://schemas.microsoft.com/office/drawing/2014/main" id="{1CEA4008-6005-442C-9C40-454B200A7D19}"/>
                </a:ext>
              </a:extLst>
            </p:cNvPr>
            <p:cNvSpPr/>
            <p:nvPr/>
          </p:nvSpPr>
          <p:spPr bwMode="auto">
            <a:xfrm>
              <a:off x="962407" y="5174181"/>
              <a:ext cx="395086" cy="387382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198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ABF7E27-F2FA-4FEC-92E6-ABF7430C9A8A}"/>
                  </a:ext>
                </a:extLst>
              </p:cNvPr>
              <p:cNvSpPr txBox="1"/>
              <p:nvPr/>
            </p:nvSpPr>
            <p:spPr>
              <a:xfrm>
                <a:off x="466340" y="1239532"/>
                <a:ext cx="8557345" cy="529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目标：复原一层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任意选取一个参照，让其在你的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位置</a:t>
                </a:r>
                <a:b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如右图选取绿色朝上，黄色朝前，这样就确定了整个魔方每个面的颜色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水平转动整个魔方，使得任意一个没有复原的角块位于你的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位置。这个时候会出现两种情况：①本该处于当前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位置的角块在下一层 ②本该处于当前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位置的角块在同一层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操作方法：情况②时首先考虑能否通过简单的旋转使得目标角块成功复原，若不行则通过旋转将目标角块转到下一层到达情况①，情况①时首先将目标角块移至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frd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位（即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的下面），然后做如下操作：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𝑅𝐷</m:t>
                    </m:r>
                  </m:oMath>
                </a14:m>
                <a:r>
                  <a:rPr lang="en-US" altLang="zh-CN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（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次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次或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次）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重复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II.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和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III.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直到上面一层全部复原。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ABF7E27-F2FA-4FEC-92E6-ABF7430C9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0" y="1239532"/>
                <a:ext cx="8557345" cy="5293757"/>
              </a:xfrm>
              <a:prstGeom prst="rect">
                <a:avLst/>
              </a:prstGeom>
              <a:blipFill>
                <a:blip r:embed="rId2"/>
                <a:stretch>
                  <a:fillRect l="-712" t="-575" r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http://chowkafat.net/Picture/rubik56.jpg">
            <a:extLst>
              <a:ext uri="{FF2B5EF4-FFF2-40B4-BE49-F238E27FC236}">
                <a16:creationId xmlns:a16="http://schemas.microsoft.com/office/drawing/2014/main" id="{78AF1BD7-A111-4C8D-8FD2-EEA045F3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946">
            <a:off x="9493861" y="2033988"/>
            <a:ext cx="2491982" cy="21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DEB25C2-09A9-4121-91F6-C0FF3BAE1CE5}"/>
              </a:ext>
            </a:extLst>
          </p:cNvPr>
          <p:cNvSpPr/>
          <p:nvPr/>
        </p:nvSpPr>
        <p:spPr>
          <a:xfrm>
            <a:off x="7579895" y="4947385"/>
            <a:ext cx="1318661" cy="29357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90FFD82-2EAE-414E-9D0C-A7875774AF4B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解二阶魔方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原理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284522-5DE5-4568-A839-58A30CFBF4E9}"/>
              </a:ext>
            </a:extLst>
          </p:cNvPr>
          <p:cNvGrpSpPr/>
          <p:nvPr/>
        </p:nvGrpSpPr>
        <p:grpSpPr>
          <a:xfrm>
            <a:off x="420105" y="324711"/>
            <a:ext cx="571222" cy="571226"/>
            <a:chOff x="772538" y="4980459"/>
            <a:chExt cx="774824" cy="774830"/>
          </a:xfrm>
        </p:grpSpPr>
        <p:sp>
          <p:nvSpPr>
            <p:cNvPr id="12" name="îṩḷîdè">
              <a:extLst>
                <a:ext uri="{FF2B5EF4-FFF2-40B4-BE49-F238E27FC236}">
                  <a16:creationId xmlns:a16="http://schemas.microsoft.com/office/drawing/2014/main" id="{9925665B-C43A-4870-8CAE-82285B49F8D7}"/>
                </a:ext>
              </a:extLst>
            </p:cNvPr>
            <p:cNvSpPr/>
            <p:nvPr/>
          </p:nvSpPr>
          <p:spPr>
            <a:xfrm>
              <a:off x="772538" y="4980459"/>
              <a:ext cx="774824" cy="77483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3" name="í$ḷîdé">
              <a:extLst>
                <a:ext uri="{FF2B5EF4-FFF2-40B4-BE49-F238E27FC236}">
                  <a16:creationId xmlns:a16="http://schemas.microsoft.com/office/drawing/2014/main" id="{1CEA4008-6005-442C-9C40-454B200A7D19}"/>
                </a:ext>
              </a:extLst>
            </p:cNvPr>
            <p:cNvSpPr/>
            <p:nvPr/>
          </p:nvSpPr>
          <p:spPr bwMode="auto">
            <a:xfrm>
              <a:off x="962407" y="5174181"/>
              <a:ext cx="395086" cy="387382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198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9D28D5D-225B-4A28-9A32-2F8F427229B6}"/>
                  </a:ext>
                </a:extLst>
              </p:cNvPr>
              <p:cNvSpPr/>
              <p:nvPr/>
            </p:nvSpPr>
            <p:spPr>
              <a:xfrm>
                <a:off x="851350" y="1309087"/>
                <a:ext cx="9452084" cy="4401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重点操作：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𝑅𝐷</m:t>
                    </m:r>
                    <m:r>
                      <a:rPr lang="en-US" altLang="zh-CN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𝑓𝑟𝑢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𝑓𝑟𝑑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𝑏𝑟𝑑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𝑏𝑙𝑑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目的：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将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frd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移至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，并调整好颜色定向。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原理：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步骤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目标是复原上层，因而只需要关注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𝑓𝑟𝑢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𝑓𝑟𝑑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𝑓𝑟𝑢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𝑓𝑟𝑑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交换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fru,frd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，并使其顺时针旋转。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altLang="zh-CN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为什么执行</a:t>
                </a:r>
                <a:r>
                  <a:rPr lang="en-US" altLang="zh-CN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1,3,</a:t>
                </a:r>
                <a:r>
                  <a:rPr lang="zh-CN" altLang="en-US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或</a:t>
                </a:r>
                <a:r>
                  <a:rPr lang="en-US" altLang="zh-CN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5</a:t>
                </a:r>
                <a:r>
                  <a:rPr lang="zh-CN" altLang="en-US" sz="2000" b="1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</a:rPr>
                  <a:t>次一定可以解决？</a:t>
                </a:r>
                <a:endParaRPr lang="en-US" altLang="zh-CN" sz="2000" b="1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1 % 3 = 1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，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3 %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，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5 % 3 = 2.(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奇数保证调换位置，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、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、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包含三种情况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不会影响上层其他角块：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flu, 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blu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bru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9D28D5D-225B-4A28-9A32-2F8F42722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50" y="1309087"/>
                <a:ext cx="9452084" cy="4401782"/>
              </a:xfrm>
              <a:prstGeom prst="rect">
                <a:avLst/>
              </a:prstGeom>
              <a:blipFill>
                <a:blip r:embed="rId3"/>
                <a:stretch>
                  <a:fillRect l="-903" t="-831" b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90FFD82-2EAE-414E-9D0C-A7875774AF4B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解二阶魔方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284522-5DE5-4568-A839-58A30CFBF4E9}"/>
              </a:ext>
            </a:extLst>
          </p:cNvPr>
          <p:cNvGrpSpPr/>
          <p:nvPr/>
        </p:nvGrpSpPr>
        <p:grpSpPr>
          <a:xfrm>
            <a:off x="420105" y="324711"/>
            <a:ext cx="571222" cy="571226"/>
            <a:chOff x="772538" y="4980459"/>
            <a:chExt cx="774824" cy="774830"/>
          </a:xfrm>
        </p:grpSpPr>
        <p:sp>
          <p:nvSpPr>
            <p:cNvPr id="12" name="îṩḷîdè">
              <a:extLst>
                <a:ext uri="{FF2B5EF4-FFF2-40B4-BE49-F238E27FC236}">
                  <a16:creationId xmlns:a16="http://schemas.microsoft.com/office/drawing/2014/main" id="{9925665B-C43A-4870-8CAE-82285B49F8D7}"/>
                </a:ext>
              </a:extLst>
            </p:cNvPr>
            <p:cNvSpPr/>
            <p:nvPr/>
          </p:nvSpPr>
          <p:spPr>
            <a:xfrm>
              <a:off x="772538" y="4980459"/>
              <a:ext cx="774824" cy="77483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3" name="í$ḷîdé">
              <a:extLst>
                <a:ext uri="{FF2B5EF4-FFF2-40B4-BE49-F238E27FC236}">
                  <a16:creationId xmlns:a16="http://schemas.microsoft.com/office/drawing/2014/main" id="{1CEA4008-6005-442C-9C40-454B200A7D19}"/>
                </a:ext>
              </a:extLst>
            </p:cNvPr>
            <p:cNvSpPr/>
            <p:nvPr/>
          </p:nvSpPr>
          <p:spPr bwMode="auto">
            <a:xfrm>
              <a:off x="962407" y="5174181"/>
              <a:ext cx="395086" cy="387382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198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9D28D5D-225B-4A28-9A32-2F8F427229B6}"/>
                  </a:ext>
                </a:extLst>
              </p:cNvPr>
              <p:cNvSpPr/>
              <p:nvPr/>
            </p:nvSpPr>
            <p:spPr>
              <a:xfrm>
                <a:off x="461526" y="1270586"/>
                <a:ext cx="8331151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目标：使得另一层的角块归位（位置复原，颜色定向任意）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可能情况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：①一个角块复原 ②两个角块复原且在同一直线上 ③两个角块复原且在对角线上 ④无角块复原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操作方法：②通过进行几次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操作就能到①；③时将其中一个放于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方向，执行如下操作一次即到②；④时通过几次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操作能到①或②或③或完成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𝑈𝑅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AutoNum type="romanUcPeriod" startAt="3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①时转动整个魔方将归位的角块放置在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fru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位置后进行上面操作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或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次。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AutoNum type="romanUcPeriod" startAt="3"/>
                </a:pP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00050" indent="-400050">
                  <a:buAutoNum type="romanUcPeriod" startAt="3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重复直到达到目标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9D28D5D-225B-4A28-9A32-2F8F42722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6" y="1270586"/>
                <a:ext cx="8331151" cy="4401205"/>
              </a:xfrm>
              <a:prstGeom prst="rect">
                <a:avLst/>
              </a:prstGeom>
              <a:blipFill>
                <a:blip r:embed="rId2"/>
                <a:stretch>
                  <a:fillRect l="-805" t="-693" r="-3148" b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066E7AFF-7F65-4262-9195-64957506ED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7D8F4"/>
              </a:clrFrom>
              <a:clrTo>
                <a:srgbClr val="A7D8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33" b="91778" l="9806" r="89966">
                        <a14:foregroundMark x1="33865" y1="91778" x2="33865" y2="91778"/>
                        <a14:foregroundMark x1="59863" y1="9333" x2="59863" y2="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6468" y="1931776"/>
            <a:ext cx="2564006" cy="263124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FE0B67-496D-4F24-9910-EC4A9CF61BD5}"/>
              </a:ext>
            </a:extLst>
          </p:cNvPr>
          <p:cNvSpPr txBox="1"/>
          <p:nvPr/>
        </p:nvSpPr>
        <p:spPr>
          <a:xfrm>
            <a:off x="8938665" y="1183178"/>
            <a:ext cx="26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红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橙，顶面为绿色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BCE507-446B-4219-8413-9C6EB1C659C5}"/>
              </a:ext>
            </a:extLst>
          </p:cNvPr>
          <p:cNvGrpSpPr/>
          <p:nvPr/>
        </p:nvGrpSpPr>
        <p:grpSpPr>
          <a:xfrm>
            <a:off x="8938665" y="1569167"/>
            <a:ext cx="2228248" cy="880462"/>
            <a:chOff x="8938665" y="1569167"/>
            <a:chExt cx="2228248" cy="88046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F243350-9CA0-40C0-B274-D89687897347}"/>
                </a:ext>
              </a:extLst>
            </p:cNvPr>
            <p:cNvSpPr txBox="1"/>
            <p:nvPr/>
          </p:nvSpPr>
          <p:spPr>
            <a:xfrm>
              <a:off x="8938665" y="1569167"/>
              <a:ext cx="222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橙黄绿，已归位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AB31D48C-3386-494D-AA95-C8AA86BF276F}"/>
                </a:ext>
              </a:extLst>
            </p:cNvPr>
            <p:cNvSpPr/>
            <p:nvPr/>
          </p:nvSpPr>
          <p:spPr>
            <a:xfrm>
              <a:off x="8938665" y="1585824"/>
              <a:ext cx="1793503" cy="32929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93317E9-EF60-4E6B-8566-C1B86E804D41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9835417" y="1915119"/>
              <a:ext cx="30478" cy="53451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683504F-F058-482C-87EE-0D99B4FF90FF}"/>
              </a:ext>
            </a:extLst>
          </p:cNvPr>
          <p:cNvGrpSpPr/>
          <p:nvPr/>
        </p:nvGrpSpPr>
        <p:grpSpPr>
          <a:xfrm>
            <a:off x="9956236" y="3247399"/>
            <a:ext cx="2148029" cy="1995268"/>
            <a:chOff x="9956236" y="3247399"/>
            <a:chExt cx="2148029" cy="199526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8B33DB3-3ACE-4209-87F5-95870316F637}"/>
                </a:ext>
              </a:extLst>
            </p:cNvPr>
            <p:cNvSpPr txBox="1"/>
            <p:nvPr/>
          </p:nvSpPr>
          <p:spPr>
            <a:xfrm>
              <a:off x="9956236" y="4596336"/>
              <a:ext cx="2148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应为红黄绿，实为橙白绿，未归位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2DA06D6D-A6CA-4D9E-B6F3-01835261159E}"/>
                </a:ext>
              </a:extLst>
            </p:cNvPr>
            <p:cNvSpPr/>
            <p:nvPr/>
          </p:nvSpPr>
          <p:spPr>
            <a:xfrm>
              <a:off x="9994737" y="4619122"/>
              <a:ext cx="1988716" cy="62354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1E3F6F1-2434-4E95-8D2D-08A8E9FAE9B2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0356783" y="3247399"/>
              <a:ext cx="673468" cy="13489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85BA2D97-292D-46F5-BE74-98E2486F9E25}"/>
              </a:ext>
            </a:extLst>
          </p:cNvPr>
          <p:cNvSpPr/>
          <p:nvPr/>
        </p:nvSpPr>
        <p:spPr>
          <a:xfrm>
            <a:off x="3335158" y="4033849"/>
            <a:ext cx="2613255" cy="3600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2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ş1îḓê">
            <a:extLst>
              <a:ext uri="{FF2B5EF4-FFF2-40B4-BE49-F238E27FC236}">
                <a16:creationId xmlns:a16="http://schemas.microsoft.com/office/drawing/2014/main" id="{247E20C4-3FE7-48BC-B36E-7219AD9630B6}"/>
              </a:ext>
            </a:extLst>
          </p:cNvPr>
          <p:cNvGrpSpPr/>
          <p:nvPr/>
        </p:nvGrpSpPr>
        <p:grpSpPr>
          <a:xfrm>
            <a:off x="401345" y="300710"/>
            <a:ext cx="571222" cy="571221"/>
            <a:chOff x="2357791" y="3177651"/>
            <a:chExt cx="571222" cy="571221"/>
          </a:xfrm>
        </p:grpSpPr>
        <p:sp>
          <p:nvSpPr>
            <p:cNvPr id="3" name="iṥļíḋe">
              <a:extLst>
                <a:ext uri="{FF2B5EF4-FFF2-40B4-BE49-F238E27FC236}">
                  <a16:creationId xmlns:a16="http://schemas.microsoft.com/office/drawing/2014/main" id="{FEDA78C7-0F6E-49CE-9B30-406DFEA2650C}"/>
                </a:ext>
              </a:extLst>
            </p:cNvPr>
            <p:cNvSpPr/>
            <p:nvPr/>
          </p:nvSpPr>
          <p:spPr>
            <a:xfrm>
              <a:off x="2357791" y="3177651"/>
              <a:ext cx="571222" cy="57122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2000">
                <a:solidFill>
                  <a:schemeClr val="dk1"/>
                </a:solidFill>
              </a:endParaRPr>
            </a:p>
          </p:txBody>
        </p:sp>
        <p:grpSp>
          <p:nvGrpSpPr>
            <p:cNvPr id="4" name="isḻiḑé">
              <a:extLst>
                <a:ext uri="{FF2B5EF4-FFF2-40B4-BE49-F238E27FC236}">
                  <a16:creationId xmlns:a16="http://schemas.microsoft.com/office/drawing/2014/main" id="{46A63FF3-3AAD-4488-8574-855FA88FBF25}"/>
                </a:ext>
              </a:extLst>
            </p:cNvPr>
            <p:cNvGrpSpPr/>
            <p:nvPr/>
          </p:nvGrpSpPr>
          <p:grpSpPr>
            <a:xfrm>
              <a:off x="2494406" y="3305437"/>
              <a:ext cx="297990" cy="315648"/>
              <a:chOff x="0" y="0"/>
              <a:chExt cx="483010" cy="511631"/>
            </a:xfrm>
          </p:grpSpPr>
          <p:sp>
            <p:nvSpPr>
              <p:cNvPr id="5" name="íṩḻiďé">
                <a:extLst>
                  <a:ext uri="{FF2B5EF4-FFF2-40B4-BE49-F238E27FC236}">
                    <a16:creationId xmlns:a16="http://schemas.microsoft.com/office/drawing/2014/main" id="{6F023D1C-641F-4FAA-BC42-B5DC85CA0CAD}"/>
                  </a:ext>
                </a:extLst>
              </p:cNvPr>
              <p:cNvSpPr/>
              <p:nvPr/>
            </p:nvSpPr>
            <p:spPr>
              <a:xfrm>
                <a:off x="0" y="0"/>
                <a:ext cx="483010" cy="3613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450" y="93983"/>
                    </a:moveTo>
                    <a:cubicBezTo>
                      <a:pt x="116450" y="97905"/>
                      <a:pt x="114061" y="101100"/>
                      <a:pt x="111122" y="101100"/>
                    </a:cubicBezTo>
                    <a:lnTo>
                      <a:pt x="8877" y="101100"/>
                    </a:lnTo>
                    <a:cubicBezTo>
                      <a:pt x="5938" y="101100"/>
                      <a:pt x="3550" y="97905"/>
                      <a:pt x="3550" y="93983"/>
                    </a:cubicBezTo>
                    <a:lnTo>
                      <a:pt x="3550" y="11855"/>
                    </a:lnTo>
                    <a:cubicBezTo>
                      <a:pt x="3550" y="7933"/>
                      <a:pt x="5938" y="4738"/>
                      <a:pt x="8877" y="4738"/>
                    </a:cubicBezTo>
                    <a:lnTo>
                      <a:pt x="111122" y="4738"/>
                    </a:lnTo>
                    <a:cubicBezTo>
                      <a:pt x="114061" y="4738"/>
                      <a:pt x="116450" y="7933"/>
                      <a:pt x="116450" y="11855"/>
                    </a:cubicBezTo>
                    <a:cubicBezTo>
                      <a:pt x="116450" y="11855"/>
                      <a:pt x="116450" y="93983"/>
                      <a:pt x="116450" y="93983"/>
                    </a:cubicBezTo>
                    <a:close/>
                    <a:moveTo>
                      <a:pt x="111122" y="0"/>
                    </a:moveTo>
                    <a:lnTo>
                      <a:pt x="8877" y="0"/>
                    </a:lnTo>
                    <a:cubicBezTo>
                      <a:pt x="3983" y="0"/>
                      <a:pt x="0" y="5316"/>
                      <a:pt x="0" y="11855"/>
                    </a:cubicBezTo>
                    <a:lnTo>
                      <a:pt x="0" y="93983"/>
                    </a:lnTo>
                    <a:cubicBezTo>
                      <a:pt x="0" y="100522"/>
                      <a:pt x="3983" y="105838"/>
                      <a:pt x="8877" y="105838"/>
                    </a:cubicBezTo>
                    <a:lnTo>
                      <a:pt x="58222" y="105838"/>
                    </a:lnTo>
                    <a:lnTo>
                      <a:pt x="58222" y="115261"/>
                    </a:lnTo>
                    <a:lnTo>
                      <a:pt x="36472" y="115261"/>
                    </a:lnTo>
                    <a:lnTo>
                      <a:pt x="36472" y="120000"/>
                    </a:lnTo>
                    <a:lnTo>
                      <a:pt x="83522" y="120000"/>
                    </a:lnTo>
                    <a:lnTo>
                      <a:pt x="83522" y="115261"/>
                    </a:lnTo>
                    <a:lnTo>
                      <a:pt x="61772" y="115261"/>
                    </a:lnTo>
                    <a:lnTo>
                      <a:pt x="61772" y="105838"/>
                    </a:lnTo>
                    <a:lnTo>
                      <a:pt x="111122" y="105838"/>
                    </a:lnTo>
                    <a:cubicBezTo>
                      <a:pt x="116016" y="105838"/>
                      <a:pt x="120000" y="100522"/>
                      <a:pt x="120000" y="93983"/>
                    </a:cubicBezTo>
                    <a:lnTo>
                      <a:pt x="120000" y="11855"/>
                    </a:lnTo>
                    <a:cubicBezTo>
                      <a:pt x="120000" y="5316"/>
                      <a:pt x="116016" y="0"/>
                      <a:pt x="111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îSliḑé">
                <a:extLst>
                  <a:ext uri="{FF2B5EF4-FFF2-40B4-BE49-F238E27FC236}">
                    <a16:creationId xmlns:a16="http://schemas.microsoft.com/office/drawing/2014/main" id="{DAD200B7-7B90-40A8-BCD6-6D38581B1690}"/>
                  </a:ext>
                </a:extLst>
              </p:cNvPr>
              <p:cNvSpPr/>
              <p:nvPr/>
            </p:nvSpPr>
            <p:spPr>
              <a:xfrm>
                <a:off x="28622" y="28623"/>
                <a:ext cx="398932" cy="2450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94" y="6994"/>
                    </a:moveTo>
                    <a:lnTo>
                      <a:pt x="115705" y="6994"/>
                    </a:lnTo>
                    <a:lnTo>
                      <a:pt x="115705" y="113005"/>
                    </a:lnTo>
                    <a:lnTo>
                      <a:pt x="4294" y="113005"/>
                    </a:lnTo>
                    <a:cubicBezTo>
                      <a:pt x="4294" y="113005"/>
                      <a:pt x="4294" y="6994"/>
                      <a:pt x="4294" y="6994"/>
                    </a:cubicBezTo>
                    <a:close/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ubicBezTo>
                      <a:pt x="0" y="0"/>
                      <a:pt x="0" y="120000"/>
                      <a:pt x="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îŝľiďè">
                <a:extLst>
                  <a:ext uri="{FF2B5EF4-FFF2-40B4-BE49-F238E27FC236}">
                    <a16:creationId xmlns:a16="http://schemas.microsoft.com/office/drawing/2014/main" id="{82F62919-CF56-4DE8-AE9E-B9C3731FBD4B}"/>
                  </a:ext>
                </a:extLst>
              </p:cNvPr>
              <p:cNvSpPr/>
              <p:nvPr/>
            </p:nvSpPr>
            <p:spPr>
              <a:xfrm>
                <a:off x="0" y="400717"/>
                <a:ext cx="483010" cy="1109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50" y="15388"/>
                    </a:moveTo>
                    <a:lnTo>
                      <a:pt x="116450" y="15388"/>
                    </a:lnTo>
                    <a:lnTo>
                      <a:pt x="116450" y="104611"/>
                    </a:lnTo>
                    <a:lnTo>
                      <a:pt x="3550" y="104611"/>
                    </a:lnTo>
                    <a:cubicBezTo>
                      <a:pt x="3550" y="104611"/>
                      <a:pt x="3550" y="15388"/>
                      <a:pt x="3550" y="15388"/>
                    </a:cubicBezTo>
                    <a:close/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ubicBezTo>
                      <a:pt x="0" y="0"/>
                      <a:pt x="0" y="120000"/>
                      <a:pt x="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ïsḻïde">
                <a:extLst>
                  <a:ext uri="{FF2B5EF4-FFF2-40B4-BE49-F238E27FC236}">
                    <a16:creationId xmlns:a16="http://schemas.microsoft.com/office/drawing/2014/main" id="{24C33E1D-E2D0-4E7F-B588-D8401E569896}"/>
                  </a:ext>
                </a:extLst>
              </p:cNvPr>
              <p:cNvSpPr/>
              <p:nvPr/>
            </p:nvSpPr>
            <p:spPr>
              <a:xfrm>
                <a:off x="28622" y="429341"/>
                <a:ext cx="48302" cy="4830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966" y="84833"/>
                    </a:moveTo>
                    <a:cubicBezTo>
                      <a:pt x="46294" y="84833"/>
                      <a:pt x="35166" y="73666"/>
                      <a:pt x="35166" y="59966"/>
                    </a:cubicBezTo>
                    <a:cubicBezTo>
                      <a:pt x="35166" y="46294"/>
                      <a:pt x="46294" y="35166"/>
                      <a:pt x="59966" y="35166"/>
                    </a:cubicBezTo>
                    <a:cubicBezTo>
                      <a:pt x="73666" y="35166"/>
                      <a:pt x="84833" y="46294"/>
                      <a:pt x="84833" y="59966"/>
                    </a:cubicBezTo>
                    <a:cubicBezTo>
                      <a:pt x="84833" y="73666"/>
                      <a:pt x="73666" y="84833"/>
                      <a:pt x="59966" y="84833"/>
                    </a:cubicBezTo>
                    <a:close/>
                    <a:moveTo>
                      <a:pt x="59966" y="0"/>
                    </a:moveTo>
                    <a:cubicBezTo>
                      <a:pt x="26894" y="0"/>
                      <a:pt x="0" y="26894"/>
                      <a:pt x="0" y="59966"/>
                    </a:cubicBezTo>
                    <a:cubicBezTo>
                      <a:pt x="0" y="93072"/>
                      <a:pt x="26894" y="120000"/>
                      <a:pt x="59966" y="120000"/>
                    </a:cubicBezTo>
                    <a:cubicBezTo>
                      <a:pt x="93072" y="120000"/>
                      <a:pt x="120000" y="93072"/>
                      <a:pt x="120000" y="59966"/>
                    </a:cubicBezTo>
                    <a:cubicBezTo>
                      <a:pt x="120000" y="26894"/>
                      <a:pt x="93072" y="0"/>
                      <a:pt x="59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iṡľïdê">
                <a:extLst>
                  <a:ext uri="{FF2B5EF4-FFF2-40B4-BE49-F238E27FC236}">
                    <a16:creationId xmlns:a16="http://schemas.microsoft.com/office/drawing/2014/main" id="{AE71363D-9DAC-45AB-A415-0D17278F0422}"/>
                  </a:ext>
                </a:extLst>
              </p:cNvPr>
              <p:cNvSpPr/>
              <p:nvPr/>
            </p:nvSpPr>
            <p:spPr>
              <a:xfrm>
                <a:off x="271914" y="457964"/>
                <a:ext cx="148481" cy="143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cubicBezTo>
                      <a:pt x="0" y="0"/>
                      <a:pt x="0" y="120000"/>
                      <a:pt x="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abin"/>
                  <a:buNone/>
                </a:pPr>
                <a:endParaRPr sz="5400" b="0" i="0" u="none" strike="noStrike" cap="non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90FFD82-2EAE-414E-9D0C-A7875774AF4B}"/>
              </a:ext>
            </a:extLst>
          </p:cNvPr>
          <p:cNvSpPr txBox="1"/>
          <p:nvPr/>
        </p:nvSpPr>
        <p:spPr>
          <a:xfrm>
            <a:off x="1044340" y="324711"/>
            <a:ext cx="543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解二阶魔方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原理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7DB404E-89CD-4CD8-9D69-FEAF82241F50}"/>
                  </a:ext>
                </a:extLst>
              </p:cNvPr>
              <p:cNvSpPr txBox="1"/>
              <p:nvPr/>
            </p:nvSpPr>
            <p:spPr>
              <a:xfrm>
                <a:off x="585418" y="1218621"/>
                <a:ext cx="7540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重点操作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𝑈𝑅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𝑓𝑙𝑢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𝑏𝑟𝑢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𝑏𝑙𝑢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7DB404E-89CD-4CD8-9D69-FEAF82241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8" y="1218621"/>
                <a:ext cx="7540750" cy="400110"/>
              </a:xfrm>
              <a:prstGeom prst="rect">
                <a:avLst/>
              </a:prstGeom>
              <a:blipFill>
                <a:blip r:embed="rId2"/>
                <a:stretch>
                  <a:fillRect l="-80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组合 45">
            <a:extLst>
              <a:ext uri="{FF2B5EF4-FFF2-40B4-BE49-F238E27FC236}">
                <a16:creationId xmlns:a16="http://schemas.microsoft.com/office/drawing/2014/main" id="{3D4118CA-FA34-4446-8082-3F38D46D687E}"/>
              </a:ext>
            </a:extLst>
          </p:cNvPr>
          <p:cNvGrpSpPr/>
          <p:nvPr/>
        </p:nvGrpSpPr>
        <p:grpSpPr>
          <a:xfrm>
            <a:off x="8902065" y="553953"/>
            <a:ext cx="2240280" cy="2236141"/>
            <a:chOff x="8431728" y="598124"/>
            <a:chExt cx="2240280" cy="2236141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720D50A-8A62-447B-B5BD-5484DF4F6F8E}"/>
                </a:ext>
              </a:extLst>
            </p:cNvPr>
            <p:cNvGrpSpPr/>
            <p:nvPr/>
          </p:nvGrpSpPr>
          <p:grpSpPr>
            <a:xfrm>
              <a:off x="8431728" y="598124"/>
              <a:ext cx="2240280" cy="2236141"/>
              <a:chOff x="8590545" y="848697"/>
              <a:chExt cx="2240280" cy="2236141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3A79F383-A92E-4109-8315-9CB60F59E0CD}"/>
                  </a:ext>
                </a:extLst>
              </p:cNvPr>
              <p:cNvGrpSpPr/>
              <p:nvPr/>
            </p:nvGrpSpPr>
            <p:grpSpPr>
              <a:xfrm>
                <a:off x="8590545" y="848697"/>
                <a:ext cx="2240280" cy="2236141"/>
                <a:chOff x="8609796" y="676482"/>
                <a:chExt cx="2240280" cy="2236141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BD53AF54-0EE2-40EA-A54E-35A90B41E1DA}"/>
                    </a:ext>
                  </a:extLst>
                </p:cNvPr>
                <p:cNvSpPr/>
                <p:nvPr/>
              </p:nvSpPr>
              <p:spPr>
                <a:xfrm>
                  <a:off x="8609796" y="676482"/>
                  <a:ext cx="2240280" cy="2236141"/>
                </a:xfrm>
                <a:prstGeom prst="rect">
                  <a:avLst/>
                </a:prstGeom>
                <a:noFill/>
                <a:ln w="28575">
                  <a:solidFill>
                    <a:srgbClr val="1561D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C73880A4-FDE8-4BC7-AEF3-18B00E033E5E}"/>
                    </a:ext>
                  </a:extLst>
                </p:cNvPr>
                <p:cNvCxnSpPr>
                  <a:cxnSpLocks/>
                  <a:stCxn id="13" idx="1"/>
                  <a:endCxn id="13" idx="3"/>
                </p:cNvCxnSpPr>
                <p:nvPr/>
              </p:nvCxnSpPr>
              <p:spPr>
                <a:xfrm>
                  <a:off x="8609796" y="1794553"/>
                  <a:ext cx="2240280" cy="0"/>
                </a:xfrm>
                <a:prstGeom prst="line">
                  <a:avLst/>
                </a:prstGeom>
                <a:ln w="28575">
                  <a:solidFill>
                    <a:srgbClr val="1561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E574B9DD-36CF-41A3-950B-0AE09AA373E2}"/>
                    </a:ext>
                  </a:extLst>
                </p:cNvPr>
                <p:cNvCxnSpPr>
                  <a:stCxn id="13" idx="0"/>
                  <a:endCxn id="13" idx="2"/>
                </p:cNvCxnSpPr>
                <p:nvPr/>
              </p:nvCxnSpPr>
              <p:spPr>
                <a:xfrm>
                  <a:off x="9729936" y="676482"/>
                  <a:ext cx="0" cy="2236141"/>
                </a:xfrm>
                <a:prstGeom prst="line">
                  <a:avLst/>
                </a:prstGeom>
                <a:ln w="28575">
                  <a:solidFill>
                    <a:srgbClr val="1561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97B2128-4E39-4ED2-B01B-878DDEF6A998}"/>
                  </a:ext>
                </a:extLst>
              </p:cNvPr>
              <p:cNvSpPr txBox="1"/>
              <p:nvPr/>
            </p:nvSpPr>
            <p:spPr>
              <a:xfrm>
                <a:off x="8855242" y="1170128"/>
                <a:ext cx="688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blu</a:t>
                </a:r>
                <a:endParaRPr lang="en-US" sz="2000" dirty="0"/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44F35EA-3C91-48FB-8370-7D6B6A7089D3}"/>
                  </a:ext>
                </a:extLst>
              </p:cNvPr>
              <p:cNvSpPr txBox="1"/>
              <p:nvPr/>
            </p:nvSpPr>
            <p:spPr>
              <a:xfrm>
                <a:off x="10007826" y="1170128"/>
                <a:ext cx="688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bru</a:t>
                </a:r>
                <a:endParaRPr lang="en-US" sz="2000" dirty="0"/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68C0863-FA04-4DE0-9625-02AEC687CD31}"/>
                  </a:ext>
                </a:extLst>
              </p:cNvPr>
              <p:cNvSpPr txBox="1"/>
              <p:nvPr/>
            </p:nvSpPr>
            <p:spPr>
              <a:xfrm>
                <a:off x="8860094" y="2324982"/>
                <a:ext cx="688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flu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62A338E-0A1C-4931-8FF0-F344019ADBA8}"/>
                  </a:ext>
                </a:extLst>
              </p:cNvPr>
              <p:cNvSpPr txBox="1"/>
              <p:nvPr/>
            </p:nvSpPr>
            <p:spPr>
              <a:xfrm>
                <a:off x="10007826" y="2313518"/>
                <a:ext cx="688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fru</a:t>
                </a:r>
                <a:endParaRPr lang="en-US" sz="2000" dirty="0"/>
              </a:p>
            </p:txBody>
          </p:sp>
        </p:grpSp>
        <p:sp>
          <p:nvSpPr>
            <p:cNvPr id="43" name="箭头: 右 42">
              <a:extLst>
                <a:ext uri="{FF2B5EF4-FFF2-40B4-BE49-F238E27FC236}">
                  <a16:creationId xmlns:a16="http://schemas.microsoft.com/office/drawing/2014/main" id="{B734005B-8A2C-430A-B566-14344B1F9E57}"/>
                </a:ext>
              </a:extLst>
            </p:cNvPr>
            <p:cNvSpPr/>
            <p:nvPr/>
          </p:nvSpPr>
          <p:spPr>
            <a:xfrm flipH="1">
              <a:off x="9222203" y="1062547"/>
              <a:ext cx="659331" cy="1876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1354BD51-CFC0-495A-98FE-B02F2F217EFA}"/>
                </a:ext>
              </a:extLst>
            </p:cNvPr>
            <p:cNvSpPr/>
            <p:nvPr/>
          </p:nvSpPr>
          <p:spPr>
            <a:xfrm rot="16200000" flipH="1">
              <a:off x="8548948" y="1623552"/>
              <a:ext cx="793062" cy="1852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A81D8CEA-DE2D-472B-A369-32187226B2A7}"/>
                </a:ext>
              </a:extLst>
            </p:cNvPr>
            <p:cNvSpPr/>
            <p:nvPr/>
          </p:nvSpPr>
          <p:spPr>
            <a:xfrm rot="18849379">
              <a:off x="8969903" y="1667254"/>
              <a:ext cx="1328600" cy="1843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3F2E0028-1080-438E-933B-2E47192CF758}"/>
              </a:ext>
            </a:extLst>
          </p:cNvPr>
          <p:cNvSpPr txBox="1"/>
          <p:nvPr/>
        </p:nvSpPr>
        <p:spPr>
          <a:xfrm>
            <a:off x="7949962" y="1315977"/>
            <a:ext cx="95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图示：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4019CDE-13F7-407C-8E02-959D7BA737FD}"/>
              </a:ext>
            </a:extLst>
          </p:cNvPr>
          <p:cNvSpPr txBox="1"/>
          <p:nvPr/>
        </p:nvSpPr>
        <p:spPr>
          <a:xfrm>
            <a:off x="570518" y="2283442"/>
            <a:ext cx="252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假设正确位置如图</a:t>
            </a:r>
            <a:r>
              <a:rPr lang="zh-CN" altLang="en-US" sz="1600" dirty="0"/>
              <a:t>：</a:t>
            </a:r>
          </a:p>
        </p:txBody>
      </p:sp>
      <p:pic>
        <p:nvPicPr>
          <p:cNvPr id="52" name="Picture 4" descr="http://chowkafat.net/Picture/rubik7.jpg">
            <a:extLst>
              <a:ext uri="{FF2B5EF4-FFF2-40B4-BE49-F238E27FC236}">
                <a16:creationId xmlns:a16="http://schemas.microsoft.com/office/drawing/2014/main" id="{9E575387-A62F-474B-820F-F168E690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87" y="2162113"/>
            <a:ext cx="1570186" cy="15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18F0B25D-5286-4FE4-BBB5-58928F266B45}"/>
              </a:ext>
            </a:extLst>
          </p:cNvPr>
          <p:cNvSpPr txBox="1"/>
          <p:nvPr/>
        </p:nvSpPr>
        <p:spPr>
          <a:xfrm>
            <a:off x="585417" y="4048276"/>
            <a:ext cx="119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情况①：</a:t>
            </a:r>
          </a:p>
        </p:txBody>
      </p:sp>
      <p:pic>
        <p:nvPicPr>
          <p:cNvPr id="54" name="Picture 6" descr="http://chowkafat.net/Picture/rubik8.jpg">
            <a:extLst>
              <a:ext uri="{FF2B5EF4-FFF2-40B4-BE49-F238E27FC236}">
                <a16:creationId xmlns:a16="http://schemas.microsoft.com/office/drawing/2014/main" id="{FE3FA283-099D-41C8-8671-2836C4624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67" y="4350615"/>
            <a:ext cx="1563383" cy="15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ttp://chowkafat.net/Picture/rubik9.jpg">
            <a:extLst>
              <a:ext uri="{FF2B5EF4-FFF2-40B4-BE49-F238E27FC236}">
                <a16:creationId xmlns:a16="http://schemas.microsoft.com/office/drawing/2014/main" id="{FC6EE0EF-BFA6-4176-9918-A48D10635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66" y="4350616"/>
            <a:ext cx="1563796" cy="15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星形: 五角 55">
            <a:extLst>
              <a:ext uri="{FF2B5EF4-FFF2-40B4-BE49-F238E27FC236}">
                <a16:creationId xmlns:a16="http://schemas.microsoft.com/office/drawing/2014/main" id="{A848D3FD-6A56-46F9-B17F-38D468A5E639}"/>
              </a:ext>
            </a:extLst>
          </p:cNvPr>
          <p:cNvSpPr/>
          <p:nvPr/>
        </p:nvSpPr>
        <p:spPr>
          <a:xfrm>
            <a:off x="2800769" y="5480293"/>
            <a:ext cx="250689" cy="2506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8EE3B44-9A83-4C21-B062-8F40C0BCE3A3}"/>
              </a:ext>
            </a:extLst>
          </p:cNvPr>
          <p:cNvSpPr txBox="1"/>
          <p:nvPr/>
        </p:nvSpPr>
        <p:spPr>
          <a:xfrm>
            <a:off x="5547141" y="4045429"/>
            <a:ext cx="2661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情况②：</a:t>
            </a:r>
          </a:p>
        </p:txBody>
      </p:sp>
      <p:pic>
        <p:nvPicPr>
          <p:cNvPr id="59" name="Picture 10" descr="http://chowkafat.net/Picture/rubik58.jpg">
            <a:extLst>
              <a:ext uri="{FF2B5EF4-FFF2-40B4-BE49-F238E27FC236}">
                <a16:creationId xmlns:a16="http://schemas.microsoft.com/office/drawing/2014/main" id="{D0F5AB08-A1BB-41D7-9206-C52E6F824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38" y="4350615"/>
            <a:ext cx="1561396" cy="15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7B981FAB-E3E6-41EF-BAE2-8CE329B83F65}"/>
              </a:ext>
            </a:extLst>
          </p:cNvPr>
          <p:cNvSpPr txBox="1"/>
          <p:nvPr/>
        </p:nvSpPr>
        <p:spPr>
          <a:xfrm>
            <a:off x="3204095" y="4907055"/>
            <a:ext cx="42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箭头: 右 62">
            <a:extLst>
              <a:ext uri="{FF2B5EF4-FFF2-40B4-BE49-F238E27FC236}">
                <a16:creationId xmlns:a16="http://schemas.microsoft.com/office/drawing/2014/main" id="{3E5F9468-4BB5-4BED-8BBE-C4005DB81100}"/>
              </a:ext>
            </a:extLst>
          </p:cNvPr>
          <p:cNvSpPr/>
          <p:nvPr/>
        </p:nvSpPr>
        <p:spPr>
          <a:xfrm flipV="1">
            <a:off x="8099895" y="5024995"/>
            <a:ext cx="537754" cy="189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4" name="Picture 12" descr="http://chowkafat.net/Picture/rubik59.jpg">
            <a:extLst>
              <a:ext uri="{FF2B5EF4-FFF2-40B4-BE49-F238E27FC236}">
                <a16:creationId xmlns:a16="http://schemas.microsoft.com/office/drawing/2014/main" id="{5CCE6137-ACF4-4EE3-87FF-C12EF93D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010" y="4348267"/>
            <a:ext cx="1586683" cy="15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A97B13BD-122E-4EC0-B148-04E2C9CC37B2}"/>
              </a:ext>
            </a:extLst>
          </p:cNvPr>
          <p:cNvSpPr txBox="1"/>
          <p:nvPr/>
        </p:nvSpPr>
        <p:spPr>
          <a:xfrm>
            <a:off x="8147121" y="4750466"/>
            <a:ext cx="28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8B6294BC-E7D9-45FE-A854-8B777FC5AD79}"/>
              </a:ext>
            </a:extLst>
          </p:cNvPr>
          <p:cNvSpPr txBox="1"/>
          <p:nvPr/>
        </p:nvSpPr>
        <p:spPr>
          <a:xfrm>
            <a:off x="1992609" y="5904328"/>
            <a:ext cx="3322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一次                      两次</a:t>
            </a:r>
          </a:p>
        </p:txBody>
      </p:sp>
      <p:sp>
        <p:nvSpPr>
          <p:cNvPr id="76" name="星形: 五角 75">
            <a:extLst>
              <a:ext uri="{FF2B5EF4-FFF2-40B4-BE49-F238E27FC236}">
                <a16:creationId xmlns:a16="http://schemas.microsoft.com/office/drawing/2014/main" id="{2CD02D39-0024-4AD8-B5F7-86FF4E3C786F}"/>
              </a:ext>
            </a:extLst>
          </p:cNvPr>
          <p:cNvSpPr/>
          <p:nvPr/>
        </p:nvSpPr>
        <p:spPr>
          <a:xfrm>
            <a:off x="4842188" y="5480293"/>
            <a:ext cx="250689" cy="2506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星形: 五角 76">
            <a:extLst>
              <a:ext uri="{FF2B5EF4-FFF2-40B4-BE49-F238E27FC236}">
                <a16:creationId xmlns:a16="http://schemas.microsoft.com/office/drawing/2014/main" id="{2375199F-8C01-40E2-B74C-28FFDDAC4944}"/>
              </a:ext>
            </a:extLst>
          </p:cNvPr>
          <p:cNvSpPr/>
          <p:nvPr/>
        </p:nvSpPr>
        <p:spPr>
          <a:xfrm>
            <a:off x="6978441" y="5480292"/>
            <a:ext cx="250689" cy="2506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星形: 五角 77">
            <a:extLst>
              <a:ext uri="{FF2B5EF4-FFF2-40B4-BE49-F238E27FC236}">
                <a16:creationId xmlns:a16="http://schemas.microsoft.com/office/drawing/2014/main" id="{16201DFE-CB70-4C28-BC35-3664B08A1832}"/>
              </a:ext>
            </a:extLst>
          </p:cNvPr>
          <p:cNvSpPr/>
          <p:nvPr/>
        </p:nvSpPr>
        <p:spPr>
          <a:xfrm>
            <a:off x="7699273" y="5480292"/>
            <a:ext cx="250689" cy="2506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星形: 五角 78">
            <a:extLst>
              <a:ext uri="{FF2B5EF4-FFF2-40B4-BE49-F238E27FC236}">
                <a16:creationId xmlns:a16="http://schemas.microsoft.com/office/drawing/2014/main" id="{988DDFFE-19BB-432E-B9FF-3D8C786E0BAA}"/>
              </a:ext>
            </a:extLst>
          </p:cNvPr>
          <p:cNvSpPr/>
          <p:nvPr/>
        </p:nvSpPr>
        <p:spPr>
          <a:xfrm>
            <a:off x="9853150" y="4793676"/>
            <a:ext cx="250689" cy="2506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0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9" grpId="0"/>
      <p:bldP spid="51" grpId="0"/>
      <p:bldP spid="53" grpId="0"/>
      <p:bldP spid="56" grpId="0" animBg="1"/>
      <p:bldP spid="58" grpId="0"/>
      <p:bldP spid="60" grpId="0"/>
      <p:bldP spid="63" grpId="0" animBg="1"/>
      <p:bldP spid="65" grpId="0"/>
      <p:bldP spid="67" grpId="0"/>
      <p:bldP spid="76" grpId="0" animBg="1"/>
      <p:bldP spid="77" grpId="0" animBg="1"/>
      <p:bldP spid="78" grpId="0" animBg="1"/>
      <p:bldP spid="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f86e5bd8-2905-4f14-ba47-541a377ef3a2"/>
</p:tagLst>
</file>

<file path=ppt/theme/theme1.xml><?xml version="1.0" encoding="utf-8"?>
<a:theme xmlns:a="http://schemas.openxmlformats.org/drawingml/2006/main" name="主题5">
  <a:themeElements>
    <a:clrScheme name="埃克森美孚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A9600"/>
      </a:accent1>
      <a:accent2>
        <a:srgbClr val="C97816"/>
      </a:accent2>
      <a:accent3>
        <a:srgbClr val="14809E"/>
      </a:accent3>
      <a:accent4>
        <a:srgbClr val="1359C3"/>
      </a:accent4>
      <a:accent5>
        <a:srgbClr val="005C76"/>
      </a:accent5>
      <a:accent6>
        <a:srgbClr val="C7720B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埃克森美孚">
    <a:dk1>
      <a:srgbClr val="000000"/>
    </a:dk1>
    <a:lt1>
      <a:srgbClr val="FFFFFF"/>
    </a:lt1>
    <a:dk2>
      <a:srgbClr val="778495"/>
    </a:dk2>
    <a:lt2>
      <a:srgbClr val="F0F0F0"/>
    </a:lt2>
    <a:accent1>
      <a:srgbClr val="FA9600"/>
    </a:accent1>
    <a:accent2>
      <a:srgbClr val="C97816"/>
    </a:accent2>
    <a:accent3>
      <a:srgbClr val="14809E"/>
    </a:accent3>
    <a:accent4>
      <a:srgbClr val="1359C3"/>
    </a:accent4>
    <a:accent5>
      <a:srgbClr val="005C76"/>
    </a:accent5>
    <a:accent6>
      <a:srgbClr val="C7720B"/>
    </a:accent6>
    <a:hlink>
      <a:srgbClr val="4276AA"/>
    </a:hlink>
    <a:folHlink>
      <a:srgbClr val="BFBFBF"/>
    </a:folHlink>
  </a:clrScheme>
</a:themeOverrid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716</TotalTime>
  <Words>1902</Words>
  <Application>Microsoft Office PowerPoint</Application>
  <PresentationFormat>宽屏</PresentationFormat>
  <Paragraphs>224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Cabin</vt:lpstr>
      <vt:lpstr>宋体</vt:lpstr>
      <vt:lpstr>微软雅黑</vt:lpstr>
      <vt:lpstr>Arial</vt:lpstr>
      <vt:lpstr>Calibri</vt:lpstr>
      <vt:lpstr>Cambria Math</vt:lpstr>
      <vt:lpstr>Impact</vt:lpstr>
      <vt:lpstr>Segoe UI Light</vt:lpstr>
      <vt:lpstr>Times New Roman</vt:lpstr>
      <vt:lpstr>Wingdings</vt:lpstr>
      <vt:lpstr>主题5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Thanks.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daniel</cp:lastModifiedBy>
  <cp:revision>242</cp:revision>
  <cp:lastPrinted>2017-11-15T16:00:00Z</cp:lastPrinted>
  <dcterms:created xsi:type="dcterms:W3CDTF">2017-11-15T16:00:00Z</dcterms:created>
  <dcterms:modified xsi:type="dcterms:W3CDTF">2021-03-17T09:20:52Z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2018-11-16T07:34:11.2913418Z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