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37"/>
  </p:notesMasterIdLst>
  <p:handoutMasterIdLst>
    <p:handoutMasterId r:id="rId38"/>
  </p:handoutMasterIdLst>
  <p:sldIdLst>
    <p:sldId id="259" r:id="rId2"/>
    <p:sldId id="260" r:id="rId3"/>
    <p:sldId id="263" r:id="rId4"/>
    <p:sldId id="264" r:id="rId5"/>
    <p:sldId id="265" r:id="rId6"/>
    <p:sldId id="266" r:id="rId7"/>
    <p:sldId id="261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</p:sldIdLst>
  <p:sldSz cx="12192000" cy="6858000"/>
  <p:notesSz cx="6858000" cy="9144000"/>
  <p:defaultTextStyle>
    <a:defPPr rtl="0"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hou xiao" initials="zx" lastIdx="1" clrIdx="0">
    <p:extLst>
      <p:ext uri="{19B8F6BF-5375-455C-9EA6-DF929625EA0E}">
        <p15:presenceInfo xmlns:p15="http://schemas.microsoft.com/office/powerpoint/2012/main" userId="cd0d90e8ef6db55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A147"/>
    <a:srgbClr val="B54C2D"/>
    <a:srgbClr val="B66952"/>
    <a:srgbClr val="B56D45"/>
    <a:srgbClr val="DF9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0" autoAdjust="0"/>
    <p:restoredTop sz="84525" autoAdjust="0"/>
  </p:normalViewPr>
  <p:slideViewPr>
    <p:cSldViewPr snapToGrid="0">
      <p:cViewPr varScale="1">
        <p:scale>
          <a:sx n="96" d="100"/>
          <a:sy n="96" d="100"/>
        </p:scale>
        <p:origin x="9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35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90098C1-0776-4557-9D46-1B787E688456}" type="datetime1">
              <a:rPr lang="zh-CN" altLang="en-US" smtClean="0"/>
              <a:t>2020/10/28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1E602E8-7778-4840-9C52-CF866E2E7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0039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FF446B9-0BA7-440C-9491-EFEE44B7DCB7}" type="datetime1">
              <a:rPr lang="zh-CN" altLang="en-US" smtClean="0"/>
              <a:t>2020/10/28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cn"/>
              <a:t>单击此处编辑母版文本样式</a:t>
            </a:r>
            <a:endParaRPr lang="en-US"/>
          </a:p>
          <a:p>
            <a:pPr lvl="1" rtl="0"/>
            <a:r>
              <a:rPr lang="zh-cn"/>
              <a:t>第二级</a:t>
            </a:r>
          </a:p>
          <a:p>
            <a:pPr lvl="2" rtl="0"/>
            <a:r>
              <a:rPr lang="zh-cn"/>
              <a:t>第三级</a:t>
            </a:r>
          </a:p>
          <a:p>
            <a:pPr lvl="3" rtl="0"/>
            <a:r>
              <a:rPr lang="zh-cn"/>
              <a:t>第四级</a:t>
            </a:r>
          </a:p>
          <a:p>
            <a:pPr lvl="4" rtl="0"/>
            <a:r>
              <a:rPr lang="zh-cn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E86D5CD-F53C-40AA-8F25-6C53AFF44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9813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OJ 3-5B  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3FF446B9-0BA7-440C-9491-EFEE44B7DCB7}" type="datetime1">
              <a:rPr lang="zh-CN" altLang="en-US" smtClean="0"/>
              <a:t>2020/10/28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E86D5CD-F53C-40AA-8F25-6C53AFF44E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598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3FF446B9-0BA7-440C-9491-EFEE44B7DCB7}" type="datetime1">
              <a:rPr lang="zh-CN" altLang="en-US" smtClean="0"/>
              <a:t>2020/10/28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E86D5CD-F53C-40AA-8F25-6C53AFF44EC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548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Tarjan’s algorithm for finding the strongly connected components of a directed graph runs in linear time 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3FF446B9-0BA7-440C-9491-EFEE44B7DCB7}" type="datetime1">
              <a:rPr lang="zh-CN" altLang="en-US" smtClean="0"/>
              <a:t>2020/10/28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E86D5CD-F53C-40AA-8F25-6C53AFF44E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980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具体的两个例子：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插入排序：在线算法，每次读入一个数据，将其插入有序区</a:t>
            </a:r>
            <a:endParaRPr lang="en-US" altLang="zh-CN" dirty="0"/>
          </a:p>
          <a:p>
            <a:r>
              <a:rPr lang="zh-CN" altLang="en-US" dirty="0"/>
              <a:t>选择排序：离线算法，要已知所有未排序元素，从中找到最小的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3FF446B9-0BA7-440C-9491-EFEE44B7DCB7}" type="datetime1">
              <a:rPr lang="zh-CN" altLang="en-US" smtClean="0"/>
              <a:t>2020/10/28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E86D5CD-F53C-40AA-8F25-6C53AFF44E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371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1 is the LCA of 2 and 5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3FF446B9-0BA7-440C-9491-EFEE44B7DCB7}" type="datetime1">
              <a:rPr lang="zh-CN" altLang="en-US" smtClean="0"/>
              <a:t>2020/10/28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E86D5CD-F53C-40AA-8F25-6C53AFF44E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358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Ancestor</a:t>
            </a:r>
            <a:r>
              <a:rPr lang="zh-CN" altLang="en-US" dirty="0"/>
              <a:t>的作用是在</a:t>
            </a:r>
            <a:r>
              <a:rPr lang="en-US" altLang="zh-CN" dirty="0"/>
              <a:t>union</a:t>
            </a:r>
            <a:r>
              <a:rPr lang="zh-CN" altLang="en-US" dirty="0"/>
              <a:t>的时候有可能会使得并查集的代表改变，故要专门维护一个</a:t>
            </a:r>
            <a:r>
              <a:rPr lang="en-US" altLang="zh-CN" dirty="0"/>
              <a:t>ancestor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3FF446B9-0BA7-440C-9491-EFEE44B7DCB7}" type="datetime1">
              <a:rPr lang="zh-CN" altLang="en-US" smtClean="0"/>
              <a:t>2020/10/28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E86D5CD-F53C-40AA-8F25-6C53AFF44E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530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3FF446B9-0BA7-440C-9491-EFEE44B7DCB7}" type="datetime1">
              <a:rPr lang="zh-CN" altLang="en-US" smtClean="0"/>
              <a:t>2020/10/28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E86D5CD-F53C-40AA-8F25-6C53AFF44EC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978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不重复不遗漏；</a:t>
            </a:r>
            <a:endParaRPr lang="en-US" altLang="zh-CN" dirty="0"/>
          </a:p>
          <a:p>
            <a:r>
              <a:rPr lang="zh-CN" altLang="en-US" dirty="0"/>
              <a:t>首先每一个点对都会有一次，因为都会被遍历，这是不遗漏</a:t>
            </a:r>
            <a:endParaRPr lang="en-US" altLang="zh-CN" dirty="0"/>
          </a:p>
          <a:p>
            <a:r>
              <a:rPr lang="zh-CN" altLang="en-US" dirty="0"/>
              <a:t>染色完后不再回到这个结点，这是不重复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3FF446B9-0BA7-440C-9491-EFEE44B7DCB7}" type="datetime1">
              <a:rPr lang="zh-CN" altLang="en-US" smtClean="0"/>
              <a:t>2020/10/28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E86D5CD-F53C-40AA-8F25-6C53AFF44EC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956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在调用</a:t>
            </a:r>
            <a:r>
              <a:rPr lang="en-US" altLang="zh-CN" dirty="0" err="1"/>
              <a:t>T.root</a:t>
            </a:r>
            <a:r>
              <a:rPr lang="zh-CN" altLang="en-US" dirty="0"/>
              <a:t>的时候，并查集集合数为</a:t>
            </a:r>
            <a:r>
              <a:rPr lang="en-US" altLang="zh-CN" dirty="0"/>
              <a:t>1</a:t>
            </a:r>
          </a:p>
          <a:p>
            <a:endParaRPr lang="en-US" altLang="zh-CN" dirty="0"/>
          </a:p>
          <a:p>
            <a:r>
              <a:rPr lang="zh-CN" altLang="en-US" dirty="0"/>
              <a:t>然后数归</a:t>
            </a:r>
            <a:endParaRPr lang="en-US" altLang="zh-CN" dirty="0"/>
          </a:p>
          <a:p>
            <a:r>
              <a:rPr lang="zh-CN" altLang="en-US" dirty="0"/>
              <a:t>假设</a:t>
            </a:r>
            <a:r>
              <a:rPr lang="en-US" altLang="zh-CN" dirty="0"/>
              <a:t>n</a:t>
            </a:r>
            <a:r>
              <a:rPr lang="zh-CN" altLang="en-US" dirty="0"/>
              <a:t>个结点的有根树成立，那么对于</a:t>
            </a:r>
            <a:r>
              <a:rPr lang="en-US" altLang="zh-CN" dirty="0"/>
              <a:t>n+1</a:t>
            </a:r>
            <a:r>
              <a:rPr lang="zh-CN" altLang="en-US" dirty="0"/>
              <a:t>个结点而言，它必然是某个</a:t>
            </a:r>
            <a:r>
              <a:rPr lang="en-US" altLang="zh-CN" dirty="0"/>
              <a:t>n</a:t>
            </a:r>
            <a:r>
              <a:rPr lang="zh-CN" altLang="en-US" dirty="0"/>
              <a:t>个结点的有根树再加一个叶子结点，那么容易证对其也成立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3FF446B9-0BA7-440C-9491-EFEE44B7DCB7}" type="datetime1">
              <a:rPr lang="zh-CN" altLang="en-US" smtClean="0"/>
              <a:t>2020/10/28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E86D5CD-F53C-40AA-8F25-6C53AFF44EC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302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否则其儿子比</a:t>
            </a:r>
            <a:r>
              <a:rPr lang="en-US" altLang="zh-CN" dirty="0"/>
              <a:t>w</a:t>
            </a:r>
            <a:r>
              <a:rPr lang="zh-CN" altLang="en-US" dirty="0"/>
              <a:t>的深度更深，且也是</a:t>
            </a:r>
            <a:r>
              <a:rPr lang="en-US" altLang="zh-CN" dirty="0"/>
              <a:t>u</a:t>
            </a:r>
            <a:r>
              <a:rPr lang="zh-CN" altLang="en-US" dirty="0"/>
              <a:t>和</a:t>
            </a:r>
            <a:r>
              <a:rPr lang="en-US" altLang="zh-CN" dirty="0"/>
              <a:t>v</a:t>
            </a:r>
            <a:r>
              <a:rPr lang="zh-CN" altLang="en-US" dirty="0"/>
              <a:t>的公共祖先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LCA(u)</a:t>
            </a:r>
            <a:r>
              <a:rPr lang="zh-CN" altLang="en-US" dirty="0"/>
              <a:t>调用结束意味着以</a:t>
            </a:r>
            <a:r>
              <a:rPr lang="en-US" altLang="zh-CN" dirty="0"/>
              <a:t>u</a:t>
            </a:r>
            <a:r>
              <a:rPr lang="zh-CN" altLang="en-US" dirty="0"/>
              <a:t>为根的子树中的结点全部处理完毕，其内的代表的</a:t>
            </a:r>
            <a:r>
              <a:rPr lang="en-US" altLang="zh-CN" dirty="0"/>
              <a:t>ancestors</a:t>
            </a:r>
            <a:r>
              <a:rPr lang="zh-CN" altLang="en-US" dirty="0"/>
              <a:t>都是</a:t>
            </a:r>
            <a:r>
              <a:rPr lang="en-US" altLang="zh-CN" dirty="0"/>
              <a:t>u</a:t>
            </a:r>
          </a:p>
          <a:p>
            <a:endParaRPr lang="en-US" altLang="zh-CN" dirty="0"/>
          </a:p>
          <a:p>
            <a:r>
              <a:rPr lang="zh-CN" altLang="en-US" dirty="0"/>
              <a:t>先调用的是</a:t>
            </a:r>
            <a:r>
              <a:rPr lang="en-US" altLang="zh-CN" dirty="0"/>
              <a:t>u</a:t>
            </a:r>
            <a:r>
              <a:rPr lang="zh-CN" altLang="en-US" dirty="0"/>
              <a:t>，那么在回溯是会进行</a:t>
            </a:r>
            <a:r>
              <a:rPr lang="en-US" altLang="zh-CN" dirty="0"/>
              <a:t>union</a:t>
            </a:r>
            <a:r>
              <a:rPr lang="zh-CN" altLang="en-US" dirty="0"/>
              <a:t>操作，由于</a:t>
            </a:r>
            <a:r>
              <a:rPr lang="en-US" altLang="zh-CN" dirty="0"/>
              <a:t>v</a:t>
            </a:r>
            <a:r>
              <a:rPr lang="zh-CN" altLang="en-US" dirty="0"/>
              <a:t>也是</a:t>
            </a:r>
            <a:r>
              <a:rPr lang="en-US" altLang="zh-CN" dirty="0"/>
              <a:t>w</a:t>
            </a:r>
            <a:r>
              <a:rPr lang="zh-CN" altLang="en-US" dirty="0"/>
              <a:t>的子孙，则在调用</a:t>
            </a:r>
            <a:r>
              <a:rPr lang="en-US" altLang="zh-CN" dirty="0"/>
              <a:t>LCA(w)</a:t>
            </a:r>
            <a:r>
              <a:rPr lang="zh-CN" altLang="en-US" dirty="0"/>
              <a:t>的时候</a:t>
            </a:r>
            <a:r>
              <a:rPr lang="en-US" altLang="zh-CN" dirty="0"/>
              <a:t>LCA(w)</a:t>
            </a:r>
            <a:r>
              <a:rPr lang="zh-CN" altLang="en-US" dirty="0"/>
              <a:t>还没结束。</a:t>
            </a:r>
            <a:endParaRPr lang="en-US" altLang="zh-CN" dirty="0"/>
          </a:p>
          <a:p>
            <a:r>
              <a:rPr lang="zh-CN" altLang="en-US" dirty="0"/>
              <a:t>则</a:t>
            </a:r>
            <a:r>
              <a:rPr lang="en-US" altLang="zh-CN" dirty="0"/>
              <a:t>find-set(u).ancestor</a:t>
            </a:r>
            <a:r>
              <a:rPr lang="zh-CN" altLang="en-US" dirty="0"/>
              <a:t>是</a:t>
            </a:r>
            <a:r>
              <a:rPr lang="en-US" altLang="zh-CN" dirty="0"/>
              <a:t>w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3FF446B9-0BA7-440C-9491-EFEE44B7DCB7}" type="datetime1">
              <a:rPr lang="zh-CN" altLang="en-US" smtClean="0"/>
              <a:t>2020/10/28</a:t>
            </a:fld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E86D5CD-F53C-40AA-8F25-6C53AFF44EC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202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rtlCol="0" anchor="b">
            <a:normAutofit/>
          </a:bodyPr>
          <a:lstStyle>
            <a:lvl1pPr algn="ctr">
              <a:defRPr sz="5400"/>
            </a:lvl1pPr>
          </a:lstStyle>
          <a:p>
            <a:pPr rt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rtlCol="0"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8E8BE3-72DE-4BA9-940E-B3214E2A4FBC}" type="datetime1">
              <a:rPr lang="zh-CN" altLang="en-US" smtClean="0"/>
              <a:t>2020/10/28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525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标题​​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rtlCol="0" anchor="b">
            <a:normAutofit/>
          </a:bodyPr>
          <a:lstStyle>
            <a:lvl1pPr algn="ctr">
              <a:defRPr sz="2800"/>
            </a:lvl1pPr>
          </a:lstStyle>
          <a:p>
            <a:pPr rt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5A75C24-54DF-4A37-B566-5D4504915616}" type="datetime1">
              <a:rPr lang="zh-CN" altLang="en-US" smtClean="0"/>
              <a:t>2020/10/28</a:t>
            </a:fld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65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rtlCol="0" anchor="ctr">
            <a:normAutofit/>
          </a:bodyPr>
          <a:lstStyle>
            <a:lvl1pPr>
              <a:defRPr sz="4000"/>
            </a:lvl1pPr>
          </a:lstStyle>
          <a:p>
            <a:pPr rt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rtlCol="0"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DB8EFA-D326-482A-835B-35244CC8D335}" type="datetime1">
              <a:rPr lang="zh-CN" altLang="en-US" smtClean="0"/>
              <a:t>2020/10/28</a:t>
            </a:fld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205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题注的引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2" name="文本占位符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CN" altLang="en-US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E4DE457-3CDB-46E6-BCC2-0DB87A7AB97D}" type="datetime1">
              <a:rPr lang="zh-CN" altLang="en-US" smtClean="0"/>
              <a:t>2020/10/28</a:t>
            </a:fld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zh-cn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zh-cn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0594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5E2E9F-6F2A-4603-A42F-23C3B9EC2542}" type="datetime1">
              <a:rPr lang="zh-CN" altLang="en-US" smtClean="0"/>
              <a:t>2020/10/28</a:t>
            </a:fld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836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/>
          <a:p>
            <a:pPr rt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7" name="文本占位符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/>
              <a:t>单击此处编辑母版文本样式</a:t>
            </a:r>
          </a:p>
        </p:txBody>
      </p:sp>
      <p:sp>
        <p:nvSpPr>
          <p:cNvPr id="8" name="文本占位符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CN" altLang="en-US"/>
              <a:t>单击此处编辑母版文本样式</a:t>
            </a:r>
          </a:p>
        </p:txBody>
      </p:sp>
      <p:sp>
        <p:nvSpPr>
          <p:cNvPr id="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/>
              <a:t>单击此处编辑母版文本样式</a:t>
            </a:r>
          </a:p>
        </p:txBody>
      </p:sp>
      <p:sp>
        <p:nvSpPr>
          <p:cNvPr id="10" name="文本占位符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CN" altLang="en-US"/>
              <a:t>单击此处编辑母版文本样式</a:t>
            </a:r>
          </a:p>
        </p:txBody>
      </p:sp>
      <p:sp>
        <p:nvSpPr>
          <p:cNvPr id="11" name="文本占位符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/>
              <a:t>单击此处编辑母版文本样式</a:t>
            </a:r>
          </a:p>
        </p:txBody>
      </p:sp>
      <p:sp>
        <p:nvSpPr>
          <p:cNvPr id="12" name="文本占位符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CN" altLang="en-US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8AAD336-3C25-4874-9EA7-D9A8F29C3DE6}" type="datetime1">
              <a:rPr lang="zh-CN" altLang="en-US" smtClean="0"/>
              <a:t>2020/10/28</a:t>
            </a:fld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406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图片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图片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标题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 rtlCol="0"/>
          <a:lstStyle/>
          <a:p>
            <a:pPr rt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9" name="文本占位符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/>
              <a:t>单击此处编辑母版文本样式</a:t>
            </a:r>
          </a:p>
        </p:txBody>
      </p:sp>
      <p:sp>
        <p:nvSpPr>
          <p:cNvPr id="20" name="图片占位符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1" name="文本占位符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CN" altLang="en-US"/>
              <a:t>单击此处编辑母版文本样式</a:t>
            </a:r>
          </a:p>
        </p:txBody>
      </p:sp>
      <p:sp>
        <p:nvSpPr>
          <p:cNvPr id="22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/>
              <a:t>单击此处编辑母版文本样式</a:t>
            </a:r>
          </a:p>
        </p:txBody>
      </p:sp>
      <p:sp>
        <p:nvSpPr>
          <p:cNvPr id="23" name="图片占位符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4" name="文本占位符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CN" altLang="en-US"/>
              <a:t>单击此处编辑母版文本样式</a:t>
            </a:r>
          </a:p>
        </p:txBody>
      </p:sp>
      <p:sp>
        <p:nvSpPr>
          <p:cNvPr id="25" name="文本占位符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/>
              <a:t>单击此处编辑母版文本样式</a:t>
            </a:r>
          </a:p>
        </p:txBody>
      </p:sp>
      <p:sp>
        <p:nvSpPr>
          <p:cNvPr id="26" name="图片占位符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7" name="文本占位符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CN" altLang="en-US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5ADDF4-C7DF-4425-A02C-99D8158E8998}" type="datetime1">
              <a:rPr lang="zh-CN" altLang="en-US" smtClean="0"/>
              <a:t>2020/10/28</a:t>
            </a:fld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302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垂直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/>
          <a:p>
            <a:pPr lvl="0" rtl="0"/>
            <a:r>
              <a:rPr lang="zh-CN" altLang="en-US"/>
              <a:t>单击此处编辑母版文本样式</a:t>
            </a:r>
          </a:p>
          <a:p>
            <a:pPr lvl="1" rtl="0"/>
            <a:r>
              <a:rPr lang="zh-CN" altLang="en-US"/>
              <a:t>二级</a:t>
            </a:r>
          </a:p>
          <a:p>
            <a:pPr lvl="2" rtl="0"/>
            <a:r>
              <a:rPr lang="zh-CN" altLang="en-US"/>
              <a:t>三级</a:t>
            </a:r>
          </a:p>
          <a:p>
            <a:pPr lvl="3" rtl="0"/>
            <a:r>
              <a:rPr lang="zh-CN" altLang="en-US"/>
              <a:t>四级</a:t>
            </a:r>
          </a:p>
          <a:p>
            <a:pPr lvl="4" rtl="0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EE115FF-7F57-454B-BC07-3D5B5B3B2E36}" type="datetime1">
              <a:rPr lang="zh-CN" altLang="en-US" smtClean="0"/>
              <a:t>2020/10/28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158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标题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垂直文本占位符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rtlCol="0" anchor="t"/>
          <a:lstStyle/>
          <a:p>
            <a:pPr lvl="0" rtl="0"/>
            <a:r>
              <a:rPr lang="zh-CN" altLang="en-US"/>
              <a:t>单击此处编辑母版文本样式</a:t>
            </a:r>
          </a:p>
          <a:p>
            <a:pPr lvl="1" rtl="0"/>
            <a:r>
              <a:rPr lang="zh-CN" altLang="en-US"/>
              <a:t>二级</a:t>
            </a:r>
          </a:p>
          <a:p>
            <a:pPr lvl="2" rtl="0"/>
            <a:r>
              <a:rPr lang="zh-CN" altLang="en-US"/>
              <a:t>三级</a:t>
            </a:r>
          </a:p>
          <a:p>
            <a:pPr lvl="3" rtl="0"/>
            <a:r>
              <a:rPr lang="zh-CN" altLang="en-US"/>
              <a:t>四级</a:t>
            </a:r>
          </a:p>
          <a:p>
            <a:pPr lvl="4" rtl="0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CC76A30-68C3-4742-871E-C4BFB5BF037D}" type="datetime1">
              <a:rPr lang="zh-CN" altLang="en-US" smtClean="0"/>
              <a:t>2020/10/28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527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CN" altLang="en-US"/>
              <a:t>单击此处编辑母版文本样式</a:t>
            </a:r>
          </a:p>
          <a:p>
            <a:pPr lvl="1" rtl="0"/>
            <a:r>
              <a:rPr lang="zh-CN" altLang="en-US"/>
              <a:t>二级</a:t>
            </a:r>
          </a:p>
          <a:p>
            <a:pPr lvl="2" rtl="0"/>
            <a:r>
              <a:rPr lang="zh-CN" altLang="en-US"/>
              <a:t>三级</a:t>
            </a:r>
          </a:p>
          <a:p>
            <a:pPr lvl="3" rtl="0"/>
            <a:r>
              <a:rPr lang="zh-CN" altLang="en-US"/>
              <a:t>四级</a:t>
            </a:r>
          </a:p>
          <a:p>
            <a:pPr lvl="4" rtl="0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761884-1233-44DE-95EA-687917CD0720}" type="datetime1">
              <a:rPr lang="zh-CN" altLang="en-US" smtClean="0"/>
              <a:t>2020/10/28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86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rtlCol="0" anchor="b"/>
          <a:lstStyle>
            <a:lvl1pPr algn="ctr">
              <a:defRPr sz="4000" b="0" cap="none"/>
            </a:lvl1pPr>
          </a:lstStyle>
          <a:p>
            <a:pPr rt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rtlCol="0"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DD9908-788A-4C9F-9B82-38760DCE99A2}" type="datetime1">
              <a:rPr lang="zh-CN" altLang="en-US" smtClean="0"/>
              <a:t>2020/10/28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486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 rtlCol="0"/>
          <a:lstStyle/>
          <a:p>
            <a:pPr rt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rtlCol="0" anchor="t">
            <a:normAutofit/>
          </a:bodyPr>
          <a:lstStyle/>
          <a:p>
            <a:pPr lvl="0" rtl="0"/>
            <a:r>
              <a:rPr lang="zh-CN" altLang="en-US"/>
              <a:t>单击此处编辑母版文本样式</a:t>
            </a:r>
          </a:p>
          <a:p>
            <a:pPr lvl="1" rtl="0"/>
            <a:r>
              <a:rPr lang="zh-CN" altLang="en-US"/>
              <a:t>二级</a:t>
            </a:r>
          </a:p>
          <a:p>
            <a:pPr lvl="2" rtl="0"/>
            <a:r>
              <a:rPr lang="zh-CN" altLang="en-US"/>
              <a:t>三级</a:t>
            </a:r>
          </a:p>
          <a:p>
            <a:pPr lvl="3" rtl="0"/>
            <a:r>
              <a:rPr lang="zh-CN" altLang="en-US"/>
              <a:t>四级</a:t>
            </a:r>
          </a:p>
          <a:p>
            <a:pPr lvl="4" rtl="0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rtlCol="0" anchor="t">
            <a:normAutofit/>
          </a:bodyPr>
          <a:lstStyle/>
          <a:p>
            <a:pPr lvl="0" rtl="0"/>
            <a:r>
              <a:rPr lang="zh-CN" altLang="en-US"/>
              <a:t>单击此处编辑母版文本样式</a:t>
            </a:r>
          </a:p>
          <a:p>
            <a:pPr lvl="1" rtl="0"/>
            <a:r>
              <a:rPr lang="zh-CN" altLang="en-US"/>
              <a:t>二级</a:t>
            </a:r>
          </a:p>
          <a:p>
            <a:pPr lvl="2" rtl="0"/>
            <a:r>
              <a:rPr lang="zh-CN" altLang="en-US"/>
              <a:t>三级</a:t>
            </a:r>
          </a:p>
          <a:p>
            <a:pPr lvl="3" rtl="0"/>
            <a:r>
              <a:rPr lang="zh-CN" altLang="en-US"/>
              <a:t>四级</a:t>
            </a:r>
          </a:p>
          <a:p>
            <a:pPr lvl="4" rtl="0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8F8C3A-E456-4019-B9D3-D27A657A074F}" type="datetime1">
              <a:rPr lang="zh-CN" altLang="en-US" smtClean="0"/>
              <a:t>2020/10/28</a:t>
            </a:fld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175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图片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zh-CN" altLang="en-US"/>
              <a:t>单击此处编辑母版文本样式</a:t>
            </a:r>
          </a:p>
          <a:p>
            <a:pPr lvl="1" rtl="0"/>
            <a:r>
              <a:rPr lang="zh-CN" altLang="en-US"/>
              <a:t>二级</a:t>
            </a:r>
          </a:p>
          <a:p>
            <a:pPr lvl="2" rtl="0"/>
            <a:r>
              <a:rPr lang="zh-CN" altLang="en-US"/>
              <a:t>三级</a:t>
            </a:r>
          </a:p>
          <a:p>
            <a:pPr lvl="3" rtl="0"/>
            <a:r>
              <a:rPr lang="zh-CN" altLang="en-US"/>
              <a:t>四级</a:t>
            </a:r>
          </a:p>
          <a:p>
            <a:pPr lvl="4" rtl="0"/>
            <a:r>
              <a:rPr lang="zh-CN" altLang="en-US"/>
              <a:t>五级</a:t>
            </a:r>
            <a:endParaRPr lang="zh-cn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zh-CN" altLang="en-US"/>
              <a:t>单击此处编辑母版文本样式</a:t>
            </a:r>
          </a:p>
          <a:p>
            <a:pPr lvl="1" rtl="0"/>
            <a:r>
              <a:rPr lang="zh-CN" altLang="en-US"/>
              <a:t>二级</a:t>
            </a:r>
          </a:p>
          <a:p>
            <a:pPr lvl="2" rtl="0"/>
            <a:r>
              <a:rPr lang="zh-CN" altLang="en-US"/>
              <a:t>三级</a:t>
            </a:r>
          </a:p>
          <a:p>
            <a:pPr lvl="3" rtl="0"/>
            <a:r>
              <a:rPr lang="zh-CN" altLang="en-US"/>
              <a:t>四级</a:t>
            </a:r>
          </a:p>
          <a:p>
            <a:pPr lvl="4" rtl="0"/>
            <a:r>
              <a:rPr lang="zh-CN" altLang="en-US"/>
              <a:t>五级</a:t>
            </a:r>
            <a:endParaRPr lang="zh-cn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65907AA-E66F-456D-8ABA-1CC838498840}" type="datetime1">
              <a:rPr lang="zh-CN" altLang="en-US" smtClean="0"/>
              <a:t>2020/10/28</a:t>
            </a:fld>
            <a:endParaRPr 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887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4C15656-9C52-4530-B9B0-471CBD4A032C}" type="datetime1">
              <a:rPr lang="zh-CN" altLang="en-US" smtClean="0"/>
              <a:t>2020/10/28</a:t>
            </a:fld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88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73893B8-6395-4039-AAC4-F8E54DB39C70}" type="datetime1">
              <a:rPr lang="zh-CN" altLang="en-US" smtClean="0"/>
              <a:t>2020/10/28</a:t>
            </a:fld>
            <a:endParaRPr 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916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带标题的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rtlCol="0" anchor="b">
            <a:normAutofit/>
          </a:bodyPr>
          <a:lstStyle>
            <a:lvl1pPr algn="ctr">
              <a:defRPr sz="2800" b="0"/>
            </a:lvl1pPr>
          </a:lstStyle>
          <a:p>
            <a:pPr rt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 rtlCol="0">
            <a:normAutofit/>
          </a:bodyPr>
          <a:lstStyle/>
          <a:p>
            <a:pPr lvl="0" rtl="0"/>
            <a:r>
              <a:rPr lang="zh-CN" altLang="en-US"/>
              <a:t>单击此处编辑母版文本样式</a:t>
            </a:r>
          </a:p>
          <a:p>
            <a:pPr lvl="1" rtl="0"/>
            <a:r>
              <a:rPr lang="zh-CN" altLang="en-US"/>
              <a:t>二级</a:t>
            </a:r>
          </a:p>
          <a:p>
            <a:pPr lvl="2" rtl="0"/>
            <a:r>
              <a:rPr lang="zh-CN" altLang="en-US"/>
              <a:t>三级</a:t>
            </a:r>
          </a:p>
          <a:p>
            <a:pPr lvl="3" rtl="0"/>
            <a:r>
              <a:rPr lang="zh-CN" altLang="en-US"/>
              <a:t>四级</a:t>
            </a:r>
          </a:p>
          <a:p>
            <a:pPr lvl="4" rtl="0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B1F0827-5F6F-49F9-9E39-E700438688FE}" type="datetime1">
              <a:rPr lang="zh-CN" altLang="en-US" smtClean="0"/>
              <a:t>2020/10/28</a:t>
            </a:fld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47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带标题的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rtlCol="0" anchor="b">
            <a:noAutofit/>
          </a:bodyPr>
          <a:lstStyle>
            <a:lvl1pPr algn="ctr">
              <a:defRPr sz="3200" b="0"/>
            </a:lvl1pPr>
          </a:lstStyle>
          <a:p>
            <a:pPr rt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D902FE-1817-4BA0-AB93-2732E2F941ED}" type="datetime1">
              <a:rPr lang="zh-CN" altLang="en-US" smtClean="0"/>
              <a:t>2020/10/28</a:t>
            </a:fld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378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cn" dirty="0"/>
              <a:t>单击此处编辑母版标题样式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 rtl="0"/>
            <a:r>
              <a:rPr lang="zh-cn"/>
              <a:t>单击此处编辑母版文本样式</a:t>
            </a:r>
          </a:p>
          <a:p>
            <a:pPr lvl="1" rtl="0"/>
            <a:r>
              <a:rPr lang="zh-cn"/>
              <a:t>第二级</a:t>
            </a:r>
          </a:p>
          <a:p>
            <a:pPr lvl="2" rtl="0"/>
            <a:r>
              <a:rPr lang="zh-cn"/>
              <a:t>第三级</a:t>
            </a:r>
          </a:p>
          <a:p>
            <a:pPr lvl="3" rtl="0"/>
            <a:r>
              <a:rPr lang="zh-cn"/>
              <a:t>第四级</a:t>
            </a:r>
          </a:p>
          <a:p>
            <a:pPr lvl="4" rtl="0"/>
            <a:r>
              <a:rPr lang="zh-cn"/>
              <a:t>第五级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新宋体" panose="02010609030101010101" pitchFamily="49" charset="-122"/>
                <a:ea typeface="新宋体" panose="02010609030101010101" pitchFamily="49" charset="-122"/>
              </a:defRPr>
            </a:lvl1pPr>
          </a:lstStyle>
          <a:p>
            <a:fld id="{B4EFF9AB-85BE-4B1F-BA1B-A157C8C43628}" type="datetime1">
              <a:rPr lang="zh-CN" altLang="en-US" smtClean="0"/>
              <a:t>2020/10/28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新宋体" panose="02010609030101010101" pitchFamily="49" charset="-122"/>
                <a:ea typeface="新宋体" panose="02010609030101010101" pitchFamily="49" charset="-122"/>
              </a:defRPr>
            </a:lvl1pPr>
          </a:lstStyle>
          <a:p>
            <a:endParaRPr lang="en-US" dirty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新宋体" panose="02010609030101010101" pitchFamily="49" charset="-122"/>
                <a:ea typeface="新宋体" panose="02010609030101010101" pitchFamily="49" charset="-122"/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802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  <p:sldLayoutId id="2147483714" r:id="rId4"/>
    <p:sldLayoutId id="2147483710" r:id="rId5"/>
    <p:sldLayoutId id="2147483694" r:id="rId6"/>
    <p:sldLayoutId id="2147483695" r:id="rId7"/>
    <p:sldLayoutId id="2147483696" r:id="rId8"/>
    <p:sldLayoutId id="2147483697" r:id="rId9"/>
    <p:sldLayoutId id="2147483699" r:id="rId10"/>
    <p:sldLayoutId id="2147483693" r:id="rId11"/>
    <p:sldLayoutId id="2147483700" r:id="rId12"/>
    <p:sldLayoutId id="2147483701" r:id="rId13"/>
    <p:sldLayoutId id="2147483703" r:id="rId14"/>
    <p:sldLayoutId id="2147483704" r:id="rId15"/>
    <p:sldLayoutId id="2147483702" r:id="rId16"/>
    <p:sldLayoutId id="2147483698" r:id="rId17"/>
  </p:sldLayoutIdLst>
  <p:hf sldNum="0" hdr="0" ftr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新宋体" panose="02010609030101010101" pitchFamily="49" charset="-122"/>
          <a:ea typeface="新宋体" panose="02010609030101010101" pitchFamily="49" charset="-122"/>
          <a:cs typeface="新宋体" panose="02010609030101010101" pitchFamily="49" charset="-122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新宋体" panose="02010609030101010101" pitchFamily="49" charset="-122"/>
          <a:ea typeface="新宋体" panose="02010609030101010101" pitchFamily="49" charset="-122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新宋体" panose="02010609030101010101" pitchFamily="49" charset="-122"/>
          <a:ea typeface="新宋体" panose="02010609030101010101" pitchFamily="49" charset="-122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新宋体" panose="02010609030101010101" pitchFamily="49" charset="-122"/>
          <a:ea typeface="新宋体" panose="02010609030101010101" pitchFamily="49" charset="-122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新宋体" panose="02010609030101010101" pitchFamily="49" charset="-122"/>
          <a:ea typeface="新宋体" panose="02010609030101010101" pitchFamily="49" charset="-122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新宋体" panose="02010609030101010101" pitchFamily="49" charset="-122"/>
          <a:ea typeface="新宋体" panose="02010609030101010101" pitchFamily="49" charset="-122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一张显示了杯子、咖啡、食物和饮料的图片&#10;&#10;说明自动生成">
            <a:extLst>
              <a:ext uri="{FF2B5EF4-FFF2-40B4-BE49-F238E27FC236}">
                <a16:creationId xmlns:a16="http://schemas.microsoft.com/office/drawing/2014/main" id="{91BC5572-FC33-4C1C-8DEE-C2CF75A756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5983" y="1598848"/>
            <a:ext cx="9440034" cy="2648381"/>
          </a:xfrm>
        </p:spPr>
        <p:txBody>
          <a:bodyPr rtlCol="0">
            <a:normAutofit/>
          </a:bodyPr>
          <a:lstStyle/>
          <a:p>
            <a:pPr rtl="0"/>
            <a:r>
              <a:rPr lang="en-US" altLang="zh-CN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Tarjan’s Off-line LCA Algorithm</a:t>
            </a:r>
            <a:endParaRPr lang="zh-cn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39406" y="4531434"/>
            <a:ext cx="5894778" cy="1397951"/>
          </a:xfrm>
        </p:spPr>
        <p:txBody>
          <a:bodyPr rtlCol="0">
            <a:normAutofit/>
          </a:bodyPr>
          <a:lstStyle/>
          <a:p>
            <a:pPr rtl="0"/>
            <a:r>
              <a:rPr lang="zh-CN" altLang="en-US" sz="2800" dirty="0"/>
              <a:t>周晓</a:t>
            </a:r>
            <a:endParaRPr lang="zh-cn" sz="2800" dirty="0"/>
          </a:p>
        </p:txBody>
      </p:sp>
    </p:spTree>
    <p:extLst>
      <p:ext uri="{BB962C8B-B14F-4D97-AF65-F5344CB8AC3E}">
        <p14:creationId xmlns:p14="http://schemas.microsoft.com/office/powerpoint/2010/main" val="633738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>
            <a:extLst>
              <a:ext uri="{FF2B5EF4-FFF2-40B4-BE49-F238E27FC236}">
                <a16:creationId xmlns:a16="http://schemas.microsoft.com/office/drawing/2014/main" id="{06C2379C-80E3-4FD7-970E-B392FEEFBE76}"/>
              </a:ext>
            </a:extLst>
          </p:cNvPr>
          <p:cNvSpPr/>
          <p:nvPr/>
        </p:nvSpPr>
        <p:spPr>
          <a:xfrm>
            <a:off x="2055303" y="1317072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0</a:t>
            </a:r>
            <a:endParaRPr lang="zh-CN" altLang="en-US" dirty="0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FE578AC0-CAA8-4254-994D-636A64061373}"/>
              </a:ext>
            </a:extLst>
          </p:cNvPr>
          <p:cNvSpPr/>
          <p:nvPr/>
        </p:nvSpPr>
        <p:spPr>
          <a:xfrm>
            <a:off x="1419138" y="2308371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52BE786F-F686-4DA9-BF14-A0878254FC87}"/>
              </a:ext>
            </a:extLst>
          </p:cNvPr>
          <p:cNvSpPr/>
          <p:nvPr/>
        </p:nvSpPr>
        <p:spPr>
          <a:xfrm>
            <a:off x="2794933" y="2308371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1DAEFCBA-A1AB-44D4-88F7-846AC87B0F29}"/>
              </a:ext>
            </a:extLst>
          </p:cNvPr>
          <p:cNvSpPr/>
          <p:nvPr/>
        </p:nvSpPr>
        <p:spPr>
          <a:xfrm>
            <a:off x="899021" y="3298272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673B9233-0CB0-4347-8754-190589EC5C20}"/>
              </a:ext>
            </a:extLst>
          </p:cNvPr>
          <p:cNvSpPr/>
          <p:nvPr/>
        </p:nvSpPr>
        <p:spPr>
          <a:xfrm>
            <a:off x="2055303" y="3298272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E3922785-36A6-4A1B-B310-9934571422D5}"/>
              </a:ext>
            </a:extLst>
          </p:cNvPr>
          <p:cNvSpPr/>
          <p:nvPr/>
        </p:nvSpPr>
        <p:spPr>
          <a:xfrm>
            <a:off x="1669409" y="4432184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67896346-15EF-4F77-BCC6-694BBC29C31D}"/>
              </a:ext>
            </a:extLst>
          </p:cNvPr>
          <p:cNvSpPr/>
          <p:nvPr/>
        </p:nvSpPr>
        <p:spPr>
          <a:xfrm>
            <a:off x="2544662" y="4432184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95AE892B-8FB3-4C28-86A7-623D780C42DC}"/>
              </a:ext>
            </a:extLst>
          </p:cNvPr>
          <p:cNvSpPr/>
          <p:nvPr/>
        </p:nvSpPr>
        <p:spPr>
          <a:xfrm>
            <a:off x="3807431" y="3298272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8</a:t>
            </a:r>
            <a:endParaRPr lang="zh-CN" altLang="en-US" dirty="0"/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4D80B4C6-D0BE-44F9-8B63-BA7B6DC3B7EF}"/>
              </a:ext>
            </a:extLst>
          </p:cNvPr>
          <p:cNvCxnSpPr>
            <a:stCxn id="7" idx="3"/>
            <a:endCxn id="9" idx="0"/>
          </p:cNvCxnSpPr>
          <p:nvPr/>
        </p:nvCxnSpPr>
        <p:spPr>
          <a:xfrm flipH="1">
            <a:off x="1612085" y="1646453"/>
            <a:ext cx="499731" cy="661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26D1E464-01E2-49F8-8CEF-62CD284E1AC6}"/>
              </a:ext>
            </a:extLst>
          </p:cNvPr>
          <p:cNvCxnSpPr>
            <a:stCxn id="7" idx="5"/>
            <a:endCxn id="11" idx="0"/>
          </p:cNvCxnSpPr>
          <p:nvPr/>
        </p:nvCxnSpPr>
        <p:spPr>
          <a:xfrm>
            <a:off x="2384684" y="1646453"/>
            <a:ext cx="603196" cy="661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64F9B5F3-B070-4195-87E8-7FA79D67B1E8}"/>
              </a:ext>
            </a:extLst>
          </p:cNvPr>
          <p:cNvCxnSpPr>
            <a:cxnSpLocks/>
            <a:stCxn id="9" idx="3"/>
            <a:endCxn id="13" idx="0"/>
          </p:cNvCxnSpPr>
          <p:nvPr/>
        </p:nvCxnSpPr>
        <p:spPr>
          <a:xfrm flipH="1">
            <a:off x="1091968" y="2637752"/>
            <a:ext cx="383683" cy="6605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210AF077-E25D-4B32-B520-C195B2DF6888}"/>
              </a:ext>
            </a:extLst>
          </p:cNvPr>
          <p:cNvCxnSpPr>
            <a:cxnSpLocks/>
            <a:stCxn id="9" idx="5"/>
            <a:endCxn id="15" idx="0"/>
          </p:cNvCxnSpPr>
          <p:nvPr/>
        </p:nvCxnSpPr>
        <p:spPr>
          <a:xfrm>
            <a:off x="1748519" y="2637752"/>
            <a:ext cx="499731" cy="6605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4899C430-C191-46DB-B22F-13DF1D8FAFFF}"/>
              </a:ext>
            </a:extLst>
          </p:cNvPr>
          <p:cNvCxnSpPr>
            <a:cxnSpLocks/>
            <a:stCxn id="15" idx="3"/>
            <a:endCxn id="17" idx="0"/>
          </p:cNvCxnSpPr>
          <p:nvPr/>
        </p:nvCxnSpPr>
        <p:spPr>
          <a:xfrm flipH="1">
            <a:off x="1862356" y="3627653"/>
            <a:ext cx="249460" cy="80453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9BB67C5B-E7D1-472D-969C-1790543063E6}"/>
              </a:ext>
            </a:extLst>
          </p:cNvPr>
          <p:cNvCxnSpPr>
            <a:cxnSpLocks/>
            <a:stCxn id="15" idx="5"/>
            <a:endCxn id="19" idx="0"/>
          </p:cNvCxnSpPr>
          <p:nvPr/>
        </p:nvCxnSpPr>
        <p:spPr>
          <a:xfrm>
            <a:off x="2384684" y="3627653"/>
            <a:ext cx="352925" cy="80453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816D01D4-45A6-4CFE-ACC0-09539A4F400B}"/>
              </a:ext>
            </a:extLst>
          </p:cNvPr>
          <p:cNvCxnSpPr>
            <a:cxnSpLocks/>
            <a:stCxn id="11" idx="5"/>
            <a:endCxn id="21" idx="0"/>
          </p:cNvCxnSpPr>
          <p:nvPr/>
        </p:nvCxnSpPr>
        <p:spPr>
          <a:xfrm>
            <a:off x="3124314" y="2637752"/>
            <a:ext cx="876064" cy="6605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椭圆 45">
            <a:extLst>
              <a:ext uri="{FF2B5EF4-FFF2-40B4-BE49-F238E27FC236}">
                <a16:creationId xmlns:a16="http://schemas.microsoft.com/office/drawing/2014/main" id="{923A7170-D2E4-471E-A450-3DC043540961}"/>
              </a:ext>
            </a:extLst>
          </p:cNvPr>
          <p:cNvSpPr/>
          <p:nvPr/>
        </p:nvSpPr>
        <p:spPr>
          <a:xfrm>
            <a:off x="2882204" y="3298272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7</a:t>
            </a:r>
            <a:endParaRPr lang="zh-CN" altLang="en-US" dirty="0"/>
          </a:p>
        </p:txBody>
      </p: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DAEEE762-DD37-4506-8B81-29D8DA710C5C}"/>
              </a:ext>
            </a:extLst>
          </p:cNvPr>
          <p:cNvCxnSpPr>
            <a:cxnSpLocks/>
            <a:stCxn id="11" idx="3"/>
            <a:endCxn id="46" idx="0"/>
          </p:cNvCxnSpPr>
          <p:nvPr/>
        </p:nvCxnSpPr>
        <p:spPr>
          <a:xfrm>
            <a:off x="2851446" y="2637752"/>
            <a:ext cx="223705" cy="6605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DB1005E2-2C50-4A70-825F-389EC5CFF1F5}"/>
                  </a:ext>
                </a:extLst>
              </p:cNvPr>
              <p:cNvSpPr txBox="1"/>
              <p:nvPr/>
            </p:nvSpPr>
            <p:spPr>
              <a:xfrm>
                <a:off x="6406718" y="492126"/>
                <a:ext cx="49359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lit/>
                        </m:rP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{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2,5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4,5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3,7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6,7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,(0,8)</m:t>
                      </m:r>
                      <m:r>
                        <m:rPr>
                          <m:lit/>
                        </m:rP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DB1005E2-2C50-4A70-825F-389EC5CFF1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6718" y="492126"/>
                <a:ext cx="4935985" cy="461665"/>
              </a:xfrm>
              <a:prstGeom prst="rect">
                <a:avLst/>
              </a:prstGeom>
              <a:blipFill>
                <a:blip r:embed="rId2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3AA54B2E-1BA9-4691-9F30-9BD6E2656643}"/>
                  </a:ext>
                </a:extLst>
              </p:cNvPr>
              <p:cNvSpPr txBox="1"/>
              <p:nvPr/>
            </p:nvSpPr>
            <p:spPr>
              <a:xfrm>
                <a:off x="2248250" y="5356262"/>
                <a:ext cx="26642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3AA54B2E-1BA9-4691-9F30-9BD6E26566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8250" y="5356262"/>
                <a:ext cx="266420" cy="369332"/>
              </a:xfrm>
              <a:prstGeom prst="rect">
                <a:avLst/>
              </a:prstGeom>
              <a:blipFill>
                <a:blip r:embed="rId3"/>
                <a:stretch>
                  <a:fillRect l="-27273" r="-20455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图片 21">
            <a:extLst>
              <a:ext uri="{FF2B5EF4-FFF2-40B4-BE49-F238E27FC236}">
                <a16:creationId xmlns:a16="http://schemas.microsoft.com/office/drawing/2014/main" id="{6B4F2CA9-3115-40FB-9DEB-0F55AA6375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922" y="1510019"/>
            <a:ext cx="4975538" cy="2999957"/>
          </a:xfrm>
          <a:prstGeom prst="rect">
            <a:avLst/>
          </a:prstGeom>
        </p:spPr>
      </p:pic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DD7CEDEB-2795-4A2D-9A29-02EBCFF71DDE}"/>
              </a:ext>
            </a:extLst>
          </p:cNvPr>
          <p:cNvGraphicFramePr>
            <a:graphicFrameLocks noGrp="1"/>
          </p:cNvGraphicFramePr>
          <p:nvPr/>
        </p:nvGraphicFramePr>
        <p:xfrm>
          <a:off x="4893102" y="1493079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LCA(0)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0FD58EB3-3081-43ED-8247-0EB782D6BBB0}"/>
              </a:ext>
            </a:extLst>
          </p:cNvPr>
          <p:cNvGraphicFramePr>
            <a:graphicFrameLocks noGrp="1"/>
          </p:cNvGraphicFramePr>
          <p:nvPr/>
        </p:nvGraphicFramePr>
        <p:xfrm>
          <a:off x="4893101" y="1858839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LCA(1)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DC8AF434-6278-45F8-9AD2-51236AC16D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025425"/>
              </p:ext>
            </p:extLst>
          </p:nvPr>
        </p:nvGraphicFramePr>
        <p:xfrm>
          <a:off x="4893101" y="2224599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LCA(2)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4F652D56-6742-4DF9-97FA-246DCD9F2980}"/>
              </a:ext>
            </a:extLst>
          </p:cNvPr>
          <p:cNvGraphicFramePr>
            <a:graphicFrameLocks noGrp="1"/>
          </p:cNvGraphicFramePr>
          <p:nvPr/>
        </p:nvGraphicFramePr>
        <p:xfrm>
          <a:off x="4893101" y="2590359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cxnSp>
        <p:nvCxnSpPr>
          <p:cNvPr id="12" name="连接符: 曲线 11">
            <a:extLst>
              <a:ext uri="{FF2B5EF4-FFF2-40B4-BE49-F238E27FC236}">
                <a16:creationId xmlns:a16="http://schemas.microsoft.com/office/drawing/2014/main" id="{1F8DE4B0-579F-407C-BDF3-313C44A6F8BD}"/>
              </a:ext>
            </a:extLst>
          </p:cNvPr>
          <p:cNvCxnSpPr>
            <a:stCxn id="7" idx="7"/>
            <a:endCxn id="7" idx="1"/>
          </p:cNvCxnSpPr>
          <p:nvPr/>
        </p:nvCxnSpPr>
        <p:spPr>
          <a:xfrm rot="16200000" flipV="1">
            <a:off x="2248250" y="1237151"/>
            <a:ext cx="12700" cy="272868"/>
          </a:xfrm>
          <a:prstGeom prst="curvedConnector3">
            <a:avLst>
              <a:gd name="adj1" fmla="val 224498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1ADD169C-54E3-4670-A49B-ABF96D198534}"/>
              </a:ext>
            </a:extLst>
          </p:cNvPr>
          <p:cNvGraphicFramePr>
            <a:graphicFrameLocks noGrp="1"/>
          </p:cNvGraphicFramePr>
          <p:nvPr/>
        </p:nvGraphicFramePr>
        <p:xfrm>
          <a:off x="4901114" y="4086558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graphicFrame>
        <p:nvGraphicFramePr>
          <p:cNvPr id="16" name="表格 15">
            <a:extLst>
              <a:ext uri="{FF2B5EF4-FFF2-40B4-BE49-F238E27FC236}">
                <a16:creationId xmlns:a16="http://schemas.microsoft.com/office/drawing/2014/main" id="{AD95A1D7-FC3A-40B4-81BA-93755E98C9BC}"/>
              </a:ext>
            </a:extLst>
          </p:cNvPr>
          <p:cNvGraphicFramePr>
            <a:graphicFrameLocks noGrp="1"/>
          </p:cNvGraphicFramePr>
          <p:nvPr/>
        </p:nvGraphicFramePr>
        <p:xfrm>
          <a:off x="4901113" y="4452318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graphicFrame>
        <p:nvGraphicFramePr>
          <p:cNvPr id="18" name="表格 17">
            <a:extLst>
              <a:ext uri="{FF2B5EF4-FFF2-40B4-BE49-F238E27FC236}">
                <a16:creationId xmlns:a16="http://schemas.microsoft.com/office/drawing/2014/main" id="{A2E04867-A6C0-4699-9C66-8CC85B4518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973148"/>
              </p:ext>
            </p:extLst>
          </p:nvPr>
        </p:nvGraphicFramePr>
        <p:xfrm>
          <a:off x="4901113" y="4818078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graphicFrame>
        <p:nvGraphicFramePr>
          <p:cNvPr id="20" name="表格 19">
            <a:extLst>
              <a:ext uri="{FF2B5EF4-FFF2-40B4-BE49-F238E27FC236}">
                <a16:creationId xmlns:a16="http://schemas.microsoft.com/office/drawing/2014/main" id="{B564DD25-D4A2-4324-BDC6-FAD6BD87C8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021836"/>
              </p:ext>
            </p:extLst>
          </p:nvPr>
        </p:nvGraphicFramePr>
        <p:xfrm>
          <a:off x="4901113" y="5173382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sp>
        <p:nvSpPr>
          <p:cNvPr id="23" name="标注: 线形 22">
            <a:extLst>
              <a:ext uri="{FF2B5EF4-FFF2-40B4-BE49-F238E27FC236}">
                <a16:creationId xmlns:a16="http://schemas.microsoft.com/office/drawing/2014/main" id="{94E8BE0B-8201-41A1-8517-0752927B5848}"/>
              </a:ext>
            </a:extLst>
          </p:cNvPr>
          <p:cNvSpPr/>
          <p:nvPr/>
        </p:nvSpPr>
        <p:spPr>
          <a:xfrm>
            <a:off x="6286521" y="4140374"/>
            <a:ext cx="323488" cy="258128"/>
          </a:xfrm>
          <a:prstGeom prst="borderCallout1">
            <a:avLst>
              <a:gd name="adj1" fmla="val 18750"/>
              <a:gd name="adj2" fmla="val -8333"/>
              <a:gd name="adj3" fmla="val 54033"/>
              <a:gd name="adj4" fmla="val -3216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连接符: 曲线 3">
            <a:extLst>
              <a:ext uri="{FF2B5EF4-FFF2-40B4-BE49-F238E27FC236}">
                <a16:creationId xmlns:a16="http://schemas.microsoft.com/office/drawing/2014/main" id="{379572E9-7FAF-4AC4-AD5A-1DF2D8D5BE18}"/>
              </a:ext>
            </a:extLst>
          </p:cNvPr>
          <p:cNvCxnSpPr>
            <a:stCxn id="9" idx="7"/>
            <a:endCxn id="9" idx="1"/>
          </p:cNvCxnSpPr>
          <p:nvPr/>
        </p:nvCxnSpPr>
        <p:spPr>
          <a:xfrm rot="16200000" flipV="1">
            <a:off x="1612085" y="2228450"/>
            <a:ext cx="12700" cy="272868"/>
          </a:xfrm>
          <a:prstGeom prst="curvedConnector3">
            <a:avLst>
              <a:gd name="adj1" fmla="val 224498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标注: 线形 9">
            <a:extLst>
              <a:ext uri="{FF2B5EF4-FFF2-40B4-BE49-F238E27FC236}">
                <a16:creationId xmlns:a16="http://schemas.microsoft.com/office/drawing/2014/main" id="{20268736-73AF-466D-98E5-5F489836CEAA}"/>
              </a:ext>
            </a:extLst>
          </p:cNvPr>
          <p:cNvSpPr/>
          <p:nvPr/>
        </p:nvSpPr>
        <p:spPr>
          <a:xfrm>
            <a:off x="6294533" y="4496067"/>
            <a:ext cx="323488" cy="258128"/>
          </a:xfrm>
          <a:prstGeom prst="borderCallout1">
            <a:avLst>
              <a:gd name="adj1" fmla="val 18750"/>
              <a:gd name="adj2" fmla="val -8333"/>
              <a:gd name="adj3" fmla="val 54033"/>
              <a:gd name="adj4" fmla="val -3216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标注: 线形 2">
            <a:extLst>
              <a:ext uri="{FF2B5EF4-FFF2-40B4-BE49-F238E27FC236}">
                <a16:creationId xmlns:a16="http://schemas.microsoft.com/office/drawing/2014/main" id="{A71A3B88-BE9E-450F-91CF-8EE9F98B147E}"/>
              </a:ext>
            </a:extLst>
          </p:cNvPr>
          <p:cNvSpPr/>
          <p:nvPr/>
        </p:nvSpPr>
        <p:spPr>
          <a:xfrm>
            <a:off x="6294533" y="4851760"/>
            <a:ext cx="323488" cy="258128"/>
          </a:xfrm>
          <a:prstGeom prst="borderCallout1">
            <a:avLst>
              <a:gd name="adj1" fmla="val 18750"/>
              <a:gd name="adj2" fmla="val -8333"/>
              <a:gd name="adj3" fmla="val 54033"/>
              <a:gd name="adj4" fmla="val -3216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连接符: 曲线 25">
            <a:extLst>
              <a:ext uri="{FF2B5EF4-FFF2-40B4-BE49-F238E27FC236}">
                <a16:creationId xmlns:a16="http://schemas.microsoft.com/office/drawing/2014/main" id="{C65442E5-325C-4B11-9190-D33C14D9DEF0}"/>
              </a:ext>
            </a:extLst>
          </p:cNvPr>
          <p:cNvCxnSpPr>
            <a:stCxn id="13" idx="7"/>
            <a:endCxn id="13" idx="1"/>
          </p:cNvCxnSpPr>
          <p:nvPr/>
        </p:nvCxnSpPr>
        <p:spPr>
          <a:xfrm rot="16200000" flipV="1">
            <a:off x="1091968" y="3218351"/>
            <a:ext cx="12700" cy="272868"/>
          </a:xfrm>
          <a:prstGeom prst="curvedConnector3">
            <a:avLst>
              <a:gd name="adj1" fmla="val 224498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126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>
            <a:extLst>
              <a:ext uri="{FF2B5EF4-FFF2-40B4-BE49-F238E27FC236}">
                <a16:creationId xmlns:a16="http://schemas.microsoft.com/office/drawing/2014/main" id="{06C2379C-80E3-4FD7-970E-B392FEEFBE76}"/>
              </a:ext>
            </a:extLst>
          </p:cNvPr>
          <p:cNvSpPr/>
          <p:nvPr/>
        </p:nvSpPr>
        <p:spPr>
          <a:xfrm>
            <a:off x="2055303" y="1317072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0</a:t>
            </a:r>
            <a:endParaRPr lang="zh-CN" altLang="en-US" dirty="0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FE578AC0-CAA8-4254-994D-636A64061373}"/>
              </a:ext>
            </a:extLst>
          </p:cNvPr>
          <p:cNvSpPr/>
          <p:nvPr/>
        </p:nvSpPr>
        <p:spPr>
          <a:xfrm>
            <a:off x="1419138" y="2308371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52BE786F-F686-4DA9-BF14-A0878254FC87}"/>
              </a:ext>
            </a:extLst>
          </p:cNvPr>
          <p:cNvSpPr/>
          <p:nvPr/>
        </p:nvSpPr>
        <p:spPr>
          <a:xfrm>
            <a:off x="2794933" y="2308371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1DAEFCBA-A1AB-44D4-88F7-846AC87B0F29}"/>
              </a:ext>
            </a:extLst>
          </p:cNvPr>
          <p:cNvSpPr/>
          <p:nvPr/>
        </p:nvSpPr>
        <p:spPr>
          <a:xfrm>
            <a:off x="899021" y="3298272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673B9233-0CB0-4347-8754-190589EC5C20}"/>
              </a:ext>
            </a:extLst>
          </p:cNvPr>
          <p:cNvSpPr/>
          <p:nvPr/>
        </p:nvSpPr>
        <p:spPr>
          <a:xfrm>
            <a:off x="2055303" y="3298272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E3922785-36A6-4A1B-B310-9934571422D5}"/>
              </a:ext>
            </a:extLst>
          </p:cNvPr>
          <p:cNvSpPr/>
          <p:nvPr/>
        </p:nvSpPr>
        <p:spPr>
          <a:xfrm>
            <a:off x="1669409" y="4432184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67896346-15EF-4F77-BCC6-694BBC29C31D}"/>
              </a:ext>
            </a:extLst>
          </p:cNvPr>
          <p:cNvSpPr/>
          <p:nvPr/>
        </p:nvSpPr>
        <p:spPr>
          <a:xfrm>
            <a:off x="2544662" y="4432184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95AE892B-8FB3-4C28-86A7-623D780C42DC}"/>
              </a:ext>
            </a:extLst>
          </p:cNvPr>
          <p:cNvSpPr/>
          <p:nvPr/>
        </p:nvSpPr>
        <p:spPr>
          <a:xfrm>
            <a:off x="3807431" y="3298272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8</a:t>
            </a:r>
            <a:endParaRPr lang="zh-CN" altLang="en-US" dirty="0"/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4D80B4C6-D0BE-44F9-8B63-BA7B6DC3B7EF}"/>
              </a:ext>
            </a:extLst>
          </p:cNvPr>
          <p:cNvCxnSpPr>
            <a:stCxn id="7" idx="3"/>
            <a:endCxn id="9" idx="0"/>
          </p:cNvCxnSpPr>
          <p:nvPr/>
        </p:nvCxnSpPr>
        <p:spPr>
          <a:xfrm flipH="1">
            <a:off x="1612085" y="1646453"/>
            <a:ext cx="499731" cy="661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26D1E464-01E2-49F8-8CEF-62CD284E1AC6}"/>
              </a:ext>
            </a:extLst>
          </p:cNvPr>
          <p:cNvCxnSpPr>
            <a:stCxn id="7" idx="5"/>
            <a:endCxn id="11" idx="0"/>
          </p:cNvCxnSpPr>
          <p:nvPr/>
        </p:nvCxnSpPr>
        <p:spPr>
          <a:xfrm>
            <a:off x="2384684" y="1646453"/>
            <a:ext cx="603196" cy="661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64F9B5F3-B070-4195-87E8-7FA79D67B1E8}"/>
              </a:ext>
            </a:extLst>
          </p:cNvPr>
          <p:cNvCxnSpPr>
            <a:cxnSpLocks/>
            <a:stCxn id="9" idx="3"/>
            <a:endCxn id="13" idx="0"/>
          </p:cNvCxnSpPr>
          <p:nvPr/>
        </p:nvCxnSpPr>
        <p:spPr>
          <a:xfrm flipH="1">
            <a:off x="1091968" y="2637752"/>
            <a:ext cx="383683" cy="6605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210AF077-E25D-4B32-B520-C195B2DF6888}"/>
              </a:ext>
            </a:extLst>
          </p:cNvPr>
          <p:cNvCxnSpPr>
            <a:cxnSpLocks/>
            <a:stCxn id="9" idx="5"/>
            <a:endCxn id="15" idx="0"/>
          </p:cNvCxnSpPr>
          <p:nvPr/>
        </p:nvCxnSpPr>
        <p:spPr>
          <a:xfrm>
            <a:off x="1748519" y="2637752"/>
            <a:ext cx="499731" cy="6605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4899C430-C191-46DB-B22F-13DF1D8FAFFF}"/>
              </a:ext>
            </a:extLst>
          </p:cNvPr>
          <p:cNvCxnSpPr>
            <a:cxnSpLocks/>
            <a:stCxn id="15" idx="3"/>
            <a:endCxn id="17" idx="0"/>
          </p:cNvCxnSpPr>
          <p:nvPr/>
        </p:nvCxnSpPr>
        <p:spPr>
          <a:xfrm flipH="1">
            <a:off x="1862356" y="3627653"/>
            <a:ext cx="249460" cy="80453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9BB67C5B-E7D1-472D-969C-1790543063E6}"/>
              </a:ext>
            </a:extLst>
          </p:cNvPr>
          <p:cNvCxnSpPr>
            <a:cxnSpLocks/>
            <a:stCxn id="15" idx="5"/>
            <a:endCxn id="19" idx="0"/>
          </p:cNvCxnSpPr>
          <p:nvPr/>
        </p:nvCxnSpPr>
        <p:spPr>
          <a:xfrm>
            <a:off x="2384684" y="3627653"/>
            <a:ext cx="352925" cy="80453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816D01D4-45A6-4CFE-ACC0-09539A4F400B}"/>
              </a:ext>
            </a:extLst>
          </p:cNvPr>
          <p:cNvCxnSpPr>
            <a:cxnSpLocks/>
            <a:stCxn id="11" idx="5"/>
            <a:endCxn id="21" idx="0"/>
          </p:cNvCxnSpPr>
          <p:nvPr/>
        </p:nvCxnSpPr>
        <p:spPr>
          <a:xfrm>
            <a:off x="3124314" y="2637752"/>
            <a:ext cx="876064" cy="6605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椭圆 45">
            <a:extLst>
              <a:ext uri="{FF2B5EF4-FFF2-40B4-BE49-F238E27FC236}">
                <a16:creationId xmlns:a16="http://schemas.microsoft.com/office/drawing/2014/main" id="{923A7170-D2E4-471E-A450-3DC043540961}"/>
              </a:ext>
            </a:extLst>
          </p:cNvPr>
          <p:cNvSpPr/>
          <p:nvPr/>
        </p:nvSpPr>
        <p:spPr>
          <a:xfrm>
            <a:off x="2882204" y="3298272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7</a:t>
            </a:r>
            <a:endParaRPr lang="zh-CN" altLang="en-US" dirty="0"/>
          </a:p>
        </p:txBody>
      </p: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DAEEE762-DD37-4506-8B81-29D8DA710C5C}"/>
              </a:ext>
            </a:extLst>
          </p:cNvPr>
          <p:cNvCxnSpPr>
            <a:cxnSpLocks/>
            <a:stCxn id="11" idx="3"/>
            <a:endCxn id="46" idx="0"/>
          </p:cNvCxnSpPr>
          <p:nvPr/>
        </p:nvCxnSpPr>
        <p:spPr>
          <a:xfrm>
            <a:off x="2851446" y="2637752"/>
            <a:ext cx="223705" cy="6605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DB1005E2-2C50-4A70-825F-389EC5CFF1F5}"/>
                  </a:ext>
                </a:extLst>
              </p:cNvPr>
              <p:cNvSpPr txBox="1"/>
              <p:nvPr/>
            </p:nvSpPr>
            <p:spPr>
              <a:xfrm>
                <a:off x="6406718" y="492126"/>
                <a:ext cx="49359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lit/>
                        </m:rP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{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2,5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4,5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3,7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6,7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,(0,8)</m:t>
                      </m:r>
                      <m:r>
                        <m:rPr>
                          <m:lit/>
                        </m:rP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DB1005E2-2C50-4A70-825F-389EC5CFF1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6718" y="492126"/>
                <a:ext cx="4935985" cy="461665"/>
              </a:xfrm>
              <a:prstGeom prst="rect">
                <a:avLst/>
              </a:prstGeom>
              <a:blipFill>
                <a:blip r:embed="rId2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3AA54B2E-1BA9-4691-9F30-9BD6E2656643}"/>
                  </a:ext>
                </a:extLst>
              </p:cNvPr>
              <p:cNvSpPr txBox="1"/>
              <p:nvPr/>
            </p:nvSpPr>
            <p:spPr>
              <a:xfrm>
                <a:off x="899021" y="5437943"/>
                <a:ext cx="314566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2,5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but 5 is not visited </a:t>
                </a: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3AA54B2E-1BA9-4691-9F30-9BD6E26566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021" y="5437943"/>
                <a:ext cx="3145669" cy="369332"/>
              </a:xfrm>
              <a:prstGeom prst="rect">
                <a:avLst/>
              </a:prstGeom>
              <a:blipFill>
                <a:blip r:embed="rId3"/>
                <a:stretch>
                  <a:fillRect t="-24590" r="-5039" b="-491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图片 21">
            <a:extLst>
              <a:ext uri="{FF2B5EF4-FFF2-40B4-BE49-F238E27FC236}">
                <a16:creationId xmlns:a16="http://schemas.microsoft.com/office/drawing/2014/main" id="{6B4F2CA9-3115-40FB-9DEB-0F55AA6375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922" y="1510019"/>
            <a:ext cx="4975538" cy="2999957"/>
          </a:xfrm>
          <a:prstGeom prst="rect">
            <a:avLst/>
          </a:prstGeom>
        </p:spPr>
      </p:pic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DD7CEDEB-2795-4A2D-9A29-02EBCFF71DDE}"/>
              </a:ext>
            </a:extLst>
          </p:cNvPr>
          <p:cNvGraphicFramePr>
            <a:graphicFrameLocks noGrp="1"/>
          </p:cNvGraphicFramePr>
          <p:nvPr/>
        </p:nvGraphicFramePr>
        <p:xfrm>
          <a:off x="4893102" y="1493079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LCA(0)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0FD58EB3-3081-43ED-8247-0EB782D6BBB0}"/>
              </a:ext>
            </a:extLst>
          </p:cNvPr>
          <p:cNvGraphicFramePr>
            <a:graphicFrameLocks noGrp="1"/>
          </p:cNvGraphicFramePr>
          <p:nvPr/>
        </p:nvGraphicFramePr>
        <p:xfrm>
          <a:off x="4893101" y="1858839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LCA(1)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DC8AF434-6278-45F8-9AD2-51236AC16DD1}"/>
              </a:ext>
            </a:extLst>
          </p:cNvPr>
          <p:cNvGraphicFramePr>
            <a:graphicFrameLocks noGrp="1"/>
          </p:cNvGraphicFramePr>
          <p:nvPr/>
        </p:nvGraphicFramePr>
        <p:xfrm>
          <a:off x="4893101" y="2224599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LCA(2)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4F652D56-6742-4DF9-97FA-246DCD9F2980}"/>
              </a:ext>
            </a:extLst>
          </p:cNvPr>
          <p:cNvGraphicFramePr>
            <a:graphicFrameLocks noGrp="1"/>
          </p:cNvGraphicFramePr>
          <p:nvPr/>
        </p:nvGraphicFramePr>
        <p:xfrm>
          <a:off x="4893101" y="2590359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cxnSp>
        <p:nvCxnSpPr>
          <p:cNvPr id="12" name="连接符: 曲线 11">
            <a:extLst>
              <a:ext uri="{FF2B5EF4-FFF2-40B4-BE49-F238E27FC236}">
                <a16:creationId xmlns:a16="http://schemas.microsoft.com/office/drawing/2014/main" id="{1F8DE4B0-579F-407C-BDF3-313C44A6F8BD}"/>
              </a:ext>
            </a:extLst>
          </p:cNvPr>
          <p:cNvCxnSpPr>
            <a:stCxn id="7" idx="7"/>
            <a:endCxn id="7" idx="1"/>
          </p:cNvCxnSpPr>
          <p:nvPr/>
        </p:nvCxnSpPr>
        <p:spPr>
          <a:xfrm rot="16200000" flipV="1">
            <a:off x="2248250" y="1237151"/>
            <a:ext cx="12700" cy="272868"/>
          </a:xfrm>
          <a:prstGeom prst="curvedConnector3">
            <a:avLst>
              <a:gd name="adj1" fmla="val 224498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1ADD169C-54E3-4670-A49B-ABF96D198534}"/>
              </a:ext>
            </a:extLst>
          </p:cNvPr>
          <p:cNvGraphicFramePr>
            <a:graphicFrameLocks noGrp="1"/>
          </p:cNvGraphicFramePr>
          <p:nvPr/>
        </p:nvGraphicFramePr>
        <p:xfrm>
          <a:off x="4901114" y="4086558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graphicFrame>
        <p:nvGraphicFramePr>
          <p:cNvPr id="16" name="表格 15">
            <a:extLst>
              <a:ext uri="{FF2B5EF4-FFF2-40B4-BE49-F238E27FC236}">
                <a16:creationId xmlns:a16="http://schemas.microsoft.com/office/drawing/2014/main" id="{AD95A1D7-FC3A-40B4-81BA-93755E98C9BC}"/>
              </a:ext>
            </a:extLst>
          </p:cNvPr>
          <p:cNvGraphicFramePr>
            <a:graphicFrameLocks noGrp="1"/>
          </p:cNvGraphicFramePr>
          <p:nvPr/>
        </p:nvGraphicFramePr>
        <p:xfrm>
          <a:off x="4901113" y="4452318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graphicFrame>
        <p:nvGraphicFramePr>
          <p:cNvPr id="18" name="表格 17">
            <a:extLst>
              <a:ext uri="{FF2B5EF4-FFF2-40B4-BE49-F238E27FC236}">
                <a16:creationId xmlns:a16="http://schemas.microsoft.com/office/drawing/2014/main" id="{A2E04867-A6C0-4699-9C66-8CC85B4518BB}"/>
              </a:ext>
            </a:extLst>
          </p:cNvPr>
          <p:cNvGraphicFramePr>
            <a:graphicFrameLocks noGrp="1"/>
          </p:cNvGraphicFramePr>
          <p:nvPr/>
        </p:nvGraphicFramePr>
        <p:xfrm>
          <a:off x="4901113" y="4818078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graphicFrame>
        <p:nvGraphicFramePr>
          <p:cNvPr id="20" name="表格 19">
            <a:extLst>
              <a:ext uri="{FF2B5EF4-FFF2-40B4-BE49-F238E27FC236}">
                <a16:creationId xmlns:a16="http://schemas.microsoft.com/office/drawing/2014/main" id="{B564DD25-D4A2-4324-BDC6-FAD6BD87C84A}"/>
              </a:ext>
            </a:extLst>
          </p:cNvPr>
          <p:cNvGraphicFramePr>
            <a:graphicFrameLocks noGrp="1"/>
          </p:cNvGraphicFramePr>
          <p:nvPr/>
        </p:nvGraphicFramePr>
        <p:xfrm>
          <a:off x="4901113" y="5173382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sp>
        <p:nvSpPr>
          <p:cNvPr id="23" name="标注: 线形 22">
            <a:extLst>
              <a:ext uri="{FF2B5EF4-FFF2-40B4-BE49-F238E27FC236}">
                <a16:creationId xmlns:a16="http://schemas.microsoft.com/office/drawing/2014/main" id="{94E8BE0B-8201-41A1-8517-0752927B5848}"/>
              </a:ext>
            </a:extLst>
          </p:cNvPr>
          <p:cNvSpPr/>
          <p:nvPr/>
        </p:nvSpPr>
        <p:spPr>
          <a:xfrm>
            <a:off x="6286521" y="4140374"/>
            <a:ext cx="323488" cy="258128"/>
          </a:xfrm>
          <a:prstGeom prst="borderCallout1">
            <a:avLst>
              <a:gd name="adj1" fmla="val 18750"/>
              <a:gd name="adj2" fmla="val -8333"/>
              <a:gd name="adj3" fmla="val 54033"/>
              <a:gd name="adj4" fmla="val -3216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连接符: 曲线 3">
            <a:extLst>
              <a:ext uri="{FF2B5EF4-FFF2-40B4-BE49-F238E27FC236}">
                <a16:creationId xmlns:a16="http://schemas.microsoft.com/office/drawing/2014/main" id="{379572E9-7FAF-4AC4-AD5A-1DF2D8D5BE18}"/>
              </a:ext>
            </a:extLst>
          </p:cNvPr>
          <p:cNvCxnSpPr>
            <a:stCxn id="9" idx="7"/>
            <a:endCxn id="9" idx="1"/>
          </p:cNvCxnSpPr>
          <p:nvPr/>
        </p:nvCxnSpPr>
        <p:spPr>
          <a:xfrm rot="16200000" flipV="1">
            <a:off x="1612085" y="2228450"/>
            <a:ext cx="12700" cy="272868"/>
          </a:xfrm>
          <a:prstGeom prst="curvedConnector3">
            <a:avLst>
              <a:gd name="adj1" fmla="val 224498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标注: 线形 9">
            <a:extLst>
              <a:ext uri="{FF2B5EF4-FFF2-40B4-BE49-F238E27FC236}">
                <a16:creationId xmlns:a16="http://schemas.microsoft.com/office/drawing/2014/main" id="{20268736-73AF-466D-98E5-5F489836CEAA}"/>
              </a:ext>
            </a:extLst>
          </p:cNvPr>
          <p:cNvSpPr/>
          <p:nvPr/>
        </p:nvSpPr>
        <p:spPr>
          <a:xfrm>
            <a:off x="6294533" y="4496067"/>
            <a:ext cx="323488" cy="258128"/>
          </a:xfrm>
          <a:prstGeom prst="borderCallout1">
            <a:avLst>
              <a:gd name="adj1" fmla="val 18750"/>
              <a:gd name="adj2" fmla="val -8333"/>
              <a:gd name="adj3" fmla="val 54033"/>
              <a:gd name="adj4" fmla="val -3216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标注: 线形 2">
            <a:extLst>
              <a:ext uri="{FF2B5EF4-FFF2-40B4-BE49-F238E27FC236}">
                <a16:creationId xmlns:a16="http://schemas.microsoft.com/office/drawing/2014/main" id="{A71A3B88-BE9E-450F-91CF-8EE9F98B147E}"/>
              </a:ext>
            </a:extLst>
          </p:cNvPr>
          <p:cNvSpPr/>
          <p:nvPr/>
        </p:nvSpPr>
        <p:spPr>
          <a:xfrm>
            <a:off x="6294533" y="4851760"/>
            <a:ext cx="323488" cy="258128"/>
          </a:xfrm>
          <a:prstGeom prst="borderCallout1">
            <a:avLst>
              <a:gd name="adj1" fmla="val 18750"/>
              <a:gd name="adj2" fmla="val -8333"/>
              <a:gd name="adj3" fmla="val 54033"/>
              <a:gd name="adj4" fmla="val -3216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连接符: 曲线 25">
            <a:extLst>
              <a:ext uri="{FF2B5EF4-FFF2-40B4-BE49-F238E27FC236}">
                <a16:creationId xmlns:a16="http://schemas.microsoft.com/office/drawing/2014/main" id="{B57E424E-0463-4995-BDDF-A0B3D96B983A}"/>
              </a:ext>
            </a:extLst>
          </p:cNvPr>
          <p:cNvCxnSpPr>
            <a:stCxn id="13" idx="7"/>
            <a:endCxn id="13" idx="1"/>
          </p:cNvCxnSpPr>
          <p:nvPr/>
        </p:nvCxnSpPr>
        <p:spPr>
          <a:xfrm rot="16200000" flipV="1">
            <a:off x="1091968" y="3218351"/>
            <a:ext cx="12700" cy="272868"/>
          </a:xfrm>
          <a:prstGeom prst="curvedConnector3">
            <a:avLst>
              <a:gd name="adj1" fmla="val 224498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9386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>
            <a:extLst>
              <a:ext uri="{FF2B5EF4-FFF2-40B4-BE49-F238E27FC236}">
                <a16:creationId xmlns:a16="http://schemas.microsoft.com/office/drawing/2014/main" id="{06C2379C-80E3-4FD7-970E-B392FEEFBE76}"/>
              </a:ext>
            </a:extLst>
          </p:cNvPr>
          <p:cNvSpPr/>
          <p:nvPr/>
        </p:nvSpPr>
        <p:spPr>
          <a:xfrm>
            <a:off x="2055303" y="1317072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0</a:t>
            </a:r>
            <a:endParaRPr lang="zh-CN" altLang="en-US" dirty="0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FE578AC0-CAA8-4254-994D-636A64061373}"/>
              </a:ext>
            </a:extLst>
          </p:cNvPr>
          <p:cNvSpPr/>
          <p:nvPr/>
        </p:nvSpPr>
        <p:spPr>
          <a:xfrm>
            <a:off x="1419138" y="2308371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52BE786F-F686-4DA9-BF14-A0878254FC87}"/>
              </a:ext>
            </a:extLst>
          </p:cNvPr>
          <p:cNvSpPr/>
          <p:nvPr/>
        </p:nvSpPr>
        <p:spPr>
          <a:xfrm>
            <a:off x="2794933" y="2308371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1DAEFCBA-A1AB-44D4-88F7-846AC87B0F29}"/>
              </a:ext>
            </a:extLst>
          </p:cNvPr>
          <p:cNvSpPr/>
          <p:nvPr/>
        </p:nvSpPr>
        <p:spPr>
          <a:xfrm>
            <a:off x="899021" y="3298272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673B9233-0CB0-4347-8754-190589EC5C20}"/>
              </a:ext>
            </a:extLst>
          </p:cNvPr>
          <p:cNvSpPr/>
          <p:nvPr/>
        </p:nvSpPr>
        <p:spPr>
          <a:xfrm>
            <a:off x="2055303" y="3298272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E3922785-36A6-4A1B-B310-9934571422D5}"/>
              </a:ext>
            </a:extLst>
          </p:cNvPr>
          <p:cNvSpPr/>
          <p:nvPr/>
        </p:nvSpPr>
        <p:spPr>
          <a:xfrm>
            <a:off x="1669409" y="4432184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67896346-15EF-4F77-BCC6-694BBC29C31D}"/>
              </a:ext>
            </a:extLst>
          </p:cNvPr>
          <p:cNvSpPr/>
          <p:nvPr/>
        </p:nvSpPr>
        <p:spPr>
          <a:xfrm>
            <a:off x="2544662" y="4432184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95AE892B-8FB3-4C28-86A7-623D780C42DC}"/>
              </a:ext>
            </a:extLst>
          </p:cNvPr>
          <p:cNvSpPr/>
          <p:nvPr/>
        </p:nvSpPr>
        <p:spPr>
          <a:xfrm>
            <a:off x="3807431" y="3298272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8</a:t>
            </a:r>
            <a:endParaRPr lang="zh-CN" altLang="en-US" dirty="0"/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4D80B4C6-D0BE-44F9-8B63-BA7B6DC3B7EF}"/>
              </a:ext>
            </a:extLst>
          </p:cNvPr>
          <p:cNvCxnSpPr>
            <a:stCxn id="7" idx="3"/>
            <a:endCxn id="9" idx="0"/>
          </p:cNvCxnSpPr>
          <p:nvPr/>
        </p:nvCxnSpPr>
        <p:spPr>
          <a:xfrm flipH="1">
            <a:off x="1612085" y="1646453"/>
            <a:ext cx="499731" cy="661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26D1E464-01E2-49F8-8CEF-62CD284E1AC6}"/>
              </a:ext>
            </a:extLst>
          </p:cNvPr>
          <p:cNvCxnSpPr>
            <a:stCxn id="7" idx="5"/>
            <a:endCxn id="11" idx="0"/>
          </p:cNvCxnSpPr>
          <p:nvPr/>
        </p:nvCxnSpPr>
        <p:spPr>
          <a:xfrm>
            <a:off x="2384684" y="1646453"/>
            <a:ext cx="603196" cy="661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64F9B5F3-B070-4195-87E8-7FA79D67B1E8}"/>
              </a:ext>
            </a:extLst>
          </p:cNvPr>
          <p:cNvCxnSpPr>
            <a:cxnSpLocks/>
            <a:stCxn id="9" idx="3"/>
            <a:endCxn id="13" idx="0"/>
          </p:cNvCxnSpPr>
          <p:nvPr/>
        </p:nvCxnSpPr>
        <p:spPr>
          <a:xfrm flipH="1">
            <a:off x="1091968" y="2637752"/>
            <a:ext cx="383683" cy="6605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210AF077-E25D-4B32-B520-C195B2DF6888}"/>
              </a:ext>
            </a:extLst>
          </p:cNvPr>
          <p:cNvCxnSpPr>
            <a:cxnSpLocks/>
            <a:stCxn id="9" idx="5"/>
            <a:endCxn id="15" idx="0"/>
          </p:cNvCxnSpPr>
          <p:nvPr/>
        </p:nvCxnSpPr>
        <p:spPr>
          <a:xfrm>
            <a:off x="1748519" y="2637752"/>
            <a:ext cx="499731" cy="6605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4899C430-C191-46DB-B22F-13DF1D8FAFFF}"/>
              </a:ext>
            </a:extLst>
          </p:cNvPr>
          <p:cNvCxnSpPr>
            <a:cxnSpLocks/>
            <a:stCxn id="15" idx="3"/>
            <a:endCxn id="17" idx="0"/>
          </p:cNvCxnSpPr>
          <p:nvPr/>
        </p:nvCxnSpPr>
        <p:spPr>
          <a:xfrm flipH="1">
            <a:off x="1862356" y="3627653"/>
            <a:ext cx="249460" cy="80453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9BB67C5B-E7D1-472D-969C-1790543063E6}"/>
              </a:ext>
            </a:extLst>
          </p:cNvPr>
          <p:cNvCxnSpPr>
            <a:cxnSpLocks/>
            <a:stCxn id="15" idx="5"/>
            <a:endCxn id="19" idx="0"/>
          </p:cNvCxnSpPr>
          <p:nvPr/>
        </p:nvCxnSpPr>
        <p:spPr>
          <a:xfrm>
            <a:off x="2384684" y="3627653"/>
            <a:ext cx="352925" cy="80453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816D01D4-45A6-4CFE-ACC0-09539A4F400B}"/>
              </a:ext>
            </a:extLst>
          </p:cNvPr>
          <p:cNvCxnSpPr>
            <a:cxnSpLocks/>
            <a:stCxn id="11" idx="5"/>
            <a:endCxn id="21" idx="0"/>
          </p:cNvCxnSpPr>
          <p:nvPr/>
        </p:nvCxnSpPr>
        <p:spPr>
          <a:xfrm>
            <a:off x="3124314" y="2637752"/>
            <a:ext cx="876064" cy="6605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椭圆 45">
            <a:extLst>
              <a:ext uri="{FF2B5EF4-FFF2-40B4-BE49-F238E27FC236}">
                <a16:creationId xmlns:a16="http://schemas.microsoft.com/office/drawing/2014/main" id="{923A7170-D2E4-471E-A450-3DC043540961}"/>
              </a:ext>
            </a:extLst>
          </p:cNvPr>
          <p:cNvSpPr/>
          <p:nvPr/>
        </p:nvSpPr>
        <p:spPr>
          <a:xfrm>
            <a:off x="2882204" y="3298272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7</a:t>
            </a:r>
            <a:endParaRPr lang="zh-CN" altLang="en-US" dirty="0"/>
          </a:p>
        </p:txBody>
      </p: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DAEEE762-DD37-4506-8B81-29D8DA710C5C}"/>
              </a:ext>
            </a:extLst>
          </p:cNvPr>
          <p:cNvCxnSpPr>
            <a:cxnSpLocks/>
            <a:stCxn id="11" idx="3"/>
            <a:endCxn id="46" idx="0"/>
          </p:cNvCxnSpPr>
          <p:nvPr/>
        </p:nvCxnSpPr>
        <p:spPr>
          <a:xfrm>
            <a:off x="2851446" y="2637752"/>
            <a:ext cx="223705" cy="6605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DB1005E2-2C50-4A70-825F-389EC5CFF1F5}"/>
                  </a:ext>
                </a:extLst>
              </p:cNvPr>
              <p:cNvSpPr txBox="1"/>
              <p:nvPr/>
            </p:nvSpPr>
            <p:spPr>
              <a:xfrm>
                <a:off x="6406718" y="492126"/>
                <a:ext cx="49359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lit/>
                        </m:rP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{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2,5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4,5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3,7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6,7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,(0,8)</m:t>
                      </m:r>
                      <m:r>
                        <m:rPr>
                          <m:lit/>
                        </m:rP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DB1005E2-2C50-4A70-825F-389EC5CFF1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6718" y="492126"/>
                <a:ext cx="4935985" cy="461665"/>
              </a:xfrm>
              <a:prstGeom prst="rect">
                <a:avLst/>
              </a:prstGeom>
              <a:blipFill>
                <a:blip r:embed="rId2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图片 21">
            <a:extLst>
              <a:ext uri="{FF2B5EF4-FFF2-40B4-BE49-F238E27FC236}">
                <a16:creationId xmlns:a16="http://schemas.microsoft.com/office/drawing/2014/main" id="{6B4F2CA9-3115-40FB-9DEB-0F55AA6375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922" y="1510019"/>
            <a:ext cx="4975538" cy="2999957"/>
          </a:xfrm>
          <a:prstGeom prst="rect">
            <a:avLst/>
          </a:prstGeom>
        </p:spPr>
      </p:pic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DD7CEDEB-2795-4A2D-9A29-02EBCFF71DDE}"/>
              </a:ext>
            </a:extLst>
          </p:cNvPr>
          <p:cNvGraphicFramePr>
            <a:graphicFrameLocks noGrp="1"/>
          </p:cNvGraphicFramePr>
          <p:nvPr/>
        </p:nvGraphicFramePr>
        <p:xfrm>
          <a:off x="4893102" y="1493079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LCA(0)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0FD58EB3-3081-43ED-8247-0EB782D6BBB0}"/>
              </a:ext>
            </a:extLst>
          </p:cNvPr>
          <p:cNvGraphicFramePr>
            <a:graphicFrameLocks noGrp="1"/>
          </p:cNvGraphicFramePr>
          <p:nvPr/>
        </p:nvGraphicFramePr>
        <p:xfrm>
          <a:off x="4893101" y="1858839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LCA(1)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DC8AF434-6278-45F8-9AD2-51236AC16D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06895"/>
              </p:ext>
            </p:extLst>
          </p:nvPr>
        </p:nvGraphicFramePr>
        <p:xfrm>
          <a:off x="4893101" y="2224599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4F652D56-6742-4DF9-97FA-246DCD9F2980}"/>
              </a:ext>
            </a:extLst>
          </p:cNvPr>
          <p:cNvGraphicFramePr>
            <a:graphicFrameLocks noGrp="1"/>
          </p:cNvGraphicFramePr>
          <p:nvPr/>
        </p:nvGraphicFramePr>
        <p:xfrm>
          <a:off x="4893101" y="2590359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cxnSp>
        <p:nvCxnSpPr>
          <p:cNvPr id="12" name="连接符: 曲线 11">
            <a:extLst>
              <a:ext uri="{FF2B5EF4-FFF2-40B4-BE49-F238E27FC236}">
                <a16:creationId xmlns:a16="http://schemas.microsoft.com/office/drawing/2014/main" id="{1F8DE4B0-579F-407C-BDF3-313C44A6F8BD}"/>
              </a:ext>
            </a:extLst>
          </p:cNvPr>
          <p:cNvCxnSpPr>
            <a:stCxn id="7" idx="7"/>
            <a:endCxn id="7" idx="1"/>
          </p:cNvCxnSpPr>
          <p:nvPr/>
        </p:nvCxnSpPr>
        <p:spPr>
          <a:xfrm rot="16200000" flipV="1">
            <a:off x="2248250" y="1237151"/>
            <a:ext cx="12700" cy="272868"/>
          </a:xfrm>
          <a:prstGeom prst="curvedConnector3">
            <a:avLst>
              <a:gd name="adj1" fmla="val 224498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1ADD169C-54E3-4670-A49B-ABF96D198534}"/>
              </a:ext>
            </a:extLst>
          </p:cNvPr>
          <p:cNvGraphicFramePr>
            <a:graphicFrameLocks noGrp="1"/>
          </p:cNvGraphicFramePr>
          <p:nvPr/>
        </p:nvGraphicFramePr>
        <p:xfrm>
          <a:off x="4901114" y="4086558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graphicFrame>
        <p:nvGraphicFramePr>
          <p:cNvPr id="16" name="表格 15">
            <a:extLst>
              <a:ext uri="{FF2B5EF4-FFF2-40B4-BE49-F238E27FC236}">
                <a16:creationId xmlns:a16="http://schemas.microsoft.com/office/drawing/2014/main" id="{AD95A1D7-FC3A-40B4-81BA-93755E98C9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43434"/>
              </p:ext>
            </p:extLst>
          </p:nvPr>
        </p:nvGraphicFramePr>
        <p:xfrm>
          <a:off x="4901113" y="4452318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1 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graphicFrame>
        <p:nvGraphicFramePr>
          <p:cNvPr id="18" name="表格 17">
            <a:extLst>
              <a:ext uri="{FF2B5EF4-FFF2-40B4-BE49-F238E27FC236}">
                <a16:creationId xmlns:a16="http://schemas.microsoft.com/office/drawing/2014/main" id="{A2E04867-A6C0-4699-9C66-8CC85B4518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630657"/>
              </p:ext>
            </p:extLst>
          </p:nvPr>
        </p:nvGraphicFramePr>
        <p:xfrm>
          <a:off x="4901113" y="4818078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graphicFrame>
        <p:nvGraphicFramePr>
          <p:cNvPr id="20" name="表格 19">
            <a:extLst>
              <a:ext uri="{FF2B5EF4-FFF2-40B4-BE49-F238E27FC236}">
                <a16:creationId xmlns:a16="http://schemas.microsoft.com/office/drawing/2014/main" id="{B564DD25-D4A2-4324-BDC6-FAD6BD87C84A}"/>
              </a:ext>
            </a:extLst>
          </p:cNvPr>
          <p:cNvGraphicFramePr>
            <a:graphicFrameLocks noGrp="1"/>
          </p:cNvGraphicFramePr>
          <p:nvPr/>
        </p:nvGraphicFramePr>
        <p:xfrm>
          <a:off x="4901113" y="5173382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sp>
        <p:nvSpPr>
          <p:cNvPr id="23" name="标注: 线形 22">
            <a:extLst>
              <a:ext uri="{FF2B5EF4-FFF2-40B4-BE49-F238E27FC236}">
                <a16:creationId xmlns:a16="http://schemas.microsoft.com/office/drawing/2014/main" id="{94E8BE0B-8201-41A1-8517-0752927B5848}"/>
              </a:ext>
            </a:extLst>
          </p:cNvPr>
          <p:cNvSpPr/>
          <p:nvPr/>
        </p:nvSpPr>
        <p:spPr>
          <a:xfrm>
            <a:off x="6286521" y="4140374"/>
            <a:ext cx="323488" cy="258128"/>
          </a:xfrm>
          <a:prstGeom prst="borderCallout1">
            <a:avLst>
              <a:gd name="adj1" fmla="val 18750"/>
              <a:gd name="adj2" fmla="val -8333"/>
              <a:gd name="adj3" fmla="val 54033"/>
              <a:gd name="adj4" fmla="val -3216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连接符: 曲线 3">
            <a:extLst>
              <a:ext uri="{FF2B5EF4-FFF2-40B4-BE49-F238E27FC236}">
                <a16:creationId xmlns:a16="http://schemas.microsoft.com/office/drawing/2014/main" id="{379572E9-7FAF-4AC4-AD5A-1DF2D8D5BE18}"/>
              </a:ext>
            </a:extLst>
          </p:cNvPr>
          <p:cNvCxnSpPr>
            <a:stCxn id="9" idx="7"/>
            <a:endCxn id="9" idx="1"/>
          </p:cNvCxnSpPr>
          <p:nvPr/>
        </p:nvCxnSpPr>
        <p:spPr>
          <a:xfrm rot="16200000" flipV="1">
            <a:off x="1612085" y="2228450"/>
            <a:ext cx="12700" cy="272868"/>
          </a:xfrm>
          <a:prstGeom prst="curvedConnector3">
            <a:avLst>
              <a:gd name="adj1" fmla="val 224498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标注: 线形 9">
            <a:extLst>
              <a:ext uri="{FF2B5EF4-FFF2-40B4-BE49-F238E27FC236}">
                <a16:creationId xmlns:a16="http://schemas.microsoft.com/office/drawing/2014/main" id="{20268736-73AF-466D-98E5-5F489836CEAA}"/>
              </a:ext>
            </a:extLst>
          </p:cNvPr>
          <p:cNvSpPr/>
          <p:nvPr/>
        </p:nvSpPr>
        <p:spPr>
          <a:xfrm>
            <a:off x="6294533" y="4496067"/>
            <a:ext cx="323488" cy="258128"/>
          </a:xfrm>
          <a:prstGeom prst="borderCallout1">
            <a:avLst>
              <a:gd name="adj1" fmla="val 18750"/>
              <a:gd name="adj2" fmla="val -8333"/>
              <a:gd name="adj3" fmla="val 54033"/>
              <a:gd name="adj4" fmla="val -3216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连接符: 曲线 28">
            <a:extLst>
              <a:ext uri="{FF2B5EF4-FFF2-40B4-BE49-F238E27FC236}">
                <a16:creationId xmlns:a16="http://schemas.microsoft.com/office/drawing/2014/main" id="{48FBEFB6-645C-458C-8252-345E02E74428}"/>
              </a:ext>
            </a:extLst>
          </p:cNvPr>
          <p:cNvCxnSpPr>
            <a:stCxn id="13" idx="1"/>
            <a:endCxn id="9" idx="2"/>
          </p:cNvCxnSpPr>
          <p:nvPr/>
        </p:nvCxnSpPr>
        <p:spPr>
          <a:xfrm rot="5400000" flipH="1" flipV="1">
            <a:off x="760603" y="2696250"/>
            <a:ext cx="853467" cy="463604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0770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>
            <a:extLst>
              <a:ext uri="{FF2B5EF4-FFF2-40B4-BE49-F238E27FC236}">
                <a16:creationId xmlns:a16="http://schemas.microsoft.com/office/drawing/2014/main" id="{06C2379C-80E3-4FD7-970E-B392FEEFBE76}"/>
              </a:ext>
            </a:extLst>
          </p:cNvPr>
          <p:cNvSpPr/>
          <p:nvPr/>
        </p:nvSpPr>
        <p:spPr>
          <a:xfrm>
            <a:off x="2055303" y="1317072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0</a:t>
            </a:r>
            <a:endParaRPr lang="zh-CN" altLang="en-US" dirty="0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FE578AC0-CAA8-4254-994D-636A64061373}"/>
              </a:ext>
            </a:extLst>
          </p:cNvPr>
          <p:cNvSpPr/>
          <p:nvPr/>
        </p:nvSpPr>
        <p:spPr>
          <a:xfrm>
            <a:off x="1419138" y="2308371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52BE786F-F686-4DA9-BF14-A0878254FC87}"/>
              </a:ext>
            </a:extLst>
          </p:cNvPr>
          <p:cNvSpPr/>
          <p:nvPr/>
        </p:nvSpPr>
        <p:spPr>
          <a:xfrm>
            <a:off x="2794933" y="2308371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1DAEFCBA-A1AB-44D4-88F7-846AC87B0F29}"/>
              </a:ext>
            </a:extLst>
          </p:cNvPr>
          <p:cNvSpPr/>
          <p:nvPr/>
        </p:nvSpPr>
        <p:spPr>
          <a:xfrm>
            <a:off x="899021" y="3298272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673B9233-0CB0-4347-8754-190589EC5C20}"/>
              </a:ext>
            </a:extLst>
          </p:cNvPr>
          <p:cNvSpPr/>
          <p:nvPr/>
        </p:nvSpPr>
        <p:spPr>
          <a:xfrm>
            <a:off x="2055303" y="3298272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E3922785-36A6-4A1B-B310-9934571422D5}"/>
              </a:ext>
            </a:extLst>
          </p:cNvPr>
          <p:cNvSpPr/>
          <p:nvPr/>
        </p:nvSpPr>
        <p:spPr>
          <a:xfrm>
            <a:off x="1669409" y="4432184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67896346-15EF-4F77-BCC6-694BBC29C31D}"/>
              </a:ext>
            </a:extLst>
          </p:cNvPr>
          <p:cNvSpPr/>
          <p:nvPr/>
        </p:nvSpPr>
        <p:spPr>
          <a:xfrm>
            <a:off x="2544662" y="4432184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95AE892B-8FB3-4C28-86A7-623D780C42DC}"/>
              </a:ext>
            </a:extLst>
          </p:cNvPr>
          <p:cNvSpPr/>
          <p:nvPr/>
        </p:nvSpPr>
        <p:spPr>
          <a:xfrm>
            <a:off x="3807431" y="3298272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8</a:t>
            </a:r>
            <a:endParaRPr lang="zh-CN" altLang="en-US" dirty="0"/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4D80B4C6-D0BE-44F9-8B63-BA7B6DC3B7EF}"/>
              </a:ext>
            </a:extLst>
          </p:cNvPr>
          <p:cNvCxnSpPr>
            <a:stCxn id="7" idx="3"/>
            <a:endCxn id="9" idx="0"/>
          </p:cNvCxnSpPr>
          <p:nvPr/>
        </p:nvCxnSpPr>
        <p:spPr>
          <a:xfrm flipH="1">
            <a:off x="1612085" y="1646453"/>
            <a:ext cx="499731" cy="661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26D1E464-01E2-49F8-8CEF-62CD284E1AC6}"/>
              </a:ext>
            </a:extLst>
          </p:cNvPr>
          <p:cNvCxnSpPr>
            <a:stCxn id="7" idx="5"/>
            <a:endCxn id="11" idx="0"/>
          </p:cNvCxnSpPr>
          <p:nvPr/>
        </p:nvCxnSpPr>
        <p:spPr>
          <a:xfrm>
            <a:off x="2384684" y="1646453"/>
            <a:ext cx="603196" cy="661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64F9B5F3-B070-4195-87E8-7FA79D67B1E8}"/>
              </a:ext>
            </a:extLst>
          </p:cNvPr>
          <p:cNvCxnSpPr>
            <a:cxnSpLocks/>
            <a:stCxn id="9" idx="3"/>
            <a:endCxn id="13" idx="0"/>
          </p:cNvCxnSpPr>
          <p:nvPr/>
        </p:nvCxnSpPr>
        <p:spPr>
          <a:xfrm flipH="1">
            <a:off x="1091968" y="2637752"/>
            <a:ext cx="383683" cy="6605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210AF077-E25D-4B32-B520-C195B2DF6888}"/>
              </a:ext>
            </a:extLst>
          </p:cNvPr>
          <p:cNvCxnSpPr>
            <a:cxnSpLocks/>
            <a:stCxn id="9" idx="5"/>
            <a:endCxn id="15" idx="0"/>
          </p:cNvCxnSpPr>
          <p:nvPr/>
        </p:nvCxnSpPr>
        <p:spPr>
          <a:xfrm>
            <a:off x="1748519" y="2637752"/>
            <a:ext cx="499731" cy="6605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4899C430-C191-46DB-B22F-13DF1D8FAFFF}"/>
              </a:ext>
            </a:extLst>
          </p:cNvPr>
          <p:cNvCxnSpPr>
            <a:cxnSpLocks/>
            <a:stCxn id="15" idx="3"/>
            <a:endCxn id="17" idx="0"/>
          </p:cNvCxnSpPr>
          <p:nvPr/>
        </p:nvCxnSpPr>
        <p:spPr>
          <a:xfrm flipH="1">
            <a:off x="1862356" y="3627653"/>
            <a:ext cx="249460" cy="80453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9BB67C5B-E7D1-472D-969C-1790543063E6}"/>
              </a:ext>
            </a:extLst>
          </p:cNvPr>
          <p:cNvCxnSpPr>
            <a:cxnSpLocks/>
            <a:stCxn id="15" idx="5"/>
            <a:endCxn id="19" idx="0"/>
          </p:cNvCxnSpPr>
          <p:nvPr/>
        </p:nvCxnSpPr>
        <p:spPr>
          <a:xfrm>
            <a:off x="2384684" y="3627653"/>
            <a:ext cx="352925" cy="80453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816D01D4-45A6-4CFE-ACC0-09539A4F400B}"/>
              </a:ext>
            </a:extLst>
          </p:cNvPr>
          <p:cNvCxnSpPr>
            <a:cxnSpLocks/>
            <a:stCxn id="11" idx="5"/>
            <a:endCxn id="21" idx="0"/>
          </p:cNvCxnSpPr>
          <p:nvPr/>
        </p:nvCxnSpPr>
        <p:spPr>
          <a:xfrm>
            <a:off x="3124314" y="2637752"/>
            <a:ext cx="876064" cy="6605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椭圆 45">
            <a:extLst>
              <a:ext uri="{FF2B5EF4-FFF2-40B4-BE49-F238E27FC236}">
                <a16:creationId xmlns:a16="http://schemas.microsoft.com/office/drawing/2014/main" id="{923A7170-D2E4-471E-A450-3DC043540961}"/>
              </a:ext>
            </a:extLst>
          </p:cNvPr>
          <p:cNvSpPr/>
          <p:nvPr/>
        </p:nvSpPr>
        <p:spPr>
          <a:xfrm>
            <a:off x="2882204" y="3298272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7</a:t>
            </a:r>
            <a:endParaRPr lang="zh-CN" altLang="en-US" dirty="0"/>
          </a:p>
        </p:txBody>
      </p: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DAEEE762-DD37-4506-8B81-29D8DA710C5C}"/>
              </a:ext>
            </a:extLst>
          </p:cNvPr>
          <p:cNvCxnSpPr>
            <a:cxnSpLocks/>
            <a:stCxn id="11" idx="3"/>
            <a:endCxn id="46" idx="0"/>
          </p:cNvCxnSpPr>
          <p:nvPr/>
        </p:nvCxnSpPr>
        <p:spPr>
          <a:xfrm>
            <a:off x="2851446" y="2637752"/>
            <a:ext cx="223705" cy="6605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DB1005E2-2C50-4A70-825F-389EC5CFF1F5}"/>
                  </a:ext>
                </a:extLst>
              </p:cNvPr>
              <p:cNvSpPr txBox="1"/>
              <p:nvPr/>
            </p:nvSpPr>
            <p:spPr>
              <a:xfrm>
                <a:off x="6406718" y="492126"/>
                <a:ext cx="49359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lit/>
                        </m:rP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{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2,5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4,5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3,7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6,7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,(0,8)</m:t>
                      </m:r>
                      <m:r>
                        <m:rPr>
                          <m:lit/>
                        </m:rP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DB1005E2-2C50-4A70-825F-389EC5CFF1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6718" y="492126"/>
                <a:ext cx="4935985" cy="461665"/>
              </a:xfrm>
              <a:prstGeom prst="rect">
                <a:avLst/>
              </a:prstGeom>
              <a:blipFill>
                <a:blip r:embed="rId2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图片 21">
            <a:extLst>
              <a:ext uri="{FF2B5EF4-FFF2-40B4-BE49-F238E27FC236}">
                <a16:creationId xmlns:a16="http://schemas.microsoft.com/office/drawing/2014/main" id="{6B4F2CA9-3115-40FB-9DEB-0F55AA6375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922" y="1510019"/>
            <a:ext cx="4975538" cy="2999957"/>
          </a:xfrm>
          <a:prstGeom prst="rect">
            <a:avLst/>
          </a:prstGeom>
        </p:spPr>
      </p:pic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DD7CEDEB-2795-4A2D-9A29-02EBCFF71DDE}"/>
              </a:ext>
            </a:extLst>
          </p:cNvPr>
          <p:cNvGraphicFramePr>
            <a:graphicFrameLocks noGrp="1"/>
          </p:cNvGraphicFramePr>
          <p:nvPr/>
        </p:nvGraphicFramePr>
        <p:xfrm>
          <a:off x="4893102" y="1493079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LCA(0)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0FD58EB3-3081-43ED-8247-0EB782D6BBB0}"/>
              </a:ext>
            </a:extLst>
          </p:cNvPr>
          <p:cNvGraphicFramePr>
            <a:graphicFrameLocks noGrp="1"/>
          </p:cNvGraphicFramePr>
          <p:nvPr/>
        </p:nvGraphicFramePr>
        <p:xfrm>
          <a:off x="4893101" y="1858839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LCA(1)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DC8AF434-6278-45F8-9AD2-51236AC16D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253969"/>
              </p:ext>
            </p:extLst>
          </p:nvPr>
        </p:nvGraphicFramePr>
        <p:xfrm>
          <a:off x="4893101" y="2224599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LCA(3)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4F652D56-6742-4DF9-97FA-246DCD9F2980}"/>
              </a:ext>
            </a:extLst>
          </p:cNvPr>
          <p:cNvGraphicFramePr>
            <a:graphicFrameLocks noGrp="1"/>
          </p:cNvGraphicFramePr>
          <p:nvPr/>
        </p:nvGraphicFramePr>
        <p:xfrm>
          <a:off x="4893101" y="2590359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cxnSp>
        <p:nvCxnSpPr>
          <p:cNvPr id="12" name="连接符: 曲线 11">
            <a:extLst>
              <a:ext uri="{FF2B5EF4-FFF2-40B4-BE49-F238E27FC236}">
                <a16:creationId xmlns:a16="http://schemas.microsoft.com/office/drawing/2014/main" id="{1F8DE4B0-579F-407C-BDF3-313C44A6F8BD}"/>
              </a:ext>
            </a:extLst>
          </p:cNvPr>
          <p:cNvCxnSpPr>
            <a:stCxn id="7" idx="7"/>
            <a:endCxn id="7" idx="1"/>
          </p:cNvCxnSpPr>
          <p:nvPr/>
        </p:nvCxnSpPr>
        <p:spPr>
          <a:xfrm rot="16200000" flipV="1">
            <a:off x="2248250" y="1237151"/>
            <a:ext cx="12700" cy="272868"/>
          </a:xfrm>
          <a:prstGeom prst="curvedConnector3">
            <a:avLst>
              <a:gd name="adj1" fmla="val 224498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1ADD169C-54E3-4670-A49B-ABF96D198534}"/>
              </a:ext>
            </a:extLst>
          </p:cNvPr>
          <p:cNvGraphicFramePr>
            <a:graphicFrameLocks noGrp="1"/>
          </p:cNvGraphicFramePr>
          <p:nvPr/>
        </p:nvGraphicFramePr>
        <p:xfrm>
          <a:off x="4901114" y="4086558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graphicFrame>
        <p:nvGraphicFramePr>
          <p:cNvPr id="16" name="表格 15">
            <a:extLst>
              <a:ext uri="{FF2B5EF4-FFF2-40B4-BE49-F238E27FC236}">
                <a16:creationId xmlns:a16="http://schemas.microsoft.com/office/drawing/2014/main" id="{AD95A1D7-FC3A-40B4-81BA-93755E98C9BC}"/>
              </a:ext>
            </a:extLst>
          </p:cNvPr>
          <p:cNvGraphicFramePr>
            <a:graphicFrameLocks noGrp="1"/>
          </p:cNvGraphicFramePr>
          <p:nvPr/>
        </p:nvGraphicFramePr>
        <p:xfrm>
          <a:off x="4901113" y="4452318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1 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graphicFrame>
        <p:nvGraphicFramePr>
          <p:cNvPr id="18" name="表格 17">
            <a:extLst>
              <a:ext uri="{FF2B5EF4-FFF2-40B4-BE49-F238E27FC236}">
                <a16:creationId xmlns:a16="http://schemas.microsoft.com/office/drawing/2014/main" id="{A2E04867-A6C0-4699-9C66-8CC85B4518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49341"/>
              </p:ext>
            </p:extLst>
          </p:nvPr>
        </p:nvGraphicFramePr>
        <p:xfrm>
          <a:off x="4901113" y="4818078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graphicFrame>
        <p:nvGraphicFramePr>
          <p:cNvPr id="20" name="表格 19">
            <a:extLst>
              <a:ext uri="{FF2B5EF4-FFF2-40B4-BE49-F238E27FC236}">
                <a16:creationId xmlns:a16="http://schemas.microsoft.com/office/drawing/2014/main" id="{B564DD25-D4A2-4324-BDC6-FAD6BD87C84A}"/>
              </a:ext>
            </a:extLst>
          </p:cNvPr>
          <p:cNvGraphicFramePr>
            <a:graphicFrameLocks noGrp="1"/>
          </p:cNvGraphicFramePr>
          <p:nvPr/>
        </p:nvGraphicFramePr>
        <p:xfrm>
          <a:off x="4901113" y="5173382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sp>
        <p:nvSpPr>
          <p:cNvPr id="23" name="标注: 线形 22">
            <a:extLst>
              <a:ext uri="{FF2B5EF4-FFF2-40B4-BE49-F238E27FC236}">
                <a16:creationId xmlns:a16="http://schemas.microsoft.com/office/drawing/2014/main" id="{94E8BE0B-8201-41A1-8517-0752927B5848}"/>
              </a:ext>
            </a:extLst>
          </p:cNvPr>
          <p:cNvSpPr/>
          <p:nvPr/>
        </p:nvSpPr>
        <p:spPr>
          <a:xfrm>
            <a:off x="6286521" y="4140374"/>
            <a:ext cx="323488" cy="258128"/>
          </a:xfrm>
          <a:prstGeom prst="borderCallout1">
            <a:avLst>
              <a:gd name="adj1" fmla="val 18750"/>
              <a:gd name="adj2" fmla="val -8333"/>
              <a:gd name="adj3" fmla="val 54033"/>
              <a:gd name="adj4" fmla="val -3216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连接符: 曲线 3">
            <a:extLst>
              <a:ext uri="{FF2B5EF4-FFF2-40B4-BE49-F238E27FC236}">
                <a16:creationId xmlns:a16="http://schemas.microsoft.com/office/drawing/2014/main" id="{379572E9-7FAF-4AC4-AD5A-1DF2D8D5BE18}"/>
              </a:ext>
            </a:extLst>
          </p:cNvPr>
          <p:cNvCxnSpPr>
            <a:stCxn id="9" idx="7"/>
            <a:endCxn id="9" idx="1"/>
          </p:cNvCxnSpPr>
          <p:nvPr/>
        </p:nvCxnSpPr>
        <p:spPr>
          <a:xfrm rot="16200000" flipV="1">
            <a:off x="1612085" y="2228450"/>
            <a:ext cx="12700" cy="272868"/>
          </a:xfrm>
          <a:prstGeom prst="curvedConnector3">
            <a:avLst>
              <a:gd name="adj1" fmla="val 224498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标注: 线形 9">
            <a:extLst>
              <a:ext uri="{FF2B5EF4-FFF2-40B4-BE49-F238E27FC236}">
                <a16:creationId xmlns:a16="http://schemas.microsoft.com/office/drawing/2014/main" id="{20268736-73AF-466D-98E5-5F489836CEAA}"/>
              </a:ext>
            </a:extLst>
          </p:cNvPr>
          <p:cNvSpPr/>
          <p:nvPr/>
        </p:nvSpPr>
        <p:spPr>
          <a:xfrm>
            <a:off x="6294533" y="4496067"/>
            <a:ext cx="323488" cy="258128"/>
          </a:xfrm>
          <a:prstGeom prst="borderCallout1">
            <a:avLst>
              <a:gd name="adj1" fmla="val 18750"/>
              <a:gd name="adj2" fmla="val -8333"/>
              <a:gd name="adj3" fmla="val 54033"/>
              <a:gd name="adj4" fmla="val -3216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连接符: 曲线 28">
            <a:extLst>
              <a:ext uri="{FF2B5EF4-FFF2-40B4-BE49-F238E27FC236}">
                <a16:creationId xmlns:a16="http://schemas.microsoft.com/office/drawing/2014/main" id="{48FBEFB6-645C-458C-8252-345E02E74428}"/>
              </a:ext>
            </a:extLst>
          </p:cNvPr>
          <p:cNvCxnSpPr>
            <a:stCxn id="13" idx="1"/>
            <a:endCxn id="9" idx="2"/>
          </p:cNvCxnSpPr>
          <p:nvPr/>
        </p:nvCxnSpPr>
        <p:spPr>
          <a:xfrm rot="5400000" flipH="1" flipV="1">
            <a:off x="760603" y="2696250"/>
            <a:ext cx="853467" cy="463604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连接符: 曲线 23">
            <a:extLst>
              <a:ext uri="{FF2B5EF4-FFF2-40B4-BE49-F238E27FC236}">
                <a16:creationId xmlns:a16="http://schemas.microsoft.com/office/drawing/2014/main" id="{86F5FFBF-A7C6-4F5C-8F01-F0E1564459DC}"/>
              </a:ext>
            </a:extLst>
          </p:cNvPr>
          <p:cNvCxnSpPr>
            <a:stCxn id="15" idx="7"/>
            <a:endCxn id="15" idx="1"/>
          </p:cNvCxnSpPr>
          <p:nvPr/>
        </p:nvCxnSpPr>
        <p:spPr>
          <a:xfrm rot="16200000" flipV="1">
            <a:off x="2248250" y="3218351"/>
            <a:ext cx="12700" cy="272868"/>
          </a:xfrm>
          <a:prstGeom prst="curvedConnector3">
            <a:avLst>
              <a:gd name="adj1" fmla="val 224498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标注: 线形 25">
            <a:extLst>
              <a:ext uri="{FF2B5EF4-FFF2-40B4-BE49-F238E27FC236}">
                <a16:creationId xmlns:a16="http://schemas.microsoft.com/office/drawing/2014/main" id="{D1F632AB-30CA-4664-B85C-8EE3D6F63BFF}"/>
              </a:ext>
            </a:extLst>
          </p:cNvPr>
          <p:cNvSpPr/>
          <p:nvPr/>
        </p:nvSpPr>
        <p:spPr>
          <a:xfrm>
            <a:off x="6294533" y="4871894"/>
            <a:ext cx="323488" cy="258128"/>
          </a:xfrm>
          <a:prstGeom prst="borderCallout1">
            <a:avLst>
              <a:gd name="adj1" fmla="val 18750"/>
              <a:gd name="adj2" fmla="val -8333"/>
              <a:gd name="adj3" fmla="val 54033"/>
              <a:gd name="adj4" fmla="val -3216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839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>
            <a:extLst>
              <a:ext uri="{FF2B5EF4-FFF2-40B4-BE49-F238E27FC236}">
                <a16:creationId xmlns:a16="http://schemas.microsoft.com/office/drawing/2014/main" id="{06C2379C-80E3-4FD7-970E-B392FEEFBE76}"/>
              </a:ext>
            </a:extLst>
          </p:cNvPr>
          <p:cNvSpPr/>
          <p:nvPr/>
        </p:nvSpPr>
        <p:spPr>
          <a:xfrm>
            <a:off x="2055303" y="1317072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0</a:t>
            </a:r>
            <a:endParaRPr lang="zh-CN" altLang="en-US" dirty="0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FE578AC0-CAA8-4254-994D-636A64061373}"/>
              </a:ext>
            </a:extLst>
          </p:cNvPr>
          <p:cNvSpPr/>
          <p:nvPr/>
        </p:nvSpPr>
        <p:spPr>
          <a:xfrm>
            <a:off x="1419138" y="2308371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52BE786F-F686-4DA9-BF14-A0878254FC87}"/>
              </a:ext>
            </a:extLst>
          </p:cNvPr>
          <p:cNvSpPr/>
          <p:nvPr/>
        </p:nvSpPr>
        <p:spPr>
          <a:xfrm>
            <a:off x="2794933" y="2308371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1DAEFCBA-A1AB-44D4-88F7-846AC87B0F29}"/>
              </a:ext>
            </a:extLst>
          </p:cNvPr>
          <p:cNvSpPr/>
          <p:nvPr/>
        </p:nvSpPr>
        <p:spPr>
          <a:xfrm>
            <a:off x="899021" y="3298272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673B9233-0CB0-4347-8754-190589EC5C20}"/>
              </a:ext>
            </a:extLst>
          </p:cNvPr>
          <p:cNvSpPr/>
          <p:nvPr/>
        </p:nvSpPr>
        <p:spPr>
          <a:xfrm>
            <a:off x="2055303" y="3298272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E3922785-36A6-4A1B-B310-9934571422D5}"/>
              </a:ext>
            </a:extLst>
          </p:cNvPr>
          <p:cNvSpPr/>
          <p:nvPr/>
        </p:nvSpPr>
        <p:spPr>
          <a:xfrm>
            <a:off x="1669409" y="4432184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67896346-15EF-4F77-BCC6-694BBC29C31D}"/>
              </a:ext>
            </a:extLst>
          </p:cNvPr>
          <p:cNvSpPr/>
          <p:nvPr/>
        </p:nvSpPr>
        <p:spPr>
          <a:xfrm>
            <a:off x="2544662" y="4432184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95AE892B-8FB3-4C28-86A7-623D780C42DC}"/>
              </a:ext>
            </a:extLst>
          </p:cNvPr>
          <p:cNvSpPr/>
          <p:nvPr/>
        </p:nvSpPr>
        <p:spPr>
          <a:xfrm>
            <a:off x="3807431" y="3298272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8</a:t>
            </a:r>
            <a:endParaRPr lang="zh-CN" altLang="en-US" dirty="0"/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4D80B4C6-D0BE-44F9-8B63-BA7B6DC3B7EF}"/>
              </a:ext>
            </a:extLst>
          </p:cNvPr>
          <p:cNvCxnSpPr>
            <a:stCxn id="7" idx="3"/>
            <a:endCxn id="9" idx="0"/>
          </p:cNvCxnSpPr>
          <p:nvPr/>
        </p:nvCxnSpPr>
        <p:spPr>
          <a:xfrm flipH="1">
            <a:off x="1612085" y="1646453"/>
            <a:ext cx="499731" cy="661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26D1E464-01E2-49F8-8CEF-62CD284E1AC6}"/>
              </a:ext>
            </a:extLst>
          </p:cNvPr>
          <p:cNvCxnSpPr>
            <a:stCxn id="7" idx="5"/>
            <a:endCxn id="11" idx="0"/>
          </p:cNvCxnSpPr>
          <p:nvPr/>
        </p:nvCxnSpPr>
        <p:spPr>
          <a:xfrm>
            <a:off x="2384684" y="1646453"/>
            <a:ext cx="603196" cy="661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64F9B5F3-B070-4195-87E8-7FA79D67B1E8}"/>
              </a:ext>
            </a:extLst>
          </p:cNvPr>
          <p:cNvCxnSpPr>
            <a:cxnSpLocks/>
            <a:stCxn id="9" idx="3"/>
            <a:endCxn id="13" idx="0"/>
          </p:cNvCxnSpPr>
          <p:nvPr/>
        </p:nvCxnSpPr>
        <p:spPr>
          <a:xfrm flipH="1">
            <a:off x="1091968" y="2637752"/>
            <a:ext cx="383683" cy="6605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210AF077-E25D-4B32-B520-C195B2DF6888}"/>
              </a:ext>
            </a:extLst>
          </p:cNvPr>
          <p:cNvCxnSpPr>
            <a:cxnSpLocks/>
            <a:stCxn id="9" idx="5"/>
            <a:endCxn id="15" idx="0"/>
          </p:cNvCxnSpPr>
          <p:nvPr/>
        </p:nvCxnSpPr>
        <p:spPr>
          <a:xfrm>
            <a:off x="1748519" y="2637752"/>
            <a:ext cx="499731" cy="6605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4899C430-C191-46DB-B22F-13DF1D8FAFFF}"/>
              </a:ext>
            </a:extLst>
          </p:cNvPr>
          <p:cNvCxnSpPr>
            <a:cxnSpLocks/>
            <a:stCxn id="15" idx="3"/>
            <a:endCxn id="17" idx="0"/>
          </p:cNvCxnSpPr>
          <p:nvPr/>
        </p:nvCxnSpPr>
        <p:spPr>
          <a:xfrm flipH="1">
            <a:off x="1862356" y="3627653"/>
            <a:ext cx="249460" cy="80453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9BB67C5B-E7D1-472D-969C-1790543063E6}"/>
              </a:ext>
            </a:extLst>
          </p:cNvPr>
          <p:cNvCxnSpPr>
            <a:cxnSpLocks/>
            <a:stCxn id="15" idx="5"/>
            <a:endCxn id="19" idx="0"/>
          </p:cNvCxnSpPr>
          <p:nvPr/>
        </p:nvCxnSpPr>
        <p:spPr>
          <a:xfrm>
            <a:off x="2384684" y="3627653"/>
            <a:ext cx="352925" cy="80453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816D01D4-45A6-4CFE-ACC0-09539A4F400B}"/>
              </a:ext>
            </a:extLst>
          </p:cNvPr>
          <p:cNvCxnSpPr>
            <a:cxnSpLocks/>
            <a:stCxn id="11" idx="5"/>
            <a:endCxn id="21" idx="0"/>
          </p:cNvCxnSpPr>
          <p:nvPr/>
        </p:nvCxnSpPr>
        <p:spPr>
          <a:xfrm>
            <a:off x="3124314" y="2637752"/>
            <a:ext cx="876064" cy="6605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椭圆 45">
            <a:extLst>
              <a:ext uri="{FF2B5EF4-FFF2-40B4-BE49-F238E27FC236}">
                <a16:creationId xmlns:a16="http://schemas.microsoft.com/office/drawing/2014/main" id="{923A7170-D2E4-471E-A450-3DC043540961}"/>
              </a:ext>
            </a:extLst>
          </p:cNvPr>
          <p:cNvSpPr/>
          <p:nvPr/>
        </p:nvSpPr>
        <p:spPr>
          <a:xfrm>
            <a:off x="2882204" y="3298272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7</a:t>
            </a:r>
            <a:endParaRPr lang="zh-CN" altLang="en-US" dirty="0"/>
          </a:p>
        </p:txBody>
      </p: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DAEEE762-DD37-4506-8B81-29D8DA710C5C}"/>
              </a:ext>
            </a:extLst>
          </p:cNvPr>
          <p:cNvCxnSpPr>
            <a:cxnSpLocks/>
            <a:stCxn id="11" idx="3"/>
            <a:endCxn id="46" idx="0"/>
          </p:cNvCxnSpPr>
          <p:nvPr/>
        </p:nvCxnSpPr>
        <p:spPr>
          <a:xfrm>
            <a:off x="2851446" y="2637752"/>
            <a:ext cx="223705" cy="6605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DB1005E2-2C50-4A70-825F-389EC5CFF1F5}"/>
                  </a:ext>
                </a:extLst>
              </p:cNvPr>
              <p:cNvSpPr txBox="1"/>
              <p:nvPr/>
            </p:nvSpPr>
            <p:spPr>
              <a:xfrm>
                <a:off x="6406718" y="492126"/>
                <a:ext cx="49359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lit/>
                        </m:rP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{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2,5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4,5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3,7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6,7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,(0,8)</m:t>
                      </m:r>
                      <m:r>
                        <m:rPr>
                          <m:lit/>
                        </m:rP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DB1005E2-2C50-4A70-825F-389EC5CFF1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6718" y="492126"/>
                <a:ext cx="4935985" cy="461665"/>
              </a:xfrm>
              <a:prstGeom prst="rect">
                <a:avLst/>
              </a:prstGeom>
              <a:blipFill>
                <a:blip r:embed="rId2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图片 21">
            <a:extLst>
              <a:ext uri="{FF2B5EF4-FFF2-40B4-BE49-F238E27FC236}">
                <a16:creationId xmlns:a16="http://schemas.microsoft.com/office/drawing/2014/main" id="{6B4F2CA9-3115-40FB-9DEB-0F55AA6375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922" y="1510019"/>
            <a:ext cx="4975538" cy="2999957"/>
          </a:xfrm>
          <a:prstGeom prst="rect">
            <a:avLst/>
          </a:prstGeom>
        </p:spPr>
      </p:pic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DD7CEDEB-2795-4A2D-9A29-02EBCFF71DDE}"/>
              </a:ext>
            </a:extLst>
          </p:cNvPr>
          <p:cNvGraphicFramePr>
            <a:graphicFrameLocks noGrp="1"/>
          </p:cNvGraphicFramePr>
          <p:nvPr/>
        </p:nvGraphicFramePr>
        <p:xfrm>
          <a:off x="4893102" y="1493079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LCA(0)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0FD58EB3-3081-43ED-8247-0EB782D6BBB0}"/>
              </a:ext>
            </a:extLst>
          </p:cNvPr>
          <p:cNvGraphicFramePr>
            <a:graphicFrameLocks noGrp="1"/>
          </p:cNvGraphicFramePr>
          <p:nvPr/>
        </p:nvGraphicFramePr>
        <p:xfrm>
          <a:off x="4893101" y="1858839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LCA(1)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DC8AF434-6278-45F8-9AD2-51236AC16DD1}"/>
              </a:ext>
            </a:extLst>
          </p:cNvPr>
          <p:cNvGraphicFramePr>
            <a:graphicFrameLocks noGrp="1"/>
          </p:cNvGraphicFramePr>
          <p:nvPr/>
        </p:nvGraphicFramePr>
        <p:xfrm>
          <a:off x="4893101" y="2224599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LCA(3)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4F652D56-6742-4DF9-97FA-246DCD9F29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826807"/>
              </p:ext>
            </p:extLst>
          </p:nvPr>
        </p:nvGraphicFramePr>
        <p:xfrm>
          <a:off x="4893101" y="2590359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LCA(4)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cxnSp>
        <p:nvCxnSpPr>
          <p:cNvPr id="12" name="连接符: 曲线 11">
            <a:extLst>
              <a:ext uri="{FF2B5EF4-FFF2-40B4-BE49-F238E27FC236}">
                <a16:creationId xmlns:a16="http://schemas.microsoft.com/office/drawing/2014/main" id="{1F8DE4B0-579F-407C-BDF3-313C44A6F8BD}"/>
              </a:ext>
            </a:extLst>
          </p:cNvPr>
          <p:cNvCxnSpPr>
            <a:stCxn id="7" idx="7"/>
            <a:endCxn id="7" idx="1"/>
          </p:cNvCxnSpPr>
          <p:nvPr/>
        </p:nvCxnSpPr>
        <p:spPr>
          <a:xfrm rot="16200000" flipV="1">
            <a:off x="2248250" y="1237151"/>
            <a:ext cx="12700" cy="272868"/>
          </a:xfrm>
          <a:prstGeom prst="curvedConnector3">
            <a:avLst>
              <a:gd name="adj1" fmla="val 224498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1ADD169C-54E3-4670-A49B-ABF96D198534}"/>
              </a:ext>
            </a:extLst>
          </p:cNvPr>
          <p:cNvGraphicFramePr>
            <a:graphicFrameLocks noGrp="1"/>
          </p:cNvGraphicFramePr>
          <p:nvPr/>
        </p:nvGraphicFramePr>
        <p:xfrm>
          <a:off x="4901114" y="4086558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graphicFrame>
        <p:nvGraphicFramePr>
          <p:cNvPr id="16" name="表格 15">
            <a:extLst>
              <a:ext uri="{FF2B5EF4-FFF2-40B4-BE49-F238E27FC236}">
                <a16:creationId xmlns:a16="http://schemas.microsoft.com/office/drawing/2014/main" id="{AD95A1D7-FC3A-40B4-81BA-93755E98C9BC}"/>
              </a:ext>
            </a:extLst>
          </p:cNvPr>
          <p:cNvGraphicFramePr>
            <a:graphicFrameLocks noGrp="1"/>
          </p:cNvGraphicFramePr>
          <p:nvPr/>
        </p:nvGraphicFramePr>
        <p:xfrm>
          <a:off x="4901113" y="4452318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1 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graphicFrame>
        <p:nvGraphicFramePr>
          <p:cNvPr id="18" name="表格 17">
            <a:extLst>
              <a:ext uri="{FF2B5EF4-FFF2-40B4-BE49-F238E27FC236}">
                <a16:creationId xmlns:a16="http://schemas.microsoft.com/office/drawing/2014/main" id="{A2E04867-A6C0-4699-9C66-8CC85B4518BB}"/>
              </a:ext>
            </a:extLst>
          </p:cNvPr>
          <p:cNvGraphicFramePr>
            <a:graphicFrameLocks noGrp="1"/>
          </p:cNvGraphicFramePr>
          <p:nvPr/>
        </p:nvGraphicFramePr>
        <p:xfrm>
          <a:off x="4901113" y="4818078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graphicFrame>
        <p:nvGraphicFramePr>
          <p:cNvPr id="20" name="表格 19">
            <a:extLst>
              <a:ext uri="{FF2B5EF4-FFF2-40B4-BE49-F238E27FC236}">
                <a16:creationId xmlns:a16="http://schemas.microsoft.com/office/drawing/2014/main" id="{B564DD25-D4A2-4324-BDC6-FAD6BD87C8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69545"/>
              </p:ext>
            </p:extLst>
          </p:nvPr>
        </p:nvGraphicFramePr>
        <p:xfrm>
          <a:off x="4901113" y="5173382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sp>
        <p:nvSpPr>
          <p:cNvPr id="23" name="标注: 线形 22">
            <a:extLst>
              <a:ext uri="{FF2B5EF4-FFF2-40B4-BE49-F238E27FC236}">
                <a16:creationId xmlns:a16="http://schemas.microsoft.com/office/drawing/2014/main" id="{94E8BE0B-8201-41A1-8517-0752927B5848}"/>
              </a:ext>
            </a:extLst>
          </p:cNvPr>
          <p:cNvSpPr/>
          <p:nvPr/>
        </p:nvSpPr>
        <p:spPr>
          <a:xfrm>
            <a:off x="6286521" y="4140374"/>
            <a:ext cx="323488" cy="258128"/>
          </a:xfrm>
          <a:prstGeom prst="borderCallout1">
            <a:avLst>
              <a:gd name="adj1" fmla="val 18750"/>
              <a:gd name="adj2" fmla="val -8333"/>
              <a:gd name="adj3" fmla="val 54033"/>
              <a:gd name="adj4" fmla="val -3216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连接符: 曲线 3">
            <a:extLst>
              <a:ext uri="{FF2B5EF4-FFF2-40B4-BE49-F238E27FC236}">
                <a16:creationId xmlns:a16="http://schemas.microsoft.com/office/drawing/2014/main" id="{379572E9-7FAF-4AC4-AD5A-1DF2D8D5BE18}"/>
              </a:ext>
            </a:extLst>
          </p:cNvPr>
          <p:cNvCxnSpPr>
            <a:stCxn id="9" idx="7"/>
            <a:endCxn id="9" idx="1"/>
          </p:cNvCxnSpPr>
          <p:nvPr/>
        </p:nvCxnSpPr>
        <p:spPr>
          <a:xfrm rot="16200000" flipV="1">
            <a:off x="1612085" y="2228450"/>
            <a:ext cx="12700" cy="272868"/>
          </a:xfrm>
          <a:prstGeom prst="curvedConnector3">
            <a:avLst>
              <a:gd name="adj1" fmla="val 224498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标注: 线形 9">
            <a:extLst>
              <a:ext uri="{FF2B5EF4-FFF2-40B4-BE49-F238E27FC236}">
                <a16:creationId xmlns:a16="http://schemas.microsoft.com/office/drawing/2014/main" id="{20268736-73AF-466D-98E5-5F489836CEAA}"/>
              </a:ext>
            </a:extLst>
          </p:cNvPr>
          <p:cNvSpPr/>
          <p:nvPr/>
        </p:nvSpPr>
        <p:spPr>
          <a:xfrm>
            <a:off x="6294533" y="4496067"/>
            <a:ext cx="323488" cy="258128"/>
          </a:xfrm>
          <a:prstGeom prst="borderCallout1">
            <a:avLst>
              <a:gd name="adj1" fmla="val 18750"/>
              <a:gd name="adj2" fmla="val -8333"/>
              <a:gd name="adj3" fmla="val 54033"/>
              <a:gd name="adj4" fmla="val -3216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连接符: 曲线 28">
            <a:extLst>
              <a:ext uri="{FF2B5EF4-FFF2-40B4-BE49-F238E27FC236}">
                <a16:creationId xmlns:a16="http://schemas.microsoft.com/office/drawing/2014/main" id="{48FBEFB6-645C-458C-8252-345E02E74428}"/>
              </a:ext>
            </a:extLst>
          </p:cNvPr>
          <p:cNvCxnSpPr>
            <a:stCxn id="13" idx="1"/>
            <a:endCxn id="9" idx="2"/>
          </p:cNvCxnSpPr>
          <p:nvPr/>
        </p:nvCxnSpPr>
        <p:spPr>
          <a:xfrm rot="5400000" flipH="1" flipV="1">
            <a:off x="760603" y="2696250"/>
            <a:ext cx="853467" cy="463604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连接符: 曲线 23">
            <a:extLst>
              <a:ext uri="{FF2B5EF4-FFF2-40B4-BE49-F238E27FC236}">
                <a16:creationId xmlns:a16="http://schemas.microsoft.com/office/drawing/2014/main" id="{86F5FFBF-A7C6-4F5C-8F01-F0E1564459DC}"/>
              </a:ext>
            </a:extLst>
          </p:cNvPr>
          <p:cNvCxnSpPr>
            <a:stCxn id="15" idx="7"/>
            <a:endCxn id="15" idx="1"/>
          </p:cNvCxnSpPr>
          <p:nvPr/>
        </p:nvCxnSpPr>
        <p:spPr>
          <a:xfrm rot="16200000" flipV="1">
            <a:off x="2248250" y="3218351"/>
            <a:ext cx="12700" cy="272868"/>
          </a:xfrm>
          <a:prstGeom prst="curvedConnector3">
            <a:avLst>
              <a:gd name="adj1" fmla="val 224498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标注: 线形 25">
            <a:extLst>
              <a:ext uri="{FF2B5EF4-FFF2-40B4-BE49-F238E27FC236}">
                <a16:creationId xmlns:a16="http://schemas.microsoft.com/office/drawing/2014/main" id="{D1F632AB-30CA-4664-B85C-8EE3D6F63BFF}"/>
              </a:ext>
            </a:extLst>
          </p:cNvPr>
          <p:cNvSpPr/>
          <p:nvPr/>
        </p:nvSpPr>
        <p:spPr>
          <a:xfrm>
            <a:off x="6294533" y="4871894"/>
            <a:ext cx="323488" cy="258128"/>
          </a:xfrm>
          <a:prstGeom prst="borderCallout1">
            <a:avLst>
              <a:gd name="adj1" fmla="val 18750"/>
              <a:gd name="adj2" fmla="val -8333"/>
              <a:gd name="adj3" fmla="val 54033"/>
              <a:gd name="adj4" fmla="val -3216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连接符: 曲线 29">
            <a:extLst>
              <a:ext uri="{FF2B5EF4-FFF2-40B4-BE49-F238E27FC236}">
                <a16:creationId xmlns:a16="http://schemas.microsoft.com/office/drawing/2014/main" id="{20F34A5A-0158-45AE-9ECF-7F1E187659F2}"/>
              </a:ext>
            </a:extLst>
          </p:cNvPr>
          <p:cNvCxnSpPr>
            <a:stCxn id="17" idx="7"/>
            <a:endCxn id="17" idx="1"/>
          </p:cNvCxnSpPr>
          <p:nvPr/>
        </p:nvCxnSpPr>
        <p:spPr>
          <a:xfrm rot="16200000" flipV="1">
            <a:off x="1862356" y="4352263"/>
            <a:ext cx="12700" cy="272868"/>
          </a:xfrm>
          <a:prstGeom prst="curvedConnector3">
            <a:avLst>
              <a:gd name="adj1" fmla="val 224498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标注: 线形 31">
            <a:extLst>
              <a:ext uri="{FF2B5EF4-FFF2-40B4-BE49-F238E27FC236}">
                <a16:creationId xmlns:a16="http://schemas.microsoft.com/office/drawing/2014/main" id="{E4F458F8-0B0B-4429-802F-67D3BBE26087}"/>
              </a:ext>
            </a:extLst>
          </p:cNvPr>
          <p:cNvSpPr/>
          <p:nvPr/>
        </p:nvSpPr>
        <p:spPr>
          <a:xfrm>
            <a:off x="6294533" y="5247721"/>
            <a:ext cx="323488" cy="258128"/>
          </a:xfrm>
          <a:prstGeom prst="borderCallout1">
            <a:avLst>
              <a:gd name="adj1" fmla="val 18750"/>
              <a:gd name="adj2" fmla="val -8333"/>
              <a:gd name="adj3" fmla="val 54033"/>
              <a:gd name="adj4" fmla="val -3216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58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>
            <a:extLst>
              <a:ext uri="{FF2B5EF4-FFF2-40B4-BE49-F238E27FC236}">
                <a16:creationId xmlns:a16="http://schemas.microsoft.com/office/drawing/2014/main" id="{06C2379C-80E3-4FD7-970E-B392FEEFBE76}"/>
              </a:ext>
            </a:extLst>
          </p:cNvPr>
          <p:cNvSpPr/>
          <p:nvPr/>
        </p:nvSpPr>
        <p:spPr>
          <a:xfrm>
            <a:off x="2055303" y="1317072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0</a:t>
            </a:r>
            <a:endParaRPr lang="zh-CN" altLang="en-US" dirty="0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FE578AC0-CAA8-4254-994D-636A64061373}"/>
              </a:ext>
            </a:extLst>
          </p:cNvPr>
          <p:cNvSpPr/>
          <p:nvPr/>
        </p:nvSpPr>
        <p:spPr>
          <a:xfrm>
            <a:off x="1419138" y="2308371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52BE786F-F686-4DA9-BF14-A0878254FC87}"/>
              </a:ext>
            </a:extLst>
          </p:cNvPr>
          <p:cNvSpPr/>
          <p:nvPr/>
        </p:nvSpPr>
        <p:spPr>
          <a:xfrm>
            <a:off x="2794933" y="2308371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1DAEFCBA-A1AB-44D4-88F7-846AC87B0F29}"/>
              </a:ext>
            </a:extLst>
          </p:cNvPr>
          <p:cNvSpPr/>
          <p:nvPr/>
        </p:nvSpPr>
        <p:spPr>
          <a:xfrm>
            <a:off x="899021" y="3298272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673B9233-0CB0-4347-8754-190589EC5C20}"/>
              </a:ext>
            </a:extLst>
          </p:cNvPr>
          <p:cNvSpPr/>
          <p:nvPr/>
        </p:nvSpPr>
        <p:spPr>
          <a:xfrm>
            <a:off x="2055303" y="3298272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E3922785-36A6-4A1B-B310-9934571422D5}"/>
              </a:ext>
            </a:extLst>
          </p:cNvPr>
          <p:cNvSpPr/>
          <p:nvPr/>
        </p:nvSpPr>
        <p:spPr>
          <a:xfrm>
            <a:off x="1669409" y="4432184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67896346-15EF-4F77-BCC6-694BBC29C31D}"/>
              </a:ext>
            </a:extLst>
          </p:cNvPr>
          <p:cNvSpPr/>
          <p:nvPr/>
        </p:nvSpPr>
        <p:spPr>
          <a:xfrm>
            <a:off x="2544662" y="4432184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95AE892B-8FB3-4C28-86A7-623D780C42DC}"/>
              </a:ext>
            </a:extLst>
          </p:cNvPr>
          <p:cNvSpPr/>
          <p:nvPr/>
        </p:nvSpPr>
        <p:spPr>
          <a:xfrm>
            <a:off x="3807431" y="3298272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8</a:t>
            </a:r>
            <a:endParaRPr lang="zh-CN" altLang="en-US" dirty="0"/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4D80B4C6-D0BE-44F9-8B63-BA7B6DC3B7EF}"/>
              </a:ext>
            </a:extLst>
          </p:cNvPr>
          <p:cNvCxnSpPr>
            <a:stCxn id="7" idx="3"/>
            <a:endCxn id="9" idx="0"/>
          </p:cNvCxnSpPr>
          <p:nvPr/>
        </p:nvCxnSpPr>
        <p:spPr>
          <a:xfrm flipH="1">
            <a:off x="1612085" y="1646453"/>
            <a:ext cx="499731" cy="661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26D1E464-01E2-49F8-8CEF-62CD284E1AC6}"/>
              </a:ext>
            </a:extLst>
          </p:cNvPr>
          <p:cNvCxnSpPr>
            <a:stCxn id="7" idx="5"/>
            <a:endCxn id="11" idx="0"/>
          </p:cNvCxnSpPr>
          <p:nvPr/>
        </p:nvCxnSpPr>
        <p:spPr>
          <a:xfrm>
            <a:off x="2384684" y="1646453"/>
            <a:ext cx="603196" cy="661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64F9B5F3-B070-4195-87E8-7FA79D67B1E8}"/>
              </a:ext>
            </a:extLst>
          </p:cNvPr>
          <p:cNvCxnSpPr>
            <a:cxnSpLocks/>
            <a:stCxn id="9" idx="3"/>
            <a:endCxn id="13" idx="0"/>
          </p:cNvCxnSpPr>
          <p:nvPr/>
        </p:nvCxnSpPr>
        <p:spPr>
          <a:xfrm flipH="1">
            <a:off x="1091968" y="2637752"/>
            <a:ext cx="383683" cy="6605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210AF077-E25D-4B32-B520-C195B2DF6888}"/>
              </a:ext>
            </a:extLst>
          </p:cNvPr>
          <p:cNvCxnSpPr>
            <a:cxnSpLocks/>
            <a:stCxn id="9" idx="5"/>
            <a:endCxn id="15" idx="0"/>
          </p:cNvCxnSpPr>
          <p:nvPr/>
        </p:nvCxnSpPr>
        <p:spPr>
          <a:xfrm>
            <a:off x="1748519" y="2637752"/>
            <a:ext cx="499731" cy="6605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4899C430-C191-46DB-B22F-13DF1D8FAFFF}"/>
              </a:ext>
            </a:extLst>
          </p:cNvPr>
          <p:cNvCxnSpPr>
            <a:cxnSpLocks/>
            <a:stCxn id="15" idx="3"/>
            <a:endCxn id="17" idx="0"/>
          </p:cNvCxnSpPr>
          <p:nvPr/>
        </p:nvCxnSpPr>
        <p:spPr>
          <a:xfrm flipH="1">
            <a:off x="1862356" y="3627653"/>
            <a:ext cx="249460" cy="80453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9BB67C5B-E7D1-472D-969C-1790543063E6}"/>
              </a:ext>
            </a:extLst>
          </p:cNvPr>
          <p:cNvCxnSpPr>
            <a:cxnSpLocks/>
            <a:stCxn id="15" idx="5"/>
            <a:endCxn id="19" idx="0"/>
          </p:cNvCxnSpPr>
          <p:nvPr/>
        </p:nvCxnSpPr>
        <p:spPr>
          <a:xfrm>
            <a:off x="2384684" y="3627653"/>
            <a:ext cx="352925" cy="80453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816D01D4-45A6-4CFE-ACC0-09539A4F400B}"/>
              </a:ext>
            </a:extLst>
          </p:cNvPr>
          <p:cNvCxnSpPr>
            <a:cxnSpLocks/>
            <a:stCxn id="11" idx="5"/>
            <a:endCxn id="21" idx="0"/>
          </p:cNvCxnSpPr>
          <p:nvPr/>
        </p:nvCxnSpPr>
        <p:spPr>
          <a:xfrm>
            <a:off x="3124314" y="2637752"/>
            <a:ext cx="876064" cy="6605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椭圆 45">
            <a:extLst>
              <a:ext uri="{FF2B5EF4-FFF2-40B4-BE49-F238E27FC236}">
                <a16:creationId xmlns:a16="http://schemas.microsoft.com/office/drawing/2014/main" id="{923A7170-D2E4-471E-A450-3DC043540961}"/>
              </a:ext>
            </a:extLst>
          </p:cNvPr>
          <p:cNvSpPr/>
          <p:nvPr/>
        </p:nvSpPr>
        <p:spPr>
          <a:xfrm>
            <a:off x="2882204" y="3298272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7</a:t>
            </a:r>
            <a:endParaRPr lang="zh-CN" altLang="en-US" dirty="0"/>
          </a:p>
        </p:txBody>
      </p: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DAEEE762-DD37-4506-8B81-29D8DA710C5C}"/>
              </a:ext>
            </a:extLst>
          </p:cNvPr>
          <p:cNvCxnSpPr>
            <a:cxnSpLocks/>
            <a:stCxn id="11" idx="3"/>
            <a:endCxn id="46" idx="0"/>
          </p:cNvCxnSpPr>
          <p:nvPr/>
        </p:nvCxnSpPr>
        <p:spPr>
          <a:xfrm>
            <a:off x="2851446" y="2637752"/>
            <a:ext cx="223705" cy="6605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DB1005E2-2C50-4A70-825F-389EC5CFF1F5}"/>
                  </a:ext>
                </a:extLst>
              </p:cNvPr>
              <p:cNvSpPr txBox="1"/>
              <p:nvPr/>
            </p:nvSpPr>
            <p:spPr>
              <a:xfrm>
                <a:off x="6406718" y="492126"/>
                <a:ext cx="49359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lit/>
                        </m:rP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{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2,5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4,5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3,7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6,7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,(0,8)</m:t>
                      </m:r>
                      <m:r>
                        <m:rPr>
                          <m:lit/>
                        </m:rP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DB1005E2-2C50-4A70-825F-389EC5CFF1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6718" y="492126"/>
                <a:ext cx="4935985" cy="461665"/>
              </a:xfrm>
              <a:prstGeom prst="rect">
                <a:avLst/>
              </a:prstGeom>
              <a:blipFill>
                <a:blip r:embed="rId2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图片 21">
            <a:extLst>
              <a:ext uri="{FF2B5EF4-FFF2-40B4-BE49-F238E27FC236}">
                <a16:creationId xmlns:a16="http://schemas.microsoft.com/office/drawing/2014/main" id="{6B4F2CA9-3115-40FB-9DEB-0F55AA6375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922" y="1510019"/>
            <a:ext cx="4975538" cy="2999957"/>
          </a:xfrm>
          <a:prstGeom prst="rect">
            <a:avLst/>
          </a:prstGeom>
        </p:spPr>
      </p:pic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DD7CEDEB-2795-4A2D-9A29-02EBCFF71DDE}"/>
              </a:ext>
            </a:extLst>
          </p:cNvPr>
          <p:cNvGraphicFramePr>
            <a:graphicFrameLocks noGrp="1"/>
          </p:cNvGraphicFramePr>
          <p:nvPr/>
        </p:nvGraphicFramePr>
        <p:xfrm>
          <a:off x="4893102" y="1493079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LCA(0)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0FD58EB3-3081-43ED-8247-0EB782D6BBB0}"/>
              </a:ext>
            </a:extLst>
          </p:cNvPr>
          <p:cNvGraphicFramePr>
            <a:graphicFrameLocks noGrp="1"/>
          </p:cNvGraphicFramePr>
          <p:nvPr/>
        </p:nvGraphicFramePr>
        <p:xfrm>
          <a:off x="4893101" y="1858839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LCA(1)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DC8AF434-6278-45F8-9AD2-51236AC16DD1}"/>
              </a:ext>
            </a:extLst>
          </p:cNvPr>
          <p:cNvGraphicFramePr>
            <a:graphicFrameLocks noGrp="1"/>
          </p:cNvGraphicFramePr>
          <p:nvPr/>
        </p:nvGraphicFramePr>
        <p:xfrm>
          <a:off x="4893101" y="2224599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LCA(3)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4F652D56-6742-4DF9-97FA-246DCD9F2980}"/>
              </a:ext>
            </a:extLst>
          </p:cNvPr>
          <p:cNvGraphicFramePr>
            <a:graphicFrameLocks noGrp="1"/>
          </p:cNvGraphicFramePr>
          <p:nvPr/>
        </p:nvGraphicFramePr>
        <p:xfrm>
          <a:off x="4893101" y="2590359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LCA(4)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cxnSp>
        <p:nvCxnSpPr>
          <p:cNvPr id="12" name="连接符: 曲线 11">
            <a:extLst>
              <a:ext uri="{FF2B5EF4-FFF2-40B4-BE49-F238E27FC236}">
                <a16:creationId xmlns:a16="http://schemas.microsoft.com/office/drawing/2014/main" id="{1F8DE4B0-579F-407C-BDF3-313C44A6F8BD}"/>
              </a:ext>
            </a:extLst>
          </p:cNvPr>
          <p:cNvCxnSpPr>
            <a:stCxn id="7" idx="7"/>
            <a:endCxn id="7" idx="1"/>
          </p:cNvCxnSpPr>
          <p:nvPr/>
        </p:nvCxnSpPr>
        <p:spPr>
          <a:xfrm rot="16200000" flipV="1">
            <a:off x="2248250" y="1237151"/>
            <a:ext cx="12700" cy="272868"/>
          </a:xfrm>
          <a:prstGeom prst="curvedConnector3">
            <a:avLst>
              <a:gd name="adj1" fmla="val 224498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1ADD169C-54E3-4670-A49B-ABF96D198534}"/>
              </a:ext>
            </a:extLst>
          </p:cNvPr>
          <p:cNvGraphicFramePr>
            <a:graphicFrameLocks noGrp="1"/>
          </p:cNvGraphicFramePr>
          <p:nvPr/>
        </p:nvGraphicFramePr>
        <p:xfrm>
          <a:off x="4901114" y="4086558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graphicFrame>
        <p:nvGraphicFramePr>
          <p:cNvPr id="16" name="表格 15">
            <a:extLst>
              <a:ext uri="{FF2B5EF4-FFF2-40B4-BE49-F238E27FC236}">
                <a16:creationId xmlns:a16="http://schemas.microsoft.com/office/drawing/2014/main" id="{AD95A1D7-FC3A-40B4-81BA-93755E98C9BC}"/>
              </a:ext>
            </a:extLst>
          </p:cNvPr>
          <p:cNvGraphicFramePr>
            <a:graphicFrameLocks noGrp="1"/>
          </p:cNvGraphicFramePr>
          <p:nvPr/>
        </p:nvGraphicFramePr>
        <p:xfrm>
          <a:off x="4901113" y="4452318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1 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graphicFrame>
        <p:nvGraphicFramePr>
          <p:cNvPr id="18" name="表格 17">
            <a:extLst>
              <a:ext uri="{FF2B5EF4-FFF2-40B4-BE49-F238E27FC236}">
                <a16:creationId xmlns:a16="http://schemas.microsoft.com/office/drawing/2014/main" id="{A2E04867-A6C0-4699-9C66-8CC85B4518BB}"/>
              </a:ext>
            </a:extLst>
          </p:cNvPr>
          <p:cNvGraphicFramePr>
            <a:graphicFrameLocks noGrp="1"/>
          </p:cNvGraphicFramePr>
          <p:nvPr/>
        </p:nvGraphicFramePr>
        <p:xfrm>
          <a:off x="4901113" y="4818078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graphicFrame>
        <p:nvGraphicFramePr>
          <p:cNvPr id="20" name="表格 19">
            <a:extLst>
              <a:ext uri="{FF2B5EF4-FFF2-40B4-BE49-F238E27FC236}">
                <a16:creationId xmlns:a16="http://schemas.microsoft.com/office/drawing/2014/main" id="{B564DD25-D4A2-4324-BDC6-FAD6BD87C84A}"/>
              </a:ext>
            </a:extLst>
          </p:cNvPr>
          <p:cNvGraphicFramePr>
            <a:graphicFrameLocks noGrp="1"/>
          </p:cNvGraphicFramePr>
          <p:nvPr/>
        </p:nvGraphicFramePr>
        <p:xfrm>
          <a:off x="4901113" y="5173382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sp>
        <p:nvSpPr>
          <p:cNvPr id="23" name="标注: 线形 22">
            <a:extLst>
              <a:ext uri="{FF2B5EF4-FFF2-40B4-BE49-F238E27FC236}">
                <a16:creationId xmlns:a16="http://schemas.microsoft.com/office/drawing/2014/main" id="{94E8BE0B-8201-41A1-8517-0752927B5848}"/>
              </a:ext>
            </a:extLst>
          </p:cNvPr>
          <p:cNvSpPr/>
          <p:nvPr/>
        </p:nvSpPr>
        <p:spPr>
          <a:xfrm>
            <a:off x="6286521" y="4140374"/>
            <a:ext cx="323488" cy="258128"/>
          </a:xfrm>
          <a:prstGeom prst="borderCallout1">
            <a:avLst>
              <a:gd name="adj1" fmla="val 18750"/>
              <a:gd name="adj2" fmla="val -8333"/>
              <a:gd name="adj3" fmla="val 54033"/>
              <a:gd name="adj4" fmla="val -3216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连接符: 曲线 3">
            <a:extLst>
              <a:ext uri="{FF2B5EF4-FFF2-40B4-BE49-F238E27FC236}">
                <a16:creationId xmlns:a16="http://schemas.microsoft.com/office/drawing/2014/main" id="{379572E9-7FAF-4AC4-AD5A-1DF2D8D5BE18}"/>
              </a:ext>
            </a:extLst>
          </p:cNvPr>
          <p:cNvCxnSpPr>
            <a:stCxn id="9" idx="7"/>
            <a:endCxn id="9" idx="1"/>
          </p:cNvCxnSpPr>
          <p:nvPr/>
        </p:nvCxnSpPr>
        <p:spPr>
          <a:xfrm rot="16200000" flipV="1">
            <a:off x="1612085" y="2228450"/>
            <a:ext cx="12700" cy="272868"/>
          </a:xfrm>
          <a:prstGeom prst="curvedConnector3">
            <a:avLst>
              <a:gd name="adj1" fmla="val 224498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标注: 线形 9">
            <a:extLst>
              <a:ext uri="{FF2B5EF4-FFF2-40B4-BE49-F238E27FC236}">
                <a16:creationId xmlns:a16="http://schemas.microsoft.com/office/drawing/2014/main" id="{20268736-73AF-466D-98E5-5F489836CEAA}"/>
              </a:ext>
            </a:extLst>
          </p:cNvPr>
          <p:cNvSpPr/>
          <p:nvPr/>
        </p:nvSpPr>
        <p:spPr>
          <a:xfrm>
            <a:off x="6294533" y="4496067"/>
            <a:ext cx="323488" cy="258128"/>
          </a:xfrm>
          <a:prstGeom prst="borderCallout1">
            <a:avLst>
              <a:gd name="adj1" fmla="val 18750"/>
              <a:gd name="adj2" fmla="val -8333"/>
              <a:gd name="adj3" fmla="val 54033"/>
              <a:gd name="adj4" fmla="val -3216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连接符: 曲线 28">
            <a:extLst>
              <a:ext uri="{FF2B5EF4-FFF2-40B4-BE49-F238E27FC236}">
                <a16:creationId xmlns:a16="http://schemas.microsoft.com/office/drawing/2014/main" id="{48FBEFB6-645C-458C-8252-345E02E74428}"/>
              </a:ext>
            </a:extLst>
          </p:cNvPr>
          <p:cNvCxnSpPr>
            <a:stCxn id="13" idx="1"/>
            <a:endCxn id="9" idx="2"/>
          </p:cNvCxnSpPr>
          <p:nvPr/>
        </p:nvCxnSpPr>
        <p:spPr>
          <a:xfrm rot="5400000" flipH="1" flipV="1">
            <a:off x="760603" y="2696250"/>
            <a:ext cx="853467" cy="463604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连接符: 曲线 23">
            <a:extLst>
              <a:ext uri="{FF2B5EF4-FFF2-40B4-BE49-F238E27FC236}">
                <a16:creationId xmlns:a16="http://schemas.microsoft.com/office/drawing/2014/main" id="{86F5FFBF-A7C6-4F5C-8F01-F0E1564459DC}"/>
              </a:ext>
            </a:extLst>
          </p:cNvPr>
          <p:cNvCxnSpPr>
            <a:stCxn id="15" idx="7"/>
            <a:endCxn id="15" idx="1"/>
          </p:cNvCxnSpPr>
          <p:nvPr/>
        </p:nvCxnSpPr>
        <p:spPr>
          <a:xfrm rot="16200000" flipV="1">
            <a:off x="2248250" y="3218351"/>
            <a:ext cx="12700" cy="272868"/>
          </a:xfrm>
          <a:prstGeom prst="curvedConnector3">
            <a:avLst>
              <a:gd name="adj1" fmla="val 224498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标注: 线形 25">
            <a:extLst>
              <a:ext uri="{FF2B5EF4-FFF2-40B4-BE49-F238E27FC236}">
                <a16:creationId xmlns:a16="http://schemas.microsoft.com/office/drawing/2014/main" id="{D1F632AB-30CA-4664-B85C-8EE3D6F63BFF}"/>
              </a:ext>
            </a:extLst>
          </p:cNvPr>
          <p:cNvSpPr/>
          <p:nvPr/>
        </p:nvSpPr>
        <p:spPr>
          <a:xfrm>
            <a:off x="6294533" y="4871894"/>
            <a:ext cx="323488" cy="258128"/>
          </a:xfrm>
          <a:prstGeom prst="borderCallout1">
            <a:avLst>
              <a:gd name="adj1" fmla="val 18750"/>
              <a:gd name="adj2" fmla="val -8333"/>
              <a:gd name="adj3" fmla="val 54033"/>
              <a:gd name="adj4" fmla="val -3216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连接符: 曲线 29">
            <a:extLst>
              <a:ext uri="{FF2B5EF4-FFF2-40B4-BE49-F238E27FC236}">
                <a16:creationId xmlns:a16="http://schemas.microsoft.com/office/drawing/2014/main" id="{20F34A5A-0158-45AE-9ECF-7F1E187659F2}"/>
              </a:ext>
            </a:extLst>
          </p:cNvPr>
          <p:cNvCxnSpPr>
            <a:stCxn id="17" idx="7"/>
            <a:endCxn id="17" idx="1"/>
          </p:cNvCxnSpPr>
          <p:nvPr/>
        </p:nvCxnSpPr>
        <p:spPr>
          <a:xfrm rot="16200000" flipV="1">
            <a:off x="1862356" y="4352263"/>
            <a:ext cx="12700" cy="272868"/>
          </a:xfrm>
          <a:prstGeom prst="curvedConnector3">
            <a:avLst>
              <a:gd name="adj1" fmla="val 224498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标注: 线形 31">
            <a:extLst>
              <a:ext uri="{FF2B5EF4-FFF2-40B4-BE49-F238E27FC236}">
                <a16:creationId xmlns:a16="http://schemas.microsoft.com/office/drawing/2014/main" id="{E4F458F8-0B0B-4429-802F-67D3BBE26087}"/>
              </a:ext>
            </a:extLst>
          </p:cNvPr>
          <p:cNvSpPr/>
          <p:nvPr/>
        </p:nvSpPr>
        <p:spPr>
          <a:xfrm>
            <a:off x="6294533" y="5247721"/>
            <a:ext cx="323488" cy="258128"/>
          </a:xfrm>
          <a:prstGeom prst="borderCallout1">
            <a:avLst>
              <a:gd name="adj1" fmla="val 18750"/>
              <a:gd name="adj2" fmla="val -8333"/>
              <a:gd name="adj3" fmla="val 54033"/>
              <a:gd name="adj4" fmla="val -3216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F205FE70-F187-4D1E-B4DD-90694317E16C}"/>
                  </a:ext>
                </a:extLst>
              </p:cNvPr>
              <p:cNvSpPr txBox="1"/>
              <p:nvPr/>
            </p:nvSpPr>
            <p:spPr>
              <a:xfrm>
                <a:off x="670954" y="5391776"/>
                <a:ext cx="34401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4,5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altLang="zh-CN" sz="2400" i="1">
                        <a:latin typeface="Cambria Math" panose="02040503050406030204" pitchFamily="18" charset="0"/>
                      </a:rPr>
                      <m:t>but</m:t>
                    </m:r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 is not visited</a:t>
                </a:r>
                <a:endPara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F205FE70-F187-4D1E-B4DD-90694317E1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954" y="5391776"/>
                <a:ext cx="3440160" cy="461665"/>
              </a:xfrm>
              <a:prstGeom prst="rect">
                <a:avLst/>
              </a:prstGeom>
              <a:blipFill>
                <a:blip r:embed="rId4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0816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>
            <a:extLst>
              <a:ext uri="{FF2B5EF4-FFF2-40B4-BE49-F238E27FC236}">
                <a16:creationId xmlns:a16="http://schemas.microsoft.com/office/drawing/2014/main" id="{06C2379C-80E3-4FD7-970E-B392FEEFBE76}"/>
              </a:ext>
            </a:extLst>
          </p:cNvPr>
          <p:cNvSpPr/>
          <p:nvPr/>
        </p:nvSpPr>
        <p:spPr>
          <a:xfrm>
            <a:off x="2055303" y="1317072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0</a:t>
            </a:r>
            <a:endParaRPr lang="zh-CN" altLang="en-US" dirty="0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FE578AC0-CAA8-4254-994D-636A64061373}"/>
              </a:ext>
            </a:extLst>
          </p:cNvPr>
          <p:cNvSpPr/>
          <p:nvPr/>
        </p:nvSpPr>
        <p:spPr>
          <a:xfrm>
            <a:off x="1419138" y="2308371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52BE786F-F686-4DA9-BF14-A0878254FC87}"/>
              </a:ext>
            </a:extLst>
          </p:cNvPr>
          <p:cNvSpPr/>
          <p:nvPr/>
        </p:nvSpPr>
        <p:spPr>
          <a:xfrm>
            <a:off x="2794933" y="2308371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1DAEFCBA-A1AB-44D4-88F7-846AC87B0F29}"/>
              </a:ext>
            </a:extLst>
          </p:cNvPr>
          <p:cNvSpPr/>
          <p:nvPr/>
        </p:nvSpPr>
        <p:spPr>
          <a:xfrm>
            <a:off x="899021" y="3298272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673B9233-0CB0-4347-8754-190589EC5C20}"/>
              </a:ext>
            </a:extLst>
          </p:cNvPr>
          <p:cNvSpPr/>
          <p:nvPr/>
        </p:nvSpPr>
        <p:spPr>
          <a:xfrm>
            <a:off x="2055303" y="3298272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E3922785-36A6-4A1B-B310-9934571422D5}"/>
              </a:ext>
            </a:extLst>
          </p:cNvPr>
          <p:cNvSpPr/>
          <p:nvPr/>
        </p:nvSpPr>
        <p:spPr>
          <a:xfrm>
            <a:off x="1669409" y="4432184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67896346-15EF-4F77-BCC6-694BBC29C31D}"/>
              </a:ext>
            </a:extLst>
          </p:cNvPr>
          <p:cNvSpPr/>
          <p:nvPr/>
        </p:nvSpPr>
        <p:spPr>
          <a:xfrm>
            <a:off x="2544662" y="4432184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95AE892B-8FB3-4C28-86A7-623D780C42DC}"/>
              </a:ext>
            </a:extLst>
          </p:cNvPr>
          <p:cNvSpPr/>
          <p:nvPr/>
        </p:nvSpPr>
        <p:spPr>
          <a:xfrm>
            <a:off x="3807431" y="3298272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8</a:t>
            </a:r>
            <a:endParaRPr lang="zh-CN" altLang="en-US" dirty="0"/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4D80B4C6-D0BE-44F9-8B63-BA7B6DC3B7EF}"/>
              </a:ext>
            </a:extLst>
          </p:cNvPr>
          <p:cNvCxnSpPr>
            <a:stCxn id="7" idx="3"/>
            <a:endCxn id="9" idx="0"/>
          </p:cNvCxnSpPr>
          <p:nvPr/>
        </p:nvCxnSpPr>
        <p:spPr>
          <a:xfrm flipH="1">
            <a:off x="1612085" y="1646453"/>
            <a:ext cx="499731" cy="661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26D1E464-01E2-49F8-8CEF-62CD284E1AC6}"/>
              </a:ext>
            </a:extLst>
          </p:cNvPr>
          <p:cNvCxnSpPr>
            <a:stCxn id="7" idx="5"/>
            <a:endCxn id="11" idx="0"/>
          </p:cNvCxnSpPr>
          <p:nvPr/>
        </p:nvCxnSpPr>
        <p:spPr>
          <a:xfrm>
            <a:off x="2384684" y="1646453"/>
            <a:ext cx="603196" cy="661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64F9B5F3-B070-4195-87E8-7FA79D67B1E8}"/>
              </a:ext>
            </a:extLst>
          </p:cNvPr>
          <p:cNvCxnSpPr>
            <a:cxnSpLocks/>
            <a:stCxn id="9" idx="3"/>
            <a:endCxn id="13" idx="0"/>
          </p:cNvCxnSpPr>
          <p:nvPr/>
        </p:nvCxnSpPr>
        <p:spPr>
          <a:xfrm flipH="1">
            <a:off x="1091968" y="2637752"/>
            <a:ext cx="383683" cy="6605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210AF077-E25D-4B32-B520-C195B2DF6888}"/>
              </a:ext>
            </a:extLst>
          </p:cNvPr>
          <p:cNvCxnSpPr>
            <a:cxnSpLocks/>
            <a:stCxn id="9" idx="5"/>
            <a:endCxn id="15" idx="0"/>
          </p:cNvCxnSpPr>
          <p:nvPr/>
        </p:nvCxnSpPr>
        <p:spPr>
          <a:xfrm>
            <a:off x="1748519" y="2637752"/>
            <a:ext cx="499731" cy="6605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4899C430-C191-46DB-B22F-13DF1D8FAFFF}"/>
              </a:ext>
            </a:extLst>
          </p:cNvPr>
          <p:cNvCxnSpPr>
            <a:cxnSpLocks/>
            <a:stCxn id="15" idx="3"/>
            <a:endCxn id="17" idx="0"/>
          </p:cNvCxnSpPr>
          <p:nvPr/>
        </p:nvCxnSpPr>
        <p:spPr>
          <a:xfrm flipH="1">
            <a:off x="1862356" y="3627653"/>
            <a:ext cx="249460" cy="80453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9BB67C5B-E7D1-472D-969C-1790543063E6}"/>
              </a:ext>
            </a:extLst>
          </p:cNvPr>
          <p:cNvCxnSpPr>
            <a:cxnSpLocks/>
            <a:stCxn id="15" idx="5"/>
            <a:endCxn id="19" idx="0"/>
          </p:cNvCxnSpPr>
          <p:nvPr/>
        </p:nvCxnSpPr>
        <p:spPr>
          <a:xfrm>
            <a:off x="2384684" y="3627653"/>
            <a:ext cx="352925" cy="80453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816D01D4-45A6-4CFE-ACC0-09539A4F400B}"/>
              </a:ext>
            </a:extLst>
          </p:cNvPr>
          <p:cNvCxnSpPr>
            <a:cxnSpLocks/>
            <a:stCxn id="11" idx="5"/>
            <a:endCxn id="21" idx="0"/>
          </p:cNvCxnSpPr>
          <p:nvPr/>
        </p:nvCxnSpPr>
        <p:spPr>
          <a:xfrm>
            <a:off x="3124314" y="2637752"/>
            <a:ext cx="876064" cy="6605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椭圆 45">
            <a:extLst>
              <a:ext uri="{FF2B5EF4-FFF2-40B4-BE49-F238E27FC236}">
                <a16:creationId xmlns:a16="http://schemas.microsoft.com/office/drawing/2014/main" id="{923A7170-D2E4-471E-A450-3DC043540961}"/>
              </a:ext>
            </a:extLst>
          </p:cNvPr>
          <p:cNvSpPr/>
          <p:nvPr/>
        </p:nvSpPr>
        <p:spPr>
          <a:xfrm>
            <a:off x="2882204" y="3298272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7</a:t>
            </a:r>
            <a:endParaRPr lang="zh-CN" altLang="en-US" dirty="0"/>
          </a:p>
        </p:txBody>
      </p: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DAEEE762-DD37-4506-8B81-29D8DA710C5C}"/>
              </a:ext>
            </a:extLst>
          </p:cNvPr>
          <p:cNvCxnSpPr>
            <a:cxnSpLocks/>
            <a:stCxn id="11" idx="3"/>
            <a:endCxn id="46" idx="0"/>
          </p:cNvCxnSpPr>
          <p:nvPr/>
        </p:nvCxnSpPr>
        <p:spPr>
          <a:xfrm>
            <a:off x="2851446" y="2637752"/>
            <a:ext cx="223705" cy="6605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DB1005E2-2C50-4A70-825F-389EC5CFF1F5}"/>
                  </a:ext>
                </a:extLst>
              </p:cNvPr>
              <p:cNvSpPr txBox="1"/>
              <p:nvPr/>
            </p:nvSpPr>
            <p:spPr>
              <a:xfrm>
                <a:off x="6406718" y="492126"/>
                <a:ext cx="49359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lit/>
                        </m:rP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{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2,5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4,5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3,7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6,7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,(0,8)</m:t>
                      </m:r>
                      <m:r>
                        <m:rPr>
                          <m:lit/>
                        </m:rP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DB1005E2-2C50-4A70-825F-389EC5CFF1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6718" y="492126"/>
                <a:ext cx="4935985" cy="461665"/>
              </a:xfrm>
              <a:prstGeom prst="rect">
                <a:avLst/>
              </a:prstGeom>
              <a:blipFill>
                <a:blip r:embed="rId2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图片 21">
            <a:extLst>
              <a:ext uri="{FF2B5EF4-FFF2-40B4-BE49-F238E27FC236}">
                <a16:creationId xmlns:a16="http://schemas.microsoft.com/office/drawing/2014/main" id="{6B4F2CA9-3115-40FB-9DEB-0F55AA6375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922" y="1510019"/>
            <a:ext cx="4975538" cy="2999957"/>
          </a:xfrm>
          <a:prstGeom prst="rect">
            <a:avLst/>
          </a:prstGeom>
        </p:spPr>
      </p:pic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DD7CEDEB-2795-4A2D-9A29-02EBCFF71DDE}"/>
              </a:ext>
            </a:extLst>
          </p:cNvPr>
          <p:cNvGraphicFramePr>
            <a:graphicFrameLocks noGrp="1"/>
          </p:cNvGraphicFramePr>
          <p:nvPr/>
        </p:nvGraphicFramePr>
        <p:xfrm>
          <a:off x="4893102" y="1493079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LCA(0)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0FD58EB3-3081-43ED-8247-0EB782D6BBB0}"/>
              </a:ext>
            </a:extLst>
          </p:cNvPr>
          <p:cNvGraphicFramePr>
            <a:graphicFrameLocks noGrp="1"/>
          </p:cNvGraphicFramePr>
          <p:nvPr/>
        </p:nvGraphicFramePr>
        <p:xfrm>
          <a:off x="4893101" y="1858839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LCA(1)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DC8AF434-6278-45F8-9AD2-51236AC16DD1}"/>
              </a:ext>
            </a:extLst>
          </p:cNvPr>
          <p:cNvGraphicFramePr>
            <a:graphicFrameLocks noGrp="1"/>
          </p:cNvGraphicFramePr>
          <p:nvPr/>
        </p:nvGraphicFramePr>
        <p:xfrm>
          <a:off x="4893101" y="2224599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LCA(3)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4F652D56-6742-4DF9-97FA-246DCD9F29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127739"/>
              </p:ext>
            </p:extLst>
          </p:nvPr>
        </p:nvGraphicFramePr>
        <p:xfrm>
          <a:off x="4893101" y="2590359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cxnSp>
        <p:nvCxnSpPr>
          <p:cNvPr id="12" name="连接符: 曲线 11">
            <a:extLst>
              <a:ext uri="{FF2B5EF4-FFF2-40B4-BE49-F238E27FC236}">
                <a16:creationId xmlns:a16="http://schemas.microsoft.com/office/drawing/2014/main" id="{1F8DE4B0-579F-407C-BDF3-313C44A6F8BD}"/>
              </a:ext>
            </a:extLst>
          </p:cNvPr>
          <p:cNvCxnSpPr>
            <a:stCxn id="7" idx="7"/>
            <a:endCxn id="7" idx="1"/>
          </p:cNvCxnSpPr>
          <p:nvPr/>
        </p:nvCxnSpPr>
        <p:spPr>
          <a:xfrm rot="16200000" flipV="1">
            <a:off x="2248250" y="1237151"/>
            <a:ext cx="12700" cy="272868"/>
          </a:xfrm>
          <a:prstGeom prst="curvedConnector3">
            <a:avLst>
              <a:gd name="adj1" fmla="val 224498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1ADD169C-54E3-4670-A49B-ABF96D198534}"/>
              </a:ext>
            </a:extLst>
          </p:cNvPr>
          <p:cNvGraphicFramePr>
            <a:graphicFrameLocks noGrp="1"/>
          </p:cNvGraphicFramePr>
          <p:nvPr/>
        </p:nvGraphicFramePr>
        <p:xfrm>
          <a:off x="4901114" y="4086558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graphicFrame>
        <p:nvGraphicFramePr>
          <p:cNvPr id="16" name="表格 15">
            <a:extLst>
              <a:ext uri="{FF2B5EF4-FFF2-40B4-BE49-F238E27FC236}">
                <a16:creationId xmlns:a16="http://schemas.microsoft.com/office/drawing/2014/main" id="{AD95A1D7-FC3A-40B4-81BA-93755E98C9BC}"/>
              </a:ext>
            </a:extLst>
          </p:cNvPr>
          <p:cNvGraphicFramePr>
            <a:graphicFrameLocks noGrp="1"/>
          </p:cNvGraphicFramePr>
          <p:nvPr/>
        </p:nvGraphicFramePr>
        <p:xfrm>
          <a:off x="4901113" y="4452318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1 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graphicFrame>
        <p:nvGraphicFramePr>
          <p:cNvPr id="18" name="表格 17">
            <a:extLst>
              <a:ext uri="{FF2B5EF4-FFF2-40B4-BE49-F238E27FC236}">
                <a16:creationId xmlns:a16="http://schemas.microsoft.com/office/drawing/2014/main" id="{A2E04867-A6C0-4699-9C66-8CC85B4518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7623257"/>
              </p:ext>
            </p:extLst>
          </p:nvPr>
        </p:nvGraphicFramePr>
        <p:xfrm>
          <a:off x="4901113" y="4818078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3 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graphicFrame>
        <p:nvGraphicFramePr>
          <p:cNvPr id="20" name="表格 19">
            <a:extLst>
              <a:ext uri="{FF2B5EF4-FFF2-40B4-BE49-F238E27FC236}">
                <a16:creationId xmlns:a16="http://schemas.microsoft.com/office/drawing/2014/main" id="{B564DD25-D4A2-4324-BDC6-FAD6BD87C8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4246624"/>
              </p:ext>
            </p:extLst>
          </p:nvPr>
        </p:nvGraphicFramePr>
        <p:xfrm>
          <a:off x="4901113" y="5173382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sp>
        <p:nvSpPr>
          <p:cNvPr id="23" name="标注: 线形 22">
            <a:extLst>
              <a:ext uri="{FF2B5EF4-FFF2-40B4-BE49-F238E27FC236}">
                <a16:creationId xmlns:a16="http://schemas.microsoft.com/office/drawing/2014/main" id="{94E8BE0B-8201-41A1-8517-0752927B5848}"/>
              </a:ext>
            </a:extLst>
          </p:cNvPr>
          <p:cNvSpPr/>
          <p:nvPr/>
        </p:nvSpPr>
        <p:spPr>
          <a:xfrm>
            <a:off x="6286521" y="4140374"/>
            <a:ext cx="323488" cy="258128"/>
          </a:xfrm>
          <a:prstGeom prst="borderCallout1">
            <a:avLst>
              <a:gd name="adj1" fmla="val 18750"/>
              <a:gd name="adj2" fmla="val -8333"/>
              <a:gd name="adj3" fmla="val 54033"/>
              <a:gd name="adj4" fmla="val -3216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连接符: 曲线 3">
            <a:extLst>
              <a:ext uri="{FF2B5EF4-FFF2-40B4-BE49-F238E27FC236}">
                <a16:creationId xmlns:a16="http://schemas.microsoft.com/office/drawing/2014/main" id="{379572E9-7FAF-4AC4-AD5A-1DF2D8D5BE18}"/>
              </a:ext>
            </a:extLst>
          </p:cNvPr>
          <p:cNvCxnSpPr>
            <a:stCxn id="9" idx="7"/>
            <a:endCxn id="9" idx="1"/>
          </p:cNvCxnSpPr>
          <p:nvPr/>
        </p:nvCxnSpPr>
        <p:spPr>
          <a:xfrm rot="16200000" flipV="1">
            <a:off x="1612085" y="2228450"/>
            <a:ext cx="12700" cy="272868"/>
          </a:xfrm>
          <a:prstGeom prst="curvedConnector3">
            <a:avLst>
              <a:gd name="adj1" fmla="val 224498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标注: 线形 9">
            <a:extLst>
              <a:ext uri="{FF2B5EF4-FFF2-40B4-BE49-F238E27FC236}">
                <a16:creationId xmlns:a16="http://schemas.microsoft.com/office/drawing/2014/main" id="{20268736-73AF-466D-98E5-5F489836CEAA}"/>
              </a:ext>
            </a:extLst>
          </p:cNvPr>
          <p:cNvSpPr/>
          <p:nvPr/>
        </p:nvSpPr>
        <p:spPr>
          <a:xfrm>
            <a:off x="6294533" y="4496067"/>
            <a:ext cx="323488" cy="258128"/>
          </a:xfrm>
          <a:prstGeom prst="borderCallout1">
            <a:avLst>
              <a:gd name="adj1" fmla="val 18750"/>
              <a:gd name="adj2" fmla="val -8333"/>
              <a:gd name="adj3" fmla="val 54033"/>
              <a:gd name="adj4" fmla="val -3216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连接符: 曲线 28">
            <a:extLst>
              <a:ext uri="{FF2B5EF4-FFF2-40B4-BE49-F238E27FC236}">
                <a16:creationId xmlns:a16="http://schemas.microsoft.com/office/drawing/2014/main" id="{48FBEFB6-645C-458C-8252-345E02E74428}"/>
              </a:ext>
            </a:extLst>
          </p:cNvPr>
          <p:cNvCxnSpPr>
            <a:stCxn id="13" idx="1"/>
            <a:endCxn id="9" idx="2"/>
          </p:cNvCxnSpPr>
          <p:nvPr/>
        </p:nvCxnSpPr>
        <p:spPr>
          <a:xfrm rot="5400000" flipH="1" flipV="1">
            <a:off x="760603" y="2696250"/>
            <a:ext cx="853467" cy="463604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连接符: 曲线 23">
            <a:extLst>
              <a:ext uri="{FF2B5EF4-FFF2-40B4-BE49-F238E27FC236}">
                <a16:creationId xmlns:a16="http://schemas.microsoft.com/office/drawing/2014/main" id="{86F5FFBF-A7C6-4F5C-8F01-F0E1564459DC}"/>
              </a:ext>
            </a:extLst>
          </p:cNvPr>
          <p:cNvCxnSpPr>
            <a:stCxn id="15" idx="7"/>
            <a:endCxn id="15" idx="1"/>
          </p:cNvCxnSpPr>
          <p:nvPr/>
        </p:nvCxnSpPr>
        <p:spPr>
          <a:xfrm rot="16200000" flipV="1">
            <a:off x="2248250" y="3218351"/>
            <a:ext cx="12700" cy="272868"/>
          </a:xfrm>
          <a:prstGeom prst="curvedConnector3">
            <a:avLst>
              <a:gd name="adj1" fmla="val 224498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标注: 线形 25">
            <a:extLst>
              <a:ext uri="{FF2B5EF4-FFF2-40B4-BE49-F238E27FC236}">
                <a16:creationId xmlns:a16="http://schemas.microsoft.com/office/drawing/2014/main" id="{D1F632AB-30CA-4664-B85C-8EE3D6F63BFF}"/>
              </a:ext>
            </a:extLst>
          </p:cNvPr>
          <p:cNvSpPr/>
          <p:nvPr/>
        </p:nvSpPr>
        <p:spPr>
          <a:xfrm>
            <a:off x="6294533" y="4871894"/>
            <a:ext cx="323488" cy="258128"/>
          </a:xfrm>
          <a:prstGeom prst="borderCallout1">
            <a:avLst>
              <a:gd name="adj1" fmla="val 18750"/>
              <a:gd name="adj2" fmla="val -8333"/>
              <a:gd name="adj3" fmla="val 54033"/>
              <a:gd name="adj4" fmla="val -3216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连接符: 曲线 29">
            <a:extLst>
              <a:ext uri="{FF2B5EF4-FFF2-40B4-BE49-F238E27FC236}">
                <a16:creationId xmlns:a16="http://schemas.microsoft.com/office/drawing/2014/main" id="{20F34A5A-0158-45AE-9ECF-7F1E187659F2}"/>
              </a:ext>
            </a:extLst>
          </p:cNvPr>
          <p:cNvCxnSpPr>
            <a:cxnSpLocks/>
            <a:stCxn id="17" idx="1"/>
            <a:endCxn id="15" idx="2"/>
          </p:cNvCxnSpPr>
          <p:nvPr/>
        </p:nvCxnSpPr>
        <p:spPr>
          <a:xfrm rot="5400000" flipH="1" flipV="1">
            <a:off x="1391873" y="3825268"/>
            <a:ext cx="997478" cy="329381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745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>
            <a:extLst>
              <a:ext uri="{FF2B5EF4-FFF2-40B4-BE49-F238E27FC236}">
                <a16:creationId xmlns:a16="http://schemas.microsoft.com/office/drawing/2014/main" id="{06C2379C-80E3-4FD7-970E-B392FEEFBE76}"/>
              </a:ext>
            </a:extLst>
          </p:cNvPr>
          <p:cNvSpPr/>
          <p:nvPr/>
        </p:nvSpPr>
        <p:spPr>
          <a:xfrm>
            <a:off x="2055303" y="1317072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0</a:t>
            </a:r>
            <a:endParaRPr lang="zh-CN" altLang="en-US" dirty="0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FE578AC0-CAA8-4254-994D-636A64061373}"/>
              </a:ext>
            </a:extLst>
          </p:cNvPr>
          <p:cNvSpPr/>
          <p:nvPr/>
        </p:nvSpPr>
        <p:spPr>
          <a:xfrm>
            <a:off x="1419138" y="2308371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52BE786F-F686-4DA9-BF14-A0878254FC87}"/>
              </a:ext>
            </a:extLst>
          </p:cNvPr>
          <p:cNvSpPr/>
          <p:nvPr/>
        </p:nvSpPr>
        <p:spPr>
          <a:xfrm>
            <a:off x="2794933" y="2308371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1DAEFCBA-A1AB-44D4-88F7-846AC87B0F29}"/>
              </a:ext>
            </a:extLst>
          </p:cNvPr>
          <p:cNvSpPr/>
          <p:nvPr/>
        </p:nvSpPr>
        <p:spPr>
          <a:xfrm>
            <a:off x="899021" y="3298272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673B9233-0CB0-4347-8754-190589EC5C20}"/>
              </a:ext>
            </a:extLst>
          </p:cNvPr>
          <p:cNvSpPr/>
          <p:nvPr/>
        </p:nvSpPr>
        <p:spPr>
          <a:xfrm>
            <a:off x="2055303" y="3298272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E3922785-36A6-4A1B-B310-9934571422D5}"/>
              </a:ext>
            </a:extLst>
          </p:cNvPr>
          <p:cNvSpPr/>
          <p:nvPr/>
        </p:nvSpPr>
        <p:spPr>
          <a:xfrm>
            <a:off x="1669409" y="4432184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67896346-15EF-4F77-BCC6-694BBC29C31D}"/>
              </a:ext>
            </a:extLst>
          </p:cNvPr>
          <p:cNvSpPr/>
          <p:nvPr/>
        </p:nvSpPr>
        <p:spPr>
          <a:xfrm>
            <a:off x="2544662" y="4432184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95AE892B-8FB3-4C28-86A7-623D780C42DC}"/>
              </a:ext>
            </a:extLst>
          </p:cNvPr>
          <p:cNvSpPr/>
          <p:nvPr/>
        </p:nvSpPr>
        <p:spPr>
          <a:xfrm>
            <a:off x="3807431" y="3298272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8</a:t>
            </a:r>
            <a:endParaRPr lang="zh-CN" altLang="en-US" dirty="0"/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4D80B4C6-D0BE-44F9-8B63-BA7B6DC3B7EF}"/>
              </a:ext>
            </a:extLst>
          </p:cNvPr>
          <p:cNvCxnSpPr>
            <a:stCxn id="7" idx="3"/>
            <a:endCxn id="9" idx="0"/>
          </p:cNvCxnSpPr>
          <p:nvPr/>
        </p:nvCxnSpPr>
        <p:spPr>
          <a:xfrm flipH="1">
            <a:off x="1612085" y="1646453"/>
            <a:ext cx="499731" cy="661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26D1E464-01E2-49F8-8CEF-62CD284E1AC6}"/>
              </a:ext>
            </a:extLst>
          </p:cNvPr>
          <p:cNvCxnSpPr>
            <a:stCxn id="7" idx="5"/>
            <a:endCxn id="11" idx="0"/>
          </p:cNvCxnSpPr>
          <p:nvPr/>
        </p:nvCxnSpPr>
        <p:spPr>
          <a:xfrm>
            <a:off x="2384684" y="1646453"/>
            <a:ext cx="603196" cy="661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64F9B5F3-B070-4195-87E8-7FA79D67B1E8}"/>
              </a:ext>
            </a:extLst>
          </p:cNvPr>
          <p:cNvCxnSpPr>
            <a:cxnSpLocks/>
            <a:stCxn id="9" idx="3"/>
            <a:endCxn id="13" idx="0"/>
          </p:cNvCxnSpPr>
          <p:nvPr/>
        </p:nvCxnSpPr>
        <p:spPr>
          <a:xfrm flipH="1">
            <a:off x="1091968" y="2637752"/>
            <a:ext cx="383683" cy="6605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210AF077-E25D-4B32-B520-C195B2DF6888}"/>
              </a:ext>
            </a:extLst>
          </p:cNvPr>
          <p:cNvCxnSpPr>
            <a:cxnSpLocks/>
            <a:stCxn id="9" idx="5"/>
            <a:endCxn id="15" idx="0"/>
          </p:cNvCxnSpPr>
          <p:nvPr/>
        </p:nvCxnSpPr>
        <p:spPr>
          <a:xfrm>
            <a:off x="1748519" y="2637752"/>
            <a:ext cx="499731" cy="6605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4899C430-C191-46DB-B22F-13DF1D8FAFFF}"/>
              </a:ext>
            </a:extLst>
          </p:cNvPr>
          <p:cNvCxnSpPr>
            <a:cxnSpLocks/>
            <a:stCxn id="15" idx="3"/>
            <a:endCxn id="17" idx="0"/>
          </p:cNvCxnSpPr>
          <p:nvPr/>
        </p:nvCxnSpPr>
        <p:spPr>
          <a:xfrm flipH="1">
            <a:off x="1862356" y="3627653"/>
            <a:ext cx="249460" cy="80453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9BB67C5B-E7D1-472D-969C-1790543063E6}"/>
              </a:ext>
            </a:extLst>
          </p:cNvPr>
          <p:cNvCxnSpPr>
            <a:cxnSpLocks/>
            <a:stCxn id="15" idx="5"/>
            <a:endCxn id="19" idx="0"/>
          </p:cNvCxnSpPr>
          <p:nvPr/>
        </p:nvCxnSpPr>
        <p:spPr>
          <a:xfrm>
            <a:off x="2384684" y="3627653"/>
            <a:ext cx="352925" cy="80453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816D01D4-45A6-4CFE-ACC0-09539A4F400B}"/>
              </a:ext>
            </a:extLst>
          </p:cNvPr>
          <p:cNvCxnSpPr>
            <a:cxnSpLocks/>
            <a:stCxn id="11" idx="5"/>
            <a:endCxn id="21" idx="0"/>
          </p:cNvCxnSpPr>
          <p:nvPr/>
        </p:nvCxnSpPr>
        <p:spPr>
          <a:xfrm>
            <a:off x="3124314" y="2637752"/>
            <a:ext cx="876064" cy="6605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椭圆 45">
            <a:extLst>
              <a:ext uri="{FF2B5EF4-FFF2-40B4-BE49-F238E27FC236}">
                <a16:creationId xmlns:a16="http://schemas.microsoft.com/office/drawing/2014/main" id="{923A7170-D2E4-471E-A450-3DC043540961}"/>
              </a:ext>
            </a:extLst>
          </p:cNvPr>
          <p:cNvSpPr/>
          <p:nvPr/>
        </p:nvSpPr>
        <p:spPr>
          <a:xfrm>
            <a:off x="2882204" y="3298272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7</a:t>
            </a:r>
            <a:endParaRPr lang="zh-CN" altLang="en-US" dirty="0"/>
          </a:p>
        </p:txBody>
      </p: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DAEEE762-DD37-4506-8B81-29D8DA710C5C}"/>
              </a:ext>
            </a:extLst>
          </p:cNvPr>
          <p:cNvCxnSpPr>
            <a:cxnSpLocks/>
            <a:stCxn id="11" idx="3"/>
            <a:endCxn id="46" idx="0"/>
          </p:cNvCxnSpPr>
          <p:nvPr/>
        </p:nvCxnSpPr>
        <p:spPr>
          <a:xfrm>
            <a:off x="2851446" y="2637752"/>
            <a:ext cx="223705" cy="6605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DB1005E2-2C50-4A70-825F-389EC5CFF1F5}"/>
                  </a:ext>
                </a:extLst>
              </p:cNvPr>
              <p:cNvSpPr txBox="1"/>
              <p:nvPr/>
            </p:nvSpPr>
            <p:spPr>
              <a:xfrm>
                <a:off x="6406718" y="492126"/>
                <a:ext cx="49359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lit/>
                        </m:rP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{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2,5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4,5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3,7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6,7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,(0,8)</m:t>
                      </m:r>
                      <m:r>
                        <m:rPr>
                          <m:lit/>
                        </m:rP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DB1005E2-2C50-4A70-825F-389EC5CFF1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6718" y="492126"/>
                <a:ext cx="4935985" cy="461665"/>
              </a:xfrm>
              <a:prstGeom prst="rect">
                <a:avLst/>
              </a:prstGeom>
              <a:blipFill>
                <a:blip r:embed="rId2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图片 21">
            <a:extLst>
              <a:ext uri="{FF2B5EF4-FFF2-40B4-BE49-F238E27FC236}">
                <a16:creationId xmlns:a16="http://schemas.microsoft.com/office/drawing/2014/main" id="{6B4F2CA9-3115-40FB-9DEB-0F55AA6375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922" y="1510019"/>
            <a:ext cx="4975538" cy="2999957"/>
          </a:xfrm>
          <a:prstGeom prst="rect">
            <a:avLst/>
          </a:prstGeom>
        </p:spPr>
      </p:pic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DD7CEDEB-2795-4A2D-9A29-02EBCFF71DDE}"/>
              </a:ext>
            </a:extLst>
          </p:cNvPr>
          <p:cNvGraphicFramePr>
            <a:graphicFrameLocks noGrp="1"/>
          </p:cNvGraphicFramePr>
          <p:nvPr/>
        </p:nvGraphicFramePr>
        <p:xfrm>
          <a:off x="4893102" y="1493079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LCA(0)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0FD58EB3-3081-43ED-8247-0EB782D6BBB0}"/>
              </a:ext>
            </a:extLst>
          </p:cNvPr>
          <p:cNvGraphicFramePr>
            <a:graphicFrameLocks noGrp="1"/>
          </p:cNvGraphicFramePr>
          <p:nvPr/>
        </p:nvGraphicFramePr>
        <p:xfrm>
          <a:off x="4893101" y="1858839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LCA(1)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DC8AF434-6278-45F8-9AD2-51236AC16DD1}"/>
              </a:ext>
            </a:extLst>
          </p:cNvPr>
          <p:cNvGraphicFramePr>
            <a:graphicFrameLocks noGrp="1"/>
          </p:cNvGraphicFramePr>
          <p:nvPr/>
        </p:nvGraphicFramePr>
        <p:xfrm>
          <a:off x="4893101" y="2224599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LCA(3)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4F652D56-6742-4DF9-97FA-246DCD9F29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390449"/>
              </p:ext>
            </p:extLst>
          </p:nvPr>
        </p:nvGraphicFramePr>
        <p:xfrm>
          <a:off x="4893101" y="2590359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LCA(5)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cxnSp>
        <p:nvCxnSpPr>
          <p:cNvPr id="12" name="连接符: 曲线 11">
            <a:extLst>
              <a:ext uri="{FF2B5EF4-FFF2-40B4-BE49-F238E27FC236}">
                <a16:creationId xmlns:a16="http://schemas.microsoft.com/office/drawing/2014/main" id="{1F8DE4B0-579F-407C-BDF3-313C44A6F8BD}"/>
              </a:ext>
            </a:extLst>
          </p:cNvPr>
          <p:cNvCxnSpPr>
            <a:stCxn id="7" idx="7"/>
            <a:endCxn id="7" idx="1"/>
          </p:cNvCxnSpPr>
          <p:nvPr/>
        </p:nvCxnSpPr>
        <p:spPr>
          <a:xfrm rot="16200000" flipV="1">
            <a:off x="2248250" y="1237151"/>
            <a:ext cx="12700" cy="272868"/>
          </a:xfrm>
          <a:prstGeom prst="curvedConnector3">
            <a:avLst>
              <a:gd name="adj1" fmla="val 224498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1ADD169C-54E3-4670-A49B-ABF96D198534}"/>
              </a:ext>
            </a:extLst>
          </p:cNvPr>
          <p:cNvGraphicFramePr>
            <a:graphicFrameLocks noGrp="1"/>
          </p:cNvGraphicFramePr>
          <p:nvPr/>
        </p:nvGraphicFramePr>
        <p:xfrm>
          <a:off x="4901114" y="4086558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graphicFrame>
        <p:nvGraphicFramePr>
          <p:cNvPr id="16" name="表格 15">
            <a:extLst>
              <a:ext uri="{FF2B5EF4-FFF2-40B4-BE49-F238E27FC236}">
                <a16:creationId xmlns:a16="http://schemas.microsoft.com/office/drawing/2014/main" id="{AD95A1D7-FC3A-40B4-81BA-93755E98C9BC}"/>
              </a:ext>
            </a:extLst>
          </p:cNvPr>
          <p:cNvGraphicFramePr>
            <a:graphicFrameLocks noGrp="1"/>
          </p:cNvGraphicFramePr>
          <p:nvPr/>
        </p:nvGraphicFramePr>
        <p:xfrm>
          <a:off x="4901113" y="4452318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1 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graphicFrame>
        <p:nvGraphicFramePr>
          <p:cNvPr id="18" name="表格 17">
            <a:extLst>
              <a:ext uri="{FF2B5EF4-FFF2-40B4-BE49-F238E27FC236}">
                <a16:creationId xmlns:a16="http://schemas.microsoft.com/office/drawing/2014/main" id="{A2E04867-A6C0-4699-9C66-8CC85B4518BB}"/>
              </a:ext>
            </a:extLst>
          </p:cNvPr>
          <p:cNvGraphicFramePr>
            <a:graphicFrameLocks noGrp="1"/>
          </p:cNvGraphicFramePr>
          <p:nvPr/>
        </p:nvGraphicFramePr>
        <p:xfrm>
          <a:off x="4901113" y="4818078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3 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graphicFrame>
        <p:nvGraphicFramePr>
          <p:cNvPr id="20" name="表格 19">
            <a:extLst>
              <a:ext uri="{FF2B5EF4-FFF2-40B4-BE49-F238E27FC236}">
                <a16:creationId xmlns:a16="http://schemas.microsoft.com/office/drawing/2014/main" id="{B564DD25-D4A2-4324-BDC6-FAD6BD87C8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45907"/>
              </p:ext>
            </p:extLst>
          </p:nvPr>
        </p:nvGraphicFramePr>
        <p:xfrm>
          <a:off x="4901113" y="5173382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sp>
        <p:nvSpPr>
          <p:cNvPr id="23" name="标注: 线形 22">
            <a:extLst>
              <a:ext uri="{FF2B5EF4-FFF2-40B4-BE49-F238E27FC236}">
                <a16:creationId xmlns:a16="http://schemas.microsoft.com/office/drawing/2014/main" id="{94E8BE0B-8201-41A1-8517-0752927B5848}"/>
              </a:ext>
            </a:extLst>
          </p:cNvPr>
          <p:cNvSpPr/>
          <p:nvPr/>
        </p:nvSpPr>
        <p:spPr>
          <a:xfrm>
            <a:off x="6286521" y="4140374"/>
            <a:ext cx="323488" cy="258128"/>
          </a:xfrm>
          <a:prstGeom prst="borderCallout1">
            <a:avLst>
              <a:gd name="adj1" fmla="val 18750"/>
              <a:gd name="adj2" fmla="val -8333"/>
              <a:gd name="adj3" fmla="val 54033"/>
              <a:gd name="adj4" fmla="val -3216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连接符: 曲线 3">
            <a:extLst>
              <a:ext uri="{FF2B5EF4-FFF2-40B4-BE49-F238E27FC236}">
                <a16:creationId xmlns:a16="http://schemas.microsoft.com/office/drawing/2014/main" id="{379572E9-7FAF-4AC4-AD5A-1DF2D8D5BE18}"/>
              </a:ext>
            </a:extLst>
          </p:cNvPr>
          <p:cNvCxnSpPr>
            <a:stCxn id="9" idx="7"/>
            <a:endCxn id="9" idx="1"/>
          </p:cNvCxnSpPr>
          <p:nvPr/>
        </p:nvCxnSpPr>
        <p:spPr>
          <a:xfrm rot="16200000" flipV="1">
            <a:off x="1612085" y="2228450"/>
            <a:ext cx="12700" cy="272868"/>
          </a:xfrm>
          <a:prstGeom prst="curvedConnector3">
            <a:avLst>
              <a:gd name="adj1" fmla="val 224498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标注: 线形 9">
            <a:extLst>
              <a:ext uri="{FF2B5EF4-FFF2-40B4-BE49-F238E27FC236}">
                <a16:creationId xmlns:a16="http://schemas.microsoft.com/office/drawing/2014/main" id="{20268736-73AF-466D-98E5-5F489836CEAA}"/>
              </a:ext>
            </a:extLst>
          </p:cNvPr>
          <p:cNvSpPr/>
          <p:nvPr/>
        </p:nvSpPr>
        <p:spPr>
          <a:xfrm>
            <a:off x="6294533" y="4496067"/>
            <a:ext cx="323488" cy="258128"/>
          </a:xfrm>
          <a:prstGeom prst="borderCallout1">
            <a:avLst>
              <a:gd name="adj1" fmla="val 18750"/>
              <a:gd name="adj2" fmla="val -8333"/>
              <a:gd name="adj3" fmla="val 54033"/>
              <a:gd name="adj4" fmla="val -3216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连接符: 曲线 28">
            <a:extLst>
              <a:ext uri="{FF2B5EF4-FFF2-40B4-BE49-F238E27FC236}">
                <a16:creationId xmlns:a16="http://schemas.microsoft.com/office/drawing/2014/main" id="{48FBEFB6-645C-458C-8252-345E02E74428}"/>
              </a:ext>
            </a:extLst>
          </p:cNvPr>
          <p:cNvCxnSpPr>
            <a:stCxn id="13" idx="1"/>
            <a:endCxn id="9" idx="2"/>
          </p:cNvCxnSpPr>
          <p:nvPr/>
        </p:nvCxnSpPr>
        <p:spPr>
          <a:xfrm rot="5400000" flipH="1" flipV="1">
            <a:off x="760603" y="2696250"/>
            <a:ext cx="853467" cy="463604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连接符: 曲线 23">
            <a:extLst>
              <a:ext uri="{FF2B5EF4-FFF2-40B4-BE49-F238E27FC236}">
                <a16:creationId xmlns:a16="http://schemas.microsoft.com/office/drawing/2014/main" id="{86F5FFBF-A7C6-4F5C-8F01-F0E1564459DC}"/>
              </a:ext>
            </a:extLst>
          </p:cNvPr>
          <p:cNvCxnSpPr>
            <a:stCxn id="15" idx="7"/>
            <a:endCxn id="15" idx="1"/>
          </p:cNvCxnSpPr>
          <p:nvPr/>
        </p:nvCxnSpPr>
        <p:spPr>
          <a:xfrm rot="16200000" flipV="1">
            <a:off x="2248250" y="3218351"/>
            <a:ext cx="12700" cy="272868"/>
          </a:xfrm>
          <a:prstGeom prst="curvedConnector3">
            <a:avLst>
              <a:gd name="adj1" fmla="val 224498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标注: 线形 25">
            <a:extLst>
              <a:ext uri="{FF2B5EF4-FFF2-40B4-BE49-F238E27FC236}">
                <a16:creationId xmlns:a16="http://schemas.microsoft.com/office/drawing/2014/main" id="{D1F632AB-30CA-4664-B85C-8EE3D6F63BFF}"/>
              </a:ext>
            </a:extLst>
          </p:cNvPr>
          <p:cNvSpPr/>
          <p:nvPr/>
        </p:nvSpPr>
        <p:spPr>
          <a:xfrm>
            <a:off x="6294533" y="4871894"/>
            <a:ext cx="323488" cy="258128"/>
          </a:xfrm>
          <a:prstGeom prst="borderCallout1">
            <a:avLst>
              <a:gd name="adj1" fmla="val 18750"/>
              <a:gd name="adj2" fmla="val -8333"/>
              <a:gd name="adj3" fmla="val 54033"/>
              <a:gd name="adj4" fmla="val -3216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连接符: 曲线 29">
            <a:extLst>
              <a:ext uri="{FF2B5EF4-FFF2-40B4-BE49-F238E27FC236}">
                <a16:creationId xmlns:a16="http://schemas.microsoft.com/office/drawing/2014/main" id="{20F34A5A-0158-45AE-9ECF-7F1E187659F2}"/>
              </a:ext>
            </a:extLst>
          </p:cNvPr>
          <p:cNvCxnSpPr>
            <a:cxnSpLocks/>
            <a:stCxn id="17" idx="1"/>
            <a:endCxn id="15" idx="2"/>
          </p:cNvCxnSpPr>
          <p:nvPr/>
        </p:nvCxnSpPr>
        <p:spPr>
          <a:xfrm rot="5400000" flipH="1" flipV="1">
            <a:off x="1391873" y="3825268"/>
            <a:ext cx="997478" cy="329381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标注: 线形 2">
            <a:extLst>
              <a:ext uri="{FF2B5EF4-FFF2-40B4-BE49-F238E27FC236}">
                <a16:creationId xmlns:a16="http://schemas.microsoft.com/office/drawing/2014/main" id="{4B14048A-58D5-468C-87AD-E4E11B907C8C}"/>
              </a:ext>
            </a:extLst>
          </p:cNvPr>
          <p:cNvSpPr/>
          <p:nvPr/>
        </p:nvSpPr>
        <p:spPr>
          <a:xfrm>
            <a:off x="6294533" y="5247721"/>
            <a:ext cx="323488" cy="258128"/>
          </a:xfrm>
          <a:prstGeom prst="borderCallout1">
            <a:avLst>
              <a:gd name="adj1" fmla="val 18750"/>
              <a:gd name="adj2" fmla="val -8333"/>
              <a:gd name="adj3" fmla="val 54033"/>
              <a:gd name="adj4" fmla="val -3216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连接符: 曲线 32">
            <a:extLst>
              <a:ext uri="{FF2B5EF4-FFF2-40B4-BE49-F238E27FC236}">
                <a16:creationId xmlns:a16="http://schemas.microsoft.com/office/drawing/2014/main" id="{069FB5FF-6F50-468E-B6D4-205F2F87A412}"/>
              </a:ext>
            </a:extLst>
          </p:cNvPr>
          <p:cNvCxnSpPr>
            <a:stCxn id="19" idx="7"/>
            <a:endCxn id="19" idx="1"/>
          </p:cNvCxnSpPr>
          <p:nvPr/>
        </p:nvCxnSpPr>
        <p:spPr>
          <a:xfrm rot="16200000" flipV="1">
            <a:off x="2737609" y="4352263"/>
            <a:ext cx="12700" cy="272868"/>
          </a:xfrm>
          <a:prstGeom prst="curvedConnector3">
            <a:avLst>
              <a:gd name="adj1" fmla="val 224498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03939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>
            <a:extLst>
              <a:ext uri="{FF2B5EF4-FFF2-40B4-BE49-F238E27FC236}">
                <a16:creationId xmlns:a16="http://schemas.microsoft.com/office/drawing/2014/main" id="{06C2379C-80E3-4FD7-970E-B392FEEFBE76}"/>
              </a:ext>
            </a:extLst>
          </p:cNvPr>
          <p:cNvSpPr/>
          <p:nvPr/>
        </p:nvSpPr>
        <p:spPr>
          <a:xfrm>
            <a:off x="2055303" y="1317072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0</a:t>
            </a:r>
            <a:endParaRPr lang="zh-CN" altLang="en-US" dirty="0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FE578AC0-CAA8-4254-994D-636A64061373}"/>
              </a:ext>
            </a:extLst>
          </p:cNvPr>
          <p:cNvSpPr/>
          <p:nvPr/>
        </p:nvSpPr>
        <p:spPr>
          <a:xfrm>
            <a:off x="1419138" y="2308371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52BE786F-F686-4DA9-BF14-A0878254FC87}"/>
              </a:ext>
            </a:extLst>
          </p:cNvPr>
          <p:cNvSpPr/>
          <p:nvPr/>
        </p:nvSpPr>
        <p:spPr>
          <a:xfrm>
            <a:off x="2794933" y="2308371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1DAEFCBA-A1AB-44D4-88F7-846AC87B0F29}"/>
              </a:ext>
            </a:extLst>
          </p:cNvPr>
          <p:cNvSpPr/>
          <p:nvPr/>
        </p:nvSpPr>
        <p:spPr>
          <a:xfrm>
            <a:off x="899021" y="3298272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673B9233-0CB0-4347-8754-190589EC5C20}"/>
              </a:ext>
            </a:extLst>
          </p:cNvPr>
          <p:cNvSpPr/>
          <p:nvPr/>
        </p:nvSpPr>
        <p:spPr>
          <a:xfrm>
            <a:off x="2055303" y="3298272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E3922785-36A6-4A1B-B310-9934571422D5}"/>
              </a:ext>
            </a:extLst>
          </p:cNvPr>
          <p:cNvSpPr/>
          <p:nvPr/>
        </p:nvSpPr>
        <p:spPr>
          <a:xfrm>
            <a:off x="1669409" y="4432184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67896346-15EF-4F77-BCC6-694BBC29C31D}"/>
              </a:ext>
            </a:extLst>
          </p:cNvPr>
          <p:cNvSpPr/>
          <p:nvPr/>
        </p:nvSpPr>
        <p:spPr>
          <a:xfrm>
            <a:off x="2544662" y="4432184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95AE892B-8FB3-4C28-86A7-623D780C42DC}"/>
              </a:ext>
            </a:extLst>
          </p:cNvPr>
          <p:cNvSpPr/>
          <p:nvPr/>
        </p:nvSpPr>
        <p:spPr>
          <a:xfrm>
            <a:off x="3807431" y="3298272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8</a:t>
            </a:r>
            <a:endParaRPr lang="zh-CN" altLang="en-US" dirty="0"/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4D80B4C6-D0BE-44F9-8B63-BA7B6DC3B7EF}"/>
              </a:ext>
            </a:extLst>
          </p:cNvPr>
          <p:cNvCxnSpPr>
            <a:stCxn id="7" idx="3"/>
            <a:endCxn id="9" idx="0"/>
          </p:cNvCxnSpPr>
          <p:nvPr/>
        </p:nvCxnSpPr>
        <p:spPr>
          <a:xfrm flipH="1">
            <a:off x="1612085" y="1646453"/>
            <a:ext cx="499731" cy="661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26D1E464-01E2-49F8-8CEF-62CD284E1AC6}"/>
              </a:ext>
            </a:extLst>
          </p:cNvPr>
          <p:cNvCxnSpPr>
            <a:stCxn id="7" idx="5"/>
            <a:endCxn id="11" idx="0"/>
          </p:cNvCxnSpPr>
          <p:nvPr/>
        </p:nvCxnSpPr>
        <p:spPr>
          <a:xfrm>
            <a:off x="2384684" y="1646453"/>
            <a:ext cx="603196" cy="661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64F9B5F3-B070-4195-87E8-7FA79D67B1E8}"/>
              </a:ext>
            </a:extLst>
          </p:cNvPr>
          <p:cNvCxnSpPr>
            <a:cxnSpLocks/>
            <a:stCxn id="9" idx="3"/>
            <a:endCxn id="13" idx="0"/>
          </p:cNvCxnSpPr>
          <p:nvPr/>
        </p:nvCxnSpPr>
        <p:spPr>
          <a:xfrm flipH="1">
            <a:off x="1091968" y="2637752"/>
            <a:ext cx="383683" cy="6605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210AF077-E25D-4B32-B520-C195B2DF6888}"/>
              </a:ext>
            </a:extLst>
          </p:cNvPr>
          <p:cNvCxnSpPr>
            <a:cxnSpLocks/>
            <a:stCxn id="9" idx="5"/>
            <a:endCxn id="15" idx="0"/>
          </p:cNvCxnSpPr>
          <p:nvPr/>
        </p:nvCxnSpPr>
        <p:spPr>
          <a:xfrm>
            <a:off x="1748519" y="2637752"/>
            <a:ext cx="499731" cy="6605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4899C430-C191-46DB-B22F-13DF1D8FAFFF}"/>
              </a:ext>
            </a:extLst>
          </p:cNvPr>
          <p:cNvCxnSpPr>
            <a:cxnSpLocks/>
            <a:stCxn id="15" idx="3"/>
            <a:endCxn id="17" idx="0"/>
          </p:cNvCxnSpPr>
          <p:nvPr/>
        </p:nvCxnSpPr>
        <p:spPr>
          <a:xfrm flipH="1">
            <a:off x="1862356" y="3627653"/>
            <a:ext cx="249460" cy="80453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9BB67C5B-E7D1-472D-969C-1790543063E6}"/>
              </a:ext>
            </a:extLst>
          </p:cNvPr>
          <p:cNvCxnSpPr>
            <a:cxnSpLocks/>
            <a:stCxn id="15" idx="5"/>
            <a:endCxn id="19" idx="0"/>
          </p:cNvCxnSpPr>
          <p:nvPr/>
        </p:nvCxnSpPr>
        <p:spPr>
          <a:xfrm>
            <a:off x="2384684" y="3627653"/>
            <a:ext cx="352925" cy="80453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816D01D4-45A6-4CFE-ACC0-09539A4F400B}"/>
              </a:ext>
            </a:extLst>
          </p:cNvPr>
          <p:cNvCxnSpPr>
            <a:cxnSpLocks/>
            <a:stCxn id="11" idx="5"/>
            <a:endCxn id="21" idx="0"/>
          </p:cNvCxnSpPr>
          <p:nvPr/>
        </p:nvCxnSpPr>
        <p:spPr>
          <a:xfrm>
            <a:off x="3124314" y="2637752"/>
            <a:ext cx="876064" cy="6605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椭圆 45">
            <a:extLst>
              <a:ext uri="{FF2B5EF4-FFF2-40B4-BE49-F238E27FC236}">
                <a16:creationId xmlns:a16="http://schemas.microsoft.com/office/drawing/2014/main" id="{923A7170-D2E4-471E-A450-3DC043540961}"/>
              </a:ext>
            </a:extLst>
          </p:cNvPr>
          <p:cNvSpPr/>
          <p:nvPr/>
        </p:nvSpPr>
        <p:spPr>
          <a:xfrm>
            <a:off x="2882204" y="3298272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7</a:t>
            </a:r>
            <a:endParaRPr lang="zh-CN" altLang="en-US" dirty="0"/>
          </a:p>
        </p:txBody>
      </p: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DAEEE762-DD37-4506-8B81-29D8DA710C5C}"/>
              </a:ext>
            </a:extLst>
          </p:cNvPr>
          <p:cNvCxnSpPr>
            <a:cxnSpLocks/>
            <a:stCxn id="11" idx="3"/>
            <a:endCxn id="46" idx="0"/>
          </p:cNvCxnSpPr>
          <p:nvPr/>
        </p:nvCxnSpPr>
        <p:spPr>
          <a:xfrm>
            <a:off x="2851446" y="2637752"/>
            <a:ext cx="223705" cy="6605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DB1005E2-2C50-4A70-825F-389EC5CFF1F5}"/>
                  </a:ext>
                </a:extLst>
              </p:cNvPr>
              <p:cNvSpPr txBox="1"/>
              <p:nvPr/>
            </p:nvSpPr>
            <p:spPr>
              <a:xfrm>
                <a:off x="6406718" y="492126"/>
                <a:ext cx="49359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lit/>
                        </m:rP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{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2,5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4,5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3,7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6,7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,(0,8)</m:t>
                      </m:r>
                      <m:r>
                        <m:rPr>
                          <m:lit/>
                        </m:rP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DB1005E2-2C50-4A70-825F-389EC5CFF1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6718" y="492126"/>
                <a:ext cx="4935985" cy="461665"/>
              </a:xfrm>
              <a:prstGeom prst="rect">
                <a:avLst/>
              </a:prstGeom>
              <a:blipFill>
                <a:blip r:embed="rId2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图片 21">
            <a:extLst>
              <a:ext uri="{FF2B5EF4-FFF2-40B4-BE49-F238E27FC236}">
                <a16:creationId xmlns:a16="http://schemas.microsoft.com/office/drawing/2014/main" id="{6B4F2CA9-3115-40FB-9DEB-0F55AA6375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922" y="1510019"/>
            <a:ext cx="4975538" cy="2999957"/>
          </a:xfrm>
          <a:prstGeom prst="rect">
            <a:avLst/>
          </a:prstGeom>
        </p:spPr>
      </p:pic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DD7CEDEB-2795-4A2D-9A29-02EBCFF71DDE}"/>
              </a:ext>
            </a:extLst>
          </p:cNvPr>
          <p:cNvGraphicFramePr>
            <a:graphicFrameLocks noGrp="1"/>
          </p:cNvGraphicFramePr>
          <p:nvPr/>
        </p:nvGraphicFramePr>
        <p:xfrm>
          <a:off x="4893102" y="1493079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LCA(0)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0FD58EB3-3081-43ED-8247-0EB782D6BBB0}"/>
              </a:ext>
            </a:extLst>
          </p:cNvPr>
          <p:cNvGraphicFramePr>
            <a:graphicFrameLocks noGrp="1"/>
          </p:cNvGraphicFramePr>
          <p:nvPr/>
        </p:nvGraphicFramePr>
        <p:xfrm>
          <a:off x="4893101" y="1858839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LCA(1)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DC8AF434-6278-45F8-9AD2-51236AC16DD1}"/>
              </a:ext>
            </a:extLst>
          </p:cNvPr>
          <p:cNvGraphicFramePr>
            <a:graphicFrameLocks noGrp="1"/>
          </p:cNvGraphicFramePr>
          <p:nvPr/>
        </p:nvGraphicFramePr>
        <p:xfrm>
          <a:off x="4893101" y="2224599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LCA(3)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4F652D56-6742-4DF9-97FA-246DCD9F2980}"/>
              </a:ext>
            </a:extLst>
          </p:cNvPr>
          <p:cNvGraphicFramePr>
            <a:graphicFrameLocks noGrp="1"/>
          </p:cNvGraphicFramePr>
          <p:nvPr/>
        </p:nvGraphicFramePr>
        <p:xfrm>
          <a:off x="4893101" y="2590359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LCA(5)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cxnSp>
        <p:nvCxnSpPr>
          <p:cNvPr id="12" name="连接符: 曲线 11">
            <a:extLst>
              <a:ext uri="{FF2B5EF4-FFF2-40B4-BE49-F238E27FC236}">
                <a16:creationId xmlns:a16="http://schemas.microsoft.com/office/drawing/2014/main" id="{1F8DE4B0-579F-407C-BDF3-313C44A6F8BD}"/>
              </a:ext>
            </a:extLst>
          </p:cNvPr>
          <p:cNvCxnSpPr>
            <a:stCxn id="7" idx="7"/>
            <a:endCxn id="7" idx="1"/>
          </p:cNvCxnSpPr>
          <p:nvPr/>
        </p:nvCxnSpPr>
        <p:spPr>
          <a:xfrm rot="16200000" flipV="1">
            <a:off x="2248250" y="1237151"/>
            <a:ext cx="12700" cy="272868"/>
          </a:xfrm>
          <a:prstGeom prst="curvedConnector3">
            <a:avLst>
              <a:gd name="adj1" fmla="val 224498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1ADD169C-54E3-4670-A49B-ABF96D198534}"/>
              </a:ext>
            </a:extLst>
          </p:cNvPr>
          <p:cNvGraphicFramePr>
            <a:graphicFrameLocks noGrp="1"/>
          </p:cNvGraphicFramePr>
          <p:nvPr/>
        </p:nvGraphicFramePr>
        <p:xfrm>
          <a:off x="4901114" y="4086558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graphicFrame>
        <p:nvGraphicFramePr>
          <p:cNvPr id="16" name="表格 15">
            <a:extLst>
              <a:ext uri="{FF2B5EF4-FFF2-40B4-BE49-F238E27FC236}">
                <a16:creationId xmlns:a16="http://schemas.microsoft.com/office/drawing/2014/main" id="{AD95A1D7-FC3A-40B4-81BA-93755E98C9BC}"/>
              </a:ext>
            </a:extLst>
          </p:cNvPr>
          <p:cNvGraphicFramePr>
            <a:graphicFrameLocks noGrp="1"/>
          </p:cNvGraphicFramePr>
          <p:nvPr/>
        </p:nvGraphicFramePr>
        <p:xfrm>
          <a:off x="4901113" y="4452318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1 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graphicFrame>
        <p:nvGraphicFramePr>
          <p:cNvPr id="18" name="表格 17">
            <a:extLst>
              <a:ext uri="{FF2B5EF4-FFF2-40B4-BE49-F238E27FC236}">
                <a16:creationId xmlns:a16="http://schemas.microsoft.com/office/drawing/2014/main" id="{A2E04867-A6C0-4699-9C66-8CC85B4518BB}"/>
              </a:ext>
            </a:extLst>
          </p:cNvPr>
          <p:cNvGraphicFramePr>
            <a:graphicFrameLocks noGrp="1"/>
          </p:cNvGraphicFramePr>
          <p:nvPr/>
        </p:nvGraphicFramePr>
        <p:xfrm>
          <a:off x="4901113" y="4818078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3 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graphicFrame>
        <p:nvGraphicFramePr>
          <p:cNvPr id="20" name="表格 19">
            <a:extLst>
              <a:ext uri="{FF2B5EF4-FFF2-40B4-BE49-F238E27FC236}">
                <a16:creationId xmlns:a16="http://schemas.microsoft.com/office/drawing/2014/main" id="{B564DD25-D4A2-4324-BDC6-FAD6BD87C84A}"/>
              </a:ext>
            </a:extLst>
          </p:cNvPr>
          <p:cNvGraphicFramePr>
            <a:graphicFrameLocks noGrp="1"/>
          </p:cNvGraphicFramePr>
          <p:nvPr/>
        </p:nvGraphicFramePr>
        <p:xfrm>
          <a:off x="4901113" y="5173382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sp>
        <p:nvSpPr>
          <p:cNvPr id="23" name="标注: 线形 22">
            <a:extLst>
              <a:ext uri="{FF2B5EF4-FFF2-40B4-BE49-F238E27FC236}">
                <a16:creationId xmlns:a16="http://schemas.microsoft.com/office/drawing/2014/main" id="{94E8BE0B-8201-41A1-8517-0752927B5848}"/>
              </a:ext>
            </a:extLst>
          </p:cNvPr>
          <p:cNvSpPr/>
          <p:nvPr/>
        </p:nvSpPr>
        <p:spPr>
          <a:xfrm>
            <a:off x="6286521" y="4140374"/>
            <a:ext cx="323488" cy="258128"/>
          </a:xfrm>
          <a:prstGeom prst="borderCallout1">
            <a:avLst>
              <a:gd name="adj1" fmla="val 18750"/>
              <a:gd name="adj2" fmla="val -8333"/>
              <a:gd name="adj3" fmla="val 54033"/>
              <a:gd name="adj4" fmla="val -3216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连接符: 曲线 3">
            <a:extLst>
              <a:ext uri="{FF2B5EF4-FFF2-40B4-BE49-F238E27FC236}">
                <a16:creationId xmlns:a16="http://schemas.microsoft.com/office/drawing/2014/main" id="{379572E9-7FAF-4AC4-AD5A-1DF2D8D5BE18}"/>
              </a:ext>
            </a:extLst>
          </p:cNvPr>
          <p:cNvCxnSpPr>
            <a:stCxn id="9" idx="7"/>
            <a:endCxn id="9" idx="1"/>
          </p:cNvCxnSpPr>
          <p:nvPr/>
        </p:nvCxnSpPr>
        <p:spPr>
          <a:xfrm rot="16200000" flipV="1">
            <a:off x="1612085" y="2228450"/>
            <a:ext cx="12700" cy="272868"/>
          </a:xfrm>
          <a:prstGeom prst="curvedConnector3">
            <a:avLst>
              <a:gd name="adj1" fmla="val 224498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标注: 线形 9">
            <a:extLst>
              <a:ext uri="{FF2B5EF4-FFF2-40B4-BE49-F238E27FC236}">
                <a16:creationId xmlns:a16="http://schemas.microsoft.com/office/drawing/2014/main" id="{20268736-73AF-466D-98E5-5F489836CEAA}"/>
              </a:ext>
            </a:extLst>
          </p:cNvPr>
          <p:cNvSpPr/>
          <p:nvPr/>
        </p:nvSpPr>
        <p:spPr>
          <a:xfrm>
            <a:off x="6294533" y="4496067"/>
            <a:ext cx="323488" cy="258128"/>
          </a:xfrm>
          <a:prstGeom prst="borderCallout1">
            <a:avLst>
              <a:gd name="adj1" fmla="val 18750"/>
              <a:gd name="adj2" fmla="val -8333"/>
              <a:gd name="adj3" fmla="val 54033"/>
              <a:gd name="adj4" fmla="val -3216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连接符: 曲线 28">
            <a:extLst>
              <a:ext uri="{FF2B5EF4-FFF2-40B4-BE49-F238E27FC236}">
                <a16:creationId xmlns:a16="http://schemas.microsoft.com/office/drawing/2014/main" id="{48FBEFB6-645C-458C-8252-345E02E74428}"/>
              </a:ext>
            </a:extLst>
          </p:cNvPr>
          <p:cNvCxnSpPr>
            <a:stCxn id="13" idx="1"/>
            <a:endCxn id="9" idx="2"/>
          </p:cNvCxnSpPr>
          <p:nvPr/>
        </p:nvCxnSpPr>
        <p:spPr>
          <a:xfrm rot="5400000" flipH="1" flipV="1">
            <a:off x="760603" y="2696250"/>
            <a:ext cx="853467" cy="463604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连接符: 曲线 23">
            <a:extLst>
              <a:ext uri="{FF2B5EF4-FFF2-40B4-BE49-F238E27FC236}">
                <a16:creationId xmlns:a16="http://schemas.microsoft.com/office/drawing/2014/main" id="{86F5FFBF-A7C6-4F5C-8F01-F0E1564459DC}"/>
              </a:ext>
            </a:extLst>
          </p:cNvPr>
          <p:cNvCxnSpPr>
            <a:stCxn id="15" idx="7"/>
            <a:endCxn id="15" idx="1"/>
          </p:cNvCxnSpPr>
          <p:nvPr/>
        </p:nvCxnSpPr>
        <p:spPr>
          <a:xfrm rot="16200000" flipV="1">
            <a:off x="2248250" y="3218351"/>
            <a:ext cx="12700" cy="272868"/>
          </a:xfrm>
          <a:prstGeom prst="curvedConnector3">
            <a:avLst>
              <a:gd name="adj1" fmla="val 224498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标注: 线形 25">
            <a:extLst>
              <a:ext uri="{FF2B5EF4-FFF2-40B4-BE49-F238E27FC236}">
                <a16:creationId xmlns:a16="http://schemas.microsoft.com/office/drawing/2014/main" id="{D1F632AB-30CA-4664-B85C-8EE3D6F63BFF}"/>
              </a:ext>
            </a:extLst>
          </p:cNvPr>
          <p:cNvSpPr/>
          <p:nvPr/>
        </p:nvSpPr>
        <p:spPr>
          <a:xfrm>
            <a:off x="6294533" y="4871894"/>
            <a:ext cx="323488" cy="258128"/>
          </a:xfrm>
          <a:prstGeom prst="borderCallout1">
            <a:avLst>
              <a:gd name="adj1" fmla="val 18750"/>
              <a:gd name="adj2" fmla="val -8333"/>
              <a:gd name="adj3" fmla="val 54033"/>
              <a:gd name="adj4" fmla="val -3216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连接符: 曲线 29">
            <a:extLst>
              <a:ext uri="{FF2B5EF4-FFF2-40B4-BE49-F238E27FC236}">
                <a16:creationId xmlns:a16="http://schemas.microsoft.com/office/drawing/2014/main" id="{20F34A5A-0158-45AE-9ECF-7F1E187659F2}"/>
              </a:ext>
            </a:extLst>
          </p:cNvPr>
          <p:cNvCxnSpPr>
            <a:cxnSpLocks/>
            <a:stCxn id="17" idx="1"/>
            <a:endCxn id="15" idx="2"/>
          </p:cNvCxnSpPr>
          <p:nvPr/>
        </p:nvCxnSpPr>
        <p:spPr>
          <a:xfrm rot="5400000" flipH="1" flipV="1">
            <a:off x="1391873" y="3825268"/>
            <a:ext cx="997478" cy="329381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标注: 线形 2">
            <a:extLst>
              <a:ext uri="{FF2B5EF4-FFF2-40B4-BE49-F238E27FC236}">
                <a16:creationId xmlns:a16="http://schemas.microsoft.com/office/drawing/2014/main" id="{4B14048A-58D5-468C-87AD-E4E11B907C8C}"/>
              </a:ext>
            </a:extLst>
          </p:cNvPr>
          <p:cNvSpPr/>
          <p:nvPr/>
        </p:nvSpPr>
        <p:spPr>
          <a:xfrm>
            <a:off x="6294533" y="5247721"/>
            <a:ext cx="323488" cy="258128"/>
          </a:xfrm>
          <a:prstGeom prst="borderCallout1">
            <a:avLst>
              <a:gd name="adj1" fmla="val 18750"/>
              <a:gd name="adj2" fmla="val -8333"/>
              <a:gd name="adj3" fmla="val 54033"/>
              <a:gd name="adj4" fmla="val -3216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连接符: 曲线 32">
            <a:extLst>
              <a:ext uri="{FF2B5EF4-FFF2-40B4-BE49-F238E27FC236}">
                <a16:creationId xmlns:a16="http://schemas.microsoft.com/office/drawing/2014/main" id="{069FB5FF-6F50-468E-B6D4-205F2F87A412}"/>
              </a:ext>
            </a:extLst>
          </p:cNvPr>
          <p:cNvCxnSpPr>
            <a:stCxn id="19" idx="7"/>
            <a:endCxn id="19" idx="1"/>
          </p:cNvCxnSpPr>
          <p:nvPr/>
        </p:nvCxnSpPr>
        <p:spPr>
          <a:xfrm rot="16200000" flipV="1">
            <a:off x="2737609" y="4352263"/>
            <a:ext cx="12700" cy="272868"/>
          </a:xfrm>
          <a:prstGeom prst="curvedConnector3">
            <a:avLst>
              <a:gd name="adj1" fmla="val 224498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E00688E2-331E-47A9-8798-D903CC0259EB}"/>
                  </a:ext>
                </a:extLst>
              </p:cNvPr>
              <p:cNvSpPr txBox="1"/>
              <p:nvPr/>
            </p:nvSpPr>
            <p:spPr>
              <a:xfrm>
                <a:off x="577423" y="5321183"/>
                <a:ext cx="37463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2,5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4,5</m:t>
                          </m:r>
                        </m:e>
                      </m:d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, 2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 4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is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visited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E00688E2-331E-47A9-8798-D903CC0259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423" y="5321183"/>
                <a:ext cx="374637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文本框 34">
            <a:extLst>
              <a:ext uri="{FF2B5EF4-FFF2-40B4-BE49-F238E27FC236}">
                <a16:creationId xmlns:a16="http://schemas.microsoft.com/office/drawing/2014/main" id="{D20ECF92-F703-4B75-A63E-1E5A8712FAB0}"/>
              </a:ext>
            </a:extLst>
          </p:cNvPr>
          <p:cNvSpPr txBox="1"/>
          <p:nvPr/>
        </p:nvSpPr>
        <p:spPr>
          <a:xfrm>
            <a:off x="7279689" y="4754195"/>
            <a:ext cx="3648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LCA(2,5) = find-set(2).ancestor = 1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LCA(4,5) = find-set(4).ancestor = 3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9629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>
            <a:extLst>
              <a:ext uri="{FF2B5EF4-FFF2-40B4-BE49-F238E27FC236}">
                <a16:creationId xmlns:a16="http://schemas.microsoft.com/office/drawing/2014/main" id="{06C2379C-80E3-4FD7-970E-B392FEEFBE76}"/>
              </a:ext>
            </a:extLst>
          </p:cNvPr>
          <p:cNvSpPr/>
          <p:nvPr/>
        </p:nvSpPr>
        <p:spPr>
          <a:xfrm>
            <a:off x="2055303" y="1317072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0</a:t>
            </a:r>
            <a:endParaRPr lang="zh-CN" altLang="en-US" dirty="0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FE578AC0-CAA8-4254-994D-636A64061373}"/>
              </a:ext>
            </a:extLst>
          </p:cNvPr>
          <p:cNvSpPr/>
          <p:nvPr/>
        </p:nvSpPr>
        <p:spPr>
          <a:xfrm>
            <a:off x="1419138" y="2308371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52BE786F-F686-4DA9-BF14-A0878254FC87}"/>
              </a:ext>
            </a:extLst>
          </p:cNvPr>
          <p:cNvSpPr/>
          <p:nvPr/>
        </p:nvSpPr>
        <p:spPr>
          <a:xfrm>
            <a:off x="2794933" y="2308371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1DAEFCBA-A1AB-44D4-88F7-846AC87B0F29}"/>
              </a:ext>
            </a:extLst>
          </p:cNvPr>
          <p:cNvSpPr/>
          <p:nvPr/>
        </p:nvSpPr>
        <p:spPr>
          <a:xfrm>
            <a:off x="899021" y="3298272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673B9233-0CB0-4347-8754-190589EC5C20}"/>
              </a:ext>
            </a:extLst>
          </p:cNvPr>
          <p:cNvSpPr/>
          <p:nvPr/>
        </p:nvSpPr>
        <p:spPr>
          <a:xfrm>
            <a:off x="2055303" y="3298272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E3922785-36A6-4A1B-B310-9934571422D5}"/>
              </a:ext>
            </a:extLst>
          </p:cNvPr>
          <p:cNvSpPr/>
          <p:nvPr/>
        </p:nvSpPr>
        <p:spPr>
          <a:xfrm>
            <a:off x="1669409" y="4432184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67896346-15EF-4F77-BCC6-694BBC29C31D}"/>
              </a:ext>
            </a:extLst>
          </p:cNvPr>
          <p:cNvSpPr/>
          <p:nvPr/>
        </p:nvSpPr>
        <p:spPr>
          <a:xfrm>
            <a:off x="2544662" y="4432184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95AE892B-8FB3-4C28-86A7-623D780C42DC}"/>
              </a:ext>
            </a:extLst>
          </p:cNvPr>
          <p:cNvSpPr/>
          <p:nvPr/>
        </p:nvSpPr>
        <p:spPr>
          <a:xfrm>
            <a:off x="3807431" y="3298272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8</a:t>
            </a:r>
            <a:endParaRPr lang="zh-CN" altLang="en-US" dirty="0"/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4D80B4C6-D0BE-44F9-8B63-BA7B6DC3B7EF}"/>
              </a:ext>
            </a:extLst>
          </p:cNvPr>
          <p:cNvCxnSpPr>
            <a:stCxn id="7" idx="3"/>
            <a:endCxn id="9" idx="0"/>
          </p:cNvCxnSpPr>
          <p:nvPr/>
        </p:nvCxnSpPr>
        <p:spPr>
          <a:xfrm flipH="1">
            <a:off x="1612085" y="1646453"/>
            <a:ext cx="499731" cy="661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26D1E464-01E2-49F8-8CEF-62CD284E1AC6}"/>
              </a:ext>
            </a:extLst>
          </p:cNvPr>
          <p:cNvCxnSpPr>
            <a:stCxn id="7" idx="5"/>
            <a:endCxn id="11" idx="0"/>
          </p:cNvCxnSpPr>
          <p:nvPr/>
        </p:nvCxnSpPr>
        <p:spPr>
          <a:xfrm>
            <a:off x="2384684" y="1646453"/>
            <a:ext cx="603196" cy="661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64F9B5F3-B070-4195-87E8-7FA79D67B1E8}"/>
              </a:ext>
            </a:extLst>
          </p:cNvPr>
          <p:cNvCxnSpPr>
            <a:cxnSpLocks/>
            <a:stCxn id="9" idx="3"/>
            <a:endCxn id="13" idx="0"/>
          </p:cNvCxnSpPr>
          <p:nvPr/>
        </p:nvCxnSpPr>
        <p:spPr>
          <a:xfrm flipH="1">
            <a:off x="1091968" y="2637752"/>
            <a:ext cx="383683" cy="6605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210AF077-E25D-4B32-B520-C195B2DF6888}"/>
              </a:ext>
            </a:extLst>
          </p:cNvPr>
          <p:cNvCxnSpPr>
            <a:cxnSpLocks/>
            <a:stCxn id="9" idx="5"/>
            <a:endCxn id="15" idx="0"/>
          </p:cNvCxnSpPr>
          <p:nvPr/>
        </p:nvCxnSpPr>
        <p:spPr>
          <a:xfrm>
            <a:off x="1748519" y="2637752"/>
            <a:ext cx="499731" cy="6605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4899C430-C191-46DB-B22F-13DF1D8FAFFF}"/>
              </a:ext>
            </a:extLst>
          </p:cNvPr>
          <p:cNvCxnSpPr>
            <a:cxnSpLocks/>
            <a:stCxn id="15" idx="3"/>
            <a:endCxn id="17" idx="0"/>
          </p:cNvCxnSpPr>
          <p:nvPr/>
        </p:nvCxnSpPr>
        <p:spPr>
          <a:xfrm flipH="1">
            <a:off x="1862356" y="3627653"/>
            <a:ext cx="249460" cy="80453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9BB67C5B-E7D1-472D-969C-1790543063E6}"/>
              </a:ext>
            </a:extLst>
          </p:cNvPr>
          <p:cNvCxnSpPr>
            <a:cxnSpLocks/>
            <a:stCxn id="15" idx="5"/>
            <a:endCxn id="19" idx="0"/>
          </p:cNvCxnSpPr>
          <p:nvPr/>
        </p:nvCxnSpPr>
        <p:spPr>
          <a:xfrm>
            <a:off x="2384684" y="3627653"/>
            <a:ext cx="352925" cy="80453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816D01D4-45A6-4CFE-ACC0-09539A4F400B}"/>
              </a:ext>
            </a:extLst>
          </p:cNvPr>
          <p:cNvCxnSpPr>
            <a:cxnSpLocks/>
            <a:stCxn id="11" idx="5"/>
            <a:endCxn id="21" idx="0"/>
          </p:cNvCxnSpPr>
          <p:nvPr/>
        </p:nvCxnSpPr>
        <p:spPr>
          <a:xfrm>
            <a:off x="3124314" y="2637752"/>
            <a:ext cx="876064" cy="6605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椭圆 45">
            <a:extLst>
              <a:ext uri="{FF2B5EF4-FFF2-40B4-BE49-F238E27FC236}">
                <a16:creationId xmlns:a16="http://schemas.microsoft.com/office/drawing/2014/main" id="{923A7170-D2E4-471E-A450-3DC043540961}"/>
              </a:ext>
            </a:extLst>
          </p:cNvPr>
          <p:cNvSpPr/>
          <p:nvPr/>
        </p:nvSpPr>
        <p:spPr>
          <a:xfrm>
            <a:off x="2882204" y="3298272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7</a:t>
            </a:r>
            <a:endParaRPr lang="zh-CN" altLang="en-US" dirty="0"/>
          </a:p>
        </p:txBody>
      </p: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DAEEE762-DD37-4506-8B81-29D8DA710C5C}"/>
              </a:ext>
            </a:extLst>
          </p:cNvPr>
          <p:cNvCxnSpPr>
            <a:cxnSpLocks/>
            <a:stCxn id="11" idx="3"/>
            <a:endCxn id="46" idx="0"/>
          </p:cNvCxnSpPr>
          <p:nvPr/>
        </p:nvCxnSpPr>
        <p:spPr>
          <a:xfrm>
            <a:off x="2851446" y="2637752"/>
            <a:ext cx="223705" cy="6605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DB1005E2-2C50-4A70-825F-389EC5CFF1F5}"/>
                  </a:ext>
                </a:extLst>
              </p:cNvPr>
              <p:cNvSpPr txBox="1"/>
              <p:nvPr/>
            </p:nvSpPr>
            <p:spPr>
              <a:xfrm>
                <a:off x="6406718" y="492126"/>
                <a:ext cx="49359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lit/>
                        </m:rP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{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2,5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4,5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3,7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6,7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,(0,8)</m:t>
                      </m:r>
                      <m:r>
                        <m:rPr>
                          <m:lit/>
                        </m:rP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DB1005E2-2C50-4A70-825F-389EC5CFF1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6718" y="492126"/>
                <a:ext cx="4935985" cy="461665"/>
              </a:xfrm>
              <a:prstGeom prst="rect">
                <a:avLst/>
              </a:prstGeom>
              <a:blipFill>
                <a:blip r:embed="rId2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图片 21">
            <a:extLst>
              <a:ext uri="{FF2B5EF4-FFF2-40B4-BE49-F238E27FC236}">
                <a16:creationId xmlns:a16="http://schemas.microsoft.com/office/drawing/2014/main" id="{6B4F2CA9-3115-40FB-9DEB-0F55AA6375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922" y="1510019"/>
            <a:ext cx="4975538" cy="2999957"/>
          </a:xfrm>
          <a:prstGeom prst="rect">
            <a:avLst/>
          </a:prstGeom>
        </p:spPr>
      </p:pic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DD7CEDEB-2795-4A2D-9A29-02EBCFF71DDE}"/>
              </a:ext>
            </a:extLst>
          </p:cNvPr>
          <p:cNvGraphicFramePr>
            <a:graphicFrameLocks noGrp="1"/>
          </p:cNvGraphicFramePr>
          <p:nvPr/>
        </p:nvGraphicFramePr>
        <p:xfrm>
          <a:off x="4893102" y="1493079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LCA(0)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0FD58EB3-3081-43ED-8247-0EB782D6BBB0}"/>
              </a:ext>
            </a:extLst>
          </p:cNvPr>
          <p:cNvGraphicFramePr>
            <a:graphicFrameLocks noGrp="1"/>
          </p:cNvGraphicFramePr>
          <p:nvPr/>
        </p:nvGraphicFramePr>
        <p:xfrm>
          <a:off x="4893101" y="1858839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LCA(1)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DC8AF434-6278-45F8-9AD2-51236AC16DD1}"/>
              </a:ext>
            </a:extLst>
          </p:cNvPr>
          <p:cNvGraphicFramePr>
            <a:graphicFrameLocks noGrp="1"/>
          </p:cNvGraphicFramePr>
          <p:nvPr/>
        </p:nvGraphicFramePr>
        <p:xfrm>
          <a:off x="4893101" y="2224599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LCA(3)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4F652D56-6742-4DF9-97FA-246DCD9F29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19882"/>
              </p:ext>
            </p:extLst>
          </p:nvPr>
        </p:nvGraphicFramePr>
        <p:xfrm>
          <a:off x="4893101" y="2590359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cxnSp>
        <p:nvCxnSpPr>
          <p:cNvPr id="12" name="连接符: 曲线 11">
            <a:extLst>
              <a:ext uri="{FF2B5EF4-FFF2-40B4-BE49-F238E27FC236}">
                <a16:creationId xmlns:a16="http://schemas.microsoft.com/office/drawing/2014/main" id="{1F8DE4B0-579F-407C-BDF3-313C44A6F8BD}"/>
              </a:ext>
            </a:extLst>
          </p:cNvPr>
          <p:cNvCxnSpPr>
            <a:stCxn id="7" idx="7"/>
            <a:endCxn id="7" idx="1"/>
          </p:cNvCxnSpPr>
          <p:nvPr/>
        </p:nvCxnSpPr>
        <p:spPr>
          <a:xfrm rot="16200000" flipV="1">
            <a:off x="2248250" y="1237151"/>
            <a:ext cx="12700" cy="272868"/>
          </a:xfrm>
          <a:prstGeom prst="curvedConnector3">
            <a:avLst>
              <a:gd name="adj1" fmla="val 224498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1ADD169C-54E3-4670-A49B-ABF96D198534}"/>
              </a:ext>
            </a:extLst>
          </p:cNvPr>
          <p:cNvGraphicFramePr>
            <a:graphicFrameLocks noGrp="1"/>
          </p:cNvGraphicFramePr>
          <p:nvPr/>
        </p:nvGraphicFramePr>
        <p:xfrm>
          <a:off x="4901114" y="4086558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graphicFrame>
        <p:nvGraphicFramePr>
          <p:cNvPr id="16" name="表格 15">
            <a:extLst>
              <a:ext uri="{FF2B5EF4-FFF2-40B4-BE49-F238E27FC236}">
                <a16:creationId xmlns:a16="http://schemas.microsoft.com/office/drawing/2014/main" id="{AD95A1D7-FC3A-40B4-81BA-93755E98C9BC}"/>
              </a:ext>
            </a:extLst>
          </p:cNvPr>
          <p:cNvGraphicFramePr>
            <a:graphicFrameLocks noGrp="1"/>
          </p:cNvGraphicFramePr>
          <p:nvPr/>
        </p:nvGraphicFramePr>
        <p:xfrm>
          <a:off x="4901113" y="4452318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1 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graphicFrame>
        <p:nvGraphicFramePr>
          <p:cNvPr id="18" name="表格 17">
            <a:extLst>
              <a:ext uri="{FF2B5EF4-FFF2-40B4-BE49-F238E27FC236}">
                <a16:creationId xmlns:a16="http://schemas.microsoft.com/office/drawing/2014/main" id="{A2E04867-A6C0-4699-9C66-8CC85B4518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581820"/>
              </p:ext>
            </p:extLst>
          </p:nvPr>
        </p:nvGraphicFramePr>
        <p:xfrm>
          <a:off x="4901113" y="4818078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3 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4 5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graphicFrame>
        <p:nvGraphicFramePr>
          <p:cNvPr id="20" name="表格 19">
            <a:extLst>
              <a:ext uri="{FF2B5EF4-FFF2-40B4-BE49-F238E27FC236}">
                <a16:creationId xmlns:a16="http://schemas.microsoft.com/office/drawing/2014/main" id="{B564DD25-D4A2-4324-BDC6-FAD6BD87C8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243757"/>
              </p:ext>
            </p:extLst>
          </p:nvPr>
        </p:nvGraphicFramePr>
        <p:xfrm>
          <a:off x="4901113" y="5173382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sp>
        <p:nvSpPr>
          <p:cNvPr id="23" name="标注: 线形 22">
            <a:extLst>
              <a:ext uri="{FF2B5EF4-FFF2-40B4-BE49-F238E27FC236}">
                <a16:creationId xmlns:a16="http://schemas.microsoft.com/office/drawing/2014/main" id="{94E8BE0B-8201-41A1-8517-0752927B5848}"/>
              </a:ext>
            </a:extLst>
          </p:cNvPr>
          <p:cNvSpPr/>
          <p:nvPr/>
        </p:nvSpPr>
        <p:spPr>
          <a:xfrm>
            <a:off x="6286521" y="4140374"/>
            <a:ext cx="323488" cy="258128"/>
          </a:xfrm>
          <a:prstGeom prst="borderCallout1">
            <a:avLst>
              <a:gd name="adj1" fmla="val 18750"/>
              <a:gd name="adj2" fmla="val -8333"/>
              <a:gd name="adj3" fmla="val 54033"/>
              <a:gd name="adj4" fmla="val -3216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连接符: 曲线 3">
            <a:extLst>
              <a:ext uri="{FF2B5EF4-FFF2-40B4-BE49-F238E27FC236}">
                <a16:creationId xmlns:a16="http://schemas.microsoft.com/office/drawing/2014/main" id="{379572E9-7FAF-4AC4-AD5A-1DF2D8D5BE18}"/>
              </a:ext>
            </a:extLst>
          </p:cNvPr>
          <p:cNvCxnSpPr>
            <a:stCxn id="9" idx="7"/>
            <a:endCxn id="9" idx="1"/>
          </p:cNvCxnSpPr>
          <p:nvPr/>
        </p:nvCxnSpPr>
        <p:spPr>
          <a:xfrm rot="16200000" flipV="1">
            <a:off x="1612085" y="2228450"/>
            <a:ext cx="12700" cy="272868"/>
          </a:xfrm>
          <a:prstGeom prst="curvedConnector3">
            <a:avLst>
              <a:gd name="adj1" fmla="val 224498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标注: 线形 9">
            <a:extLst>
              <a:ext uri="{FF2B5EF4-FFF2-40B4-BE49-F238E27FC236}">
                <a16:creationId xmlns:a16="http://schemas.microsoft.com/office/drawing/2014/main" id="{20268736-73AF-466D-98E5-5F489836CEAA}"/>
              </a:ext>
            </a:extLst>
          </p:cNvPr>
          <p:cNvSpPr/>
          <p:nvPr/>
        </p:nvSpPr>
        <p:spPr>
          <a:xfrm>
            <a:off x="6294533" y="4496067"/>
            <a:ext cx="323488" cy="258128"/>
          </a:xfrm>
          <a:prstGeom prst="borderCallout1">
            <a:avLst>
              <a:gd name="adj1" fmla="val 18750"/>
              <a:gd name="adj2" fmla="val -8333"/>
              <a:gd name="adj3" fmla="val 54033"/>
              <a:gd name="adj4" fmla="val -3216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连接符: 曲线 28">
            <a:extLst>
              <a:ext uri="{FF2B5EF4-FFF2-40B4-BE49-F238E27FC236}">
                <a16:creationId xmlns:a16="http://schemas.microsoft.com/office/drawing/2014/main" id="{48FBEFB6-645C-458C-8252-345E02E74428}"/>
              </a:ext>
            </a:extLst>
          </p:cNvPr>
          <p:cNvCxnSpPr>
            <a:stCxn id="13" idx="1"/>
            <a:endCxn id="9" idx="2"/>
          </p:cNvCxnSpPr>
          <p:nvPr/>
        </p:nvCxnSpPr>
        <p:spPr>
          <a:xfrm rot="5400000" flipH="1" flipV="1">
            <a:off x="760603" y="2696250"/>
            <a:ext cx="853467" cy="463604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连接符: 曲线 23">
            <a:extLst>
              <a:ext uri="{FF2B5EF4-FFF2-40B4-BE49-F238E27FC236}">
                <a16:creationId xmlns:a16="http://schemas.microsoft.com/office/drawing/2014/main" id="{86F5FFBF-A7C6-4F5C-8F01-F0E1564459DC}"/>
              </a:ext>
            </a:extLst>
          </p:cNvPr>
          <p:cNvCxnSpPr>
            <a:stCxn id="15" idx="7"/>
            <a:endCxn id="15" idx="1"/>
          </p:cNvCxnSpPr>
          <p:nvPr/>
        </p:nvCxnSpPr>
        <p:spPr>
          <a:xfrm rot="16200000" flipV="1">
            <a:off x="2248250" y="3218351"/>
            <a:ext cx="12700" cy="272868"/>
          </a:xfrm>
          <a:prstGeom prst="curvedConnector3">
            <a:avLst>
              <a:gd name="adj1" fmla="val 224498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标注: 线形 25">
            <a:extLst>
              <a:ext uri="{FF2B5EF4-FFF2-40B4-BE49-F238E27FC236}">
                <a16:creationId xmlns:a16="http://schemas.microsoft.com/office/drawing/2014/main" id="{D1F632AB-30CA-4664-B85C-8EE3D6F63BFF}"/>
              </a:ext>
            </a:extLst>
          </p:cNvPr>
          <p:cNvSpPr/>
          <p:nvPr/>
        </p:nvSpPr>
        <p:spPr>
          <a:xfrm>
            <a:off x="6294533" y="4871894"/>
            <a:ext cx="323488" cy="258128"/>
          </a:xfrm>
          <a:prstGeom prst="borderCallout1">
            <a:avLst>
              <a:gd name="adj1" fmla="val 18750"/>
              <a:gd name="adj2" fmla="val -8333"/>
              <a:gd name="adj3" fmla="val 54033"/>
              <a:gd name="adj4" fmla="val -3216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连接符: 曲线 29">
            <a:extLst>
              <a:ext uri="{FF2B5EF4-FFF2-40B4-BE49-F238E27FC236}">
                <a16:creationId xmlns:a16="http://schemas.microsoft.com/office/drawing/2014/main" id="{20F34A5A-0158-45AE-9ECF-7F1E187659F2}"/>
              </a:ext>
            </a:extLst>
          </p:cNvPr>
          <p:cNvCxnSpPr>
            <a:cxnSpLocks/>
            <a:stCxn id="17" idx="1"/>
            <a:endCxn id="15" idx="2"/>
          </p:cNvCxnSpPr>
          <p:nvPr/>
        </p:nvCxnSpPr>
        <p:spPr>
          <a:xfrm rot="5400000" flipH="1" flipV="1">
            <a:off x="1391873" y="3825268"/>
            <a:ext cx="997478" cy="329381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连接符: 曲线 32">
            <a:extLst>
              <a:ext uri="{FF2B5EF4-FFF2-40B4-BE49-F238E27FC236}">
                <a16:creationId xmlns:a16="http://schemas.microsoft.com/office/drawing/2014/main" id="{069FB5FF-6F50-468E-B6D4-205F2F87A412}"/>
              </a:ext>
            </a:extLst>
          </p:cNvPr>
          <p:cNvCxnSpPr>
            <a:cxnSpLocks/>
            <a:stCxn id="19" idx="7"/>
            <a:endCxn id="15" idx="6"/>
          </p:cNvCxnSpPr>
          <p:nvPr/>
        </p:nvCxnSpPr>
        <p:spPr>
          <a:xfrm rot="16200000" flipV="1">
            <a:off x="2158881" y="3773535"/>
            <a:ext cx="997478" cy="432846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E00688E2-331E-47A9-8798-D903CC0259EB}"/>
                  </a:ext>
                </a:extLst>
              </p:cNvPr>
              <p:cNvSpPr txBox="1"/>
              <p:nvPr/>
            </p:nvSpPr>
            <p:spPr>
              <a:xfrm>
                <a:off x="577423" y="5321183"/>
                <a:ext cx="37463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3,7</m:t>
                          </m:r>
                        </m:e>
                      </m:d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but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 7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is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not</m:t>
                      </m:r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latin typeface="Cambria Math" panose="02040503050406030204" pitchFamily="18" charset="0"/>
                        </a:rPr>
                        <m:t>visited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E00688E2-331E-47A9-8798-D903CC0259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423" y="5321183"/>
                <a:ext cx="374637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文本框 34">
            <a:extLst>
              <a:ext uri="{FF2B5EF4-FFF2-40B4-BE49-F238E27FC236}">
                <a16:creationId xmlns:a16="http://schemas.microsoft.com/office/drawing/2014/main" id="{D20ECF92-F703-4B75-A63E-1E5A8712FAB0}"/>
              </a:ext>
            </a:extLst>
          </p:cNvPr>
          <p:cNvSpPr txBox="1"/>
          <p:nvPr/>
        </p:nvSpPr>
        <p:spPr>
          <a:xfrm>
            <a:off x="7279689" y="4754195"/>
            <a:ext cx="3648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LCA(2,5) = find-set(2).ancestor = 1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LCA(4,5) = find-set(4).ancestor = 3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001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A0837B2-AE9F-478B-9D02-017988B51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915" y="1254905"/>
            <a:ext cx="2095500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A42E5D0D-7E8B-4502-AA66-8D10CA038077}"/>
              </a:ext>
            </a:extLst>
          </p:cNvPr>
          <p:cNvSpPr txBox="1"/>
          <p:nvPr/>
        </p:nvSpPr>
        <p:spPr>
          <a:xfrm>
            <a:off x="916760" y="4530866"/>
            <a:ext cx="3800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Robert Endre Tarjan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EB5F4D2-11A9-4D25-8561-B2A390EE296E}"/>
              </a:ext>
            </a:extLst>
          </p:cNvPr>
          <p:cNvSpPr txBox="1"/>
          <p:nvPr/>
        </p:nvSpPr>
        <p:spPr>
          <a:xfrm>
            <a:off x="4160939" y="6058097"/>
            <a:ext cx="4454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References: https://en.wikipedia.org/wiki/Robert_Tarjan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1EE73A3-516B-466D-9C69-D7AEE54166DF}"/>
              </a:ext>
            </a:extLst>
          </p:cNvPr>
          <p:cNvSpPr txBox="1"/>
          <p:nvPr/>
        </p:nvSpPr>
        <p:spPr>
          <a:xfrm>
            <a:off x="4507330" y="2164688"/>
            <a:ext cx="5728623" cy="2223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Tarjan's off-line least-common-ancestors algorithm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Tarjan's strongly connected components algorithm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Hopcroft–Tarjan planarity testing algorithm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976B514-BB39-40B3-B20E-B5A5F2642EAD}"/>
              </a:ext>
            </a:extLst>
          </p:cNvPr>
          <p:cNvSpPr txBox="1"/>
          <p:nvPr/>
        </p:nvSpPr>
        <p:spPr>
          <a:xfrm>
            <a:off x="796302" y="433367"/>
            <a:ext cx="6729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Tarjan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’s Off-line LCA Algorithm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30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>
            <a:extLst>
              <a:ext uri="{FF2B5EF4-FFF2-40B4-BE49-F238E27FC236}">
                <a16:creationId xmlns:a16="http://schemas.microsoft.com/office/drawing/2014/main" id="{06C2379C-80E3-4FD7-970E-B392FEEFBE76}"/>
              </a:ext>
            </a:extLst>
          </p:cNvPr>
          <p:cNvSpPr/>
          <p:nvPr/>
        </p:nvSpPr>
        <p:spPr>
          <a:xfrm>
            <a:off x="2055303" y="1317072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0</a:t>
            </a:r>
            <a:endParaRPr lang="zh-CN" altLang="en-US" dirty="0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FE578AC0-CAA8-4254-994D-636A64061373}"/>
              </a:ext>
            </a:extLst>
          </p:cNvPr>
          <p:cNvSpPr/>
          <p:nvPr/>
        </p:nvSpPr>
        <p:spPr>
          <a:xfrm>
            <a:off x="1419138" y="2308371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52BE786F-F686-4DA9-BF14-A0878254FC87}"/>
              </a:ext>
            </a:extLst>
          </p:cNvPr>
          <p:cNvSpPr/>
          <p:nvPr/>
        </p:nvSpPr>
        <p:spPr>
          <a:xfrm>
            <a:off x="2794933" y="2308371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1DAEFCBA-A1AB-44D4-88F7-846AC87B0F29}"/>
              </a:ext>
            </a:extLst>
          </p:cNvPr>
          <p:cNvSpPr/>
          <p:nvPr/>
        </p:nvSpPr>
        <p:spPr>
          <a:xfrm>
            <a:off x="899021" y="3298272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673B9233-0CB0-4347-8754-190589EC5C20}"/>
              </a:ext>
            </a:extLst>
          </p:cNvPr>
          <p:cNvSpPr/>
          <p:nvPr/>
        </p:nvSpPr>
        <p:spPr>
          <a:xfrm>
            <a:off x="2055303" y="3298272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E3922785-36A6-4A1B-B310-9934571422D5}"/>
              </a:ext>
            </a:extLst>
          </p:cNvPr>
          <p:cNvSpPr/>
          <p:nvPr/>
        </p:nvSpPr>
        <p:spPr>
          <a:xfrm>
            <a:off x="1669409" y="4432184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67896346-15EF-4F77-BCC6-694BBC29C31D}"/>
              </a:ext>
            </a:extLst>
          </p:cNvPr>
          <p:cNvSpPr/>
          <p:nvPr/>
        </p:nvSpPr>
        <p:spPr>
          <a:xfrm>
            <a:off x="2544662" y="4432184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95AE892B-8FB3-4C28-86A7-623D780C42DC}"/>
              </a:ext>
            </a:extLst>
          </p:cNvPr>
          <p:cNvSpPr/>
          <p:nvPr/>
        </p:nvSpPr>
        <p:spPr>
          <a:xfrm>
            <a:off x="3807431" y="3298272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8</a:t>
            </a:r>
            <a:endParaRPr lang="zh-CN" altLang="en-US" dirty="0"/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4D80B4C6-D0BE-44F9-8B63-BA7B6DC3B7EF}"/>
              </a:ext>
            </a:extLst>
          </p:cNvPr>
          <p:cNvCxnSpPr>
            <a:stCxn id="7" idx="3"/>
            <a:endCxn id="9" idx="0"/>
          </p:cNvCxnSpPr>
          <p:nvPr/>
        </p:nvCxnSpPr>
        <p:spPr>
          <a:xfrm flipH="1">
            <a:off x="1612085" y="1646453"/>
            <a:ext cx="499731" cy="661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26D1E464-01E2-49F8-8CEF-62CD284E1AC6}"/>
              </a:ext>
            </a:extLst>
          </p:cNvPr>
          <p:cNvCxnSpPr>
            <a:stCxn id="7" idx="5"/>
            <a:endCxn id="11" idx="0"/>
          </p:cNvCxnSpPr>
          <p:nvPr/>
        </p:nvCxnSpPr>
        <p:spPr>
          <a:xfrm>
            <a:off x="2384684" y="1646453"/>
            <a:ext cx="603196" cy="661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64F9B5F3-B070-4195-87E8-7FA79D67B1E8}"/>
              </a:ext>
            </a:extLst>
          </p:cNvPr>
          <p:cNvCxnSpPr>
            <a:cxnSpLocks/>
            <a:stCxn id="9" idx="3"/>
            <a:endCxn id="13" idx="0"/>
          </p:cNvCxnSpPr>
          <p:nvPr/>
        </p:nvCxnSpPr>
        <p:spPr>
          <a:xfrm flipH="1">
            <a:off x="1091968" y="2637752"/>
            <a:ext cx="383683" cy="6605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210AF077-E25D-4B32-B520-C195B2DF6888}"/>
              </a:ext>
            </a:extLst>
          </p:cNvPr>
          <p:cNvCxnSpPr>
            <a:cxnSpLocks/>
            <a:stCxn id="9" idx="5"/>
            <a:endCxn id="15" idx="0"/>
          </p:cNvCxnSpPr>
          <p:nvPr/>
        </p:nvCxnSpPr>
        <p:spPr>
          <a:xfrm>
            <a:off x="1748519" y="2637752"/>
            <a:ext cx="499731" cy="6605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4899C430-C191-46DB-B22F-13DF1D8FAFFF}"/>
              </a:ext>
            </a:extLst>
          </p:cNvPr>
          <p:cNvCxnSpPr>
            <a:cxnSpLocks/>
            <a:stCxn id="15" idx="3"/>
            <a:endCxn id="17" idx="0"/>
          </p:cNvCxnSpPr>
          <p:nvPr/>
        </p:nvCxnSpPr>
        <p:spPr>
          <a:xfrm flipH="1">
            <a:off x="1862356" y="3627653"/>
            <a:ext cx="249460" cy="80453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9BB67C5B-E7D1-472D-969C-1790543063E6}"/>
              </a:ext>
            </a:extLst>
          </p:cNvPr>
          <p:cNvCxnSpPr>
            <a:cxnSpLocks/>
            <a:stCxn id="15" idx="5"/>
            <a:endCxn id="19" idx="0"/>
          </p:cNvCxnSpPr>
          <p:nvPr/>
        </p:nvCxnSpPr>
        <p:spPr>
          <a:xfrm>
            <a:off x="2384684" y="3627653"/>
            <a:ext cx="352925" cy="80453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816D01D4-45A6-4CFE-ACC0-09539A4F400B}"/>
              </a:ext>
            </a:extLst>
          </p:cNvPr>
          <p:cNvCxnSpPr>
            <a:cxnSpLocks/>
            <a:stCxn id="11" idx="5"/>
            <a:endCxn id="21" idx="0"/>
          </p:cNvCxnSpPr>
          <p:nvPr/>
        </p:nvCxnSpPr>
        <p:spPr>
          <a:xfrm>
            <a:off x="3124314" y="2637752"/>
            <a:ext cx="876064" cy="6605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椭圆 45">
            <a:extLst>
              <a:ext uri="{FF2B5EF4-FFF2-40B4-BE49-F238E27FC236}">
                <a16:creationId xmlns:a16="http://schemas.microsoft.com/office/drawing/2014/main" id="{923A7170-D2E4-471E-A450-3DC043540961}"/>
              </a:ext>
            </a:extLst>
          </p:cNvPr>
          <p:cNvSpPr/>
          <p:nvPr/>
        </p:nvSpPr>
        <p:spPr>
          <a:xfrm>
            <a:off x="2882204" y="3298272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7</a:t>
            </a:r>
            <a:endParaRPr lang="zh-CN" altLang="en-US" dirty="0"/>
          </a:p>
        </p:txBody>
      </p: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DAEEE762-DD37-4506-8B81-29D8DA710C5C}"/>
              </a:ext>
            </a:extLst>
          </p:cNvPr>
          <p:cNvCxnSpPr>
            <a:cxnSpLocks/>
            <a:stCxn id="11" idx="3"/>
            <a:endCxn id="46" idx="0"/>
          </p:cNvCxnSpPr>
          <p:nvPr/>
        </p:nvCxnSpPr>
        <p:spPr>
          <a:xfrm>
            <a:off x="2851446" y="2637752"/>
            <a:ext cx="223705" cy="6605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DB1005E2-2C50-4A70-825F-389EC5CFF1F5}"/>
                  </a:ext>
                </a:extLst>
              </p:cNvPr>
              <p:cNvSpPr txBox="1"/>
              <p:nvPr/>
            </p:nvSpPr>
            <p:spPr>
              <a:xfrm>
                <a:off x="6406718" y="492126"/>
                <a:ext cx="49359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lit/>
                        </m:rP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{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2,5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4,5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3,7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6,7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,(0,8)</m:t>
                      </m:r>
                      <m:r>
                        <m:rPr>
                          <m:lit/>
                        </m:rP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DB1005E2-2C50-4A70-825F-389EC5CFF1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6718" y="492126"/>
                <a:ext cx="4935985" cy="461665"/>
              </a:xfrm>
              <a:prstGeom prst="rect">
                <a:avLst/>
              </a:prstGeom>
              <a:blipFill>
                <a:blip r:embed="rId2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图片 21">
            <a:extLst>
              <a:ext uri="{FF2B5EF4-FFF2-40B4-BE49-F238E27FC236}">
                <a16:creationId xmlns:a16="http://schemas.microsoft.com/office/drawing/2014/main" id="{6B4F2CA9-3115-40FB-9DEB-0F55AA6375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922" y="1510019"/>
            <a:ext cx="4975538" cy="2999957"/>
          </a:xfrm>
          <a:prstGeom prst="rect">
            <a:avLst/>
          </a:prstGeom>
        </p:spPr>
      </p:pic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DD7CEDEB-2795-4A2D-9A29-02EBCFF71DDE}"/>
              </a:ext>
            </a:extLst>
          </p:cNvPr>
          <p:cNvGraphicFramePr>
            <a:graphicFrameLocks noGrp="1"/>
          </p:cNvGraphicFramePr>
          <p:nvPr/>
        </p:nvGraphicFramePr>
        <p:xfrm>
          <a:off x="4893102" y="1493079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LCA(0)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0FD58EB3-3081-43ED-8247-0EB782D6BBB0}"/>
              </a:ext>
            </a:extLst>
          </p:cNvPr>
          <p:cNvGraphicFramePr>
            <a:graphicFrameLocks noGrp="1"/>
          </p:cNvGraphicFramePr>
          <p:nvPr/>
        </p:nvGraphicFramePr>
        <p:xfrm>
          <a:off x="4893101" y="1858839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LCA(1)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DC8AF434-6278-45F8-9AD2-51236AC16D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351463"/>
              </p:ext>
            </p:extLst>
          </p:nvPr>
        </p:nvGraphicFramePr>
        <p:xfrm>
          <a:off x="4893101" y="2224599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4F652D56-6742-4DF9-97FA-246DCD9F2980}"/>
              </a:ext>
            </a:extLst>
          </p:cNvPr>
          <p:cNvGraphicFramePr>
            <a:graphicFrameLocks noGrp="1"/>
          </p:cNvGraphicFramePr>
          <p:nvPr/>
        </p:nvGraphicFramePr>
        <p:xfrm>
          <a:off x="4893101" y="2590359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cxnSp>
        <p:nvCxnSpPr>
          <p:cNvPr id="12" name="连接符: 曲线 11">
            <a:extLst>
              <a:ext uri="{FF2B5EF4-FFF2-40B4-BE49-F238E27FC236}">
                <a16:creationId xmlns:a16="http://schemas.microsoft.com/office/drawing/2014/main" id="{1F8DE4B0-579F-407C-BDF3-313C44A6F8BD}"/>
              </a:ext>
            </a:extLst>
          </p:cNvPr>
          <p:cNvCxnSpPr>
            <a:stCxn id="7" idx="7"/>
            <a:endCxn id="7" idx="1"/>
          </p:cNvCxnSpPr>
          <p:nvPr/>
        </p:nvCxnSpPr>
        <p:spPr>
          <a:xfrm rot="16200000" flipV="1">
            <a:off x="2248250" y="1237151"/>
            <a:ext cx="12700" cy="272868"/>
          </a:xfrm>
          <a:prstGeom prst="curvedConnector3">
            <a:avLst>
              <a:gd name="adj1" fmla="val 224498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1ADD169C-54E3-4670-A49B-ABF96D198534}"/>
              </a:ext>
            </a:extLst>
          </p:cNvPr>
          <p:cNvGraphicFramePr>
            <a:graphicFrameLocks noGrp="1"/>
          </p:cNvGraphicFramePr>
          <p:nvPr/>
        </p:nvGraphicFramePr>
        <p:xfrm>
          <a:off x="4901114" y="4086558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graphicFrame>
        <p:nvGraphicFramePr>
          <p:cNvPr id="16" name="表格 15">
            <a:extLst>
              <a:ext uri="{FF2B5EF4-FFF2-40B4-BE49-F238E27FC236}">
                <a16:creationId xmlns:a16="http://schemas.microsoft.com/office/drawing/2014/main" id="{AD95A1D7-FC3A-40B4-81BA-93755E98C9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515775"/>
              </p:ext>
            </p:extLst>
          </p:nvPr>
        </p:nvGraphicFramePr>
        <p:xfrm>
          <a:off x="4901113" y="4452318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1 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2 3 4 5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graphicFrame>
        <p:nvGraphicFramePr>
          <p:cNvPr id="18" name="表格 17">
            <a:extLst>
              <a:ext uri="{FF2B5EF4-FFF2-40B4-BE49-F238E27FC236}">
                <a16:creationId xmlns:a16="http://schemas.microsoft.com/office/drawing/2014/main" id="{A2E04867-A6C0-4699-9C66-8CC85B4518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404169"/>
              </p:ext>
            </p:extLst>
          </p:nvPr>
        </p:nvGraphicFramePr>
        <p:xfrm>
          <a:off x="4901113" y="4818078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graphicFrame>
        <p:nvGraphicFramePr>
          <p:cNvPr id="20" name="表格 19">
            <a:extLst>
              <a:ext uri="{FF2B5EF4-FFF2-40B4-BE49-F238E27FC236}">
                <a16:creationId xmlns:a16="http://schemas.microsoft.com/office/drawing/2014/main" id="{B564DD25-D4A2-4324-BDC6-FAD6BD87C84A}"/>
              </a:ext>
            </a:extLst>
          </p:cNvPr>
          <p:cNvGraphicFramePr>
            <a:graphicFrameLocks noGrp="1"/>
          </p:cNvGraphicFramePr>
          <p:nvPr/>
        </p:nvGraphicFramePr>
        <p:xfrm>
          <a:off x="4901113" y="5173382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sp>
        <p:nvSpPr>
          <p:cNvPr id="23" name="标注: 线形 22">
            <a:extLst>
              <a:ext uri="{FF2B5EF4-FFF2-40B4-BE49-F238E27FC236}">
                <a16:creationId xmlns:a16="http://schemas.microsoft.com/office/drawing/2014/main" id="{94E8BE0B-8201-41A1-8517-0752927B5848}"/>
              </a:ext>
            </a:extLst>
          </p:cNvPr>
          <p:cNvSpPr/>
          <p:nvPr/>
        </p:nvSpPr>
        <p:spPr>
          <a:xfrm>
            <a:off x="6286521" y="4140374"/>
            <a:ext cx="323488" cy="258128"/>
          </a:xfrm>
          <a:prstGeom prst="borderCallout1">
            <a:avLst>
              <a:gd name="adj1" fmla="val 18750"/>
              <a:gd name="adj2" fmla="val -8333"/>
              <a:gd name="adj3" fmla="val 54033"/>
              <a:gd name="adj4" fmla="val -3216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连接符: 曲线 3">
            <a:extLst>
              <a:ext uri="{FF2B5EF4-FFF2-40B4-BE49-F238E27FC236}">
                <a16:creationId xmlns:a16="http://schemas.microsoft.com/office/drawing/2014/main" id="{379572E9-7FAF-4AC4-AD5A-1DF2D8D5BE18}"/>
              </a:ext>
            </a:extLst>
          </p:cNvPr>
          <p:cNvCxnSpPr>
            <a:stCxn id="9" idx="7"/>
            <a:endCxn id="9" idx="1"/>
          </p:cNvCxnSpPr>
          <p:nvPr/>
        </p:nvCxnSpPr>
        <p:spPr>
          <a:xfrm rot="16200000" flipV="1">
            <a:off x="1612085" y="2228450"/>
            <a:ext cx="12700" cy="272868"/>
          </a:xfrm>
          <a:prstGeom prst="curvedConnector3">
            <a:avLst>
              <a:gd name="adj1" fmla="val 224498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标注: 线形 9">
            <a:extLst>
              <a:ext uri="{FF2B5EF4-FFF2-40B4-BE49-F238E27FC236}">
                <a16:creationId xmlns:a16="http://schemas.microsoft.com/office/drawing/2014/main" id="{20268736-73AF-466D-98E5-5F489836CEAA}"/>
              </a:ext>
            </a:extLst>
          </p:cNvPr>
          <p:cNvSpPr/>
          <p:nvPr/>
        </p:nvSpPr>
        <p:spPr>
          <a:xfrm>
            <a:off x="6294533" y="4496067"/>
            <a:ext cx="323488" cy="258128"/>
          </a:xfrm>
          <a:prstGeom prst="borderCallout1">
            <a:avLst>
              <a:gd name="adj1" fmla="val 18750"/>
              <a:gd name="adj2" fmla="val -8333"/>
              <a:gd name="adj3" fmla="val 54033"/>
              <a:gd name="adj4" fmla="val -3216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连接符: 曲线 28">
            <a:extLst>
              <a:ext uri="{FF2B5EF4-FFF2-40B4-BE49-F238E27FC236}">
                <a16:creationId xmlns:a16="http://schemas.microsoft.com/office/drawing/2014/main" id="{48FBEFB6-645C-458C-8252-345E02E74428}"/>
              </a:ext>
            </a:extLst>
          </p:cNvPr>
          <p:cNvCxnSpPr>
            <a:stCxn id="13" idx="1"/>
            <a:endCxn id="9" idx="2"/>
          </p:cNvCxnSpPr>
          <p:nvPr/>
        </p:nvCxnSpPr>
        <p:spPr>
          <a:xfrm rot="5400000" flipH="1" flipV="1">
            <a:off x="760603" y="2696250"/>
            <a:ext cx="853467" cy="463604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连接符: 曲线 23">
            <a:extLst>
              <a:ext uri="{FF2B5EF4-FFF2-40B4-BE49-F238E27FC236}">
                <a16:creationId xmlns:a16="http://schemas.microsoft.com/office/drawing/2014/main" id="{86F5FFBF-A7C6-4F5C-8F01-F0E1564459DC}"/>
              </a:ext>
            </a:extLst>
          </p:cNvPr>
          <p:cNvCxnSpPr>
            <a:cxnSpLocks/>
            <a:stCxn id="15" idx="7"/>
            <a:endCxn id="9" idx="6"/>
          </p:cNvCxnSpPr>
          <p:nvPr/>
        </p:nvCxnSpPr>
        <p:spPr>
          <a:xfrm rot="16200000" flipV="1">
            <a:off x="1668125" y="2638226"/>
            <a:ext cx="853467" cy="579652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连接符: 曲线 29">
            <a:extLst>
              <a:ext uri="{FF2B5EF4-FFF2-40B4-BE49-F238E27FC236}">
                <a16:creationId xmlns:a16="http://schemas.microsoft.com/office/drawing/2014/main" id="{20F34A5A-0158-45AE-9ECF-7F1E187659F2}"/>
              </a:ext>
            </a:extLst>
          </p:cNvPr>
          <p:cNvCxnSpPr>
            <a:cxnSpLocks/>
            <a:stCxn id="17" idx="1"/>
            <a:endCxn id="15" idx="2"/>
          </p:cNvCxnSpPr>
          <p:nvPr/>
        </p:nvCxnSpPr>
        <p:spPr>
          <a:xfrm rot="5400000" flipH="1" flipV="1">
            <a:off x="1391873" y="3825268"/>
            <a:ext cx="997478" cy="329381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连接符: 曲线 32">
            <a:extLst>
              <a:ext uri="{FF2B5EF4-FFF2-40B4-BE49-F238E27FC236}">
                <a16:creationId xmlns:a16="http://schemas.microsoft.com/office/drawing/2014/main" id="{069FB5FF-6F50-468E-B6D4-205F2F87A412}"/>
              </a:ext>
            </a:extLst>
          </p:cNvPr>
          <p:cNvCxnSpPr>
            <a:cxnSpLocks/>
            <a:stCxn id="19" idx="7"/>
            <a:endCxn id="15" idx="6"/>
          </p:cNvCxnSpPr>
          <p:nvPr/>
        </p:nvCxnSpPr>
        <p:spPr>
          <a:xfrm rot="16200000" flipV="1">
            <a:off x="2158881" y="3773535"/>
            <a:ext cx="997478" cy="432846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>
            <a:extLst>
              <a:ext uri="{FF2B5EF4-FFF2-40B4-BE49-F238E27FC236}">
                <a16:creationId xmlns:a16="http://schemas.microsoft.com/office/drawing/2014/main" id="{D20ECF92-F703-4B75-A63E-1E5A8712FAB0}"/>
              </a:ext>
            </a:extLst>
          </p:cNvPr>
          <p:cNvSpPr txBox="1"/>
          <p:nvPr/>
        </p:nvSpPr>
        <p:spPr>
          <a:xfrm>
            <a:off x="7279689" y="4754195"/>
            <a:ext cx="3648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LCA(2,5) = find-set(2).ancestor = 1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LCA(4,5) = find-set(4).ancestor = 3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6448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>
            <a:extLst>
              <a:ext uri="{FF2B5EF4-FFF2-40B4-BE49-F238E27FC236}">
                <a16:creationId xmlns:a16="http://schemas.microsoft.com/office/drawing/2014/main" id="{06C2379C-80E3-4FD7-970E-B392FEEFBE76}"/>
              </a:ext>
            </a:extLst>
          </p:cNvPr>
          <p:cNvSpPr/>
          <p:nvPr/>
        </p:nvSpPr>
        <p:spPr>
          <a:xfrm>
            <a:off x="2055303" y="1317072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0</a:t>
            </a:r>
            <a:endParaRPr lang="zh-CN" altLang="en-US" dirty="0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FE578AC0-CAA8-4254-994D-636A64061373}"/>
              </a:ext>
            </a:extLst>
          </p:cNvPr>
          <p:cNvSpPr/>
          <p:nvPr/>
        </p:nvSpPr>
        <p:spPr>
          <a:xfrm>
            <a:off x="1419138" y="2308371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52BE786F-F686-4DA9-BF14-A0878254FC87}"/>
              </a:ext>
            </a:extLst>
          </p:cNvPr>
          <p:cNvSpPr/>
          <p:nvPr/>
        </p:nvSpPr>
        <p:spPr>
          <a:xfrm>
            <a:off x="2794933" y="2308371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1DAEFCBA-A1AB-44D4-88F7-846AC87B0F29}"/>
              </a:ext>
            </a:extLst>
          </p:cNvPr>
          <p:cNvSpPr/>
          <p:nvPr/>
        </p:nvSpPr>
        <p:spPr>
          <a:xfrm>
            <a:off x="899021" y="3298272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673B9233-0CB0-4347-8754-190589EC5C20}"/>
              </a:ext>
            </a:extLst>
          </p:cNvPr>
          <p:cNvSpPr/>
          <p:nvPr/>
        </p:nvSpPr>
        <p:spPr>
          <a:xfrm>
            <a:off x="2055303" y="3298272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E3922785-36A6-4A1B-B310-9934571422D5}"/>
              </a:ext>
            </a:extLst>
          </p:cNvPr>
          <p:cNvSpPr/>
          <p:nvPr/>
        </p:nvSpPr>
        <p:spPr>
          <a:xfrm>
            <a:off x="1669409" y="4432184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67896346-15EF-4F77-BCC6-694BBC29C31D}"/>
              </a:ext>
            </a:extLst>
          </p:cNvPr>
          <p:cNvSpPr/>
          <p:nvPr/>
        </p:nvSpPr>
        <p:spPr>
          <a:xfrm>
            <a:off x="2544662" y="4432184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95AE892B-8FB3-4C28-86A7-623D780C42DC}"/>
              </a:ext>
            </a:extLst>
          </p:cNvPr>
          <p:cNvSpPr/>
          <p:nvPr/>
        </p:nvSpPr>
        <p:spPr>
          <a:xfrm>
            <a:off x="3807431" y="3298272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8</a:t>
            </a:r>
            <a:endParaRPr lang="zh-CN" altLang="en-US" dirty="0"/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4D80B4C6-D0BE-44F9-8B63-BA7B6DC3B7EF}"/>
              </a:ext>
            </a:extLst>
          </p:cNvPr>
          <p:cNvCxnSpPr>
            <a:stCxn id="7" idx="3"/>
            <a:endCxn id="9" idx="0"/>
          </p:cNvCxnSpPr>
          <p:nvPr/>
        </p:nvCxnSpPr>
        <p:spPr>
          <a:xfrm flipH="1">
            <a:off x="1612085" y="1646453"/>
            <a:ext cx="499731" cy="661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26D1E464-01E2-49F8-8CEF-62CD284E1AC6}"/>
              </a:ext>
            </a:extLst>
          </p:cNvPr>
          <p:cNvCxnSpPr>
            <a:stCxn id="7" idx="5"/>
            <a:endCxn id="11" idx="0"/>
          </p:cNvCxnSpPr>
          <p:nvPr/>
        </p:nvCxnSpPr>
        <p:spPr>
          <a:xfrm>
            <a:off x="2384684" y="1646453"/>
            <a:ext cx="603196" cy="661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64F9B5F3-B070-4195-87E8-7FA79D67B1E8}"/>
              </a:ext>
            </a:extLst>
          </p:cNvPr>
          <p:cNvCxnSpPr>
            <a:cxnSpLocks/>
            <a:stCxn id="9" idx="3"/>
            <a:endCxn id="13" idx="0"/>
          </p:cNvCxnSpPr>
          <p:nvPr/>
        </p:nvCxnSpPr>
        <p:spPr>
          <a:xfrm flipH="1">
            <a:off x="1091968" y="2637752"/>
            <a:ext cx="383683" cy="6605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210AF077-E25D-4B32-B520-C195B2DF6888}"/>
              </a:ext>
            </a:extLst>
          </p:cNvPr>
          <p:cNvCxnSpPr>
            <a:cxnSpLocks/>
            <a:stCxn id="9" idx="5"/>
            <a:endCxn id="15" idx="0"/>
          </p:cNvCxnSpPr>
          <p:nvPr/>
        </p:nvCxnSpPr>
        <p:spPr>
          <a:xfrm>
            <a:off x="1748519" y="2637752"/>
            <a:ext cx="499731" cy="6605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4899C430-C191-46DB-B22F-13DF1D8FAFFF}"/>
              </a:ext>
            </a:extLst>
          </p:cNvPr>
          <p:cNvCxnSpPr>
            <a:cxnSpLocks/>
            <a:stCxn id="15" idx="3"/>
            <a:endCxn id="17" idx="0"/>
          </p:cNvCxnSpPr>
          <p:nvPr/>
        </p:nvCxnSpPr>
        <p:spPr>
          <a:xfrm flipH="1">
            <a:off x="1862356" y="3627653"/>
            <a:ext cx="249460" cy="80453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9BB67C5B-E7D1-472D-969C-1790543063E6}"/>
              </a:ext>
            </a:extLst>
          </p:cNvPr>
          <p:cNvCxnSpPr>
            <a:cxnSpLocks/>
            <a:stCxn id="15" idx="5"/>
            <a:endCxn id="19" idx="0"/>
          </p:cNvCxnSpPr>
          <p:nvPr/>
        </p:nvCxnSpPr>
        <p:spPr>
          <a:xfrm>
            <a:off x="2384684" y="3627653"/>
            <a:ext cx="352925" cy="80453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816D01D4-45A6-4CFE-ACC0-09539A4F400B}"/>
              </a:ext>
            </a:extLst>
          </p:cNvPr>
          <p:cNvCxnSpPr>
            <a:cxnSpLocks/>
            <a:stCxn id="11" idx="5"/>
            <a:endCxn id="21" idx="0"/>
          </p:cNvCxnSpPr>
          <p:nvPr/>
        </p:nvCxnSpPr>
        <p:spPr>
          <a:xfrm>
            <a:off x="3124314" y="2637752"/>
            <a:ext cx="876064" cy="6605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椭圆 45">
            <a:extLst>
              <a:ext uri="{FF2B5EF4-FFF2-40B4-BE49-F238E27FC236}">
                <a16:creationId xmlns:a16="http://schemas.microsoft.com/office/drawing/2014/main" id="{923A7170-D2E4-471E-A450-3DC043540961}"/>
              </a:ext>
            </a:extLst>
          </p:cNvPr>
          <p:cNvSpPr/>
          <p:nvPr/>
        </p:nvSpPr>
        <p:spPr>
          <a:xfrm>
            <a:off x="2882204" y="3298272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7</a:t>
            </a:r>
            <a:endParaRPr lang="zh-CN" altLang="en-US" dirty="0"/>
          </a:p>
        </p:txBody>
      </p: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DAEEE762-DD37-4506-8B81-29D8DA710C5C}"/>
              </a:ext>
            </a:extLst>
          </p:cNvPr>
          <p:cNvCxnSpPr>
            <a:cxnSpLocks/>
            <a:stCxn id="11" idx="3"/>
            <a:endCxn id="46" idx="0"/>
          </p:cNvCxnSpPr>
          <p:nvPr/>
        </p:nvCxnSpPr>
        <p:spPr>
          <a:xfrm>
            <a:off x="2851446" y="2637752"/>
            <a:ext cx="223705" cy="6605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DB1005E2-2C50-4A70-825F-389EC5CFF1F5}"/>
                  </a:ext>
                </a:extLst>
              </p:cNvPr>
              <p:cNvSpPr txBox="1"/>
              <p:nvPr/>
            </p:nvSpPr>
            <p:spPr>
              <a:xfrm>
                <a:off x="6406718" y="492126"/>
                <a:ext cx="49359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lit/>
                        </m:rP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{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2,5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4,5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3,7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6,7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,(0,8)</m:t>
                      </m:r>
                      <m:r>
                        <m:rPr>
                          <m:lit/>
                        </m:rP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DB1005E2-2C50-4A70-825F-389EC5CFF1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6718" y="492126"/>
                <a:ext cx="4935985" cy="461665"/>
              </a:xfrm>
              <a:prstGeom prst="rect">
                <a:avLst/>
              </a:prstGeom>
              <a:blipFill>
                <a:blip r:embed="rId2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图片 21">
            <a:extLst>
              <a:ext uri="{FF2B5EF4-FFF2-40B4-BE49-F238E27FC236}">
                <a16:creationId xmlns:a16="http://schemas.microsoft.com/office/drawing/2014/main" id="{6B4F2CA9-3115-40FB-9DEB-0F55AA6375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922" y="1510019"/>
            <a:ext cx="4975538" cy="2999957"/>
          </a:xfrm>
          <a:prstGeom prst="rect">
            <a:avLst/>
          </a:prstGeom>
        </p:spPr>
      </p:pic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DD7CEDEB-2795-4A2D-9A29-02EBCFF71DDE}"/>
              </a:ext>
            </a:extLst>
          </p:cNvPr>
          <p:cNvGraphicFramePr>
            <a:graphicFrameLocks noGrp="1"/>
          </p:cNvGraphicFramePr>
          <p:nvPr/>
        </p:nvGraphicFramePr>
        <p:xfrm>
          <a:off x="4893102" y="1493079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LCA(0)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0FD58EB3-3081-43ED-8247-0EB782D6BB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475505"/>
              </p:ext>
            </p:extLst>
          </p:nvPr>
        </p:nvGraphicFramePr>
        <p:xfrm>
          <a:off x="4893101" y="1858839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DC8AF434-6278-45F8-9AD2-51236AC16DD1}"/>
              </a:ext>
            </a:extLst>
          </p:cNvPr>
          <p:cNvGraphicFramePr>
            <a:graphicFrameLocks noGrp="1"/>
          </p:cNvGraphicFramePr>
          <p:nvPr/>
        </p:nvGraphicFramePr>
        <p:xfrm>
          <a:off x="4893101" y="2224599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4F652D56-6742-4DF9-97FA-246DCD9F2980}"/>
              </a:ext>
            </a:extLst>
          </p:cNvPr>
          <p:cNvGraphicFramePr>
            <a:graphicFrameLocks noGrp="1"/>
          </p:cNvGraphicFramePr>
          <p:nvPr/>
        </p:nvGraphicFramePr>
        <p:xfrm>
          <a:off x="4893101" y="2590359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cxnSp>
        <p:nvCxnSpPr>
          <p:cNvPr id="12" name="连接符: 曲线 11">
            <a:extLst>
              <a:ext uri="{FF2B5EF4-FFF2-40B4-BE49-F238E27FC236}">
                <a16:creationId xmlns:a16="http://schemas.microsoft.com/office/drawing/2014/main" id="{1F8DE4B0-579F-407C-BDF3-313C44A6F8BD}"/>
              </a:ext>
            </a:extLst>
          </p:cNvPr>
          <p:cNvCxnSpPr>
            <a:stCxn id="7" idx="7"/>
            <a:endCxn id="7" idx="1"/>
          </p:cNvCxnSpPr>
          <p:nvPr/>
        </p:nvCxnSpPr>
        <p:spPr>
          <a:xfrm rot="16200000" flipV="1">
            <a:off x="2248250" y="1237151"/>
            <a:ext cx="12700" cy="272868"/>
          </a:xfrm>
          <a:prstGeom prst="curvedConnector3">
            <a:avLst>
              <a:gd name="adj1" fmla="val 224498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1ADD169C-54E3-4670-A49B-ABF96D1985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279702"/>
              </p:ext>
            </p:extLst>
          </p:nvPr>
        </p:nvGraphicFramePr>
        <p:xfrm>
          <a:off x="4901114" y="4086558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1 2 3 4 5</a:t>
                      </a:r>
                      <a:endParaRPr lang="zh-CN" altLang="en-US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graphicFrame>
        <p:nvGraphicFramePr>
          <p:cNvPr id="16" name="表格 15">
            <a:extLst>
              <a:ext uri="{FF2B5EF4-FFF2-40B4-BE49-F238E27FC236}">
                <a16:creationId xmlns:a16="http://schemas.microsoft.com/office/drawing/2014/main" id="{AD95A1D7-FC3A-40B4-81BA-93755E98C9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665588"/>
              </p:ext>
            </p:extLst>
          </p:nvPr>
        </p:nvGraphicFramePr>
        <p:xfrm>
          <a:off x="4901113" y="4452318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graphicFrame>
        <p:nvGraphicFramePr>
          <p:cNvPr id="18" name="表格 17">
            <a:extLst>
              <a:ext uri="{FF2B5EF4-FFF2-40B4-BE49-F238E27FC236}">
                <a16:creationId xmlns:a16="http://schemas.microsoft.com/office/drawing/2014/main" id="{A2E04867-A6C0-4699-9C66-8CC85B4518BB}"/>
              </a:ext>
            </a:extLst>
          </p:cNvPr>
          <p:cNvGraphicFramePr>
            <a:graphicFrameLocks noGrp="1"/>
          </p:cNvGraphicFramePr>
          <p:nvPr/>
        </p:nvGraphicFramePr>
        <p:xfrm>
          <a:off x="4901113" y="4818078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graphicFrame>
        <p:nvGraphicFramePr>
          <p:cNvPr id="20" name="表格 19">
            <a:extLst>
              <a:ext uri="{FF2B5EF4-FFF2-40B4-BE49-F238E27FC236}">
                <a16:creationId xmlns:a16="http://schemas.microsoft.com/office/drawing/2014/main" id="{B564DD25-D4A2-4324-BDC6-FAD6BD87C84A}"/>
              </a:ext>
            </a:extLst>
          </p:cNvPr>
          <p:cNvGraphicFramePr>
            <a:graphicFrameLocks noGrp="1"/>
          </p:cNvGraphicFramePr>
          <p:nvPr/>
        </p:nvGraphicFramePr>
        <p:xfrm>
          <a:off x="4901113" y="5173382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sp>
        <p:nvSpPr>
          <p:cNvPr id="23" name="标注: 线形 22">
            <a:extLst>
              <a:ext uri="{FF2B5EF4-FFF2-40B4-BE49-F238E27FC236}">
                <a16:creationId xmlns:a16="http://schemas.microsoft.com/office/drawing/2014/main" id="{94E8BE0B-8201-41A1-8517-0752927B5848}"/>
              </a:ext>
            </a:extLst>
          </p:cNvPr>
          <p:cNvSpPr/>
          <p:nvPr/>
        </p:nvSpPr>
        <p:spPr>
          <a:xfrm>
            <a:off x="6286521" y="4140374"/>
            <a:ext cx="323488" cy="258128"/>
          </a:xfrm>
          <a:prstGeom prst="borderCallout1">
            <a:avLst>
              <a:gd name="adj1" fmla="val 18750"/>
              <a:gd name="adj2" fmla="val -8333"/>
              <a:gd name="adj3" fmla="val 54033"/>
              <a:gd name="adj4" fmla="val -3216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连接符: 曲线 3">
            <a:extLst>
              <a:ext uri="{FF2B5EF4-FFF2-40B4-BE49-F238E27FC236}">
                <a16:creationId xmlns:a16="http://schemas.microsoft.com/office/drawing/2014/main" id="{379572E9-7FAF-4AC4-AD5A-1DF2D8D5BE18}"/>
              </a:ext>
            </a:extLst>
          </p:cNvPr>
          <p:cNvCxnSpPr>
            <a:cxnSpLocks/>
            <a:stCxn id="9" idx="1"/>
            <a:endCxn id="7" idx="2"/>
          </p:cNvCxnSpPr>
          <p:nvPr/>
        </p:nvCxnSpPr>
        <p:spPr>
          <a:xfrm rot="5400000" flipH="1" flipV="1">
            <a:off x="1338045" y="1647626"/>
            <a:ext cx="854865" cy="579652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连接符: 曲线 28">
            <a:extLst>
              <a:ext uri="{FF2B5EF4-FFF2-40B4-BE49-F238E27FC236}">
                <a16:creationId xmlns:a16="http://schemas.microsoft.com/office/drawing/2014/main" id="{48FBEFB6-645C-458C-8252-345E02E74428}"/>
              </a:ext>
            </a:extLst>
          </p:cNvPr>
          <p:cNvCxnSpPr>
            <a:stCxn id="13" idx="1"/>
            <a:endCxn id="9" idx="2"/>
          </p:cNvCxnSpPr>
          <p:nvPr/>
        </p:nvCxnSpPr>
        <p:spPr>
          <a:xfrm rot="5400000" flipH="1" flipV="1">
            <a:off x="760603" y="2696250"/>
            <a:ext cx="853467" cy="463604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连接符: 曲线 23">
            <a:extLst>
              <a:ext uri="{FF2B5EF4-FFF2-40B4-BE49-F238E27FC236}">
                <a16:creationId xmlns:a16="http://schemas.microsoft.com/office/drawing/2014/main" id="{86F5FFBF-A7C6-4F5C-8F01-F0E1564459DC}"/>
              </a:ext>
            </a:extLst>
          </p:cNvPr>
          <p:cNvCxnSpPr>
            <a:cxnSpLocks/>
            <a:stCxn id="15" idx="7"/>
            <a:endCxn id="9" idx="6"/>
          </p:cNvCxnSpPr>
          <p:nvPr/>
        </p:nvCxnSpPr>
        <p:spPr>
          <a:xfrm rot="16200000" flipV="1">
            <a:off x="1668125" y="2638226"/>
            <a:ext cx="853467" cy="579652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连接符: 曲线 29">
            <a:extLst>
              <a:ext uri="{FF2B5EF4-FFF2-40B4-BE49-F238E27FC236}">
                <a16:creationId xmlns:a16="http://schemas.microsoft.com/office/drawing/2014/main" id="{20F34A5A-0158-45AE-9ECF-7F1E187659F2}"/>
              </a:ext>
            </a:extLst>
          </p:cNvPr>
          <p:cNvCxnSpPr>
            <a:cxnSpLocks/>
            <a:stCxn id="17" idx="1"/>
            <a:endCxn id="15" idx="2"/>
          </p:cNvCxnSpPr>
          <p:nvPr/>
        </p:nvCxnSpPr>
        <p:spPr>
          <a:xfrm rot="5400000" flipH="1" flipV="1">
            <a:off x="1391873" y="3825268"/>
            <a:ext cx="997478" cy="329381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连接符: 曲线 32">
            <a:extLst>
              <a:ext uri="{FF2B5EF4-FFF2-40B4-BE49-F238E27FC236}">
                <a16:creationId xmlns:a16="http://schemas.microsoft.com/office/drawing/2014/main" id="{069FB5FF-6F50-468E-B6D4-205F2F87A412}"/>
              </a:ext>
            </a:extLst>
          </p:cNvPr>
          <p:cNvCxnSpPr>
            <a:cxnSpLocks/>
            <a:stCxn id="19" idx="7"/>
            <a:endCxn id="15" idx="6"/>
          </p:cNvCxnSpPr>
          <p:nvPr/>
        </p:nvCxnSpPr>
        <p:spPr>
          <a:xfrm rot="16200000" flipV="1">
            <a:off x="2158881" y="3773535"/>
            <a:ext cx="997478" cy="432846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>
            <a:extLst>
              <a:ext uri="{FF2B5EF4-FFF2-40B4-BE49-F238E27FC236}">
                <a16:creationId xmlns:a16="http://schemas.microsoft.com/office/drawing/2014/main" id="{D20ECF92-F703-4B75-A63E-1E5A8712FAB0}"/>
              </a:ext>
            </a:extLst>
          </p:cNvPr>
          <p:cNvSpPr txBox="1"/>
          <p:nvPr/>
        </p:nvSpPr>
        <p:spPr>
          <a:xfrm>
            <a:off x="7279689" y="4754195"/>
            <a:ext cx="3648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LCA(2,5) = find-set(2).ancestor = 1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LCA(4,5) = find-set(4).ancestor = 3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7404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>
            <a:extLst>
              <a:ext uri="{FF2B5EF4-FFF2-40B4-BE49-F238E27FC236}">
                <a16:creationId xmlns:a16="http://schemas.microsoft.com/office/drawing/2014/main" id="{06C2379C-80E3-4FD7-970E-B392FEEFBE76}"/>
              </a:ext>
            </a:extLst>
          </p:cNvPr>
          <p:cNvSpPr/>
          <p:nvPr/>
        </p:nvSpPr>
        <p:spPr>
          <a:xfrm>
            <a:off x="2055303" y="1317072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0</a:t>
            </a:r>
            <a:endParaRPr lang="zh-CN" altLang="en-US" dirty="0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FE578AC0-CAA8-4254-994D-636A64061373}"/>
              </a:ext>
            </a:extLst>
          </p:cNvPr>
          <p:cNvSpPr/>
          <p:nvPr/>
        </p:nvSpPr>
        <p:spPr>
          <a:xfrm>
            <a:off x="1419138" y="2308371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52BE786F-F686-4DA9-BF14-A0878254FC87}"/>
              </a:ext>
            </a:extLst>
          </p:cNvPr>
          <p:cNvSpPr/>
          <p:nvPr/>
        </p:nvSpPr>
        <p:spPr>
          <a:xfrm>
            <a:off x="2794933" y="2308371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1DAEFCBA-A1AB-44D4-88F7-846AC87B0F29}"/>
              </a:ext>
            </a:extLst>
          </p:cNvPr>
          <p:cNvSpPr/>
          <p:nvPr/>
        </p:nvSpPr>
        <p:spPr>
          <a:xfrm>
            <a:off x="899021" y="3298272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673B9233-0CB0-4347-8754-190589EC5C20}"/>
              </a:ext>
            </a:extLst>
          </p:cNvPr>
          <p:cNvSpPr/>
          <p:nvPr/>
        </p:nvSpPr>
        <p:spPr>
          <a:xfrm>
            <a:off x="2055303" y="3298272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E3922785-36A6-4A1B-B310-9934571422D5}"/>
              </a:ext>
            </a:extLst>
          </p:cNvPr>
          <p:cNvSpPr/>
          <p:nvPr/>
        </p:nvSpPr>
        <p:spPr>
          <a:xfrm>
            <a:off x="1669409" y="4432184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67896346-15EF-4F77-BCC6-694BBC29C31D}"/>
              </a:ext>
            </a:extLst>
          </p:cNvPr>
          <p:cNvSpPr/>
          <p:nvPr/>
        </p:nvSpPr>
        <p:spPr>
          <a:xfrm>
            <a:off x="2544662" y="4432184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95AE892B-8FB3-4C28-86A7-623D780C42DC}"/>
              </a:ext>
            </a:extLst>
          </p:cNvPr>
          <p:cNvSpPr/>
          <p:nvPr/>
        </p:nvSpPr>
        <p:spPr>
          <a:xfrm>
            <a:off x="3807431" y="3298272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8</a:t>
            </a:r>
            <a:endParaRPr lang="zh-CN" altLang="en-US" dirty="0"/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4D80B4C6-D0BE-44F9-8B63-BA7B6DC3B7EF}"/>
              </a:ext>
            </a:extLst>
          </p:cNvPr>
          <p:cNvCxnSpPr>
            <a:stCxn id="7" idx="3"/>
            <a:endCxn id="9" idx="0"/>
          </p:cNvCxnSpPr>
          <p:nvPr/>
        </p:nvCxnSpPr>
        <p:spPr>
          <a:xfrm flipH="1">
            <a:off x="1612085" y="1646453"/>
            <a:ext cx="499731" cy="661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26D1E464-01E2-49F8-8CEF-62CD284E1AC6}"/>
              </a:ext>
            </a:extLst>
          </p:cNvPr>
          <p:cNvCxnSpPr>
            <a:stCxn id="7" idx="5"/>
            <a:endCxn id="11" idx="0"/>
          </p:cNvCxnSpPr>
          <p:nvPr/>
        </p:nvCxnSpPr>
        <p:spPr>
          <a:xfrm>
            <a:off x="2384684" y="1646453"/>
            <a:ext cx="603196" cy="661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64F9B5F3-B070-4195-87E8-7FA79D67B1E8}"/>
              </a:ext>
            </a:extLst>
          </p:cNvPr>
          <p:cNvCxnSpPr>
            <a:cxnSpLocks/>
            <a:stCxn id="9" idx="3"/>
            <a:endCxn id="13" idx="0"/>
          </p:cNvCxnSpPr>
          <p:nvPr/>
        </p:nvCxnSpPr>
        <p:spPr>
          <a:xfrm flipH="1">
            <a:off x="1091968" y="2637752"/>
            <a:ext cx="383683" cy="6605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210AF077-E25D-4B32-B520-C195B2DF6888}"/>
              </a:ext>
            </a:extLst>
          </p:cNvPr>
          <p:cNvCxnSpPr>
            <a:cxnSpLocks/>
            <a:stCxn id="9" idx="5"/>
            <a:endCxn id="15" idx="0"/>
          </p:cNvCxnSpPr>
          <p:nvPr/>
        </p:nvCxnSpPr>
        <p:spPr>
          <a:xfrm>
            <a:off x="1748519" y="2637752"/>
            <a:ext cx="499731" cy="6605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4899C430-C191-46DB-B22F-13DF1D8FAFFF}"/>
              </a:ext>
            </a:extLst>
          </p:cNvPr>
          <p:cNvCxnSpPr>
            <a:cxnSpLocks/>
            <a:stCxn id="15" idx="3"/>
            <a:endCxn id="17" idx="0"/>
          </p:cNvCxnSpPr>
          <p:nvPr/>
        </p:nvCxnSpPr>
        <p:spPr>
          <a:xfrm flipH="1">
            <a:off x="1862356" y="3627653"/>
            <a:ext cx="249460" cy="80453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9BB67C5B-E7D1-472D-969C-1790543063E6}"/>
              </a:ext>
            </a:extLst>
          </p:cNvPr>
          <p:cNvCxnSpPr>
            <a:cxnSpLocks/>
            <a:stCxn id="15" idx="5"/>
            <a:endCxn id="19" idx="0"/>
          </p:cNvCxnSpPr>
          <p:nvPr/>
        </p:nvCxnSpPr>
        <p:spPr>
          <a:xfrm>
            <a:off x="2384684" y="3627653"/>
            <a:ext cx="352925" cy="80453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816D01D4-45A6-4CFE-ACC0-09539A4F400B}"/>
              </a:ext>
            </a:extLst>
          </p:cNvPr>
          <p:cNvCxnSpPr>
            <a:cxnSpLocks/>
            <a:stCxn id="11" idx="5"/>
            <a:endCxn id="21" idx="0"/>
          </p:cNvCxnSpPr>
          <p:nvPr/>
        </p:nvCxnSpPr>
        <p:spPr>
          <a:xfrm>
            <a:off x="3124314" y="2637752"/>
            <a:ext cx="876064" cy="6605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椭圆 45">
            <a:extLst>
              <a:ext uri="{FF2B5EF4-FFF2-40B4-BE49-F238E27FC236}">
                <a16:creationId xmlns:a16="http://schemas.microsoft.com/office/drawing/2014/main" id="{923A7170-D2E4-471E-A450-3DC043540961}"/>
              </a:ext>
            </a:extLst>
          </p:cNvPr>
          <p:cNvSpPr/>
          <p:nvPr/>
        </p:nvSpPr>
        <p:spPr>
          <a:xfrm>
            <a:off x="2882204" y="3298272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7</a:t>
            </a:r>
            <a:endParaRPr lang="zh-CN" altLang="en-US" dirty="0"/>
          </a:p>
        </p:txBody>
      </p: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DAEEE762-DD37-4506-8B81-29D8DA710C5C}"/>
              </a:ext>
            </a:extLst>
          </p:cNvPr>
          <p:cNvCxnSpPr>
            <a:cxnSpLocks/>
            <a:stCxn id="11" idx="3"/>
            <a:endCxn id="46" idx="0"/>
          </p:cNvCxnSpPr>
          <p:nvPr/>
        </p:nvCxnSpPr>
        <p:spPr>
          <a:xfrm>
            <a:off x="2851446" y="2637752"/>
            <a:ext cx="223705" cy="6605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DB1005E2-2C50-4A70-825F-389EC5CFF1F5}"/>
                  </a:ext>
                </a:extLst>
              </p:cNvPr>
              <p:cNvSpPr txBox="1"/>
              <p:nvPr/>
            </p:nvSpPr>
            <p:spPr>
              <a:xfrm>
                <a:off x="6406718" y="492126"/>
                <a:ext cx="49359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lit/>
                        </m:rP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{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2,5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4,5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3,7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6,7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,(0,8)</m:t>
                      </m:r>
                      <m:r>
                        <m:rPr>
                          <m:lit/>
                        </m:rP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DB1005E2-2C50-4A70-825F-389EC5CFF1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6718" y="492126"/>
                <a:ext cx="4935985" cy="461665"/>
              </a:xfrm>
              <a:prstGeom prst="rect">
                <a:avLst/>
              </a:prstGeom>
              <a:blipFill>
                <a:blip r:embed="rId2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图片 21">
            <a:extLst>
              <a:ext uri="{FF2B5EF4-FFF2-40B4-BE49-F238E27FC236}">
                <a16:creationId xmlns:a16="http://schemas.microsoft.com/office/drawing/2014/main" id="{6B4F2CA9-3115-40FB-9DEB-0F55AA6375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922" y="1510019"/>
            <a:ext cx="4975538" cy="2999957"/>
          </a:xfrm>
          <a:prstGeom prst="rect">
            <a:avLst/>
          </a:prstGeom>
        </p:spPr>
      </p:pic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DD7CEDEB-2795-4A2D-9A29-02EBCFF71DDE}"/>
              </a:ext>
            </a:extLst>
          </p:cNvPr>
          <p:cNvGraphicFramePr>
            <a:graphicFrameLocks noGrp="1"/>
          </p:cNvGraphicFramePr>
          <p:nvPr/>
        </p:nvGraphicFramePr>
        <p:xfrm>
          <a:off x="4893102" y="1493079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LCA(0)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0FD58EB3-3081-43ED-8247-0EB782D6BB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583561"/>
              </p:ext>
            </p:extLst>
          </p:nvPr>
        </p:nvGraphicFramePr>
        <p:xfrm>
          <a:off x="4893101" y="1858839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LCA(6)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DC8AF434-6278-45F8-9AD2-51236AC16DD1}"/>
              </a:ext>
            </a:extLst>
          </p:cNvPr>
          <p:cNvGraphicFramePr>
            <a:graphicFrameLocks noGrp="1"/>
          </p:cNvGraphicFramePr>
          <p:nvPr/>
        </p:nvGraphicFramePr>
        <p:xfrm>
          <a:off x="4893101" y="2224599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4F652D56-6742-4DF9-97FA-246DCD9F2980}"/>
              </a:ext>
            </a:extLst>
          </p:cNvPr>
          <p:cNvGraphicFramePr>
            <a:graphicFrameLocks noGrp="1"/>
          </p:cNvGraphicFramePr>
          <p:nvPr/>
        </p:nvGraphicFramePr>
        <p:xfrm>
          <a:off x="4893101" y="2590359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cxnSp>
        <p:nvCxnSpPr>
          <p:cNvPr id="12" name="连接符: 曲线 11">
            <a:extLst>
              <a:ext uri="{FF2B5EF4-FFF2-40B4-BE49-F238E27FC236}">
                <a16:creationId xmlns:a16="http://schemas.microsoft.com/office/drawing/2014/main" id="{1F8DE4B0-579F-407C-BDF3-313C44A6F8BD}"/>
              </a:ext>
            </a:extLst>
          </p:cNvPr>
          <p:cNvCxnSpPr>
            <a:stCxn id="7" idx="7"/>
            <a:endCxn id="7" idx="1"/>
          </p:cNvCxnSpPr>
          <p:nvPr/>
        </p:nvCxnSpPr>
        <p:spPr>
          <a:xfrm rot="16200000" flipV="1">
            <a:off x="2248250" y="1237151"/>
            <a:ext cx="12700" cy="272868"/>
          </a:xfrm>
          <a:prstGeom prst="curvedConnector3">
            <a:avLst>
              <a:gd name="adj1" fmla="val 224498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1ADD169C-54E3-4670-A49B-ABF96D198534}"/>
              </a:ext>
            </a:extLst>
          </p:cNvPr>
          <p:cNvGraphicFramePr>
            <a:graphicFrameLocks noGrp="1"/>
          </p:cNvGraphicFramePr>
          <p:nvPr/>
        </p:nvGraphicFramePr>
        <p:xfrm>
          <a:off x="4901114" y="4086558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1 2 3 4 5</a:t>
                      </a:r>
                      <a:endParaRPr lang="zh-CN" altLang="en-US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graphicFrame>
        <p:nvGraphicFramePr>
          <p:cNvPr id="16" name="表格 15">
            <a:extLst>
              <a:ext uri="{FF2B5EF4-FFF2-40B4-BE49-F238E27FC236}">
                <a16:creationId xmlns:a16="http://schemas.microsoft.com/office/drawing/2014/main" id="{AD95A1D7-FC3A-40B4-81BA-93755E98C9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650"/>
              </p:ext>
            </p:extLst>
          </p:nvPr>
        </p:nvGraphicFramePr>
        <p:xfrm>
          <a:off x="4901113" y="4452318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graphicFrame>
        <p:nvGraphicFramePr>
          <p:cNvPr id="18" name="表格 17">
            <a:extLst>
              <a:ext uri="{FF2B5EF4-FFF2-40B4-BE49-F238E27FC236}">
                <a16:creationId xmlns:a16="http://schemas.microsoft.com/office/drawing/2014/main" id="{A2E04867-A6C0-4699-9C66-8CC85B4518BB}"/>
              </a:ext>
            </a:extLst>
          </p:cNvPr>
          <p:cNvGraphicFramePr>
            <a:graphicFrameLocks noGrp="1"/>
          </p:cNvGraphicFramePr>
          <p:nvPr/>
        </p:nvGraphicFramePr>
        <p:xfrm>
          <a:off x="4901113" y="4818078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graphicFrame>
        <p:nvGraphicFramePr>
          <p:cNvPr id="20" name="表格 19">
            <a:extLst>
              <a:ext uri="{FF2B5EF4-FFF2-40B4-BE49-F238E27FC236}">
                <a16:creationId xmlns:a16="http://schemas.microsoft.com/office/drawing/2014/main" id="{B564DD25-D4A2-4324-BDC6-FAD6BD87C84A}"/>
              </a:ext>
            </a:extLst>
          </p:cNvPr>
          <p:cNvGraphicFramePr>
            <a:graphicFrameLocks noGrp="1"/>
          </p:cNvGraphicFramePr>
          <p:nvPr/>
        </p:nvGraphicFramePr>
        <p:xfrm>
          <a:off x="4901113" y="5173382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sp>
        <p:nvSpPr>
          <p:cNvPr id="23" name="标注: 线形 22">
            <a:extLst>
              <a:ext uri="{FF2B5EF4-FFF2-40B4-BE49-F238E27FC236}">
                <a16:creationId xmlns:a16="http://schemas.microsoft.com/office/drawing/2014/main" id="{94E8BE0B-8201-41A1-8517-0752927B5848}"/>
              </a:ext>
            </a:extLst>
          </p:cNvPr>
          <p:cNvSpPr/>
          <p:nvPr/>
        </p:nvSpPr>
        <p:spPr>
          <a:xfrm>
            <a:off x="6286521" y="4140374"/>
            <a:ext cx="323488" cy="258128"/>
          </a:xfrm>
          <a:prstGeom prst="borderCallout1">
            <a:avLst>
              <a:gd name="adj1" fmla="val 18750"/>
              <a:gd name="adj2" fmla="val -8333"/>
              <a:gd name="adj3" fmla="val 54033"/>
              <a:gd name="adj4" fmla="val -3216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连接符: 曲线 3">
            <a:extLst>
              <a:ext uri="{FF2B5EF4-FFF2-40B4-BE49-F238E27FC236}">
                <a16:creationId xmlns:a16="http://schemas.microsoft.com/office/drawing/2014/main" id="{379572E9-7FAF-4AC4-AD5A-1DF2D8D5BE18}"/>
              </a:ext>
            </a:extLst>
          </p:cNvPr>
          <p:cNvCxnSpPr>
            <a:cxnSpLocks/>
            <a:stCxn id="9" idx="1"/>
            <a:endCxn id="7" idx="2"/>
          </p:cNvCxnSpPr>
          <p:nvPr/>
        </p:nvCxnSpPr>
        <p:spPr>
          <a:xfrm rot="5400000" flipH="1" flipV="1">
            <a:off x="1338045" y="1647626"/>
            <a:ext cx="854865" cy="579652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连接符: 曲线 28">
            <a:extLst>
              <a:ext uri="{FF2B5EF4-FFF2-40B4-BE49-F238E27FC236}">
                <a16:creationId xmlns:a16="http://schemas.microsoft.com/office/drawing/2014/main" id="{48FBEFB6-645C-458C-8252-345E02E74428}"/>
              </a:ext>
            </a:extLst>
          </p:cNvPr>
          <p:cNvCxnSpPr>
            <a:stCxn id="13" idx="1"/>
            <a:endCxn id="9" idx="2"/>
          </p:cNvCxnSpPr>
          <p:nvPr/>
        </p:nvCxnSpPr>
        <p:spPr>
          <a:xfrm rot="5400000" flipH="1" flipV="1">
            <a:off x="760603" y="2696250"/>
            <a:ext cx="853467" cy="463604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连接符: 曲线 23">
            <a:extLst>
              <a:ext uri="{FF2B5EF4-FFF2-40B4-BE49-F238E27FC236}">
                <a16:creationId xmlns:a16="http://schemas.microsoft.com/office/drawing/2014/main" id="{86F5FFBF-A7C6-4F5C-8F01-F0E1564459DC}"/>
              </a:ext>
            </a:extLst>
          </p:cNvPr>
          <p:cNvCxnSpPr>
            <a:cxnSpLocks/>
            <a:stCxn id="15" idx="7"/>
            <a:endCxn id="9" idx="6"/>
          </p:cNvCxnSpPr>
          <p:nvPr/>
        </p:nvCxnSpPr>
        <p:spPr>
          <a:xfrm rot="16200000" flipV="1">
            <a:off x="1668125" y="2638226"/>
            <a:ext cx="853467" cy="579652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连接符: 曲线 29">
            <a:extLst>
              <a:ext uri="{FF2B5EF4-FFF2-40B4-BE49-F238E27FC236}">
                <a16:creationId xmlns:a16="http://schemas.microsoft.com/office/drawing/2014/main" id="{20F34A5A-0158-45AE-9ECF-7F1E187659F2}"/>
              </a:ext>
            </a:extLst>
          </p:cNvPr>
          <p:cNvCxnSpPr>
            <a:cxnSpLocks/>
            <a:stCxn id="17" idx="1"/>
            <a:endCxn id="15" idx="2"/>
          </p:cNvCxnSpPr>
          <p:nvPr/>
        </p:nvCxnSpPr>
        <p:spPr>
          <a:xfrm rot="5400000" flipH="1" flipV="1">
            <a:off x="1391873" y="3825268"/>
            <a:ext cx="997478" cy="329381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连接符: 曲线 32">
            <a:extLst>
              <a:ext uri="{FF2B5EF4-FFF2-40B4-BE49-F238E27FC236}">
                <a16:creationId xmlns:a16="http://schemas.microsoft.com/office/drawing/2014/main" id="{069FB5FF-6F50-468E-B6D4-205F2F87A412}"/>
              </a:ext>
            </a:extLst>
          </p:cNvPr>
          <p:cNvCxnSpPr>
            <a:cxnSpLocks/>
            <a:stCxn id="19" idx="7"/>
            <a:endCxn id="15" idx="6"/>
          </p:cNvCxnSpPr>
          <p:nvPr/>
        </p:nvCxnSpPr>
        <p:spPr>
          <a:xfrm rot="16200000" flipV="1">
            <a:off x="2158881" y="3773535"/>
            <a:ext cx="997478" cy="432846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>
            <a:extLst>
              <a:ext uri="{FF2B5EF4-FFF2-40B4-BE49-F238E27FC236}">
                <a16:creationId xmlns:a16="http://schemas.microsoft.com/office/drawing/2014/main" id="{D20ECF92-F703-4B75-A63E-1E5A8712FAB0}"/>
              </a:ext>
            </a:extLst>
          </p:cNvPr>
          <p:cNvSpPr txBox="1"/>
          <p:nvPr/>
        </p:nvSpPr>
        <p:spPr>
          <a:xfrm>
            <a:off x="7279689" y="4754195"/>
            <a:ext cx="3648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LCA(2,5) = find-set(2).ancestor = 1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LCA(4,5) = find-set(4).ancestor = 3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连接符: 曲线 9">
            <a:extLst>
              <a:ext uri="{FF2B5EF4-FFF2-40B4-BE49-F238E27FC236}">
                <a16:creationId xmlns:a16="http://schemas.microsoft.com/office/drawing/2014/main" id="{5E7E43B0-1431-4DCD-8CDC-43496F0A8DDF}"/>
              </a:ext>
            </a:extLst>
          </p:cNvPr>
          <p:cNvCxnSpPr>
            <a:stCxn id="11" idx="7"/>
            <a:endCxn id="11" idx="1"/>
          </p:cNvCxnSpPr>
          <p:nvPr/>
        </p:nvCxnSpPr>
        <p:spPr>
          <a:xfrm rot="16200000" flipV="1">
            <a:off x="2987880" y="2228450"/>
            <a:ext cx="12700" cy="272868"/>
          </a:xfrm>
          <a:prstGeom prst="curvedConnector3">
            <a:avLst>
              <a:gd name="adj1" fmla="val 224498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标注: 线形 25">
            <a:extLst>
              <a:ext uri="{FF2B5EF4-FFF2-40B4-BE49-F238E27FC236}">
                <a16:creationId xmlns:a16="http://schemas.microsoft.com/office/drawing/2014/main" id="{CF5201BE-C377-47A9-B3AC-C226B2A08E80}"/>
              </a:ext>
            </a:extLst>
          </p:cNvPr>
          <p:cNvSpPr/>
          <p:nvPr/>
        </p:nvSpPr>
        <p:spPr>
          <a:xfrm>
            <a:off x="6286521" y="4509976"/>
            <a:ext cx="323488" cy="258128"/>
          </a:xfrm>
          <a:prstGeom prst="borderCallout1">
            <a:avLst>
              <a:gd name="adj1" fmla="val 18750"/>
              <a:gd name="adj2" fmla="val -8333"/>
              <a:gd name="adj3" fmla="val 54033"/>
              <a:gd name="adj4" fmla="val -3216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7282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>
            <a:extLst>
              <a:ext uri="{FF2B5EF4-FFF2-40B4-BE49-F238E27FC236}">
                <a16:creationId xmlns:a16="http://schemas.microsoft.com/office/drawing/2014/main" id="{06C2379C-80E3-4FD7-970E-B392FEEFBE76}"/>
              </a:ext>
            </a:extLst>
          </p:cNvPr>
          <p:cNvSpPr/>
          <p:nvPr/>
        </p:nvSpPr>
        <p:spPr>
          <a:xfrm>
            <a:off x="2055303" y="1317072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0</a:t>
            </a:r>
            <a:endParaRPr lang="zh-CN" altLang="en-US" dirty="0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FE578AC0-CAA8-4254-994D-636A64061373}"/>
              </a:ext>
            </a:extLst>
          </p:cNvPr>
          <p:cNvSpPr/>
          <p:nvPr/>
        </p:nvSpPr>
        <p:spPr>
          <a:xfrm>
            <a:off x="1419138" y="2308371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52BE786F-F686-4DA9-BF14-A0878254FC87}"/>
              </a:ext>
            </a:extLst>
          </p:cNvPr>
          <p:cNvSpPr/>
          <p:nvPr/>
        </p:nvSpPr>
        <p:spPr>
          <a:xfrm>
            <a:off x="2794933" y="2308371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1DAEFCBA-A1AB-44D4-88F7-846AC87B0F29}"/>
              </a:ext>
            </a:extLst>
          </p:cNvPr>
          <p:cNvSpPr/>
          <p:nvPr/>
        </p:nvSpPr>
        <p:spPr>
          <a:xfrm>
            <a:off x="899021" y="3298272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673B9233-0CB0-4347-8754-190589EC5C20}"/>
              </a:ext>
            </a:extLst>
          </p:cNvPr>
          <p:cNvSpPr/>
          <p:nvPr/>
        </p:nvSpPr>
        <p:spPr>
          <a:xfrm>
            <a:off x="2055303" y="3298272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E3922785-36A6-4A1B-B310-9934571422D5}"/>
              </a:ext>
            </a:extLst>
          </p:cNvPr>
          <p:cNvSpPr/>
          <p:nvPr/>
        </p:nvSpPr>
        <p:spPr>
          <a:xfrm>
            <a:off x="1669409" y="4432184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67896346-15EF-4F77-BCC6-694BBC29C31D}"/>
              </a:ext>
            </a:extLst>
          </p:cNvPr>
          <p:cNvSpPr/>
          <p:nvPr/>
        </p:nvSpPr>
        <p:spPr>
          <a:xfrm>
            <a:off x="2544662" y="4432184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95AE892B-8FB3-4C28-86A7-623D780C42DC}"/>
              </a:ext>
            </a:extLst>
          </p:cNvPr>
          <p:cNvSpPr/>
          <p:nvPr/>
        </p:nvSpPr>
        <p:spPr>
          <a:xfrm>
            <a:off x="3807431" y="3298272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8</a:t>
            </a:r>
            <a:endParaRPr lang="zh-CN" altLang="en-US" dirty="0"/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4D80B4C6-D0BE-44F9-8B63-BA7B6DC3B7EF}"/>
              </a:ext>
            </a:extLst>
          </p:cNvPr>
          <p:cNvCxnSpPr>
            <a:stCxn id="7" idx="3"/>
            <a:endCxn id="9" idx="0"/>
          </p:cNvCxnSpPr>
          <p:nvPr/>
        </p:nvCxnSpPr>
        <p:spPr>
          <a:xfrm flipH="1">
            <a:off x="1612085" y="1646453"/>
            <a:ext cx="499731" cy="661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26D1E464-01E2-49F8-8CEF-62CD284E1AC6}"/>
              </a:ext>
            </a:extLst>
          </p:cNvPr>
          <p:cNvCxnSpPr>
            <a:stCxn id="7" idx="5"/>
            <a:endCxn id="11" idx="0"/>
          </p:cNvCxnSpPr>
          <p:nvPr/>
        </p:nvCxnSpPr>
        <p:spPr>
          <a:xfrm>
            <a:off x="2384684" y="1646453"/>
            <a:ext cx="603196" cy="661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64F9B5F3-B070-4195-87E8-7FA79D67B1E8}"/>
              </a:ext>
            </a:extLst>
          </p:cNvPr>
          <p:cNvCxnSpPr>
            <a:cxnSpLocks/>
            <a:stCxn id="9" idx="3"/>
            <a:endCxn id="13" idx="0"/>
          </p:cNvCxnSpPr>
          <p:nvPr/>
        </p:nvCxnSpPr>
        <p:spPr>
          <a:xfrm flipH="1">
            <a:off x="1091968" y="2637752"/>
            <a:ext cx="383683" cy="6605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210AF077-E25D-4B32-B520-C195B2DF6888}"/>
              </a:ext>
            </a:extLst>
          </p:cNvPr>
          <p:cNvCxnSpPr>
            <a:cxnSpLocks/>
            <a:stCxn id="9" idx="5"/>
            <a:endCxn id="15" idx="0"/>
          </p:cNvCxnSpPr>
          <p:nvPr/>
        </p:nvCxnSpPr>
        <p:spPr>
          <a:xfrm>
            <a:off x="1748519" y="2637752"/>
            <a:ext cx="499731" cy="6605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4899C430-C191-46DB-B22F-13DF1D8FAFFF}"/>
              </a:ext>
            </a:extLst>
          </p:cNvPr>
          <p:cNvCxnSpPr>
            <a:cxnSpLocks/>
            <a:stCxn id="15" idx="3"/>
            <a:endCxn id="17" idx="0"/>
          </p:cNvCxnSpPr>
          <p:nvPr/>
        </p:nvCxnSpPr>
        <p:spPr>
          <a:xfrm flipH="1">
            <a:off x="1862356" y="3627653"/>
            <a:ext cx="249460" cy="80453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9BB67C5B-E7D1-472D-969C-1790543063E6}"/>
              </a:ext>
            </a:extLst>
          </p:cNvPr>
          <p:cNvCxnSpPr>
            <a:cxnSpLocks/>
            <a:stCxn id="15" idx="5"/>
            <a:endCxn id="19" idx="0"/>
          </p:cNvCxnSpPr>
          <p:nvPr/>
        </p:nvCxnSpPr>
        <p:spPr>
          <a:xfrm>
            <a:off x="2384684" y="3627653"/>
            <a:ext cx="352925" cy="80453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816D01D4-45A6-4CFE-ACC0-09539A4F400B}"/>
              </a:ext>
            </a:extLst>
          </p:cNvPr>
          <p:cNvCxnSpPr>
            <a:cxnSpLocks/>
            <a:stCxn id="11" idx="5"/>
            <a:endCxn id="21" idx="0"/>
          </p:cNvCxnSpPr>
          <p:nvPr/>
        </p:nvCxnSpPr>
        <p:spPr>
          <a:xfrm>
            <a:off x="3124314" y="2637752"/>
            <a:ext cx="876064" cy="6605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椭圆 45">
            <a:extLst>
              <a:ext uri="{FF2B5EF4-FFF2-40B4-BE49-F238E27FC236}">
                <a16:creationId xmlns:a16="http://schemas.microsoft.com/office/drawing/2014/main" id="{923A7170-D2E4-471E-A450-3DC043540961}"/>
              </a:ext>
            </a:extLst>
          </p:cNvPr>
          <p:cNvSpPr/>
          <p:nvPr/>
        </p:nvSpPr>
        <p:spPr>
          <a:xfrm>
            <a:off x="2882204" y="3298272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7</a:t>
            </a:r>
            <a:endParaRPr lang="zh-CN" altLang="en-US" dirty="0"/>
          </a:p>
        </p:txBody>
      </p: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DAEEE762-DD37-4506-8B81-29D8DA710C5C}"/>
              </a:ext>
            </a:extLst>
          </p:cNvPr>
          <p:cNvCxnSpPr>
            <a:cxnSpLocks/>
            <a:stCxn id="11" idx="3"/>
            <a:endCxn id="46" idx="0"/>
          </p:cNvCxnSpPr>
          <p:nvPr/>
        </p:nvCxnSpPr>
        <p:spPr>
          <a:xfrm>
            <a:off x="2851446" y="2637752"/>
            <a:ext cx="223705" cy="6605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DB1005E2-2C50-4A70-825F-389EC5CFF1F5}"/>
                  </a:ext>
                </a:extLst>
              </p:cNvPr>
              <p:cNvSpPr txBox="1"/>
              <p:nvPr/>
            </p:nvSpPr>
            <p:spPr>
              <a:xfrm>
                <a:off x="6406718" y="492126"/>
                <a:ext cx="49359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lit/>
                        </m:rP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{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2,5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4,5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3,7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6,7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,(0,8)</m:t>
                      </m:r>
                      <m:r>
                        <m:rPr>
                          <m:lit/>
                        </m:rP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DB1005E2-2C50-4A70-825F-389EC5CFF1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6718" y="492126"/>
                <a:ext cx="4935985" cy="461665"/>
              </a:xfrm>
              <a:prstGeom prst="rect">
                <a:avLst/>
              </a:prstGeom>
              <a:blipFill>
                <a:blip r:embed="rId2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图片 21">
            <a:extLst>
              <a:ext uri="{FF2B5EF4-FFF2-40B4-BE49-F238E27FC236}">
                <a16:creationId xmlns:a16="http://schemas.microsoft.com/office/drawing/2014/main" id="{6B4F2CA9-3115-40FB-9DEB-0F55AA6375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922" y="1510019"/>
            <a:ext cx="4975538" cy="2999957"/>
          </a:xfrm>
          <a:prstGeom prst="rect">
            <a:avLst/>
          </a:prstGeom>
        </p:spPr>
      </p:pic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DD7CEDEB-2795-4A2D-9A29-02EBCFF71DDE}"/>
              </a:ext>
            </a:extLst>
          </p:cNvPr>
          <p:cNvGraphicFramePr>
            <a:graphicFrameLocks noGrp="1"/>
          </p:cNvGraphicFramePr>
          <p:nvPr/>
        </p:nvGraphicFramePr>
        <p:xfrm>
          <a:off x="4893102" y="1493079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LCA(0)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0FD58EB3-3081-43ED-8247-0EB782D6BBB0}"/>
              </a:ext>
            </a:extLst>
          </p:cNvPr>
          <p:cNvGraphicFramePr>
            <a:graphicFrameLocks noGrp="1"/>
          </p:cNvGraphicFramePr>
          <p:nvPr/>
        </p:nvGraphicFramePr>
        <p:xfrm>
          <a:off x="4893101" y="1858839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LCA(6)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DC8AF434-6278-45F8-9AD2-51236AC16D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113298"/>
              </p:ext>
            </p:extLst>
          </p:nvPr>
        </p:nvGraphicFramePr>
        <p:xfrm>
          <a:off x="4893101" y="2224599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LCA(7)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4F652D56-6742-4DF9-97FA-246DCD9F2980}"/>
              </a:ext>
            </a:extLst>
          </p:cNvPr>
          <p:cNvGraphicFramePr>
            <a:graphicFrameLocks noGrp="1"/>
          </p:cNvGraphicFramePr>
          <p:nvPr/>
        </p:nvGraphicFramePr>
        <p:xfrm>
          <a:off x="4893101" y="2590359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cxnSp>
        <p:nvCxnSpPr>
          <p:cNvPr id="12" name="连接符: 曲线 11">
            <a:extLst>
              <a:ext uri="{FF2B5EF4-FFF2-40B4-BE49-F238E27FC236}">
                <a16:creationId xmlns:a16="http://schemas.microsoft.com/office/drawing/2014/main" id="{1F8DE4B0-579F-407C-BDF3-313C44A6F8BD}"/>
              </a:ext>
            </a:extLst>
          </p:cNvPr>
          <p:cNvCxnSpPr>
            <a:stCxn id="7" idx="7"/>
            <a:endCxn id="7" idx="1"/>
          </p:cNvCxnSpPr>
          <p:nvPr/>
        </p:nvCxnSpPr>
        <p:spPr>
          <a:xfrm rot="16200000" flipV="1">
            <a:off x="2248250" y="1237151"/>
            <a:ext cx="12700" cy="272868"/>
          </a:xfrm>
          <a:prstGeom prst="curvedConnector3">
            <a:avLst>
              <a:gd name="adj1" fmla="val 224498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1ADD169C-54E3-4670-A49B-ABF96D198534}"/>
              </a:ext>
            </a:extLst>
          </p:cNvPr>
          <p:cNvGraphicFramePr>
            <a:graphicFrameLocks noGrp="1"/>
          </p:cNvGraphicFramePr>
          <p:nvPr/>
        </p:nvGraphicFramePr>
        <p:xfrm>
          <a:off x="4901114" y="4086558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1 2 3 4 5</a:t>
                      </a:r>
                      <a:endParaRPr lang="zh-CN" altLang="en-US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graphicFrame>
        <p:nvGraphicFramePr>
          <p:cNvPr id="16" name="表格 15">
            <a:extLst>
              <a:ext uri="{FF2B5EF4-FFF2-40B4-BE49-F238E27FC236}">
                <a16:creationId xmlns:a16="http://schemas.microsoft.com/office/drawing/2014/main" id="{AD95A1D7-FC3A-40B4-81BA-93755E98C9BC}"/>
              </a:ext>
            </a:extLst>
          </p:cNvPr>
          <p:cNvGraphicFramePr>
            <a:graphicFrameLocks noGrp="1"/>
          </p:cNvGraphicFramePr>
          <p:nvPr/>
        </p:nvGraphicFramePr>
        <p:xfrm>
          <a:off x="4901113" y="4452318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graphicFrame>
        <p:nvGraphicFramePr>
          <p:cNvPr id="18" name="表格 17">
            <a:extLst>
              <a:ext uri="{FF2B5EF4-FFF2-40B4-BE49-F238E27FC236}">
                <a16:creationId xmlns:a16="http://schemas.microsoft.com/office/drawing/2014/main" id="{A2E04867-A6C0-4699-9C66-8CC85B4518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751041"/>
              </p:ext>
            </p:extLst>
          </p:nvPr>
        </p:nvGraphicFramePr>
        <p:xfrm>
          <a:off x="4901113" y="4818078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graphicFrame>
        <p:nvGraphicFramePr>
          <p:cNvPr id="20" name="表格 19">
            <a:extLst>
              <a:ext uri="{FF2B5EF4-FFF2-40B4-BE49-F238E27FC236}">
                <a16:creationId xmlns:a16="http://schemas.microsoft.com/office/drawing/2014/main" id="{B564DD25-D4A2-4324-BDC6-FAD6BD87C84A}"/>
              </a:ext>
            </a:extLst>
          </p:cNvPr>
          <p:cNvGraphicFramePr>
            <a:graphicFrameLocks noGrp="1"/>
          </p:cNvGraphicFramePr>
          <p:nvPr/>
        </p:nvGraphicFramePr>
        <p:xfrm>
          <a:off x="4901113" y="5173382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sp>
        <p:nvSpPr>
          <p:cNvPr id="23" name="标注: 线形 22">
            <a:extLst>
              <a:ext uri="{FF2B5EF4-FFF2-40B4-BE49-F238E27FC236}">
                <a16:creationId xmlns:a16="http://schemas.microsoft.com/office/drawing/2014/main" id="{94E8BE0B-8201-41A1-8517-0752927B5848}"/>
              </a:ext>
            </a:extLst>
          </p:cNvPr>
          <p:cNvSpPr/>
          <p:nvPr/>
        </p:nvSpPr>
        <p:spPr>
          <a:xfrm>
            <a:off x="6286521" y="4140374"/>
            <a:ext cx="323488" cy="258128"/>
          </a:xfrm>
          <a:prstGeom prst="borderCallout1">
            <a:avLst>
              <a:gd name="adj1" fmla="val 18750"/>
              <a:gd name="adj2" fmla="val -8333"/>
              <a:gd name="adj3" fmla="val 54033"/>
              <a:gd name="adj4" fmla="val -3216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连接符: 曲线 3">
            <a:extLst>
              <a:ext uri="{FF2B5EF4-FFF2-40B4-BE49-F238E27FC236}">
                <a16:creationId xmlns:a16="http://schemas.microsoft.com/office/drawing/2014/main" id="{379572E9-7FAF-4AC4-AD5A-1DF2D8D5BE18}"/>
              </a:ext>
            </a:extLst>
          </p:cNvPr>
          <p:cNvCxnSpPr>
            <a:cxnSpLocks/>
            <a:stCxn id="9" idx="1"/>
            <a:endCxn id="7" idx="2"/>
          </p:cNvCxnSpPr>
          <p:nvPr/>
        </p:nvCxnSpPr>
        <p:spPr>
          <a:xfrm rot="5400000" flipH="1" flipV="1">
            <a:off x="1338045" y="1647626"/>
            <a:ext cx="854865" cy="579652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连接符: 曲线 28">
            <a:extLst>
              <a:ext uri="{FF2B5EF4-FFF2-40B4-BE49-F238E27FC236}">
                <a16:creationId xmlns:a16="http://schemas.microsoft.com/office/drawing/2014/main" id="{48FBEFB6-645C-458C-8252-345E02E74428}"/>
              </a:ext>
            </a:extLst>
          </p:cNvPr>
          <p:cNvCxnSpPr>
            <a:stCxn id="13" idx="1"/>
            <a:endCxn id="9" idx="2"/>
          </p:cNvCxnSpPr>
          <p:nvPr/>
        </p:nvCxnSpPr>
        <p:spPr>
          <a:xfrm rot="5400000" flipH="1" flipV="1">
            <a:off x="760603" y="2696250"/>
            <a:ext cx="853467" cy="463604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连接符: 曲线 23">
            <a:extLst>
              <a:ext uri="{FF2B5EF4-FFF2-40B4-BE49-F238E27FC236}">
                <a16:creationId xmlns:a16="http://schemas.microsoft.com/office/drawing/2014/main" id="{86F5FFBF-A7C6-4F5C-8F01-F0E1564459DC}"/>
              </a:ext>
            </a:extLst>
          </p:cNvPr>
          <p:cNvCxnSpPr>
            <a:cxnSpLocks/>
            <a:stCxn id="15" idx="7"/>
            <a:endCxn id="9" idx="6"/>
          </p:cNvCxnSpPr>
          <p:nvPr/>
        </p:nvCxnSpPr>
        <p:spPr>
          <a:xfrm rot="16200000" flipV="1">
            <a:off x="1668125" y="2638226"/>
            <a:ext cx="853467" cy="579652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连接符: 曲线 29">
            <a:extLst>
              <a:ext uri="{FF2B5EF4-FFF2-40B4-BE49-F238E27FC236}">
                <a16:creationId xmlns:a16="http://schemas.microsoft.com/office/drawing/2014/main" id="{20F34A5A-0158-45AE-9ECF-7F1E187659F2}"/>
              </a:ext>
            </a:extLst>
          </p:cNvPr>
          <p:cNvCxnSpPr>
            <a:cxnSpLocks/>
            <a:stCxn id="17" idx="1"/>
            <a:endCxn id="15" idx="2"/>
          </p:cNvCxnSpPr>
          <p:nvPr/>
        </p:nvCxnSpPr>
        <p:spPr>
          <a:xfrm rot="5400000" flipH="1" flipV="1">
            <a:off x="1391873" y="3825268"/>
            <a:ext cx="997478" cy="329381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连接符: 曲线 32">
            <a:extLst>
              <a:ext uri="{FF2B5EF4-FFF2-40B4-BE49-F238E27FC236}">
                <a16:creationId xmlns:a16="http://schemas.microsoft.com/office/drawing/2014/main" id="{069FB5FF-6F50-468E-B6D4-205F2F87A412}"/>
              </a:ext>
            </a:extLst>
          </p:cNvPr>
          <p:cNvCxnSpPr>
            <a:cxnSpLocks/>
            <a:stCxn id="19" idx="7"/>
            <a:endCxn id="15" idx="6"/>
          </p:cNvCxnSpPr>
          <p:nvPr/>
        </p:nvCxnSpPr>
        <p:spPr>
          <a:xfrm rot="16200000" flipV="1">
            <a:off x="2158881" y="3773535"/>
            <a:ext cx="997478" cy="432846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>
            <a:extLst>
              <a:ext uri="{FF2B5EF4-FFF2-40B4-BE49-F238E27FC236}">
                <a16:creationId xmlns:a16="http://schemas.microsoft.com/office/drawing/2014/main" id="{D20ECF92-F703-4B75-A63E-1E5A8712FAB0}"/>
              </a:ext>
            </a:extLst>
          </p:cNvPr>
          <p:cNvSpPr txBox="1"/>
          <p:nvPr/>
        </p:nvSpPr>
        <p:spPr>
          <a:xfrm>
            <a:off x="7279689" y="4754195"/>
            <a:ext cx="3648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LCA(2,5) = find-set(2).ancestor = 1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LCA(4,5) = find-set(4).ancestor = 3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连接符: 曲线 9">
            <a:extLst>
              <a:ext uri="{FF2B5EF4-FFF2-40B4-BE49-F238E27FC236}">
                <a16:creationId xmlns:a16="http://schemas.microsoft.com/office/drawing/2014/main" id="{5E7E43B0-1431-4DCD-8CDC-43496F0A8DDF}"/>
              </a:ext>
            </a:extLst>
          </p:cNvPr>
          <p:cNvCxnSpPr>
            <a:stCxn id="11" idx="7"/>
            <a:endCxn id="11" idx="1"/>
          </p:cNvCxnSpPr>
          <p:nvPr/>
        </p:nvCxnSpPr>
        <p:spPr>
          <a:xfrm rot="16200000" flipV="1">
            <a:off x="2987880" y="2228450"/>
            <a:ext cx="12700" cy="272868"/>
          </a:xfrm>
          <a:prstGeom prst="curvedConnector3">
            <a:avLst>
              <a:gd name="adj1" fmla="val 224498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标注: 线形 25">
            <a:extLst>
              <a:ext uri="{FF2B5EF4-FFF2-40B4-BE49-F238E27FC236}">
                <a16:creationId xmlns:a16="http://schemas.microsoft.com/office/drawing/2014/main" id="{CF5201BE-C377-47A9-B3AC-C226B2A08E80}"/>
              </a:ext>
            </a:extLst>
          </p:cNvPr>
          <p:cNvSpPr/>
          <p:nvPr/>
        </p:nvSpPr>
        <p:spPr>
          <a:xfrm>
            <a:off x="6286521" y="4509976"/>
            <a:ext cx="323488" cy="258128"/>
          </a:xfrm>
          <a:prstGeom prst="borderCallout1">
            <a:avLst>
              <a:gd name="adj1" fmla="val 18750"/>
              <a:gd name="adj2" fmla="val -8333"/>
              <a:gd name="adj3" fmla="val 54033"/>
              <a:gd name="adj4" fmla="val -3216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连接符: 曲线 31">
            <a:extLst>
              <a:ext uri="{FF2B5EF4-FFF2-40B4-BE49-F238E27FC236}">
                <a16:creationId xmlns:a16="http://schemas.microsoft.com/office/drawing/2014/main" id="{ACF81B3A-7176-4404-9BFE-6FCFC84A4F3D}"/>
              </a:ext>
            </a:extLst>
          </p:cNvPr>
          <p:cNvCxnSpPr>
            <a:stCxn id="46" idx="7"/>
            <a:endCxn id="46" idx="1"/>
          </p:cNvCxnSpPr>
          <p:nvPr/>
        </p:nvCxnSpPr>
        <p:spPr>
          <a:xfrm rot="16200000" flipV="1">
            <a:off x="3075151" y="3218351"/>
            <a:ext cx="12700" cy="272868"/>
          </a:xfrm>
          <a:prstGeom prst="curvedConnector3">
            <a:avLst>
              <a:gd name="adj1" fmla="val 224498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标注: 线形 35">
            <a:extLst>
              <a:ext uri="{FF2B5EF4-FFF2-40B4-BE49-F238E27FC236}">
                <a16:creationId xmlns:a16="http://schemas.microsoft.com/office/drawing/2014/main" id="{5C1D5061-1AAB-4144-A9C4-D435DB7BDE94}"/>
              </a:ext>
            </a:extLst>
          </p:cNvPr>
          <p:cNvSpPr/>
          <p:nvPr/>
        </p:nvSpPr>
        <p:spPr>
          <a:xfrm>
            <a:off x="6288959" y="4879578"/>
            <a:ext cx="323488" cy="258128"/>
          </a:xfrm>
          <a:prstGeom prst="borderCallout1">
            <a:avLst>
              <a:gd name="adj1" fmla="val 18750"/>
              <a:gd name="adj2" fmla="val -8333"/>
              <a:gd name="adj3" fmla="val 54033"/>
              <a:gd name="adj4" fmla="val -3216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4966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>
            <a:extLst>
              <a:ext uri="{FF2B5EF4-FFF2-40B4-BE49-F238E27FC236}">
                <a16:creationId xmlns:a16="http://schemas.microsoft.com/office/drawing/2014/main" id="{06C2379C-80E3-4FD7-970E-B392FEEFBE76}"/>
              </a:ext>
            </a:extLst>
          </p:cNvPr>
          <p:cNvSpPr/>
          <p:nvPr/>
        </p:nvSpPr>
        <p:spPr>
          <a:xfrm>
            <a:off x="2055303" y="1317072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0</a:t>
            </a:r>
            <a:endParaRPr lang="zh-CN" altLang="en-US" dirty="0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FE578AC0-CAA8-4254-994D-636A64061373}"/>
              </a:ext>
            </a:extLst>
          </p:cNvPr>
          <p:cNvSpPr/>
          <p:nvPr/>
        </p:nvSpPr>
        <p:spPr>
          <a:xfrm>
            <a:off x="1419138" y="2308371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52BE786F-F686-4DA9-BF14-A0878254FC87}"/>
              </a:ext>
            </a:extLst>
          </p:cNvPr>
          <p:cNvSpPr/>
          <p:nvPr/>
        </p:nvSpPr>
        <p:spPr>
          <a:xfrm>
            <a:off x="2794933" y="2308371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1DAEFCBA-A1AB-44D4-88F7-846AC87B0F29}"/>
              </a:ext>
            </a:extLst>
          </p:cNvPr>
          <p:cNvSpPr/>
          <p:nvPr/>
        </p:nvSpPr>
        <p:spPr>
          <a:xfrm>
            <a:off x="899021" y="3298272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673B9233-0CB0-4347-8754-190589EC5C20}"/>
              </a:ext>
            </a:extLst>
          </p:cNvPr>
          <p:cNvSpPr/>
          <p:nvPr/>
        </p:nvSpPr>
        <p:spPr>
          <a:xfrm>
            <a:off x="2055303" y="3298272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E3922785-36A6-4A1B-B310-9934571422D5}"/>
              </a:ext>
            </a:extLst>
          </p:cNvPr>
          <p:cNvSpPr/>
          <p:nvPr/>
        </p:nvSpPr>
        <p:spPr>
          <a:xfrm>
            <a:off x="1669409" y="4432184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67896346-15EF-4F77-BCC6-694BBC29C31D}"/>
              </a:ext>
            </a:extLst>
          </p:cNvPr>
          <p:cNvSpPr/>
          <p:nvPr/>
        </p:nvSpPr>
        <p:spPr>
          <a:xfrm>
            <a:off x="2544662" y="4432184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95AE892B-8FB3-4C28-86A7-623D780C42DC}"/>
              </a:ext>
            </a:extLst>
          </p:cNvPr>
          <p:cNvSpPr/>
          <p:nvPr/>
        </p:nvSpPr>
        <p:spPr>
          <a:xfrm>
            <a:off x="3807431" y="3298272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8</a:t>
            </a:r>
            <a:endParaRPr lang="zh-CN" altLang="en-US" dirty="0"/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4D80B4C6-D0BE-44F9-8B63-BA7B6DC3B7EF}"/>
              </a:ext>
            </a:extLst>
          </p:cNvPr>
          <p:cNvCxnSpPr>
            <a:stCxn id="7" idx="3"/>
            <a:endCxn id="9" idx="0"/>
          </p:cNvCxnSpPr>
          <p:nvPr/>
        </p:nvCxnSpPr>
        <p:spPr>
          <a:xfrm flipH="1">
            <a:off x="1612085" y="1646453"/>
            <a:ext cx="499731" cy="661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26D1E464-01E2-49F8-8CEF-62CD284E1AC6}"/>
              </a:ext>
            </a:extLst>
          </p:cNvPr>
          <p:cNvCxnSpPr>
            <a:stCxn id="7" idx="5"/>
            <a:endCxn id="11" idx="0"/>
          </p:cNvCxnSpPr>
          <p:nvPr/>
        </p:nvCxnSpPr>
        <p:spPr>
          <a:xfrm>
            <a:off x="2384684" y="1646453"/>
            <a:ext cx="603196" cy="661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64F9B5F3-B070-4195-87E8-7FA79D67B1E8}"/>
              </a:ext>
            </a:extLst>
          </p:cNvPr>
          <p:cNvCxnSpPr>
            <a:cxnSpLocks/>
            <a:stCxn id="9" idx="3"/>
            <a:endCxn id="13" idx="0"/>
          </p:cNvCxnSpPr>
          <p:nvPr/>
        </p:nvCxnSpPr>
        <p:spPr>
          <a:xfrm flipH="1">
            <a:off x="1091968" y="2637752"/>
            <a:ext cx="383683" cy="6605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210AF077-E25D-4B32-B520-C195B2DF6888}"/>
              </a:ext>
            </a:extLst>
          </p:cNvPr>
          <p:cNvCxnSpPr>
            <a:cxnSpLocks/>
            <a:stCxn id="9" idx="5"/>
            <a:endCxn id="15" idx="0"/>
          </p:cNvCxnSpPr>
          <p:nvPr/>
        </p:nvCxnSpPr>
        <p:spPr>
          <a:xfrm>
            <a:off x="1748519" y="2637752"/>
            <a:ext cx="499731" cy="6605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4899C430-C191-46DB-B22F-13DF1D8FAFFF}"/>
              </a:ext>
            </a:extLst>
          </p:cNvPr>
          <p:cNvCxnSpPr>
            <a:cxnSpLocks/>
            <a:stCxn id="15" idx="3"/>
            <a:endCxn id="17" idx="0"/>
          </p:cNvCxnSpPr>
          <p:nvPr/>
        </p:nvCxnSpPr>
        <p:spPr>
          <a:xfrm flipH="1">
            <a:off x="1862356" y="3627653"/>
            <a:ext cx="249460" cy="80453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9BB67C5B-E7D1-472D-969C-1790543063E6}"/>
              </a:ext>
            </a:extLst>
          </p:cNvPr>
          <p:cNvCxnSpPr>
            <a:cxnSpLocks/>
            <a:stCxn id="15" idx="5"/>
            <a:endCxn id="19" idx="0"/>
          </p:cNvCxnSpPr>
          <p:nvPr/>
        </p:nvCxnSpPr>
        <p:spPr>
          <a:xfrm>
            <a:off x="2384684" y="3627653"/>
            <a:ext cx="352925" cy="80453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816D01D4-45A6-4CFE-ACC0-09539A4F400B}"/>
              </a:ext>
            </a:extLst>
          </p:cNvPr>
          <p:cNvCxnSpPr>
            <a:cxnSpLocks/>
            <a:stCxn id="11" idx="5"/>
            <a:endCxn id="21" idx="0"/>
          </p:cNvCxnSpPr>
          <p:nvPr/>
        </p:nvCxnSpPr>
        <p:spPr>
          <a:xfrm>
            <a:off x="3124314" y="2637752"/>
            <a:ext cx="876064" cy="6605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椭圆 45">
            <a:extLst>
              <a:ext uri="{FF2B5EF4-FFF2-40B4-BE49-F238E27FC236}">
                <a16:creationId xmlns:a16="http://schemas.microsoft.com/office/drawing/2014/main" id="{923A7170-D2E4-471E-A450-3DC043540961}"/>
              </a:ext>
            </a:extLst>
          </p:cNvPr>
          <p:cNvSpPr/>
          <p:nvPr/>
        </p:nvSpPr>
        <p:spPr>
          <a:xfrm>
            <a:off x="2882204" y="3298272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7</a:t>
            </a:r>
            <a:endParaRPr lang="zh-CN" altLang="en-US" dirty="0"/>
          </a:p>
        </p:txBody>
      </p: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DAEEE762-DD37-4506-8B81-29D8DA710C5C}"/>
              </a:ext>
            </a:extLst>
          </p:cNvPr>
          <p:cNvCxnSpPr>
            <a:cxnSpLocks/>
            <a:stCxn id="11" idx="3"/>
            <a:endCxn id="46" idx="0"/>
          </p:cNvCxnSpPr>
          <p:nvPr/>
        </p:nvCxnSpPr>
        <p:spPr>
          <a:xfrm>
            <a:off x="2851446" y="2637752"/>
            <a:ext cx="223705" cy="6605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DB1005E2-2C50-4A70-825F-389EC5CFF1F5}"/>
                  </a:ext>
                </a:extLst>
              </p:cNvPr>
              <p:cNvSpPr txBox="1"/>
              <p:nvPr/>
            </p:nvSpPr>
            <p:spPr>
              <a:xfrm>
                <a:off x="6406718" y="492126"/>
                <a:ext cx="49359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lit/>
                        </m:rP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{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2,5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4,5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3,7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6,7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,(0,8)</m:t>
                      </m:r>
                      <m:r>
                        <m:rPr>
                          <m:lit/>
                        </m:rP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DB1005E2-2C50-4A70-825F-389EC5CFF1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6718" y="492126"/>
                <a:ext cx="4935985" cy="461665"/>
              </a:xfrm>
              <a:prstGeom prst="rect">
                <a:avLst/>
              </a:prstGeom>
              <a:blipFill>
                <a:blip r:embed="rId2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图片 21">
            <a:extLst>
              <a:ext uri="{FF2B5EF4-FFF2-40B4-BE49-F238E27FC236}">
                <a16:creationId xmlns:a16="http://schemas.microsoft.com/office/drawing/2014/main" id="{6B4F2CA9-3115-40FB-9DEB-0F55AA6375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922" y="1510019"/>
            <a:ext cx="4975538" cy="2999957"/>
          </a:xfrm>
          <a:prstGeom prst="rect">
            <a:avLst/>
          </a:prstGeom>
        </p:spPr>
      </p:pic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DD7CEDEB-2795-4A2D-9A29-02EBCFF71DDE}"/>
              </a:ext>
            </a:extLst>
          </p:cNvPr>
          <p:cNvGraphicFramePr>
            <a:graphicFrameLocks noGrp="1"/>
          </p:cNvGraphicFramePr>
          <p:nvPr/>
        </p:nvGraphicFramePr>
        <p:xfrm>
          <a:off x="4893102" y="1493079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LCA(0)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0FD58EB3-3081-43ED-8247-0EB782D6BBB0}"/>
              </a:ext>
            </a:extLst>
          </p:cNvPr>
          <p:cNvGraphicFramePr>
            <a:graphicFrameLocks noGrp="1"/>
          </p:cNvGraphicFramePr>
          <p:nvPr/>
        </p:nvGraphicFramePr>
        <p:xfrm>
          <a:off x="4893101" y="1858839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LCA(6)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DC8AF434-6278-45F8-9AD2-51236AC16DD1}"/>
              </a:ext>
            </a:extLst>
          </p:cNvPr>
          <p:cNvGraphicFramePr>
            <a:graphicFrameLocks noGrp="1"/>
          </p:cNvGraphicFramePr>
          <p:nvPr/>
        </p:nvGraphicFramePr>
        <p:xfrm>
          <a:off x="4893101" y="2224599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LCA(7)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4F652D56-6742-4DF9-97FA-246DCD9F2980}"/>
              </a:ext>
            </a:extLst>
          </p:cNvPr>
          <p:cNvGraphicFramePr>
            <a:graphicFrameLocks noGrp="1"/>
          </p:cNvGraphicFramePr>
          <p:nvPr/>
        </p:nvGraphicFramePr>
        <p:xfrm>
          <a:off x="4893101" y="2590359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cxnSp>
        <p:nvCxnSpPr>
          <p:cNvPr id="12" name="连接符: 曲线 11">
            <a:extLst>
              <a:ext uri="{FF2B5EF4-FFF2-40B4-BE49-F238E27FC236}">
                <a16:creationId xmlns:a16="http://schemas.microsoft.com/office/drawing/2014/main" id="{1F8DE4B0-579F-407C-BDF3-313C44A6F8BD}"/>
              </a:ext>
            </a:extLst>
          </p:cNvPr>
          <p:cNvCxnSpPr>
            <a:stCxn id="7" idx="7"/>
            <a:endCxn id="7" idx="1"/>
          </p:cNvCxnSpPr>
          <p:nvPr/>
        </p:nvCxnSpPr>
        <p:spPr>
          <a:xfrm rot="16200000" flipV="1">
            <a:off x="2248250" y="1237151"/>
            <a:ext cx="12700" cy="272868"/>
          </a:xfrm>
          <a:prstGeom prst="curvedConnector3">
            <a:avLst>
              <a:gd name="adj1" fmla="val 224498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1ADD169C-54E3-4670-A49B-ABF96D198534}"/>
              </a:ext>
            </a:extLst>
          </p:cNvPr>
          <p:cNvGraphicFramePr>
            <a:graphicFrameLocks noGrp="1"/>
          </p:cNvGraphicFramePr>
          <p:nvPr/>
        </p:nvGraphicFramePr>
        <p:xfrm>
          <a:off x="4901114" y="4086558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1 2 3 4 5</a:t>
                      </a:r>
                      <a:endParaRPr lang="zh-CN" altLang="en-US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graphicFrame>
        <p:nvGraphicFramePr>
          <p:cNvPr id="16" name="表格 15">
            <a:extLst>
              <a:ext uri="{FF2B5EF4-FFF2-40B4-BE49-F238E27FC236}">
                <a16:creationId xmlns:a16="http://schemas.microsoft.com/office/drawing/2014/main" id="{AD95A1D7-FC3A-40B4-81BA-93755E98C9BC}"/>
              </a:ext>
            </a:extLst>
          </p:cNvPr>
          <p:cNvGraphicFramePr>
            <a:graphicFrameLocks noGrp="1"/>
          </p:cNvGraphicFramePr>
          <p:nvPr/>
        </p:nvGraphicFramePr>
        <p:xfrm>
          <a:off x="4901113" y="4452318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graphicFrame>
        <p:nvGraphicFramePr>
          <p:cNvPr id="18" name="表格 17">
            <a:extLst>
              <a:ext uri="{FF2B5EF4-FFF2-40B4-BE49-F238E27FC236}">
                <a16:creationId xmlns:a16="http://schemas.microsoft.com/office/drawing/2014/main" id="{A2E04867-A6C0-4699-9C66-8CC85B4518BB}"/>
              </a:ext>
            </a:extLst>
          </p:cNvPr>
          <p:cNvGraphicFramePr>
            <a:graphicFrameLocks noGrp="1"/>
          </p:cNvGraphicFramePr>
          <p:nvPr/>
        </p:nvGraphicFramePr>
        <p:xfrm>
          <a:off x="4901113" y="4818078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graphicFrame>
        <p:nvGraphicFramePr>
          <p:cNvPr id="20" name="表格 19">
            <a:extLst>
              <a:ext uri="{FF2B5EF4-FFF2-40B4-BE49-F238E27FC236}">
                <a16:creationId xmlns:a16="http://schemas.microsoft.com/office/drawing/2014/main" id="{B564DD25-D4A2-4324-BDC6-FAD6BD87C84A}"/>
              </a:ext>
            </a:extLst>
          </p:cNvPr>
          <p:cNvGraphicFramePr>
            <a:graphicFrameLocks noGrp="1"/>
          </p:cNvGraphicFramePr>
          <p:nvPr/>
        </p:nvGraphicFramePr>
        <p:xfrm>
          <a:off x="4901113" y="5173382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sp>
        <p:nvSpPr>
          <p:cNvPr id="23" name="标注: 线形 22">
            <a:extLst>
              <a:ext uri="{FF2B5EF4-FFF2-40B4-BE49-F238E27FC236}">
                <a16:creationId xmlns:a16="http://schemas.microsoft.com/office/drawing/2014/main" id="{94E8BE0B-8201-41A1-8517-0752927B5848}"/>
              </a:ext>
            </a:extLst>
          </p:cNvPr>
          <p:cNvSpPr/>
          <p:nvPr/>
        </p:nvSpPr>
        <p:spPr>
          <a:xfrm>
            <a:off x="6286521" y="4140374"/>
            <a:ext cx="323488" cy="258128"/>
          </a:xfrm>
          <a:prstGeom prst="borderCallout1">
            <a:avLst>
              <a:gd name="adj1" fmla="val 18750"/>
              <a:gd name="adj2" fmla="val -8333"/>
              <a:gd name="adj3" fmla="val 54033"/>
              <a:gd name="adj4" fmla="val -3216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连接符: 曲线 3">
            <a:extLst>
              <a:ext uri="{FF2B5EF4-FFF2-40B4-BE49-F238E27FC236}">
                <a16:creationId xmlns:a16="http://schemas.microsoft.com/office/drawing/2014/main" id="{379572E9-7FAF-4AC4-AD5A-1DF2D8D5BE18}"/>
              </a:ext>
            </a:extLst>
          </p:cNvPr>
          <p:cNvCxnSpPr>
            <a:cxnSpLocks/>
            <a:stCxn id="9" idx="1"/>
            <a:endCxn id="7" idx="2"/>
          </p:cNvCxnSpPr>
          <p:nvPr/>
        </p:nvCxnSpPr>
        <p:spPr>
          <a:xfrm rot="5400000" flipH="1" flipV="1">
            <a:off x="1338045" y="1647626"/>
            <a:ext cx="854865" cy="579652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连接符: 曲线 28">
            <a:extLst>
              <a:ext uri="{FF2B5EF4-FFF2-40B4-BE49-F238E27FC236}">
                <a16:creationId xmlns:a16="http://schemas.microsoft.com/office/drawing/2014/main" id="{48FBEFB6-645C-458C-8252-345E02E74428}"/>
              </a:ext>
            </a:extLst>
          </p:cNvPr>
          <p:cNvCxnSpPr>
            <a:stCxn id="13" idx="1"/>
            <a:endCxn id="9" idx="2"/>
          </p:cNvCxnSpPr>
          <p:nvPr/>
        </p:nvCxnSpPr>
        <p:spPr>
          <a:xfrm rot="5400000" flipH="1" flipV="1">
            <a:off x="760603" y="2696250"/>
            <a:ext cx="853467" cy="463604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连接符: 曲线 23">
            <a:extLst>
              <a:ext uri="{FF2B5EF4-FFF2-40B4-BE49-F238E27FC236}">
                <a16:creationId xmlns:a16="http://schemas.microsoft.com/office/drawing/2014/main" id="{86F5FFBF-A7C6-4F5C-8F01-F0E1564459DC}"/>
              </a:ext>
            </a:extLst>
          </p:cNvPr>
          <p:cNvCxnSpPr>
            <a:cxnSpLocks/>
            <a:stCxn id="15" idx="7"/>
            <a:endCxn id="9" idx="6"/>
          </p:cNvCxnSpPr>
          <p:nvPr/>
        </p:nvCxnSpPr>
        <p:spPr>
          <a:xfrm rot="16200000" flipV="1">
            <a:off x="1668125" y="2638226"/>
            <a:ext cx="853467" cy="579652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连接符: 曲线 29">
            <a:extLst>
              <a:ext uri="{FF2B5EF4-FFF2-40B4-BE49-F238E27FC236}">
                <a16:creationId xmlns:a16="http://schemas.microsoft.com/office/drawing/2014/main" id="{20F34A5A-0158-45AE-9ECF-7F1E187659F2}"/>
              </a:ext>
            </a:extLst>
          </p:cNvPr>
          <p:cNvCxnSpPr>
            <a:cxnSpLocks/>
            <a:stCxn id="17" idx="1"/>
            <a:endCxn id="15" idx="2"/>
          </p:cNvCxnSpPr>
          <p:nvPr/>
        </p:nvCxnSpPr>
        <p:spPr>
          <a:xfrm rot="5400000" flipH="1" flipV="1">
            <a:off x="1391873" y="3825268"/>
            <a:ext cx="997478" cy="329381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连接符: 曲线 32">
            <a:extLst>
              <a:ext uri="{FF2B5EF4-FFF2-40B4-BE49-F238E27FC236}">
                <a16:creationId xmlns:a16="http://schemas.microsoft.com/office/drawing/2014/main" id="{069FB5FF-6F50-468E-B6D4-205F2F87A412}"/>
              </a:ext>
            </a:extLst>
          </p:cNvPr>
          <p:cNvCxnSpPr>
            <a:cxnSpLocks/>
            <a:stCxn id="19" idx="7"/>
            <a:endCxn id="15" idx="6"/>
          </p:cNvCxnSpPr>
          <p:nvPr/>
        </p:nvCxnSpPr>
        <p:spPr>
          <a:xfrm rot="16200000" flipV="1">
            <a:off x="2158881" y="3773535"/>
            <a:ext cx="997478" cy="432846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>
            <a:extLst>
              <a:ext uri="{FF2B5EF4-FFF2-40B4-BE49-F238E27FC236}">
                <a16:creationId xmlns:a16="http://schemas.microsoft.com/office/drawing/2014/main" id="{D20ECF92-F703-4B75-A63E-1E5A8712FAB0}"/>
              </a:ext>
            </a:extLst>
          </p:cNvPr>
          <p:cNvSpPr txBox="1"/>
          <p:nvPr/>
        </p:nvSpPr>
        <p:spPr>
          <a:xfrm>
            <a:off x="7279689" y="4754195"/>
            <a:ext cx="36487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LCA(2,5) = find-set(2).ancestor = 1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LCA(4,5) = find-set(4).ancestor = 3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LCA(3,7) = find-set(3).ancestor = 0</a:t>
            </a:r>
          </a:p>
        </p:txBody>
      </p:sp>
      <p:cxnSp>
        <p:nvCxnSpPr>
          <p:cNvPr id="10" name="连接符: 曲线 9">
            <a:extLst>
              <a:ext uri="{FF2B5EF4-FFF2-40B4-BE49-F238E27FC236}">
                <a16:creationId xmlns:a16="http://schemas.microsoft.com/office/drawing/2014/main" id="{5E7E43B0-1431-4DCD-8CDC-43496F0A8DDF}"/>
              </a:ext>
            </a:extLst>
          </p:cNvPr>
          <p:cNvCxnSpPr>
            <a:stCxn id="11" idx="7"/>
            <a:endCxn id="11" idx="1"/>
          </p:cNvCxnSpPr>
          <p:nvPr/>
        </p:nvCxnSpPr>
        <p:spPr>
          <a:xfrm rot="16200000" flipV="1">
            <a:off x="2987880" y="2228450"/>
            <a:ext cx="12700" cy="272868"/>
          </a:xfrm>
          <a:prstGeom prst="curvedConnector3">
            <a:avLst>
              <a:gd name="adj1" fmla="val 224498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标注: 线形 25">
            <a:extLst>
              <a:ext uri="{FF2B5EF4-FFF2-40B4-BE49-F238E27FC236}">
                <a16:creationId xmlns:a16="http://schemas.microsoft.com/office/drawing/2014/main" id="{CF5201BE-C377-47A9-B3AC-C226B2A08E80}"/>
              </a:ext>
            </a:extLst>
          </p:cNvPr>
          <p:cNvSpPr/>
          <p:nvPr/>
        </p:nvSpPr>
        <p:spPr>
          <a:xfrm>
            <a:off x="6286521" y="4509976"/>
            <a:ext cx="323488" cy="258128"/>
          </a:xfrm>
          <a:prstGeom prst="borderCallout1">
            <a:avLst>
              <a:gd name="adj1" fmla="val 18750"/>
              <a:gd name="adj2" fmla="val -8333"/>
              <a:gd name="adj3" fmla="val 54033"/>
              <a:gd name="adj4" fmla="val -3216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连接符: 曲线 31">
            <a:extLst>
              <a:ext uri="{FF2B5EF4-FFF2-40B4-BE49-F238E27FC236}">
                <a16:creationId xmlns:a16="http://schemas.microsoft.com/office/drawing/2014/main" id="{ACF81B3A-7176-4404-9BFE-6FCFC84A4F3D}"/>
              </a:ext>
            </a:extLst>
          </p:cNvPr>
          <p:cNvCxnSpPr>
            <a:stCxn id="46" idx="7"/>
            <a:endCxn id="46" idx="1"/>
          </p:cNvCxnSpPr>
          <p:nvPr/>
        </p:nvCxnSpPr>
        <p:spPr>
          <a:xfrm rot="16200000" flipV="1">
            <a:off x="3075151" y="3218351"/>
            <a:ext cx="12700" cy="272868"/>
          </a:xfrm>
          <a:prstGeom prst="curvedConnector3">
            <a:avLst>
              <a:gd name="adj1" fmla="val 224498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标注: 线形 35">
            <a:extLst>
              <a:ext uri="{FF2B5EF4-FFF2-40B4-BE49-F238E27FC236}">
                <a16:creationId xmlns:a16="http://schemas.microsoft.com/office/drawing/2014/main" id="{5C1D5061-1AAB-4144-A9C4-D435DB7BDE94}"/>
              </a:ext>
            </a:extLst>
          </p:cNvPr>
          <p:cNvSpPr/>
          <p:nvPr/>
        </p:nvSpPr>
        <p:spPr>
          <a:xfrm>
            <a:off x="6288959" y="4879578"/>
            <a:ext cx="323488" cy="258128"/>
          </a:xfrm>
          <a:prstGeom prst="borderCallout1">
            <a:avLst>
              <a:gd name="adj1" fmla="val 18750"/>
              <a:gd name="adj2" fmla="val -8333"/>
              <a:gd name="adj3" fmla="val 54033"/>
              <a:gd name="adj4" fmla="val -3216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082A182A-B828-46FC-8984-5473FD55DF92}"/>
                  </a:ext>
                </a:extLst>
              </p:cNvPr>
              <p:cNvSpPr txBox="1"/>
              <p:nvPr/>
            </p:nvSpPr>
            <p:spPr>
              <a:xfrm>
                <a:off x="859913" y="5400642"/>
                <a:ext cx="386964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3,7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6,7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visited but 6 is not visited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082A182A-B828-46FC-8984-5473FD55DF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913" y="5400642"/>
                <a:ext cx="3869649" cy="276999"/>
              </a:xfrm>
              <a:prstGeom prst="rect">
                <a:avLst/>
              </a:prstGeom>
              <a:blipFill>
                <a:blip r:embed="rId4"/>
                <a:stretch>
                  <a:fillRect t="-28889" r="-2992" b="-5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01384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>
            <a:extLst>
              <a:ext uri="{FF2B5EF4-FFF2-40B4-BE49-F238E27FC236}">
                <a16:creationId xmlns:a16="http://schemas.microsoft.com/office/drawing/2014/main" id="{06C2379C-80E3-4FD7-970E-B392FEEFBE76}"/>
              </a:ext>
            </a:extLst>
          </p:cNvPr>
          <p:cNvSpPr/>
          <p:nvPr/>
        </p:nvSpPr>
        <p:spPr>
          <a:xfrm>
            <a:off x="2055303" y="1317072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0</a:t>
            </a:r>
            <a:endParaRPr lang="zh-CN" altLang="en-US" dirty="0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FE578AC0-CAA8-4254-994D-636A64061373}"/>
              </a:ext>
            </a:extLst>
          </p:cNvPr>
          <p:cNvSpPr/>
          <p:nvPr/>
        </p:nvSpPr>
        <p:spPr>
          <a:xfrm>
            <a:off x="1419138" y="2308371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52BE786F-F686-4DA9-BF14-A0878254FC87}"/>
              </a:ext>
            </a:extLst>
          </p:cNvPr>
          <p:cNvSpPr/>
          <p:nvPr/>
        </p:nvSpPr>
        <p:spPr>
          <a:xfrm>
            <a:off x="2794933" y="2308371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1DAEFCBA-A1AB-44D4-88F7-846AC87B0F29}"/>
              </a:ext>
            </a:extLst>
          </p:cNvPr>
          <p:cNvSpPr/>
          <p:nvPr/>
        </p:nvSpPr>
        <p:spPr>
          <a:xfrm>
            <a:off x="899021" y="3298272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673B9233-0CB0-4347-8754-190589EC5C20}"/>
              </a:ext>
            </a:extLst>
          </p:cNvPr>
          <p:cNvSpPr/>
          <p:nvPr/>
        </p:nvSpPr>
        <p:spPr>
          <a:xfrm>
            <a:off x="2055303" y="3298272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E3922785-36A6-4A1B-B310-9934571422D5}"/>
              </a:ext>
            </a:extLst>
          </p:cNvPr>
          <p:cNvSpPr/>
          <p:nvPr/>
        </p:nvSpPr>
        <p:spPr>
          <a:xfrm>
            <a:off x="1669409" y="4432184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67896346-15EF-4F77-BCC6-694BBC29C31D}"/>
              </a:ext>
            </a:extLst>
          </p:cNvPr>
          <p:cNvSpPr/>
          <p:nvPr/>
        </p:nvSpPr>
        <p:spPr>
          <a:xfrm>
            <a:off x="2544662" y="4432184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95AE892B-8FB3-4C28-86A7-623D780C42DC}"/>
              </a:ext>
            </a:extLst>
          </p:cNvPr>
          <p:cNvSpPr/>
          <p:nvPr/>
        </p:nvSpPr>
        <p:spPr>
          <a:xfrm>
            <a:off x="3807431" y="3298272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8</a:t>
            </a:r>
            <a:endParaRPr lang="zh-CN" altLang="en-US" dirty="0"/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4D80B4C6-D0BE-44F9-8B63-BA7B6DC3B7EF}"/>
              </a:ext>
            </a:extLst>
          </p:cNvPr>
          <p:cNvCxnSpPr>
            <a:stCxn id="7" idx="3"/>
            <a:endCxn id="9" idx="0"/>
          </p:cNvCxnSpPr>
          <p:nvPr/>
        </p:nvCxnSpPr>
        <p:spPr>
          <a:xfrm flipH="1">
            <a:off x="1612085" y="1646453"/>
            <a:ext cx="499731" cy="661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26D1E464-01E2-49F8-8CEF-62CD284E1AC6}"/>
              </a:ext>
            </a:extLst>
          </p:cNvPr>
          <p:cNvCxnSpPr>
            <a:stCxn id="7" idx="5"/>
            <a:endCxn id="11" idx="0"/>
          </p:cNvCxnSpPr>
          <p:nvPr/>
        </p:nvCxnSpPr>
        <p:spPr>
          <a:xfrm>
            <a:off x="2384684" y="1646453"/>
            <a:ext cx="603196" cy="661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64F9B5F3-B070-4195-87E8-7FA79D67B1E8}"/>
              </a:ext>
            </a:extLst>
          </p:cNvPr>
          <p:cNvCxnSpPr>
            <a:cxnSpLocks/>
            <a:stCxn id="9" idx="3"/>
            <a:endCxn id="13" idx="0"/>
          </p:cNvCxnSpPr>
          <p:nvPr/>
        </p:nvCxnSpPr>
        <p:spPr>
          <a:xfrm flipH="1">
            <a:off x="1091968" y="2637752"/>
            <a:ext cx="383683" cy="6605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210AF077-E25D-4B32-B520-C195B2DF6888}"/>
              </a:ext>
            </a:extLst>
          </p:cNvPr>
          <p:cNvCxnSpPr>
            <a:cxnSpLocks/>
            <a:stCxn id="9" idx="5"/>
            <a:endCxn id="15" idx="0"/>
          </p:cNvCxnSpPr>
          <p:nvPr/>
        </p:nvCxnSpPr>
        <p:spPr>
          <a:xfrm>
            <a:off x="1748519" y="2637752"/>
            <a:ext cx="499731" cy="6605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4899C430-C191-46DB-B22F-13DF1D8FAFFF}"/>
              </a:ext>
            </a:extLst>
          </p:cNvPr>
          <p:cNvCxnSpPr>
            <a:cxnSpLocks/>
            <a:stCxn id="15" idx="3"/>
            <a:endCxn id="17" idx="0"/>
          </p:cNvCxnSpPr>
          <p:nvPr/>
        </p:nvCxnSpPr>
        <p:spPr>
          <a:xfrm flipH="1">
            <a:off x="1862356" y="3627653"/>
            <a:ext cx="249460" cy="80453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9BB67C5B-E7D1-472D-969C-1790543063E6}"/>
              </a:ext>
            </a:extLst>
          </p:cNvPr>
          <p:cNvCxnSpPr>
            <a:cxnSpLocks/>
            <a:stCxn id="15" idx="5"/>
            <a:endCxn id="19" idx="0"/>
          </p:cNvCxnSpPr>
          <p:nvPr/>
        </p:nvCxnSpPr>
        <p:spPr>
          <a:xfrm>
            <a:off x="2384684" y="3627653"/>
            <a:ext cx="352925" cy="80453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816D01D4-45A6-4CFE-ACC0-09539A4F400B}"/>
              </a:ext>
            </a:extLst>
          </p:cNvPr>
          <p:cNvCxnSpPr>
            <a:cxnSpLocks/>
            <a:stCxn id="11" idx="5"/>
            <a:endCxn id="21" idx="0"/>
          </p:cNvCxnSpPr>
          <p:nvPr/>
        </p:nvCxnSpPr>
        <p:spPr>
          <a:xfrm>
            <a:off x="3124314" y="2637752"/>
            <a:ext cx="876064" cy="6605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椭圆 45">
            <a:extLst>
              <a:ext uri="{FF2B5EF4-FFF2-40B4-BE49-F238E27FC236}">
                <a16:creationId xmlns:a16="http://schemas.microsoft.com/office/drawing/2014/main" id="{923A7170-D2E4-471E-A450-3DC043540961}"/>
              </a:ext>
            </a:extLst>
          </p:cNvPr>
          <p:cNvSpPr/>
          <p:nvPr/>
        </p:nvSpPr>
        <p:spPr>
          <a:xfrm>
            <a:off x="2882204" y="3298272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7</a:t>
            </a:r>
            <a:endParaRPr lang="zh-CN" altLang="en-US" dirty="0"/>
          </a:p>
        </p:txBody>
      </p: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DAEEE762-DD37-4506-8B81-29D8DA710C5C}"/>
              </a:ext>
            </a:extLst>
          </p:cNvPr>
          <p:cNvCxnSpPr>
            <a:cxnSpLocks/>
            <a:stCxn id="11" idx="3"/>
            <a:endCxn id="46" idx="0"/>
          </p:cNvCxnSpPr>
          <p:nvPr/>
        </p:nvCxnSpPr>
        <p:spPr>
          <a:xfrm>
            <a:off x="2851446" y="2637752"/>
            <a:ext cx="223705" cy="6605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DB1005E2-2C50-4A70-825F-389EC5CFF1F5}"/>
                  </a:ext>
                </a:extLst>
              </p:cNvPr>
              <p:cNvSpPr txBox="1"/>
              <p:nvPr/>
            </p:nvSpPr>
            <p:spPr>
              <a:xfrm>
                <a:off x="6406718" y="492126"/>
                <a:ext cx="49359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lit/>
                        </m:rP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{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2,5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4,5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3,7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6,7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,(0,8)</m:t>
                      </m:r>
                      <m:r>
                        <m:rPr>
                          <m:lit/>
                        </m:rP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DB1005E2-2C50-4A70-825F-389EC5CFF1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6718" y="492126"/>
                <a:ext cx="4935985" cy="461665"/>
              </a:xfrm>
              <a:prstGeom prst="rect">
                <a:avLst/>
              </a:prstGeom>
              <a:blipFill>
                <a:blip r:embed="rId2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图片 21">
            <a:extLst>
              <a:ext uri="{FF2B5EF4-FFF2-40B4-BE49-F238E27FC236}">
                <a16:creationId xmlns:a16="http://schemas.microsoft.com/office/drawing/2014/main" id="{6B4F2CA9-3115-40FB-9DEB-0F55AA6375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922" y="1510019"/>
            <a:ext cx="4975538" cy="2999957"/>
          </a:xfrm>
          <a:prstGeom prst="rect">
            <a:avLst/>
          </a:prstGeom>
        </p:spPr>
      </p:pic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DD7CEDEB-2795-4A2D-9A29-02EBCFF71DDE}"/>
              </a:ext>
            </a:extLst>
          </p:cNvPr>
          <p:cNvGraphicFramePr>
            <a:graphicFrameLocks noGrp="1"/>
          </p:cNvGraphicFramePr>
          <p:nvPr/>
        </p:nvGraphicFramePr>
        <p:xfrm>
          <a:off x="4893102" y="1493079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LCA(0)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0FD58EB3-3081-43ED-8247-0EB782D6BBB0}"/>
              </a:ext>
            </a:extLst>
          </p:cNvPr>
          <p:cNvGraphicFramePr>
            <a:graphicFrameLocks noGrp="1"/>
          </p:cNvGraphicFramePr>
          <p:nvPr/>
        </p:nvGraphicFramePr>
        <p:xfrm>
          <a:off x="4893101" y="1858839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LCA(6)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DC8AF434-6278-45F8-9AD2-51236AC16D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519928"/>
              </p:ext>
            </p:extLst>
          </p:nvPr>
        </p:nvGraphicFramePr>
        <p:xfrm>
          <a:off x="4893101" y="2224599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4F652D56-6742-4DF9-97FA-246DCD9F2980}"/>
              </a:ext>
            </a:extLst>
          </p:cNvPr>
          <p:cNvGraphicFramePr>
            <a:graphicFrameLocks noGrp="1"/>
          </p:cNvGraphicFramePr>
          <p:nvPr/>
        </p:nvGraphicFramePr>
        <p:xfrm>
          <a:off x="4893101" y="2590359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cxnSp>
        <p:nvCxnSpPr>
          <p:cNvPr id="12" name="连接符: 曲线 11">
            <a:extLst>
              <a:ext uri="{FF2B5EF4-FFF2-40B4-BE49-F238E27FC236}">
                <a16:creationId xmlns:a16="http://schemas.microsoft.com/office/drawing/2014/main" id="{1F8DE4B0-579F-407C-BDF3-313C44A6F8BD}"/>
              </a:ext>
            </a:extLst>
          </p:cNvPr>
          <p:cNvCxnSpPr>
            <a:stCxn id="7" idx="7"/>
            <a:endCxn id="7" idx="1"/>
          </p:cNvCxnSpPr>
          <p:nvPr/>
        </p:nvCxnSpPr>
        <p:spPr>
          <a:xfrm rot="16200000" flipV="1">
            <a:off x="2248250" y="1237151"/>
            <a:ext cx="12700" cy="272868"/>
          </a:xfrm>
          <a:prstGeom prst="curvedConnector3">
            <a:avLst>
              <a:gd name="adj1" fmla="val 224498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1ADD169C-54E3-4670-A49B-ABF96D198534}"/>
              </a:ext>
            </a:extLst>
          </p:cNvPr>
          <p:cNvGraphicFramePr>
            <a:graphicFrameLocks noGrp="1"/>
          </p:cNvGraphicFramePr>
          <p:nvPr/>
        </p:nvGraphicFramePr>
        <p:xfrm>
          <a:off x="4901114" y="4086558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1 2 3 4 5</a:t>
                      </a:r>
                      <a:endParaRPr lang="zh-CN" altLang="en-US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graphicFrame>
        <p:nvGraphicFramePr>
          <p:cNvPr id="16" name="表格 15">
            <a:extLst>
              <a:ext uri="{FF2B5EF4-FFF2-40B4-BE49-F238E27FC236}">
                <a16:creationId xmlns:a16="http://schemas.microsoft.com/office/drawing/2014/main" id="{AD95A1D7-FC3A-40B4-81BA-93755E98C9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687409"/>
              </p:ext>
            </p:extLst>
          </p:nvPr>
        </p:nvGraphicFramePr>
        <p:xfrm>
          <a:off x="4901113" y="4452318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6 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graphicFrame>
        <p:nvGraphicFramePr>
          <p:cNvPr id="18" name="表格 17">
            <a:extLst>
              <a:ext uri="{FF2B5EF4-FFF2-40B4-BE49-F238E27FC236}">
                <a16:creationId xmlns:a16="http://schemas.microsoft.com/office/drawing/2014/main" id="{A2E04867-A6C0-4699-9C66-8CC85B4518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020599"/>
              </p:ext>
            </p:extLst>
          </p:nvPr>
        </p:nvGraphicFramePr>
        <p:xfrm>
          <a:off x="4901113" y="4818078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graphicFrame>
        <p:nvGraphicFramePr>
          <p:cNvPr id="20" name="表格 19">
            <a:extLst>
              <a:ext uri="{FF2B5EF4-FFF2-40B4-BE49-F238E27FC236}">
                <a16:creationId xmlns:a16="http://schemas.microsoft.com/office/drawing/2014/main" id="{B564DD25-D4A2-4324-BDC6-FAD6BD87C84A}"/>
              </a:ext>
            </a:extLst>
          </p:cNvPr>
          <p:cNvGraphicFramePr>
            <a:graphicFrameLocks noGrp="1"/>
          </p:cNvGraphicFramePr>
          <p:nvPr/>
        </p:nvGraphicFramePr>
        <p:xfrm>
          <a:off x="4901113" y="5173382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sp>
        <p:nvSpPr>
          <p:cNvPr id="23" name="标注: 线形 22">
            <a:extLst>
              <a:ext uri="{FF2B5EF4-FFF2-40B4-BE49-F238E27FC236}">
                <a16:creationId xmlns:a16="http://schemas.microsoft.com/office/drawing/2014/main" id="{94E8BE0B-8201-41A1-8517-0752927B5848}"/>
              </a:ext>
            </a:extLst>
          </p:cNvPr>
          <p:cNvSpPr/>
          <p:nvPr/>
        </p:nvSpPr>
        <p:spPr>
          <a:xfrm>
            <a:off x="6286521" y="4140374"/>
            <a:ext cx="323488" cy="258128"/>
          </a:xfrm>
          <a:prstGeom prst="borderCallout1">
            <a:avLst>
              <a:gd name="adj1" fmla="val 18750"/>
              <a:gd name="adj2" fmla="val -8333"/>
              <a:gd name="adj3" fmla="val 54033"/>
              <a:gd name="adj4" fmla="val -3216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连接符: 曲线 3">
            <a:extLst>
              <a:ext uri="{FF2B5EF4-FFF2-40B4-BE49-F238E27FC236}">
                <a16:creationId xmlns:a16="http://schemas.microsoft.com/office/drawing/2014/main" id="{379572E9-7FAF-4AC4-AD5A-1DF2D8D5BE18}"/>
              </a:ext>
            </a:extLst>
          </p:cNvPr>
          <p:cNvCxnSpPr>
            <a:cxnSpLocks/>
            <a:stCxn id="9" idx="1"/>
            <a:endCxn id="7" idx="2"/>
          </p:cNvCxnSpPr>
          <p:nvPr/>
        </p:nvCxnSpPr>
        <p:spPr>
          <a:xfrm rot="5400000" flipH="1" flipV="1">
            <a:off x="1338045" y="1647626"/>
            <a:ext cx="854865" cy="579652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连接符: 曲线 28">
            <a:extLst>
              <a:ext uri="{FF2B5EF4-FFF2-40B4-BE49-F238E27FC236}">
                <a16:creationId xmlns:a16="http://schemas.microsoft.com/office/drawing/2014/main" id="{48FBEFB6-645C-458C-8252-345E02E74428}"/>
              </a:ext>
            </a:extLst>
          </p:cNvPr>
          <p:cNvCxnSpPr>
            <a:stCxn id="13" idx="1"/>
            <a:endCxn id="9" idx="2"/>
          </p:cNvCxnSpPr>
          <p:nvPr/>
        </p:nvCxnSpPr>
        <p:spPr>
          <a:xfrm rot="5400000" flipH="1" flipV="1">
            <a:off x="760603" y="2696250"/>
            <a:ext cx="853467" cy="463604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连接符: 曲线 23">
            <a:extLst>
              <a:ext uri="{FF2B5EF4-FFF2-40B4-BE49-F238E27FC236}">
                <a16:creationId xmlns:a16="http://schemas.microsoft.com/office/drawing/2014/main" id="{86F5FFBF-A7C6-4F5C-8F01-F0E1564459DC}"/>
              </a:ext>
            </a:extLst>
          </p:cNvPr>
          <p:cNvCxnSpPr>
            <a:cxnSpLocks/>
            <a:stCxn id="15" idx="7"/>
            <a:endCxn id="9" idx="6"/>
          </p:cNvCxnSpPr>
          <p:nvPr/>
        </p:nvCxnSpPr>
        <p:spPr>
          <a:xfrm rot="16200000" flipV="1">
            <a:off x="1668125" y="2638226"/>
            <a:ext cx="853467" cy="579652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连接符: 曲线 29">
            <a:extLst>
              <a:ext uri="{FF2B5EF4-FFF2-40B4-BE49-F238E27FC236}">
                <a16:creationId xmlns:a16="http://schemas.microsoft.com/office/drawing/2014/main" id="{20F34A5A-0158-45AE-9ECF-7F1E187659F2}"/>
              </a:ext>
            </a:extLst>
          </p:cNvPr>
          <p:cNvCxnSpPr>
            <a:cxnSpLocks/>
            <a:stCxn id="17" idx="1"/>
            <a:endCxn id="15" idx="2"/>
          </p:cNvCxnSpPr>
          <p:nvPr/>
        </p:nvCxnSpPr>
        <p:spPr>
          <a:xfrm rot="5400000" flipH="1" flipV="1">
            <a:off x="1391873" y="3825268"/>
            <a:ext cx="997478" cy="329381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连接符: 曲线 32">
            <a:extLst>
              <a:ext uri="{FF2B5EF4-FFF2-40B4-BE49-F238E27FC236}">
                <a16:creationId xmlns:a16="http://schemas.microsoft.com/office/drawing/2014/main" id="{069FB5FF-6F50-468E-B6D4-205F2F87A412}"/>
              </a:ext>
            </a:extLst>
          </p:cNvPr>
          <p:cNvCxnSpPr>
            <a:cxnSpLocks/>
            <a:stCxn id="19" idx="7"/>
            <a:endCxn id="15" idx="6"/>
          </p:cNvCxnSpPr>
          <p:nvPr/>
        </p:nvCxnSpPr>
        <p:spPr>
          <a:xfrm rot="16200000" flipV="1">
            <a:off x="2158881" y="3773535"/>
            <a:ext cx="997478" cy="432846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>
            <a:extLst>
              <a:ext uri="{FF2B5EF4-FFF2-40B4-BE49-F238E27FC236}">
                <a16:creationId xmlns:a16="http://schemas.microsoft.com/office/drawing/2014/main" id="{D20ECF92-F703-4B75-A63E-1E5A8712FAB0}"/>
              </a:ext>
            </a:extLst>
          </p:cNvPr>
          <p:cNvSpPr txBox="1"/>
          <p:nvPr/>
        </p:nvSpPr>
        <p:spPr>
          <a:xfrm>
            <a:off x="7279689" y="4754195"/>
            <a:ext cx="36487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LCA(2,5) = find-set(2).ancestor = 1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LCA(4,5) = find-set(4).ancestor = 3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LCA(3,7) = find-set(3).ancestor = 0</a:t>
            </a:r>
          </a:p>
        </p:txBody>
      </p:sp>
      <p:cxnSp>
        <p:nvCxnSpPr>
          <p:cNvPr id="10" name="连接符: 曲线 9">
            <a:extLst>
              <a:ext uri="{FF2B5EF4-FFF2-40B4-BE49-F238E27FC236}">
                <a16:creationId xmlns:a16="http://schemas.microsoft.com/office/drawing/2014/main" id="{5E7E43B0-1431-4DCD-8CDC-43496F0A8DDF}"/>
              </a:ext>
            </a:extLst>
          </p:cNvPr>
          <p:cNvCxnSpPr>
            <a:stCxn id="11" idx="7"/>
            <a:endCxn id="11" idx="1"/>
          </p:cNvCxnSpPr>
          <p:nvPr/>
        </p:nvCxnSpPr>
        <p:spPr>
          <a:xfrm rot="16200000" flipV="1">
            <a:off x="2987880" y="2228450"/>
            <a:ext cx="12700" cy="272868"/>
          </a:xfrm>
          <a:prstGeom prst="curvedConnector3">
            <a:avLst>
              <a:gd name="adj1" fmla="val 224498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标注: 线形 25">
            <a:extLst>
              <a:ext uri="{FF2B5EF4-FFF2-40B4-BE49-F238E27FC236}">
                <a16:creationId xmlns:a16="http://schemas.microsoft.com/office/drawing/2014/main" id="{CF5201BE-C377-47A9-B3AC-C226B2A08E80}"/>
              </a:ext>
            </a:extLst>
          </p:cNvPr>
          <p:cNvSpPr/>
          <p:nvPr/>
        </p:nvSpPr>
        <p:spPr>
          <a:xfrm>
            <a:off x="6286521" y="4509976"/>
            <a:ext cx="323488" cy="258128"/>
          </a:xfrm>
          <a:prstGeom prst="borderCallout1">
            <a:avLst>
              <a:gd name="adj1" fmla="val 18750"/>
              <a:gd name="adj2" fmla="val -8333"/>
              <a:gd name="adj3" fmla="val 54033"/>
              <a:gd name="adj4" fmla="val -3216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连接符: 曲线 31">
            <a:extLst>
              <a:ext uri="{FF2B5EF4-FFF2-40B4-BE49-F238E27FC236}">
                <a16:creationId xmlns:a16="http://schemas.microsoft.com/office/drawing/2014/main" id="{ACF81B3A-7176-4404-9BFE-6FCFC84A4F3D}"/>
              </a:ext>
            </a:extLst>
          </p:cNvPr>
          <p:cNvCxnSpPr>
            <a:cxnSpLocks/>
            <a:stCxn id="46" idx="2"/>
            <a:endCxn id="11" idx="2"/>
          </p:cNvCxnSpPr>
          <p:nvPr/>
        </p:nvCxnSpPr>
        <p:spPr>
          <a:xfrm rot="10800000">
            <a:off x="2794934" y="2501319"/>
            <a:ext cx="87271" cy="989901"/>
          </a:xfrm>
          <a:prstGeom prst="curvedConnector3">
            <a:avLst>
              <a:gd name="adj1" fmla="val 361943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541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>
            <a:extLst>
              <a:ext uri="{FF2B5EF4-FFF2-40B4-BE49-F238E27FC236}">
                <a16:creationId xmlns:a16="http://schemas.microsoft.com/office/drawing/2014/main" id="{06C2379C-80E3-4FD7-970E-B392FEEFBE76}"/>
              </a:ext>
            </a:extLst>
          </p:cNvPr>
          <p:cNvSpPr/>
          <p:nvPr/>
        </p:nvSpPr>
        <p:spPr>
          <a:xfrm>
            <a:off x="2055303" y="1317072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0</a:t>
            </a:r>
            <a:endParaRPr lang="zh-CN" altLang="en-US" dirty="0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FE578AC0-CAA8-4254-994D-636A64061373}"/>
              </a:ext>
            </a:extLst>
          </p:cNvPr>
          <p:cNvSpPr/>
          <p:nvPr/>
        </p:nvSpPr>
        <p:spPr>
          <a:xfrm>
            <a:off x="1419138" y="2308371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52BE786F-F686-4DA9-BF14-A0878254FC87}"/>
              </a:ext>
            </a:extLst>
          </p:cNvPr>
          <p:cNvSpPr/>
          <p:nvPr/>
        </p:nvSpPr>
        <p:spPr>
          <a:xfrm>
            <a:off x="2794933" y="2308371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1DAEFCBA-A1AB-44D4-88F7-846AC87B0F29}"/>
              </a:ext>
            </a:extLst>
          </p:cNvPr>
          <p:cNvSpPr/>
          <p:nvPr/>
        </p:nvSpPr>
        <p:spPr>
          <a:xfrm>
            <a:off x="899021" y="3298272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673B9233-0CB0-4347-8754-190589EC5C20}"/>
              </a:ext>
            </a:extLst>
          </p:cNvPr>
          <p:cNvSpPr/>
          <p:nvPr/>
        </p:nvSpPr>
        <p:spPr>
          <a:xfrm>
            <a:off x="2055303" y="3298272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E3922785-36A6-4A1B-B310-9934571422D5}"/>
              </a:ext>
            </a:extLst>
          </p:cNvPr>
          <p:cNvSpPr/>
          <p:nvPr/>
        </p:nvSpPr>
        <p:spPr>
          <a:xfrm>
            <a:off x="1669409" y="4432184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67896346-15EF-4F77-BCC6-694BBC29C31D}"/>
              </a:ext>
            </a:extLst>
          </p:cNvPr>
          <p:cNvSpPr/>
          <p:nvPr/>
        </p:nvSpPr>
        <p:spPr>
          <a:xfrm>
            <a:off x="2544662" y="4432184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95AE892B-8FB3-4C28-86A7-623D780C42DC}"/>
              </a:ext>
            </a:extLst>
          </p:cNvPr>
          <p:cNvSpPr/>
          <p:nvPr/>
        </p:nvSpPr>
        <p:spPr>
          <a:xfrm>
            <a:off x="3807431" y="3298272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8</a:t>
            </a:r>
            <a:endParaRPr lang="zh-CN" altLang="en-US" dirty="0"/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4D80B4C6-D0BE-44F9-8B63-BA7B6DC3B7EF}"/>
              </a:ext>
            </a:extLst>
          </p:cNvPr>
          <p:cNvCxnSpPr>
            <a:stCxn id="7" idx="3"/>
            <a:endCxn id="9" idx="0"/>
          </p:cNvCxnSpPr>
          <p:nvPr/>
        </p:nvCxnSpPr>
        <p:spPr>
          <a:xfrm flipH="1">
            <a:off x="1612085" y="1646453"/>
            <a:ext cx="499731" cy="661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26D1E464-01E2-49F8-8CEF-62CD284E1AC6}"/>
              </a:ext>
            </a:extLst>
          </p:cNvPr>
          <p:cNvCxnSpPr>
            <a:stCxn id="7" idx="5"/>
            <a:endCxn id="11" idx="0"/>
          </p:cNvCxnSpPr>
          <p:nvPr/>
        </p:nvCxnSpPr>
        <p:spPr>
          <a:xfrm>
            <a:off x="2384684" y="1646453"/>
            <a:ext cx="603196" cy="661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64F9B5F3-B070-4195-87E8-7FA79D67B1E8}"/>
              </a:ext>
            </a:extLst>
          </p:cNvPr>
          <p:cNvCxnSpPr>
            <a:cxnSpLocks/>
            <a:stCxn id="9" idx="3"/>
            <a:endCxn id="13" idx="0"/>
          </p:cNvCxnSpPr>
          <p:nvPr/>
        </p:nvCxnSpPr>
        <p:spPr>
          <a:xfrm flipH="1">
            <a:off x="1091968" y="2637752"/>
            <a:ext cx="383683" cy="6605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210AF077-E25D-4B32-B520-C195B2DF6888}"/>
              </a:ext>
            </a:extLst>
          </p:cNvPr>
          <p:cNvCxnSpPr>
            <a:cxnSpLocks/>
            <a:stCxn id="9" idx="5"/>
            <a:endCxn id="15" idx="0"/>
          </p:cNvCxnSpPr>
          <p:nvPr/>
        </p:nvCxnSpPr>
        <p:spPr>
          <a:xfrm>
            <a:off x="1748519" y="2637752"/>
            <a:ext cx="499731" cy="6605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4899C430-C191-46DB-B22F-13DF1D8FAFFF}"/>
              </a:ext>
            </a:extLst>
          </p:cNvPr>
          <p:cNvCxnSpPr>
            <a:cxnSpLocks/>
            <a:stCxn id="15" idx="3"/>
            <a:endCxn id="17" idx="0"/>
          </p:cNvCxnSpPr>
          <p:nvPr/>
        </p:nvCxnSpPr>
        <p:spPr>
          <a:xfrm flipH="1">
            <a:off x="1862356" y="3627653"/>
            <a:ext cx="249460" cy="80453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9BB67C5B-E7D1-472D-969C-1790543063E6}"/>
              </a:ext>
            </a:extLst>
          </p:cNvPr>
          <p:cNvCxnSpPr>
            <a:cxnSpLocks/>
            <a:stCxn id="15" idx="5"/>
            <a:endCxn id="19" idx="0"/>
          </p:cNvCxnSpPr>
          <p:nvPr/>
        </p:nvCxnSpPr>
        <p:spPr>
          <a:xfrm>
            <a:off x="2384684" y="3627653"/>
            <a:ext cx="352925" cy="80453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816D01D4-45A6-4CFE-ACC0-09539A4F400B}"/>
              </a:ext>
            </a:extLst>
          </p:cNvPr>
          <p:cNvCxnSpPr>
            <a:cxnSpLocks/>
            <a:stCxn id="11" idx="5"/>
            <a:endCxn id="21" idx="0"/>
          </p:cNvCxnSpPr>
          <p:nvPr/>
        </p:nvCxnSpPr>
        <p:spPr>
          <a:xfrm>
            <a:off x="3124314" y="2637752"/>
            <a:ext cx="876064" cy="6605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椭圆 45">
            <a:extLst>
              <a:ext uri="{FF2B5EF4-FFF2-40B4-BE49-F238E27FC236}">
                <a16:creationId xmlns:a16="http://schemas.microsoft.com/office/drawing/2014/main" id="{923A7170-D2E4-471E-A450-3DC043540961}"/>
              </a:ext>
            </a:extLst>
          </p:cNvPr>
          <p:cNvSpPr/>
          <p:nvPr/>
        </p:nvSpPr>
        <p:spPr>
          <a:xfrm>
            <a:off x="2882204" y="3298272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7</a:t>
            </a:r>
            <a:endParaRPr lang="zh-CN" altLang="en-US" dirty="0"/>
          </a:p>
        </p:txBody>
      </p: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DAEEE762-DD37-4506-8B81-29D8DA710C5C}"/>
              </a:ext>
            </a:extLst>
          </p:cNvPr>
          <p:cNvCxnSpPr>
            <a:cxnSpLocks/>
            <a:stCxn id="11" idx="3"/>
            <a:endCxn id="46" idx="0"/>
          </p:cNvCxnSpPr>
          <p:nvPr/>
        </p:nvCxnSpPr>
        <p:spPr>
          <a:xfrm>
            <a:off x="2851446" y="2637752"/>
            <a:ext cx="223705" cy="6605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DB1005E2-2C50-4A70-825F-389EC5CFF1F5}"/>
                  </a:ext>
                </a:extLst>
              </p:cNvPr>
              <p:cNvSpPr txBox="1"/>
              <p:nvPr/>
            </p:nvSpPr>
            <p:spPr>
              <a:xfrm>
                <a:off x="6406718" y="492126"/>
                <a:ext cx="49359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lit/>
                        </m:rP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{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2,5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4,5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3,7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6,7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,(0,8)</m:t>
                      </m:r>
                      <m:r>
                        <m:rPr>
                          <m:lit/>
                        </m:rP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DB1005E2-2C50-4A70-825F-389EC5CFF1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6718" y="492126"/>
                <a:ext cx="4935985" cy="461665"/>
              </a:xfrm>
              <a:prstGeom prst="rect">
                <a:avLst/>
              </a:prstGeom>
              <a:blipFill>
                <a:blip r:embed="rId2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图片 21">
            <a:extLst>
              <a:ext uri="{FF2B5EF4-FFF2-40B4-BE49-F238E27FC236}">
                <a16:creationId xmlns:a16="http://schemas.microsoft.com/office/drawing/2014/main" id="{6B4F2CA9-3115-40FB-9DEB-0F55AA6375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922" y="1510019"/>
            <a:ext cx="4975538" cy="2999957"/>
          </a:xfrm>
          <a:prstGeom prst="rect">
            <a:avLst/>
          </a:prstGeom>
        </p:spPr>
      </p:pic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DD7CEDEB-2795-4A2D-9A29-02EBCFF71DDE}"/>
              </a:ext>
            </a:extLst>
          </p:cNvPr>
          <p:cNvGraphicFramePr>
            <a:graphicFrameLocks noGrp="1"/>
          </p:cNvGraphicFramePr>
          <p:nvPr/>
        </p:nvGraphicFramePr>
        <p:xfrm>
          <a:off x="4893102" y="1493079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LCA(0)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0FD58EB3-3081-43ED-8247-0EB782D6BBB0}"/>
              </a:ext>
            </a:extLst>
          </p:cNvPr>
          <p:cNvGraphicFramePr>
            <a:graphicFrameLocks noGrp="1"/>
          </p:cNvGraphicFramePr>
          <p:nvPr/>
        </p:nvGraphicFramePr>
        <p:xfrm>
          <a:off x="4893101" y="1858839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LCA(6)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DC8AF434-6278-45F8-9AD2-51236AC16D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819455"/>
              </p:ext>
            </p:extLst>
          </p:nvPr>
        </p:nvGraphicFramePr>
        <p:xfrm>
          <a:off x="4893101" y="2224599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LCA(8)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4F652D56-6742-4DF9-97FA-246DCD9F2980}"/>
              </a:ext>
            </a:extLst>
          </p:cNvPr>
          <p:cNvGraphicFramePr>
            <a:graphicFrameLocks noGrp="1"/>
          </p:cNvGraphicFramePr>
          <p:nvPr/>
        </p:nvGraphicFramePr>
        <p:xfrm>
          <a:off x="4893101" y="2590359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cxnSp>
        <p:nvCxnSpPr>
          <p:cNvPr id="12" name="连接符: 曲线 11">
            <a:extLst>
              <a:ext uri="{FF2B5EF4-FFF2-40B4-BE49-F238E27FC236}">
                <a16:creationId xmlns:a16="http://schemas.microsoft.com/office/drawing/2014/main" id="{1F8DE4B0-579F-407C-BDF3-313C44A6F8BD}"/>
              </a:ext>
            </a:extLst>
          </p:cNvPr>
          <p:cNvCxnSpPr>
            <a:stCxn id="7" idx="7"/>
            <a:endCxn id="7" idx="1"/>
          </p:cNvCxnSpPr>
          <p:nvPr/>
        </p:nvCxnSpPr>
        <p:spPr>
          <a:xfrm rot="16200000" flipV="1">
            <a:off x="2248250" y="1237151"/>
            <a:ext cx="12700" cy="272868"/>
          </a:xfrm>
          <a:prstGeom prst="curvedConnector3">
            <a:avLst>
              <a:gd name="adj1" fmla="val 224498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1ADD169C-54E3-4670-A49B-ABF96D198534}"/>
              </a:ext>
            </a:extLst>
          </p:cNvPr>
          <p:cNvGraphicFramePr>
            <a:graphicFrameLocks noGrp="1"/>
          </p:cNvGraphicFramePr>
          <p:nvPr/>
        </p:nvGraphicFramePr>
        <p:xfrm>
          <a:off x="4901114" y="4086558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1 2 3 4 5</a:t>
                      </a:r>
                      <a:endParaRPr lang="zh-CN" altLang="en-US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graphicFrame>
        <p:nvGraphicFramePr>
          <p:cNvPr id="16" name="表格 15">
            <a:extLst>
              <a:ext uri="{FF2B5EF4-FFF2-40B4-BE49-F238E27FC236}">
                <a16:creationId xmlns:a16="http://schemas.microsoft.com/office/drawing/2014/main" id="{AD95A1D7-FC3A-40B4-81BA-93755E98C9BC}"/>
              </a:ext>
            </a:extLst>
          </p:cNvPr>
          <p:cNvGraphicFramePr>
            <a:graphicFrameLocks noGrp="1"/>
          </p:cNvGraphicFramePr>
          <p:nvPr/>
        </p:nvGraphicFramePr>
        <p:xfrm>
          <a:off x="4901113" y="4452318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6 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graphicFrame>
        <p:nvGraphicFramePr>
          <p:cNvPr id="18" name="表格 17">
            <a:extLst>
              <a:ext uri="{FF2B5EF4-FFF2-40B4-BE49-F238E27FC236}">
                <a16:creationId xmlns:a16="http://schemas.microsoft.com/office/drawing/2014/main" id="{A2E04867-A6C0-4699-9C66-8CC85B4518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1671505"/>
              </p:ext>
            </p:extLst>
          </p:nvPr>
        </p:nvGraphicFramePr>
        <p:xfrm>
          <a:off x="4901113" y="4818078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graphicFrame>
        <p:nvGraphicFramePr>
          <p:cNvPr id="20" name="表格 19">
            <a:extLst>
              <a:ext uri="{FF2B5EF4-FFF2-40B4-BE49-F238E27FC236}">
                <a16:creationId xmlns:a16="http://schemas.microsoft.com/office/drawing/2014/main" id="{B564DD25-D4A2-4324-BDC6-FAD6BD87C84A}"/>
              </a:ext>
            </a:extLst>
          </p:cNvPr>
          <p:cNvGraphicFramePr>
            <a:graphicFrameLocks noGrp="1"/>
          </p:cNvGraphicFramePr>
          <p:nvPr/>
        </p:nvGraphicFramePr>
        <p:xfrm>
          <a:off x="4901113" y="5173382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sp>
        <p:nvSpPr>
          <p:cNvPr id="23" name="标注: 线形 22">
            <a:extLst>
              <a:ext uri="{FF2B5EF4-FFF2-40B4-BE49-F238E27FC236}">
                <a16:creationId xmlns:a16="http://schemas.microsoft.com/office/drawing/2014/main" id="{94E8BE0B-8201-41A1-8517-0752927B5848}"/>
              </a:ext>
            </a:extLst>
          </p:cNvPr>
          <p:cNvSpPr/>
          <p:nvPr/>
        </p:nvSpPr>
        <p:spPr>
          <a:xfrm>
            <a:off x="6286521" y="4140374"/>
            <a:ext cx="323488" cy="258128"/>
          </a:xfrm>
          <a:prstGeom prst="borderCallout1">
            <a:avLst>
              <a:gd name="adj1" fmla="val 18750"/>
              <a:gd name="adj2" fmla="val -8333"/>
              <a:gd name="adj3" fmla="val 54033"/>
              <a:gd name="adj4" fmla="val -3216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连接符: 曲线 3">
            <a:extLst>
              <a:ext uri="{FF2B5EF4-FFF2-40B4-BE49-F238E27FC236}">
                <a16:creationId xmlns:a16="http://schemas.microsoft.com/office/drawing/2014/main" id="{379572E9-7FAF-4AC4-AD5A-1DF2D8D5BE18}"/>
              </a:ext>
            </a:extLst>
          </p:cNvPr>
          <p:cNvCxnSpPr>
            <a:cxnSpLocks/>
            <a:stCxn id="9" idx="1"/>
            <a:endCxn id="7" idx="2"/>
          </p:cNvCxnSpPr>
          <p:nvPr/>
        </p:nvCxnSpPr>
        <p:spPr>
          <a:xfrm rot="5400000" flipH="1" flipV="1">
            <a:off x="1338045" y="1647626"/>
            <a:ext cx="854865" cy="579652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连接符: 曲线 28">
            <a:extLst>
              <a:ext uri="{FF2B5EF4-FFF2-40B4-BE49-F238E27FC236}">
                <a16:creationId xmlns:a16="http://schemas.microsoft.com/office/drawing/2014/main" id="{48FBEFB6-645C-458C-8252-345E02E74428}"/>
              </a:ext>
            </a:extLst>
          </p:cNvPr>
          <p:cNvCxnSpPr>
            <a:stCxn id="13" idx="1"/>
            <a:endCxn id="9" idx="2"/>
          </p:cNvCxnSpPr>
          <p:nvPr/>
        </p:nvCxnSpPr>
        <p:spPr>
          <a:xfrm rot="5400000" flipH="1" flipV="1">
            <a:off x="760603" y="2696250"/>
            <a:ext cx="853467" cy="463604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连接符: 曲线 23">
            <a:extLst>
              <a:ext uri="{FF2B5EF4-FFF2-40B4-BE49-F238E27FC236}">
                <a16:creationId xmlns:a16="http://schemas.microsoft.com/office/drawing/2014/main" id="{86F5FFBF-A7C6-4F5C-8F01-F0E1564459DC}"/>
              </a:ext>
            </a:extLst>
          </p:cNvPr>
          <p:cNvCxnSpPr>
            <a:cxnSpLocks/>
            <a:stCxn id="15" idx="7"/>
            <a:endCxn id="9" idx="6"/>
          </p:cNvCxnSpPr>
          <p:nvPr/>
        </p:nvCxnSpPr>
        <p:spPr>
          <a:xfrm rot="16200000" flipV="1">
            <a:off x="1668125" y="2638226"/>
            <a:ext cx="853467" cy="579652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连接符: 曲线 29">
            <a:extLst>
              <a:ext uri="{FF2B5EF4-FFF2-40B4-BE49-F238E27FC236}">
                <a16:creationId xmlns:a16="http://schemas.microsoft.com/office/drawing/2014/main" id="{20F34A5A-0158-45AE-9ECF-7F1E187659F2}"/>
              </a:ext>
            </a:extLst>
          </p:cNvPr>
          <p:cNvCxnSpPr>
            <a:cxnSpLocks/>
            <a:stCxn id="17" idx="1"/>
            <a:endCxn id="15" idx="2"/>
          </p:cNvCxnSpPr>
          <p:nvPr/>
        </p:nvCxnSpPr>
        <p:spPr>
          <a:xfrm rot="5400000" flipH="1" flipV="1">
            <a:off x="1391873" y="3825268"/>
            <a:ext cx="997478" cy="329381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连接符: 曲线 32">
            <a:extLst>
              <a:ext uri="{FF2B5EF4-FFF2-40B4-BE49-F238E27FC236}">
                <a16:creationId xmlns:a16="http://schemas.microsoft.com/office/drawing/2014/main" id="{069FB5FF-6F50-468E-B6D4-205F2F87A412}"/>
              </a:ext>
            </a:extLst>
          </p:cNvPr>
          <p:cNvCxnSpPr>
            <a:cxnSpLocks/>
            <a:stCxn id="19" idx="7"/>
            <a:endCxn id="15" idx="6"/>
          </p:cNvCxnSpPr>
          <p:nvPr/>
        </p:nvCxnSpPr>
        <p:spPr>
          <a:xfrm rot="16200000" flipV="1">
            <a:off x="2158881" y="3773535"/>
            <a:ext cx="997478" cy="432846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>
            <a:extLst>
              <a:ext uri="{FF2B5EF4-FFF2-40B4-BE49-F238E27FC236}">
                <a16:creationId xmlns:a16="http://schemas.microsoft.com/office/drawing/2014/main" id="{D20ECF92-F703-4B75-A63E-1E5A8712FAB0}"/>
              </a:ext>
            </a:extLst>
          </p:cNvPr>
          <p:cNvSpPr txBox="1"/>
          <p:nvPr/>
        </p:nvSpPr>
        <p:spPr>
          <a:xfrm>
            <a:off x="7279689" y="4754195"/>
            <a:ext cx="36487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LCA(2,5) = find-set(2).ancestor = 1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LCA(4,5) = find-set(4).ancestor = 3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LCA(3,7) = find-set(3).ancestor = 0</a:t>
            </a:r>
          </a:p>
        </p:txBody>
      </p:sp>
      <p:cxnSp>
        <p:nvCxnSpPr>
          <p:cNvPr id="10" name="连接符: 曲线 9">
            <a:extLst>
              <a:ext uri="{FF2B5EF4-FFF2-40B4-BE49-F238E27FC236}">
                <a16:creationId xmlns:a16="http://schemas.microsoft.com/office/drawing/2014/main" id="{5E7E43B0-1431-4DCD-8CDC-43496F0A8DDF}"/>
              </a:ext>
            </a:extLst>
          </p:cNvPr>
          <p:cNvCxnSpPr>
            <a:stCxn id="11" idx="7"/>
            <a:endCxn id="11" idx="1"/>
          </p:cNvCxnSpPr>
          <p:nvPr/>
        </p:nvCxnSpPr>
        <p:spPr>
          <a:xfrm rot="16200000" flipV="1">
            <a:off x="2987880" y="2228450"/>
            <a:ext cx="12700" cy="272868"/>
          </a:xfrm>
          <a:prstGeom prst="curvedConnector3">
            <a:avLst>
              <a:gd name="adj1" fmla="val 224498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标注: 线形 25">
            <a:extLst>
              <a:ext uri="{FF2B5EF4-FFF2-40B4-BE49-F238E27FC236}">
                <a16:creationId xmlns:a16="http://schemas.microsoft.com/office/drawing/2014/main" id="{CF5201BE-C377-47A9-B3AC-C226B2A08E80}"/>
              </a:ext>
            </a:extLst>
          </p:cNvPr>
          <p:cNvSpPr/>
          <p:nvPr/>
        </p:nvSpPr>
        <p:spPr>
          <a:xfrm>
            <a:off x="6286521" y="4509976"/>
            <a:ext cx="323488" cy="258128"/>
          </a:xfrm>
          <a:prstGeom prst="borderCallout1">
            <a:avLst>
              <a:gd name="adj1" fmla="val 18750"/>
              <a:gd name="adj2" fmla="val -8333"/>
              <a:gd name="adj3" fmla="val 54033"/>
              <a:gd name="adj4" fmla="val -3216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连接符: 曲线 31">
            <a:extLst>
              <a:ext uri="{FF2B5EF4-FFF2-40B4-BE49-F238E27FC236}">
                <a16:creationId xmlns:a16="http://schemas.microsoft.com/office/drawing/2014/main" id="{ACF81B3A-7176-4404-9BFE-6FCFC84A4F3D}"/>
              </a:ext>
            </a:extLst>
          </p:cNvPr>
          <p:cNvCxnSpPr>
            <a:cxnSpLocks/>
            <a:stCxn id="46" idx="2"/>
            <a:endCxn id="11" idx="2"/>
          </p:cNvCxnSpPr>
          <p:nvPr/>
        </p:nvCxnSpPr>
        <p:spPr>
          <a:xfrm rot="10800000">
            <a:off x="2794934" y="2501319"/>
            <a:ext cx="87271" cy="989901"/>
          </a:xfrm>
          <a:prstGeom prst="curvedConnector3">
            <a:avLst>
              <a:gd name="adj1" fmla="val 361943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标注: 线形 2">
            <a:extLst>
              <a:ext uri="{FF2B5EF4-FFF2-40B4-BE49-F238E27FC236}">
                <a16:creationId xmlns:a16="http://schemas.microsoft.com/office/drawing/2014/main" id="{87E813B8-956F-4955-8DA8-274D72971D93}"/>
              </a:ext>
            </a:extLst>
          </p:cNvPr>
          <p:cNvSpPr/>
          <p:nvPr/>
        </p:nvSpPr>
        <p:spPr>
          <a:xfrm>
            <a:off x="6286521" y="4879578"/>
            <a:ext cx="323488" cy="258128"/>
          </a:xfrm>
          <a:prstGeom prst="borderCallout1">
            <a:avLst>
              <a:gd name="adj1" fmla="val 18750"/>
              <a:gd name="adj2" fmla="val -8333"/>
              <a:gd name="adj3" fmla="val 54033"/>
              <a:gd name="adj4" fmla="val -3216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连接符: 曲线 37">
            <a:extLst>
              <a:ext uri="{FF2B5EF4-FFF2-40B4-BE49-F238E27FC236}">
                <a16:creationId xmlns:a16="http://schemas.microsoft.com/office/drawing/2014/main" id="{2A7DA293-13A2-4179-BB39-A58ABAA4869D}"/>
              </a:ext>
            </a:extLst>
          </p:cNvPr>
          <p:cNvCxnSpPr>
            <a:stCxn id="21" idx="7"/>
            <a:endCxn id="21" idx="1"/>
          </p:cNvCxnSpPr>
          <p:nvPr/>
        </p:nvCxnSpPr>
        <p:spPr>
          <a:xfrm rot="16200000" flipV="1">
            <a:off x="4000378" y="3218351"/>
            <a:ext cx="12700" cy="272868"/>
          </a:xfrm>
          <a:prstGeom prst="curvedConnector3">
            <a:avLst>
              <a:gd name="adj1" fmla="val 224498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EC45769D-3318-4AB3-BAF9-776336D45BCC}"/>
                  </a:ext>
                </a:extLst>
              </p:cNvPr>
              <p:cNvSpPr txBox="1"/>
              <p:nvPr/>
            </p:nvSpPr>
            <p:spPr>
              <a:xfrm>
                <a:off x="1302416" y="5422085"/>
                <a:ext cx="25937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0,8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𝑏𝑢𝑡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0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𝑛𝑜𝑡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𝑣𝑖𝑠𝑖𝑡𝑒𝑑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EC45769D-3318-4AB3-BAF9-776336D45B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416" y="5422085"/>
                <a:ext cx="2593787" cy="276999"/>
              </a:xfrm>
              <a:prstGeom prst="rect">
                <a:avLst/>
              </a:prstGeom>
              <a:blipFill>
                <a:blip r:embed="rId4"/>
                <a:stretch>
                  <a:fillRect r="-1647" b="-65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23386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>
            <a:extLst>
              <a:ext uri="{FF2B5EF4-FFF2-40B4-BE49-F238E27FC236}">
                <a16:creationId xmlns:a16="http://schemas.microsoft.com/office/drawing/2014/main" id="{06C2379C-80E3-4FD7-970E-B392FEEFBE76}"/>
              </a:ext>
            </a:extLst>
          </p:cNvPr>
          <p:cNvSpPr/>
          <p:nvPr/>
        </p:nvSpPr>
        <p:spPr>
          <a:xfrm>
            <a:off x="2055303" y="1317072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0</a:t>
            </a:r>
            <a:endParaRPr lang="zh-CN" altLang="en-US" dirty="0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FE578AC0-CAA8-4254-994D-636A64061373}"/>
              </a:ext>
            </a:extLst>
          </p:cNvPr>
          <p:cNvSpPr/>
          <p:nvPr/>
        </p:nvSpPr>
        <p:spPr>
          <a:xfrm>
            <a:off x="1419138" y="2308371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52BE786F-F686-4DA9-BF14-A0878254FC87}"/>
              </a:ext>
            </a:extLst>
          </p:cNvPr>
          <p:cNvSpPr/>
          <p:nvPr/>
        </p:nvSpPr>
        <p:spPr>
          <a:xfrm>
            <a:off x="2794933" y="2308371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1DAEFCBA-A1AB-44D4-88F7-846AC87B0F29}"/>
              </a:ext>
            </a:extLst>
          </p:cNvPr>
          <p:cNvSpPr/>
          <p:nvPr/>
        </p:nvSpPr>
        <p:spPr>
          <a:xfrm>
            <a:off x="899021" y="3298272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673B9233-0CB0-4347-8754-190589EC5C20}"/>
              </a:ext>
            </a:extLst>
          </p:cNvPr>
          <p:cNvSpPr/>
          <p:nvPr/>
        </p:nvSpPr>
        <p:spPr>
          <a:xfrm>
            <a:off x="2055303" y="3298272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E3922785-36A6-4A1B-B310-9934571422D5}"/>
              </a:ext>
            </a:extLst>
          </p:cNvPr>
          <p:cNvSpPr/>
          <p:nvPr/>
        </p:nvSpPr>
        <p:spPr>
          <a:xfrm>
            <a:off x="1669409" y="4432184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67896346-15EF-4F77-BCC6-694BBC29C31D}"/>
              </a:ext>
            </a:extLst>
          </p:cNvPr>
          <p:cNvSpPr/>
          <p:nvPr/>
        </p:nvSpPr>
        <p:spPr>
          <a:xfrm>
            <a:off x="2544662" y="4432184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95AE892B-8FB3-4C28-86A7-623D780C42DC}"/>
              </a:ext>
            </a:extLst>
          </p:cNvPr>
          <p:cNvSpPr/>
          <p:nvPr/>
        </p:nvSpPr>
        <p:spPr>
          <a:xfrm>
            <a:off x="3807431" y="3298272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8</a:t>
            </a:r>
            <a:endParaRPr lang="zh-CN" altLang="en-US" dirty="0"/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4D80B4C6-D0BE-44F9-8B63-BA7B6DC3B7EF}"/>
              </a:ext>
            </a:extLst>
          </p:cNvPr>
          <p:cNvCxnSpPr>
            <a:stCxn id="7" idx="3"/>
            <a:endCxn id="9" idx="0"/>
          </p:cNvCxnSpPr>
          <p:nvPr/>
        </p:nvCxnSpPr>
        <p:spPr>
          <a:xfrm flipH="1">
            <a:off x="1612085" y="1646453"/>
            <a:ext cx="499731" cy="661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26D1E464-01E2-49F8-8CEF-62CD284E1AC6}"/>
              </a:ext>
            </a:extLst>
          </p:cNvPr>
          <p:cNvCxnSpPr>
            <a:stCxn id="7" idx="5"/>
            <a:endCxn id="11" idx="0"/>
          </p:cNvCxnSpPr>
          <p:nvPr/>
        </p:nvCxnSpPr>
        <p:spPr>
          <a:xfrm>
            <a:off x="2384684" y="1646453"/>
            <a:ext cx="603196" cy="661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64F9B5F3-B070-4195-87E8-7FA79D67B1E8}"/>
              </a:ext>
            </a:extLst>
          </p:cNvPr>
          <p:cNvCxnSpPr>
            <a:cxnSpLocks/>
            <a:stCxn id="9" idx="3"/>
            <a:endCxn id="13" idx="0"/>
          </p:cNvCxnSpPr>
          <p:nvPr/>
        </p:nvCxnSpPr>
        <p:spPr>
          <a:xfrm flipH="1">
            <a:off x="1091968" y="2637752"/>
            <a:ext cx="383683" cy="6605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210AF077-E25D-4B32-B520-C195B2DF6888}"/>
              </a:ext>
            </a:extLst>
          </p:cNvPr>
          <p:cNvCxnSpPr>
            <a:cxnSpLocks/>
            <a:stCxn id="9" idx="5"/>
            <a:endCxn id="15" idx="0"/>
          </p:cNvCxnSpPr>
          <p:nvPr/>
        </p:nvCxnSpPr>
        <p:spPr>
          <a:xfrm>
            <a:off x="1748519" y="2637752"/>
            <a:ext cx="499731" cy="6605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4899C430-C191-46DB-B22F-13DF1D8FAFFF}"/>
              </a:ext>
            </a:extLst>
          </p:cNvPr>
          <p:cNvCxnSpPr>
            <a:cxnSpLocks/>
            <a:stCxn id="15" idx="3"/>
            <a:endCxn id="17" idx="0"/>
          </p:cNvCxnSpPr>
          <p:nvPr/>
        </p:nvCxnSpPr>
        <p:spPr>
          <a:xfrm flipH="1">
            <a:off x="1862356" y="3627653"/>
            <a:ext cx="249460" cy="80453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9BB67C5B-E7D1-472D-969C-1790543063E6}"/>
              </a:ext>
            </a:extLst>
          </p:cNvPr>
          <p:cNvCxnSpPr>
            <a:cxnSpLocks/>
            <a:stCxn id="15" idx="5"/>
            <a:endCxn id="19" idx="0"/>
          </p:cNvCxnSpPr>
          <p:nvPr/>
        </p:nvCxnSpPr>
        <p:spPr>
          <a:xfrm>
            <a:off x="2384684" y="3627653"/>
            <a:ext cx="352925" cy="80453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816D01D4-45A6-4CFE-ACC0-09539A4F400B}"/>
              </a:ext>
            </a:extLst>
          </p:cNvPr>
          <p:cNvCxnSpPr>
            <a:cxnSpLocks/>
            <a:stCxn id="11" idx="5"/>
            <a:endCxn id="21" idx="0"/>
          </p:cNvCxnSpPr>
          <p:nvPr/>
        </p:nvCxnSpPr>
        <p:spPr>
          <a:xfrm>
            <a:off x="3124314" y="2637752"/>
            <a:ext cx="876064" cy="6605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椭圆 45">
            <a:extLst>
              <a:ext uri="{FF2B5EF4-FFF2-40B4-BE49-F238E27FC236}">
                <a16:creationId xmlns:a16="http://schemas.microsoft.com/office/drawing/2014/main" id="{923A7170-D2E4-471E-A450-3DC043540961}"/>
              </a:ext>
            </a:extLst>
          </p:cNvPr>
          <p:cNvSpPr/>
          <p:nvPr/>
        </p:nvSpPr>
        <p:spPr>
          <a:xfrm>
            <a:off x="2882204" y="3298272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7</a:t>
            </a:r>
            <a:endParaRPr lang="zh-CN" altLang="en-US" dirty="0"/>
          </a:p>
        </p:txBody>
      </p: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DAEEE762-DD37-4506-8B81-29D8DA710C5C}"/>
              </a:ext>
            </a:extLst>
          </p:cNvPr>
          <p:cNvCxnSpPr>
            <a:cxnSpLocks/>
            <a:stCxn id="11" idx="3"/>
            <a:endCxn id="46" idx="0"/>
          </p:cNvCxnSpPr>
          <p:nvPr/>
        </p:nvCxnSpPr>
        <p:spPr>
          <a:xfrm>
            <a:off x="2851446" y="2637752"/>
            <a:ext cx="223705" cy="6605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DB1005E2-2C50-4A70-825F-389EC5CFF1F5}"/>
                  </a:ext>
                </a:extLst>
              </p:cNvPr>
              <p:cNvSpPr txBox="1"/>
              <p:nvPr/>
            </p:nvSpPr>
            <p:spPr>
              <a:xfrm>
                <a:off x="6406718" y="492126"/>
                <a:ext cx="49359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lit/>
                        </m:rP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{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2,5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4,5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3,7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6,7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,(0,8)</m:t>
                      </m:r>
                      <m:r>
                        <m:rPr>
                          <m:lit/>
                        </m:rP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DB1005E2-2C50-4A70-825F-389EC5CFF1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6718" y="492126"/>
                <a:ext cx="4935985" cy="461665"/>
              </a:xfrm>
              <a:prstGeom prst="rect">
                <a:avLst/>
              </a:prstGeom>
              <a:blipFill>
                <a:blip r:embed="rId2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图片 21">
            <a:extLst>
              <a:ext uri="{FF2B5EF4-FFF2-40B4-BE49-F238E27FC236}">
                <a16:creationId xmlns:a16="http://schemas.microsoft.com/office/drawing/2014/main" id="{6B4F2CA9-3115-40FB-9DEB-0F55AA6375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922" y="1510019"/>
            <a:ext cx="4975538" cy="2999957"/>
          </a:xfrm>
          <a:prstGeom prst="rect">
            <a:avLst/>
          </a:prstGeom>
        </p:spPr>
      </p:pic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DD7CEDEB-2795-4A2D-9A29-02EBCFF71DDE}"/>
              </a:ext>
            </a:extLst>
          </p:cNvPr>
          <p:cNvGraphicFramePr>
            <a:graphicFrameLocks noGrp="1"/>
          </p:cNvGraphicFramePr>
          <p:nvPr/>
        </p:nvGraphicFramePr>
        <p:xfrm>
          <a:off x="4893102" y="1493079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LCA(0)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0FD58EB3-3081-43ED-8247-0EB782D6BBB0}"/>
              </a:ext>
            </a:extLst>
          </p:cNvPr>
          <p:cNvGraphicFramePr>
            <a:graphicFrameLocks noGrp="1"/>
          </p:cNvGraphicFramePr>
          <p:nvPr/>
        </p:nvGraphicFramePr>
        <p:xfrm>
          <a:off x="4893101" y="1858839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LCA(6)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DC8AF434-6278-45F8-9AD2-51236AC16D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162941"/>
              </p:ext>
            </p:extLst>
          </p:nvPr>
        </p:nvGraphicFramePr>
        <p:xfrm>
          <a:off x="4893101" y="2224599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4F652D56-6742-4DF9-97FA-246DCD9F2980}"/>
              </a:ext>
            </a:extLst>
          </p:cNvPr>
          <p:cNvGraphicFramePr>
            <a:graphicFrameLocks noGrp="1"/>
          </p:cNvGraphicFramePr>
          <p:nvPr/>
        </p:nvGraphicFramePr>
        <p:xfrm>
          <a:off x="4893101" y="2590359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cxnSp>
        <p:nvCxnSpPr>
          <p:cNvPr id="12" name="连接符: 曲线 11">
            <a:extLst>
              <a:ext uri="{FF2B5EF4-FFF2-40B4-BE49-F238E27FC236}">
                <a16:creationId xmlns:a16="http://schemas.microsoft.com/office/drawing/2014/main" id="{1F8DE4B0-579F-407C-BDF3-313C44A6F8BD}"/>
              </a:ext>
            </a:extLst>
          </p:cNvPr>
          <p:cNvCxnSpPr>
            <a:stCxn id="7" idx="7"/>
            <a:endCxn id="7" idx="1"/>
          </p:cNvCxnSpPr>
          <p:nvPr/>
        </p:nvCxnSpPr>
        <p:spPr>
          <a:xfrm rot="16200000" flipV="1">
            <a:off x="2248250" y="1237151"/>
            <a:ext cx="12700" cy="272868"/>
          </a:xfrm>
          <a:prstGeom prst="curvedConnector3">
            <a:avLst>
              <a:gd name="adj1" fmla="val 224498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1ADD169C-54E3-4670-A49B-ABF96D198534}"/>
              </a:ext>
            </a:extLst>
          </p:cNvPr>
          <p:cNvGraphicFramePr>
            <a:graphicFrameLocks noGrp="1"/>
          </p:cNvGraphicFramePr>
          <p:nvPr/>
        </p:nvGraphicFramePr>
        <p:xfrm>
          <a:off x="4901114" y="4086558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1 2 3 4 5</a:t>
                      </a:r>
                      <a:endParaRPr lang="zh-CN" altLang="en-US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graphicFrame>
        <p:nvGraphicFramePr>
          <p:cNvPr id="16" name="表格 15">
            <a:extLst>
              <a:ext uri="{FF2B5EF4-FFF2-40B4-BE49-F238E27FC236}">
                <a16:creationId xmlns:a16="http://schemas.microsoft.com/office/drawing/2014/main" id="{AD95A1D7-FC3A-40B4-81BA-93755E98C9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851029"/>
              </p:ext>
            </p:extLst>
          </p:nvPr>
        </p:nvGraphicFramePr>
        <p:xfrm>
          <a:off x="4901113" y="4452318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6 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7 8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graphicFrame>
        <p:nvGraphicFramePr>
          <p:cNvPr id="18" name="表格 17">
            <a:extLst>
              <a:ext uri="{FF2B5EF4-FFF2-40B4-BE49-F238E27FC236}">
                <a16:creationId xmlns:a16="http://schemas.microsoft.com/office/drawing/2014/main" id="{A2E04867-A6C0-4699-9C66-8CC85B4518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29552"/>
              </p:ext>
            </p:extLst>
          </p:nvPr>
        </p:nvGraphicFramePr>
        <p:xfrm>
          <a:off x="4901113" y="4818078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graphicFrame>
        <p:nvGraphicFramePr>
          <p:cNvPr id="20" name="表格 19">
            <a:extLst>
              <a:ext uri="{FF2B5EF4-FFF2-40B4-BE49-F238E27FC236}">
                <a16:creationId xmlns:a16="http://schemas.microsoft.com/office/drawing/2014/main" id="{B564DD25-D4A2-4324-BDC6-FAD6BD87C84A}"/>
              </a:ext>
            </a:extLst>
          </p:cNvPr>
          <p:cNvGraphicFramePr>
            <a:graphicFrameLocks noGrp="1"/>
          </p:cNvGraphicFramePr>
          <p:nvPr/>
        </p:nvGraphicFramePr>
        <p:xfrm>
          <a:off x="4901113" y="5173382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sp>
        <p:nvSpPr>
          <p:cNvPr id="23" name="标注: 线形 22">
            <a:extLst>
              <a:ext uri="{FF2B5EF4-FFF2-40B4-BE49-F238E27FC236}">
                <a16:creationId xmlns:a16="http://schemas.microsoft.com/office/drawing/2014/main" id="{94E8BE0B-8201-41A1-8517-0752927B5848}"/>
              </a:ext>
            </a:extLst>
          </p:cNvPr>
          <p:cNvSpPr/>
          <p:nvPr/>
        </p:nvSpPr>
        <p:spPr>
          <a:xfrm>
            <a:off x="6286521" y="4140374"/>
            <a:ext cx="323488" cy="258128"/>
          </a:xfrm>
          <a:prstGeom prst="borderCallout1">
            <a:avLst>
              <a:gd name="adj1" fmla="val 18750"/>
              <a:gd name="adj2" fmla="val -8333"/>
              <a:gd name="adj3" fmla="val 54033"/>
              <a:gd name="adj4" fmla="val -3216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连接符: 曲线 3">
            <a:extLst>
              <a:ext uri="{FF2B5EF4-FFF2-40B4-BE49-F238E27FC236}">
                <a16:creationId xmlns:a16="http://schemas.microsoft.com/office/drawing/2014/main" id="{379572E9-7FAF-4AC4-AD5A-1DF2D8D5BE18}"/>
              </a:ext>
            </a:extLst>
          </p:cNvPr>
          <p:cNvCxnSpPr>
            <a:cxnSpLocks/>
            <a:stCxn id="9" idx="1"/>
            <a:endCxn id="7" idx="2"/>
          </p:cNvCxnSpPr>
          <p:nvPr/>
        </p:nvCxnSpPr>
        <p:spPr>
          <a:xfrm rot="5400000" flipH="1" flipV="1">
            <a:off x="1338045" y="1647626"/>
            <a:ext cx="854865" cy="579652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连接符: 曲线 28">
            <a:extLst>
              <a:ext uri="{FF2B5EF4-FFF2-40B4-BE49-F238E27FC236}">
                <a16:creationId xmlns:a16="http://schemas.microsoft.com/office/drawing/2014/main" id="{48FBEFB6-645C-458C-8252-345E02E74428}"/>
              </a:ext>
            </a:extLst>
          </p:cNvPr>
          <p:cNvCxnSpPr>
            <a:stCxn id="13" idx="1"/>
            <a:endCxn id="9" idx="2"/>
          </p:cNvCxnSpPr>
          <p:nvPr/>
        </p:nvCxnSpPr>
        <p:spPr>
          <a:xfrm rot="5400000" flipH="1" flipV="1">
            <a:off x="760603" y="2696250"/>
            <a:ext cx="853467" cy="463604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连接符: 曲线 23">
            <a:extLst>
              <a:ext uri="{FF2B5EF4-FFF2-40B4-BE49-F238E27FC236}">
                <a16:creationId xmlns:a16="http://schemas.microsoft.com/office/drawing/2014/main" id="{86F5FFBF-A7C6-4F5C-8F01-F0E1564459DC}"/>
              </a:ext>
            </a:extLst>
          </p:cNvPr>
          <p:cNvCxnSpPr>
            <a:cxnSpLocks/>
            <a:stCxn id="15" idx="7"/>
            <a:endCxn id="9" idx="6"/>
          </p:cNvCxnSpPr>
          <p:nvPr/>
        </p:nvCxnSpPr>
        <p:spPr>
          <a:xfrm rot="16200000" flipV="1">
            <a:off x="1668125" y="2638226"/>
            <a:ext cx="853467" cy="579652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连接符: 曲线 29">
            <a:extLst>
              <a:ext uri="{FF2B5EF4-FFF2-40B4-BE49-F238E27FC236}">
                <a16:creationId xmlns:a16="http://schemas.microsoft.com/office/drawing/2014/main" id="{20F34A5A-0158-45AE-9ECF-7F1E187659F2}"/>
              </a:ext>
            </a:extLst>
          </p:cNvPr>
          <p:cNvCxnSpPr>
            <a:cxnSpLocks/>
            <a:stCxn id="17" idx="1"/>
            <a:endCxn id="15" idx="2"/>
          </p:cNvCxnSpPr>
          <p:nvPr/>
        </p:nvCxnSpPr>
        <p:spPr>
          <a:xfrm rot="5400000" flipH="1" flipV="1">
            <a:off x="1391873" y="3825268"/>
            <a:ext cx="997478" cy="329381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连接符: 曲线 32">
            <a:extLst>
              <a:ext uri="{FF2B5EF4-FFF2-40B4-BE49-F238E27FC236}">
                <a16:creationId xmlns:a16="http://schemas.microsoft.com/office/drawing/2014/main" id="{069FB5FF-6F50-468E-B6D4-205F2F87A412}"/>
              </a:ext>
            </a:extLst>
          </p:cNvPr>
          <p:cNvCxnSpPr>
            <a:cxnSpLocks/>
            <a:stCxn id="19" idx="7"/>
            <a:endCxn id="15" idx="6"/>
          </p:cNvCxnSpPr>
          <p:nvPr/>
        </p:nvCxnSpPr>
        <p:spPr>
          <a:xfrm rot="16200000" flipV="1">
            <a:off x="2158881" y="3773535"/>
            <a:ext cx="997478" cy="432846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>
            <a:extLst>
              <a:ext uri="{FF2B5EF4-FFF2-40B4-BE49-F238E27FC236}">
                <a16:creationId xmlns:a16="http://schemas.microsoft.com/office/drawing/2014/main" id="{D20ECF92-F703-4B75-A63E-1E5A8712FAB0}"/>
              </a:ext>
            </a:extLst>
          </p:cNvPr>
          <p:cNvSpPr txBox="1"/>
          <p:nvPr/>
        </p:nvSpPr>
        <p:spPr>
          <a:xfrm>
            <a:off x="7279689" y="4754195"/>
            <a:ext cx="36487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LCA(2,5) = find-set(2).ancestor = 1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LCA(4,5) = find-set(4).ancestor = 3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LCA(3,7) = find-set(3).ancestor = 0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LCA(6,7) = find-set(7).ancestor = 6</a:t>
            </a:r>
          </a:p>
        </p:txBody>
      </p:sp>
      <p:cxnSp>
        <p:nvCxnSpPr>
          <p:cNvPr id="10" name="连接符: 曲线 9">
            <a:extLst>
              <a:ext uri="{FF2B5EF4-FFF2-40B4-BE49-F238E27FC236}">
                <a16:creationId xmlns:a16="http://schemas.microsoft.com/office/drawing/2014/main" id="{5E7E43B0-1431-4DCD-8CDC-43496F0A8DDF}"/>
              </a:ext>
            </a:extLst>
          </p:cNvPr>
          <p:cNvCxnSpPr>
            <a:stCxn id="11" idx="7"/>
            <a:endCxn id="11" idx="1"/>
          </p:cNvCxnSpPr>
          <p:nvPr/>
        </p:nvCxnSpPr>
        <p:spPr>
          <a:xfrm rot="16200000" flipV="1">
            <a:off x="2987880" y="2228450"/>
            <a:ext cx="12700" cy="272868"/>
          </a:xfrm>
          <a:prstGeom prst="curvedConnector3">
            <a:avLst>
              <a:gd name="adj1" fmla="val 224498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标注: 线形 25">
            <a:extLst>
              <a:ext uri="{FF2B5EF4-FFF2-40B4-BE49-F238E27FC236}">
                <a16:creationId xmlns:a16="http://schemas.microsoft.com/office/drawing/2014/main" id="{CF5201BE-C377-47A9-B3AC-C226B2A08E80}"/>
              </a:ext>
            </a:extLst>
          </p:cNvPr>
          <p:cNvSpPr/>
          <p:nvPr/>
        </p:nvSpPr>
        <p:spPr>
          <a:xfrm>
            <a:off x="6286521" y="4509976"/>
            <a:ext cx="323488" cy="258128"/>
          </a:xfrm>
          <a:prstGeom prst="borderCallout1">
            <a:avLst>
              <a:gd name="adj1" fmla="val 18750"/>
              <a:gd name="adj2" fmla="val -8333"/>
              <a:gd name="adj3" fmla="val 54033"/>
              <a:gd name="adj4" fmla="val -3216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连接符: 曲线 31">
            <a:extLst>
              <a:ext uri="{FF2B5EF4-FFF2-40B4-BE49-F238E27FC236}">
                <a16:creationId xmlns:a16="http://schemas.microsoft.com/office/drawing/2014/main" id="{ACF81B3A-7176-4404-9BFE-6FCFC84A4F3D}"/>
              </a:ext>
            </a:extLst>
          </p:cNvPr>
          <p:cNvCxnSpPr>
            <a:cxnSpLocks/>
            <a:stCxn id="46" idx="2"/>
            <a:endCxn id="11" idx="2"/>
          </p:cNvCxnSpPr>
          <p:nvPr/>
        </p:nvCxnSpPr>
        <p:spPr>
          <a:xfrm rot="10800000">
            <a:off x="2794934" y="2501319"/>
            <a:ext cx="87271" cy="989901"/>
          </a:xfrm>
          <a:prstGeom prst="curvedConnector3">
            <a:avLst>
              <a:gd name="adj1" fmla="val 361943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连接符: 曲线 37">
            <a:extLst>
              <a:ext uri="{FF2B5EF4-FFF2-40B4-BE49-F238E27FC236}">
                <a16:creationId xmlns:a16="http://schemas.microsoft.com/office/drawing/2014/main" id="{2A7DA293-13A2-4179-BB39-A58ABAA4869D}"/>
              </a:ext>
            </a:extLst>
          </p:cNvPr>
          <p:cNvCxnSpPr>
            <a:cxnSpLocks/>
            <a:stCxn id="21" idx="7"/>
            <a:endCxn id="11" idx="6"/>
          </p:cNvCxnSpPr>
          <p:nvPr/>
        </p:nvCxnSpPr>
        <p:spPr>
          <a:xfrm rot="16200000" flipV="1">
            <a:off x="3232087" y="2450059"/>
            <a:ext cx="853467" cy="955985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026B1AE4-7C01-4AC1-9889-8A8442466669}"/>
                  </a:ext>
                </a:extLst>
              </p:cNvPr>
              <p:cNvSpPr txBox="1"/>
              <p:nvPr/>
            </p:nvSpPr>
            <p:spPr>
              <a:xfrm>
                <a:off x="1245339" y="5478452"/>
                <a:ext cx="22355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6,7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7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𝑣𝑖𝑠𝑖𝑡𝑒𝑑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026B1AE4-7C01-4AC1-9889-8A84424666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339" y="5478452"/>
                <a:ext cx="2235548" cy="276999"/>
              </a:xfrm>
              <a:prstGeom prst="rect">
                <a:avLst/>
              </a:prstGeom>
              <a:blipFill>
                <a:blip r:embed="rId4"/>
                <a:stretch>
                  <a:fillRect r="-1907" b="-88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77802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>
            <a:extLst>
              <a:ext uri="{FF2B5EF4-FFF2-40B4-BE49-F238E27FC236}">
                <a16:creationId xmlns:a16="http://schemas.microsoft.com/office/drawing/2014/main" id="{06C2379C-80E3-4FD7-970E-B392FEEFBE76}"/>
              </a:ext>
            </a:extLst>
          </p:cNvPr>
          <p:cNvSpPr/>
          <p:nvPr/>
        </p:nvSpPr>
        <p:spPr>
          <a:xfrm>
            <a:off x="2055303" y="1317072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0</a:t>
            </a:r>
            <a:endParaRPr lang="zh-CN" altLang="en-US" dirty="0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FE578AC0-CAA8-4254-994D-636A64061373}"/>
              </a:ext>
            </a:extLst>
          </p:cNvPr>
          <p:cNvSpPr/>
          <p:nvPr/>
        </p:nvSpPr>
        <p:spPr>
          <a:xfrm>
            <a:off x="1419138" y="2308371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52BE786F-F686-4DA9-BF14-A0878254FC87}"/>
              </a:ext>
            </a:extLst>
          </p:cNvPr>
          <p:cNvSpPr/>
          <p:nvPr/>
        </p:nvSpPr>
        <p:spPr>
          <a:xfrm>
            <a:off x="2794933" y="2308371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1DAEFCBA-A1AB-44D4-88F7-846AC87B0F29}"/>
              </a:ext>
            </a:extLst>
          </p:cNvPr>
          <p:cNvSpPr/>
          <p:nvPr/>
        </p:nvSpPr>
        <p:spPr>
          <a:xfrm>
            <a:off x="899021" y="3298272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673B9233-0CB0-4347-8754-190589EC5C20}"/>
              </a:ext>
            </a:extLst>
          </p:cNvPr>
          <p:cNvSpPr/>
          <p:nvPr/>
        </p:nvSpPr>
        <p:spPr>
          <a:xfrm>
            <a:off x="2055303" y="3298272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E3922785-36A6-4A1B-B310-9934571422D5}"/>
              </a:ext>
            </a:extLst>
          </p:cNvPr>
          <p:cNvSpPr/>
          <p:nvPr/>
        </p:nvSpPr>
        <p:spPr>
          <a:xfrm>
            <a:off x="1669409" y="4432184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67896346-15EF-4F77-BCC6-694BBC29C31D}"/>
              </a:ext>
            </a:extLst>
          </p:cNvPr>
          <p:cNvSpPr/>
          <p:nvPr/>
        </p:nvSpPr>
        <p:spPr>
          <a:xfrm>
            <a:off x="2544662" y="4432184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95AE892B-8FB3-4C28-86A7-623D780C42DC}"/>
              </a:ext>
            </a:extLst>
          </p:cNvPr>
          <p:cNvSpPr/>
          <p:nvPr/>
        </p:nvSpPr>
        <p:spPr>
          <a:xfrm>
            <a:off x="3807431" y="3298272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8</a:t>
            </a:r>
            <a:endParaRPr lang="zh-CN" altLang="en-US" dirty="0"/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4D80B4C6-D0BE-44F9-8B63-BA7B6DC3B7EF}"/>
              </a:ext>
            </a:extLst>
          </p:cNvPr>
          <p:cNvCxnSpPr>
            <a:stCxn id="7" idx="3"/>
            <a:endCxn id="9" idx="0"/>
          </p:cNvCxnSpPr>
          <p:nvPr/>
        </p:nvCxnSpPr>
        <p:spPr>
          <a:xfrm flipH="1">
            <a:off x="1612085" y="1646453"/>
            <a:ext cx="499731" cy="661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26D1E464-01E2-49F8-8CEF-62CD284E1AC6}"/>
              </a:ext>
            </a:extLst>
          </p:cNvPr>
          <p:cNvCxnSpPr>
            <a:stCxn id="7" idx="5"/>
            <a:endCxn id="11" idx="0"/>
          </p:cNvCxnSpPr>
          <p:nvPr/>
        </p:nvCxnSpPr>
        <p:spPr>
          <a:xfrm>
            <a:off x="2384684" y="1646453"/>
            <a:ext cx="603196" cy="661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64F9B5F3-B070-4195-87E8-7FA79D67B1E8}"/>
              </a:ext>
            </a:extLst>
          </p:cNvPr>
          <p:cNvCxnSpPr>
            <a:cxnSpLocks/>
            <a:stCxn id="9" idx="3"/>
            <a:endCxn id="13" idx="0"/>
          </p:cNvCxnSpPr>
          <p:nvPr/>
        </p:nvCxnSpPr>
        <p:spPr>
          <a:xfrm flipH="1">
            <a:off x="1091968" y="2637752"/>
            <a:ext cx="383683" cy="6605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210AF077-E25D-4B32-B520-C195B2DF6888}"/>
              </a:ext>
            </a:extLst>
          </p:cNvPr>
          <p:cNvCxnSpPr>
            <a:cxnSpLocks/>
            <a:stCxn id="9" idx="5"/>
            <a:endCxn id="15" idx="0"/>
          </p:cNvCxnSpPr>
          <p:nvPr/>
        </p:nvCxnSpPr>
        <p:spPr>
          <a:xfrm>
            <a:off x="1748519" y="2637752"/>
            <a:ext cx="499731" cy="6605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4899C430-C191-46DB-B22F-13DF1D8FAFFF}"/>
              </a:ext>
            </a:extLst>
          </p:cNvPr>
          <p:cNvCxnSpPr>
            <a:cxnSpLocks/>
            <a:stCxn id="15" idx="3"/>
            <a:endCxn id="17" idx="0"/>
          </p:cNvCxnSpPr>
          <p:nvPr/>
        </p:nvCxnSpPr>
        <p:spPr>
          <a:xfrm flipH="1">
            <a:off x="1862356" y="3627653"/>
            <a:ext cx="249460" cy="80453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9BB67C5B-E7D1-472D-969C-1790543063E6}"/>
              </a:ext>
            </a:extLst>
          </p:cNvPr>
          <p:cNvCxnSpPr>
            <a:cxnSpLocks/>
            <a:stCxn id="15" idx="5"/>
            <a:endCxn id="19" idx="0"/>
          </p:cNvCxnSpPr>
          <p:nvPr/>
        </p:nvCxnSpPr>
        <p:spPr>
          <a:xfrm>
            <a:off x="2384684" y="3627653"/>
            <a:ext cx="352925" cy="80453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816D01D4-45A6-4CFE-ACC0-09539A4F400B}"/>
              </a:ext>
            </a:extLst>
          </p:cNvPr>
          <p:cNvCxnSpPr>
            <a:cxnSpLocks/>
            <a:stCxn id="11" idx="5"/>
            <a:endCxn id="21" idx="0"/>
          </p:cNvCxnSpPr>
          <p:nvPr/>
        </p:nvCxnSpPr>
        <p:spPr>
          <a:xfrm>
            <a:off x="3124314" y="2637752"/>
            <a:ext cx="876064" cy="6605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椭圆 45">
            <a:extLst>
              <a:ext uri="{FF2B5EF4-FFF2-40B4-BE49-F238E27FC236}">
                <a16:creationId xmlns:a16="http://schemas.microsoft.com/office/drawing/2014/main" id="{923A7170-D2E4-471E-A450-3DC043540961}"/>
              </a:ext>
            </a:extLst>
          </p:cNvPr>
          <p:cNvSpPr/>
          <p:nvPr/>
        </p:nvSpPr>
        <p:spPr>
          <a:xfrm>
            <a:off x="2882204" y="3298272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7</a:t>
            </a:r>
            <a:endParaRPr lang="zh-CN" altLang="en-US" dirty="0"/>
          </a:p>
        </p:txBody>
      </p: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DAEEE762-DD37-4506-8B81-29D8DA710C5C}"/>
              </a:ext>
            </a:extLst>
          </p:cNvPr>
          <p:cNvCxnSpPr>
            <a:cxnSpLocks/>
            <a:stCxn id="11" idx="3"/>
            <a:endCxn id="46" idx="0"/>
          </p:cNvCxnSpPr>
          <p:nvPr/>
        </p:nvCxnSpPr>
        <p:spPr>
          <a:xfrm>
            <a:off x="2851446" y="2637752"/>
            <a:ext cx="223705" cy="6605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DB1005E2-2C50-4A70-825F-389EC5CFF1F5}"/>
                  </a:ext>
                </a:extLst>
              </p:cNvPr>
              <p:cNvSpPr txBox="1"/>
              <p:nvPr/>
            </p:nvSpPr>
            <p:spPr>
              <a:xfrm>
                <a:off x="6406718" y="492126"/>
                <a:ext cx="49359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lit/>
                        </m:rP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{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2,5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4,5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3,7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6,7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,(0,8)</m:t>
                      </m:r>
                      <m:r>
                        <m:rPr>
                          <m:lit/>
                        </m:rP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DB1005E2-2C50-4A70-825F-389EC5CFF1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6718" y="492126"/>
                <a:ext cx="4935985" cy="461665"/>
              </a:xfrm>
              <a:prstGeom prst="rect">
                <a:avLst/>
              </a:prstGeom>
              <a:blipFill>
                <a:blip r:embed="rId2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图片 21">
            <a:extLst>
              <a:ext uri="{FF2B5EF4-FFF2-40B4-BE49-F238E27FC236}">
                <a16:creationId xmlns:a16="http://schemas.microsoft.com/office/drawing/2014/main" id="{6B4F2CA9-3115-40FB-9DEB-0F55AA6375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922" y="1510019"/>
            <a:ext cx="4975538" cy="2999957"/>
          </a:xfrm>
          <a:prstGeom prst="rect">
            <a:avLst/>
          </a:prstGeom>
        </p:spPr>
      </p:pic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DD7CEDEB-2795-4A2D-9A29-02EBCFF71DDE}"/>
              </a:ext>
            </a:extLst>
          </p:cNvPr>
          <p:cNvGraphicFramePr>
            <a:graphicFrameLocks noGrp="1"/>
          </p:cNvGraphicFramePr>
          <p:nvPr/>
        </p:nvGraphicFramePr>
        <p:xfrm>
          <a:off x="4893102" y="1493079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LCA(0)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0FD58EB3-3081-43ED-8247-0EB782D6BB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206862"/>
              </p:ext>
            </p:extLst>
          </p:nvPr>
        </p:nvGraphicFramePr>
        <p:xfrm>
          <a:off x="4893101" y="1858839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DC8AF434-6278-45F8-9AD2-51236AC16D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796633"/>
              </p:ext>
            </p:extLst>
          </p:nvPr>
        </p:nvGraphicFramePr>
        <p:xfrm>
          <a:off x="4893101" y="2224599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4F652D56-6742-4DF9-97FA-246DCD9F2980}"/>
              </a:ext>
            </a:extLst>
          </p:cNvPr>
          <p:cNvGraphicFramePr>
            <a:graphicFrameLocks noGrp="1"/>
          </p:cNvGraphicFramePr>
          <p:nvPr/>
        </p:nvGraphicFramePr>
        <p:xfrm>
          <a:off x="4893101" y="2590359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cxnSp>
        <p:nvCxnSpPr>
          <p:cNvPr id="12" name="连接符: 曲线 11">
            <a:extLst>
              <a:ext uri="{FF2B5EF4-FFF2-40B4-BE49-F238E27FC236}">
                <a16:creationId xmlns:a16="http://schemas.microsoft.com/office/drawing/2014/main" id="{1F8DE4B0-579F-407C-BDF3-313C44A6F8BD}"/>
              </a:ext>
            </a:extLst>
          </p:cNvPr>
          <p:cNvCxnSpPr>
            <a:stCxn id="7" idx="7"/>
            <a:endCxn id="7" idx="1"/>
          </p:cNvCxnSpPr>
          <p:nvPr/>
        </p:nvCxnSpPr>
        <p:spPr>
          <a:xfrm rot="16200000" flipV="1">
            <a:off x="2248250" y="1237151"/>
            <a:ext cx="12700" cy="272868"/>
          </a:xfrm>
          <a:prstGeom prst="curvedConnector3">
            <a:avLst>
              <a:gd name="adj1" fmla="val 224498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1ADD169C-54E3-4670-A49B-ABF96D1985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951234"/>
              </p:ext>
            </p:extLst>
          </p:nvPr>
        </p:nvGraphicFramePr>
        <p:xfrm>
          <a:off x="4464815" y="4305817"/>
          <a:ext cx="1697793" cy="365760"/>
        </p:xfrm>
        <a:graphic>
          <a:graphicData uri="http://schemas.openxmlformats.org/drawingml/2006/table">
            <a:tbl>
              <a:tblPr/>
              <a:tblGrid>
                <a:gridCol w="1697793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1 2 3 4 5 6 7 8</a:t>
                      </a:r>
                      <a:endParaRPr lang="zh-CN" altLang="en-US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sp>
        <p:nvSpPr>
          <p:cNvPr id="23" name="标注: 线形 22">
            <a:extLst>
              <a:ext uri="{FF2B5EF4-FFF2-40B4-BE49-F238E27FC236}">
                <a16:creationId xmlns:a16="http://schemas.microsoft.com/office/drawing/2014/main" id="{94E8BE0B-8201-41A1-8517-0752927B5848}"/>
              </a:ext>
            </a:extLst>
          </p:cNvPr>
          <p:cNvSpPr/>
          <p:nvPr/>
        </p:nvSpPr>
        <p:spPr>
          <a:xfrm>
            <a:off x="6266108" y="4359633"/>
            <a:ext cx="323488" cy="258128"/>
          </a:xfrm>
          <a:prstGeom prst="borderCallout1">
            <a:avLst>
              <a:gd name="adj1" fmla="val 18750"/>
              <a:gd name="adj2" fmla="val -8333"/>
              <a:gd name="adj3" fmla="val 54033"/>
              <a:gd name="adj4" fmla="val -3216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连接符: 曲线 3">
            <a:extLst>
              <a:ext uri="{FF2B5EF4-FFF2-40B4-BE49-F238E27FC236}">
                <a16:creationId xmlns:a16="http://schemas.microsoft.com/office/drawing/2014/main" id="{379572E9-7FAF-4AC4-AD5A-1DF2D8D5BE18}"/>
              </a:ext>
            </a:extLst>
          </p:cNvPr>
          <p:cNvCxnSpPr>
            <a:cxnSpLocks/>
            <a:stCxn id="9" idx="1"/>
            <a:endCxn id="7" idx="2"/>
          </p:cNvCxnSpPr>
          <p:nvPr/>
        </p:nvCxnSpPr>
        <p:spPr>
          <a:xfrm rot="5400000" flipH="1" flipV="1">
            <a:off x="1338045" y="1647626"/>
            <a:ext cx="854865" cy="579652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连接符: 曲线 28">
            <a:extLst>
              <a:ext uri="{FF2B5EF4-FFF2-40B4-BE49-F238E27FC236}">
                <a16:creationId xmlns:a16="http://schemas.microsoft.com/office/drawing/2014/main" id="{48FBEFB6-645C-458C-8252-345E02E74428}"/>
              </a:ext>
            </a:extLst>
          </p:cNvPr>
          <p:cNvCxnSpPr>
            <a:stCxn id="13" idx="1"/>
            <a:endCxn id="9" idx="2"/>
          </p:cNvCxnSpPr>
          <p:nvPr/>
        </p:nvCxnSpPr>
        <p:spPr>
          <a:xfrm rot="5400000" flipH="1" flipV="1">
            <a:off x="760603" y="2696250"/>
            <a:ext cx="853467" cy="463604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连接符: 曲线 23">
            <a:extLst>
              <a:ext uri="{FF2B5EF4-FFF2-40B4-BE49-F238E27FC236}">
                <a16:creationId xmlns:a16="http://schemas.microsoft.com/office/drawing/2014/main" id="{86F5FFBF-A7C6-4F5C-8F01-F0E1564459DC}"/>
              </a:ext>
            </a:extLst>
          </p:cNvPr>
          <p:cNvCxnSpPr>
            <a:cxnSpLocks/>
            <a:stCxn id="15" idx="7"/>
            <a:endCxn id="9" idx="6"/>
          </p:cNvCxnSpPr>
          <p:nvPr/>
        </p:nvCxnSpPr>
        <p:spPr>
          <a:xfrm rot="16200000" flipV="1">
            <a:off x="1668125" y="2638226"/>
            <a:ext cx="853467" cy="579652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连接符: 曲线 29">
            <a:extLst>
              <a:ext uri="{FF2B5EF4-FFF2-40B4-BE49-F238E27FC236}">
                <a16:creationId xmlns:a16="http://schemas.microsoft.com/office/drawing/2014/main" id="{20F34A5A-0158-45AE-9ECF-7F1E187659F2}"/>
              </a:ext>
            </a:extLst>
          </p:cNvPr>
          <p:cNvCxnSpPr>
            <a:cxnSpLocks/>
            <a:stCxn id="17" idx="1"/>
            <a:endCxn id="15" idx="2"/>
          </p:cNvCxnSpPr>
          <p:nvPr/>
        </p:nvCxnSpPr>
        <p:spPr>
          <a:xfrm rot="5400000" flipH="1" flipV="1">
            <a:off x="1391873" y="3825268"/>
            <a:ext cx="997478" cy="329381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连接符: 曲线 32">
            <a:extLst>
              <a:ext uri="{FF2B5EF4-FFF2-40B4-BE49-F238E27FC236}">
                <a16:creationId xmlns:a16="http://schemas.microsoft.com/office/drawing/2014/main" id="{069FB5FF-6F50-468E-B6D4-205F2F87A412}"/>
              </a:ext>
            </a:extLst>
          </p:cNvPr>
          <p:cNvCxnSpPr>
            <a:cxnSpLocks/>
            <a:stCxn id="19" idx="7"/>
            <a:endCxn id="15" idx="6"/>
          </p:cNvCxnSpPr>
          <p:nvPr/>
        </p:nvCxnSpPr>
        <p:spPr>
          <a:xfrm rot="16200000" flipV="1">
            <a:off x="2158881" y="3773535"/>
            <a:ext cx="997478" cy="432846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>
            <a:extLst>
              <a:ext uri="{FF2B5EF4-FFF2-40B4-BE49-F238E27FC236}">
                <a16:creationId xmlns:a16="http://schemas.microsoft.com/office/drawing/2014/main" id="{D20ECF92-F703-4B75-A63E-1E5A8712FAB0}"/>
              </a:ext>
            </a:extLst>
          </p:cNvPr>
          <p:cNvSpPr txBox="1"/>
          <p:nvPr/>
        </p:nvSpPr>
        <p:spPr>
          <a:xfrm>
            <a:off x="7279689" y="4754195"/>
            <a:ext cx="36487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LCA(2,5) = find-set(2).ancestor = 1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LCA(4,5) = find-set(4).ancestor = 3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LCA(3,7) = find-set(3).ancestor = 0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LCA(6,7) = find-set(7).ancestor = 6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LCA(0,8) = find-set(8).ancestor = 0</a:t>
            </a:r>
          </a:p>
        </p:txBody>
      </p:sp>
      <p:cxnSp>
        <p:nvCxnSpPr>
          <p:cNvPr id="10" name="连接符: 曲线 9">
            <a:extLst>
              <a:ext uri="{FF2B5EF4-FFF2-40B4-BE49-F238E27FC236}">
                <a16:creationId xmlns:a16="http://schemas.microsoft.com/office/drawing/2014/main" id="{5E7E43B0-1431-4DCD-8CDC-43496F0A8DDF}"/>
              </a:ext>
            </a:extLst>
          </p:cNvPr>
          <p:cNvCxnSpPr>
            <a:cxnSpLocks/>
            <a:stCxn id="11" idx="7"/>
            <a:endCxn id="7" idx="6"/>
          </p:cNvCxnSpPr>
          <p:nvPr/>
        </p:nvCxnSpPr>
        <p:spPr>
          <a:xfrm rot="16200000" flipV="1">
            <a:off x="2355324" y="1595893"/>
            <a:ext cx="854865" cy="683117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连接符: 曲线 31">
            <a:extLst>
              <a:ext uri="{FF2B5EF4-FFF2-40B4-BE49-F238E27FC236}">
                <a16:creationId xmlns:a16="http://schemas.microsoft.com/office/drawing/2014/main" id="{ACF81B3A-7176-4404-9BFE-6FCFC84A4F3D}"/>
              </a:ext>
            </a:extLst>
          </p:cNvPr>
          <p:cNvCxnSpPr>
            <a:cxnSpLocks/>
            <a:stCxn id="46" idx="2"/>
            <a:endCxn id="11" idx="2"/>
          </p:cNvCxnSpPr>
          <p:nvPr/>
        </p:nvCxnSpPr>
        <p:spPr>
          <a:xfrm rot="10800000">
            <a:off x="2794934" y="2501319"/>
            <a:ext cx="87271" cy="989901"/>
          </a:xfrm>
          <a:prstGeom prst="curvedConnector3">
            <a:avLst>
              <a:gd name="adj1" fmla="val 361943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连接符: 曲线 37">
            <a:extLst>
              <a:ext uri="{FF2B5EF4-FFF2-40B4-BE49-F238E27FC236}">
                <a16:creationId xmlns:a16="http://schemas.microsoft.com/office/drawing/2014/main" id="{2A7DA293-13A2-4179-BB39-A58ABAA4869D}"/>
              </a:ext>
            </a:extLst>
          </p:cNvPr>
          <p:cNvCxnSpPr>
            <a:cxnSpLocks/>
            <a:stCxn id="21" idx="7"/>
            <a:endCxn id="11" idx="6"/>
          </p:cNvCxnSpPr>
          <p:nvPr/>
        </p:nvCxnSpPr>
        <p:spPr>
          <a:xfrm rot="16200000" flipV="1">
            <a:off x="3232087" y="2450059"/>
            <a:ext cx="853467" cy="955985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026B1AE4-7C01-4AC1-9889-8A8442466669}"/>
                  </a:ext>
                </a:extLst>
              </p:cNvPr>
              <p:cNvSpPr txBox="1"/>
              <p:nvPr/>
            </p:nvSpPr>
            <p:spPr>
              <a:xfrm>
                <a:off x="1245339" y="5478452"/>
                <a:ext cx="22355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0,8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8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𝑣𝑖𝑠𝑖𝑡𝑒𝑑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026B1AE4-7C01-4AC1-9889-8A84424666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339" y="5478452"/>
                <a:ext cx="2235548" cy="276999"/>
              </a:xfrm>
              <a:prstGeom prst="rect">
                <a:avLst/>
              </a:prstGeom>
              <a:blipFill>
                <a:blip r:embed="rId4"/>
                <a:stretch>
                  <a:fillRect r="-1907" b="-88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28851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>
            <a:extLst>
              <a:ext uri="{FF2B5EF4-FFF2-40B4-BE49-F238E27FC236}">
                <a16:creationId xmlns:a16="http://schemas.microsoft.com/office/drawing/2014/main" id="{06C2379C-80E3-4FD7-970E-B392FEEFBE76}"/>
              </a:ext>
            </a:extLst>
          </p:cNvPr>
          <p:cNvSpPr/>
          <p:nvPr/>
        </p:nvSpPr>
        <p:spPr>
          <a:xfrm>
            <a:off x="2055303" y="1317072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0</a:t>
            </a:r>
            <a:endParaRPr lang="zh-CN" altLang="en-US" dirty="0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FE578AC0-CAA8-4254-994D-636A64061373}"/>
              </a:ext>
            </a:extLst>
          </p:cNvPr>
          <p:cNvSpPr/>
          <p:nvPr/>
        </p:nvSpPr>
        <p:spPr>
          <a:xfrm>
            <a:off x="1419138" y="2308371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52BE786F-F686-4DA9-BF14-A0878254FC87}"/>
              </a:ext>
            </a:extLst>
          </p:cNvPr>
          <p:cNvSpPr/>
          <p:nvPr/>
        </p:nvSpPr>
        <p:spPr>
          <a:xfrm>
            <a:off x="2794933" y="2308371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1DAEFCBA-A1AB-44D4-88F7-846AC87B0F29}"/>
              </a:ext>
            </a:extLst>
          </p:cNvPr>
          <p:cNvSpPr/>
          <p:nvPr/>
        </p:nvSpPr>
        <p:spPr>
          <a:xfrm>
            <a:off x="899021" y="3298272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673B9233-0CB0-4347-8754-190589EC5C20}"/>
              </a:ext>
            </a:extLst>
          </p:cNvPr>
          <p:cNvSpPr/>
          <p:nvPr/>
        </p:nvSpPr>
        <p:spPr>
          <a:xfrm>
            <a:off x="2055303" y="3298272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E3922785-36A6-4A1B-B310-9934571422D5}"/>
              </a:ext>
            </a:extLst>
          </p:cNvPr>
          <p:cNvSpPr/>
          <p:nvPr/>
        </p:nvSpPr>
        <p:spPr>
          <a:xfrm>
            <a:off x="1669409" y="4432184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67896346-15EF-4F77-BCC6-694BBC29C31D}"/>
              </a:ext>
            </a:extLst>
          </p:cNvPr>
          <p:cNvSpPr/>
          <p:nvPr/>
        </p:nvSpPr>
        <p:spPr>
          <a:xfrm>
            <a:off x="2544662" y="4432184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95AE892B-8FB3-4C28-86A7-623D780C42DC}"/>
              </a:ext>
            </a:extLst>
          </p:cNvPr>
          <p:cNvSpPr/>
          <p:nvPr/>
        </p:nvSpPr>
        <p:spPr>
          <a:xfrm>
            <a:off x="3807431" y="3298272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8</a:t>
            </a:r>
            <a:endParaRPr lang="zh-CN" altLang="en-US" dirty="0"/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4D80B4C6-D0BE-44F9-8B63-BA7B6DC3B7EF}"/>
              </a:ext>
            </a:extLst>
          </p:cNvPr>
          <p:cNvCxnSpPr>
            <a:stCxn id="7" idx="3"/>
            <a:endCxn id="9" idx="0"/>
          </p:cNvCxnSpPr>
          <p:nvPr/>
        </p:nvCxnSpPr>
        <p:spPr>
          <a:xfrm flipH="1">
            <a:off x="1612085" y="1646453"/>
            <a:ext cx="499731" cy="661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26D1E464-01E2-49F8-8CEF-62CD284E1AC6}"/>
              </a:ext>
            </a:extLst>
          </p:cNvPr>
          <p:cNvCxnSpPr>
            <a:stCxn id="7" idx="5"/>
            <a:endCxn id="11" idx="0"/>
          </p:cNvCxnSpPr>
          <p:nvPr/>
        </p:nvCxnSpPr>
        <p:spPr>
          <a:xfrm>
            <a:off x="2384684" y="1646453"/>
            <a:ext cx="603196" cy="661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64F9B5F3-B070-4195-87E8-7FA79D67B1E8}"/>
              </a:ext>
            </a:extLst>
          </p:cNvPr>
          <p:cNvCxnSpPr>
            <a:cxnSpLocks/>
            <a:stCxn id="9" idx="3"/>
            <a:endCxn id="13" idx="0"/>
          </p:cNvCxnSpPr>
          <p:nvPr/>
        </p:nvCxnSpPr>
        <p:spPr>
          <a:xfrm flipH="1">
            <a:off x="1091968" y="2637752"/>
            <a:ext cx="383683" cy="6605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210AF077-E25D-4B32-B520-C195B2DF6888}"/>
              </a:ext>
            </a:extLst>
          </p:cNvPr>
          <p:cNvCxnSpPr>
            <a:cxnSpLocks/>
            <a:stCxn id="9" idx="5"/>
            <a:endCxn id="15" idx="0"/>
          </p:cNvCxnSpPr>
          <p:nvPr/>
        </p:nvCxnSpPr>
        <p:spPr>
          <a:xfrm>
            <a:off x="1748519" y="2637752"/>
            <a:ext cx="499731" cy="6605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4899C430-C191-46DB-B22F-13DF1D8FAFFF}"/>
              </a:ext>
            </a:extLst>
          </p:cNvPr>
          <p:cNvCxnSpPr>
            <a:cxnSpLocks/>
            <a:stCxn id="15" idx="3"/>
            <a:endCxn id="17" idx="0"/>
          </p:cNvCxnSpPr>
          <p:nvPr/>
        </p:nvCxnSpPr>
        <p:spPr>
          <a:xfrm flipH="1">
            <a:off x="1862356" y="3627653"/>
            <a:ext cx="249460" cy="80453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9BB67C5B-E7D1-472D-969C-1790543063E6}"/>
              </a:ext>
            </a:extLst>
          </p:cNvPr>
          <p:cNvCxnSpPr>
            <a:cxnSpLocks/>
            <a:stCxn id="15" idx="5"/>
            <a:endCxn id="19" idx="0"/>
          </p:cNvCxnSpPr>
          <p:nvPr/>
        </p:nvCxnSpPr>
        <p:spPr>
          <a:xfrm>
            <a:off x="2384684" y="3627653"/>
            <a:ext cx="352925" cy="80453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816D01D4-45A6-4CFE-ACC0-09539A4F400B}"/>
              </a:ext>
            </a:extLst>
          </p:cNvPr>
          <p:cNvCxnSpPr>
            <a:cxnSpLocks/>
            <a:stCxn id="11" idx="5"/>
            <a:endCxn id="21" idx="0"/>
          </p:cNvCxnSpPr>
          <p:nvPr/>
        </p:nvCxnSpPr>
        <p:spPr>
          <a:xfrm>
            <a:off x="3124314" y="2637752"/>
            <a:ext cx="876064" cy="6605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椭圆 45">
            <a:extLst>
              <a:ext uri="{FF2B5EF4-FFF2-40B4-BE49-F238E27FC236}">
                <a16:creationId xmlns:a16="http://schemas.microsoft.com/office/drawing/2014/main" id="{923A7170-D2E4-471E-A450-3DC043540961}"/>
              </a:ext>
            </a:extLst>
          </p:cNvPr>
          <p:cNvSpPr/>
          <p:nvPr/>
        </p:nvSpPr>
        <p:spPr>
          <a:xfrm>
            <a:off x="2882204" y="3298272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7</a:t>
            </a:r>
            <a:endParaRPr lang="zh-CN" altLang="en-US" dirty="0"/>
          </a:p>
        </p:txBody>
      </p: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DAEEE762-DD37-4506-8B81-29D8DA710C5C}"/>
              </a:ext>
            </a:extLst>
          </p:cNvPr>
          <p:cNvCxnSpPr>
            <a:cxnSpLocks/>
            <a:stCxn id="11" idx="3"/>
            <a:endCxn id="46" idx="0"/>
          </p:cNvCxnSpPr>
          <p:nvPr/>
        </p:nvCxnSpPr>
        <p:spPr>
          <a:xfrm>
            <a:off x="2851446" y="2637752"/>
            <a:ext cx="223705" cy="6605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DB1005E2-2C50-4A70-825F-389EC5CFF1F5}"/>
                  </a:ext>
                </a:extLst>
              </p:cNvPr>
              <p:cNvSpPr txBox="1"/>
              <p:nvPr/>
            </p:nvSpPr>
            <p:spPr>
              <a:xfrm>
                <a:off x="6406718" y="492126"/>
                <a:ext cx="49359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lit/>
                        </m:rP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{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2,5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4,5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3,7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6,7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,(0,8)</m:t>
                      </m:r>
                      <m:r>
                        <m:rPr>
                          <m:lit/>
                        </m:rP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DB1005E2-2C50-4A70-825F-389EC5CFF1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6718" y="492126"/>
                <a:ext cx="4935985" cy="461665"/>
              </a:xfrm>
              <a:prstGeom prst="rect">
                <a:avLst/>
              </a:prstGeom>
              <a:blipFill>
                <a:blip r:embed="rId3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图片 21">
            <a:extLst>
              <a:ext uri="{FF2B5EF4-FFF2-40B4-BE49-F238E27FC236}">
                <a16:creationId xmlns:a16="http://schemas.microsoft.com/office/drawing/2014/main" id="{6B4F2CA9-3115-40FB-9DEB-0F55AA6375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922" y="1510019"/>
            <a:ext cx="4975538" cy="2999957"/>
          </a:xfrm>
          <a:prstGeom prst="rect">
            <a:avLst/>
          </a:prstGeom>
        </p:spPr>
      </p:pic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DD7CEDEB-2795-4A2D-9A29-02EBCFF71D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957294"/>
              </p:ext>
            </p:extLst>
          </p:nvPr>
        </p:nvGraphicFramePr>
        <p:xfrm>
          <a:off x="4893102" y="1493079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0FD58EB3-3081-43ED-8247-0EB782D6BBB0}"/>
              </a:ext>
            </a:extLst>
          </p:cNvPr>
          <p:cNvGraphicFramePr>
            <a:graphicFrameLocks noGrp="1"/>
          </p:cNvGraphicFramePr>
          <p:nvPr/>
        </p:nvGraphicFramePr>
        <p:xfrm>
          <a:off x="4893101" y="1858839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DC8AF434-6278-45F8-9AD2-51236AC16DD1}"/>
              </a:ext>
            </a:extLst>
          </p:cNvPr>
          <p:cNvGraphicFramePr>
            <a:graphicFrameLocks noGrp="1"/>
          </p:cNvGraphicFramePr>
          <p:nvPr/>
        </p:nvGraphicFramePr>
        <p:xfrm>
          <a:off x="4893101" y="2224599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4F652D56-6742-4DF9-97FA-246DCD9F2980}"/>
              </a:ext>
            </a:extLst>
          </p:cNvPr>
          <p:cNvGraphicFramePr>
            <a:graphicFrameLocks noGrp="1"/>
          </p:cNvGraphicFramePr>
          <p:nvPr/>
        </p:nvGraphicFramePr>
        <p:xfrm>
          <a:off x="4893101" y="2590359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1ADD169C-54E3-4670-A49B-ABF96D198534}"/>
              </a:ext>
            </a:extLst>
          </p:cNvPr>
          <p:cNvGraphicFramePr>
            <a:graphicFrameLocks noGrp="1"/>
          </p:cNvGraphicFramePr>
          <p:nvPr/>
        </p:nvGraphicFramePr>
        <p:xfrm>
          <a:off x="4464815" y="4305817"/>
          <a:ext cx="1697793" cy="365760"/>
        </p:xfrm>
        <a:graphic>
          <a:graphicData uri="http://schemas.openxmlformats.org/drawingml/2006/table">
            <a:tbl>
              <a:tblPr/>
              <a:tblGrid>
                <a:gridCol w="1697793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1 2 3 4 5 6 7 8</a:t>
                      </a:r>
                      <a:endParaRPr lang="zh-CN" altLang="en-US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sp>
        <p:nvSpPr>
          <p:cNvPr id="23" name="标注: 线形 22">
            <a:extLst>
              <a:ext uri="{FF2B5EF4-FFF2-40B4-BE49-F238E27FC236}">
                <a16:creationId xmlns:a16="http://schemas.microsoft.com/office/drawing/2014/main" id="{94E8BE0B-8201-41A1-8517-0752927B5848}"/>
              </a:ext>
            </a:extLst>
          </p:cNvPr>
          <p:cNvSpPr/>
          <p:nvPr/>
        </p:nvSpPr>
        <p:spPr>
          <a:xfrm>
            <a:off x="6266108" y="4359633"/>
            <a:ext cx="323488" cy="258128"/>
          </a:xfrm>
          <a:prstGeom prst="borderCallout1">
            <a:avLst>
              <a:gd name="adj1" fmla="val 18750"/>
              <a:gd name="adj2" fmla="val -8333"/>
              <a:gd name="adj3" fmla="val 54033"/>
              <a:gd name="adj4" fmla="val -3216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连接符: 曲线 3">
            <a:extLst>
              <a:ext uri="{FF2B5EF4-FFF2-40B4-BE49-F238E27FC236}">
                <a16:creationId xmlns:a16="http://schemas.microsoft.com/office/drawing/2014/main" id="{379572E9-7FAF-4AC4-AD5A-1DF2D8D5BE18}"/>
              </a:ext>
            </a:extLst>
          </p:cNvPr>
          <p:cNvCxnSpPr>
            <a:cxnSpLocks/>
            <a:stCxn id="9" idx="1"/>
            <a:endCxn id="7" idx="2"/>
          </p:cNvCxnSpPr>
          <p:nvPr/>
        </p:nvCxnSpPr>
        <p:spPr>
          <a:xfrm rot="5400000" flipH="1" flipV="1">
            <a:off x="1338045" y="1647626"/>
            <a:ext cx="854865" cy="579652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连接符: 曲线 28">
            <a:extLst>
              <a:ext uri="{FF2B5EF4-FFF2-40B4-BE49-F238E27FC236}">
                <a16:creationId xmlns:a16="http://schemas.microsoft.com/office/drawing/2014/main" id="{48FBEFB6-645C-458C-8252-345E02E74428}"/>
              </a:ext>
            </a:extLst>
          </p:cNvPr>
          <p:cNvCxnSpPr>
            <a:stCxn id="13" idx="1"/>
            <a:endCxn id="9" idx="2"/>
          </p:cNvCxnSpPr>
          <p:nvPr/>
        </p:nvCxnSpPr>
        <p:spPr>
          <a:xfrm rot="5400000" flipH="1" flipV="1">
            <a:off x="760603" y="2696250"/>
            <a:ext cx="853467" cy="463604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连接符: 曲线 23">
            <a:extLst>
              <a:ext uri="{FF2B5EF4-FFF2-40B4-BE49-F238E27FC236}">
                <a16:creationId xmlns:a16="http://schemas.microsoft.com/office/drawing/2014/main" id="{86F5FFBF-A7C6-4F5C-8F01-F0E1564459DC}"/>
              </a:ext>
            </a:extLst>
          </p:cNvPr>
          <p:cNvCxnSpPr>
            <a:cxnSpLocks/>
            <a:stCxn id="15" idx="7"/>
            <a:endCxn id="9" idx="6"/>
          </p:cNvCxnSpPr>
          <p:nvPr/>
        </p:nvCxnSpPr>
        <p:spPr>
          <a:xfrm rot="16200000" flipV="1">
            <a:off x="1668125" y="2638226"/>
            <a:ext cx="853467" cy="579652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连接符: 曲线 29">
            <a:extLst>
              <a:ext uri="{FF2B5EF4-FFF2-40B4-BE49-F238E27FC236}">
                <a16:creationId xmlns:a16="http://schemas.microsoft.com/office/drawing/2014/main" id="{20F34A5A-0158-45AE-9ECF-7F1E187659F2}"/>
              </a:ext>
            </a:extLst>
          </p:cNvPr>
          <p:cNvCxnSpPr>
            <a:cxnSpLocks/>
            <a:stCxn id="17" idx="1"/>
            <a:endCxn id="15" idx="2"/>
          </p:cNvCxnSpPr>
          <p:nvPr/>
        </p:nvCxnSpPr>
        <p:spPr>
          <a:xfrm rot="5400000" flipH="1" flipV="1">
            <a:off x="1391873" y="3825268"/>
            <a:ext cx="997478" cy="329381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连接符: 曲线 32">
            <a:extLst>
              <a:ext uri="{FF2B5EF4-FFF2-40B4-BE49-F238E27FC236}">
                <a16:creationId xmlns:a16="http://schemas.microsoft.com/office/drawing/2014/main" id="{069FB5FF-6F50-468E-B6D4-205F2F87A412}"/>
              </a:ext>
            </a:extLst>
          </p:cNvPr>
          <p:cNvCxnSpPr>
            <a:cxnSpLocks/>
            <a:stCxn id="19" idx="7"/>
            <a:endCxn id="15" idx="6"/>
          </p:cNvCxnSpPr>
          <p:nvPr/>
        </p:nvCxnSpPr>
        <p:spPr>
          <a:xfrm rot="16200000" flipV="1">
            <a:off x="2158881" y="3773535"/>
            <a:ext cx="997478" cy="432846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>
            <a:extLst>
              <a:ext uri="{FF2B5EF4-FFF2-40B4-BE49-F238E27FC236}">
                <a16:creationId xmlns:a16="http://schemas.microsoft.com/office/drawing/2014/main" id="{D20ECF92-F703-4B75-A63E-1E5A8712FAB0}"/>
              </a:ext>
            </a:extLst>
          </p:cNvPr>
          <p:cNvSpPr txBox="1"/>
          <p:nvPr/>
        </p:nvSpPr>
        <p:spPr>
          <a:xfrm>
            <a:off x="7279689" y="4754195"/>
            <a:ext cx="36487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LCA(2,5) = find-set(2).ancestor = 1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LCA(4,5) = find-set(4).ancestor = 3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LCA(3,7) = find-set(3).ancestor = 0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LCA(6,7) = find-set(7).ancestor = 6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LCA(0,8) = find-set(8).ancestor = 0</a:t>
            </a:r>
          </a:p>
        </p:txBody>
      </p:sp>
      <p:cxnSp>
        <p:nvCxnSpPr>
          <p:cNvPr id="10" name="连接符: 曲线 9">
            <a:extLst>
              <a:ext uri="{FF2B5EF4-FFF2-40B4-BE49-F238E27FC236}">
                <a16:creationId xmlns:a16="http://schemas.microsoft.com/office/drawing/2014/main" id="{5E7E43B0-1431-4DCD-8CDC-43496F0A8DDF}"/>
              </a:ext>
            </a:extLst>
          </p:cNvPr>
          <p:cNvCxnSpPr>
            <a:cxnSpLocks/>
            <a:stCxn id="11" idx="7"/>
            <a:endCxn id="7" idx="6"/>
          </p:cNvCxnSpPr>
          <p:nvPr/>
        </p:nvCxnSpPr>
        <p:spPr>
          <a:xfrm rot="16200000" flipV="1">
            <a:off x="2355324" y="1595893"/>
            <a:ext cx="854865" cy="683117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连接符: 曲线 31">
            <a:extLst>
              <a:ext uri="{FF2B5EF4-FFF2-40B4-BE49-F238E27FC236}">
                <a16:creationId xmlns:a16="http://schemas.microsoft.com/office/drawing/2014/main" id="{ACF81B3A-7176-4404-9BFE-6FCFC84A4F3D}"/>
              </a:ext>
            </a:extLst>
          </p:cNvPr>
          <p:cNvCxnSpPr>
            <a:cxnSpLocks/>
            <a:stCxn id="46" idx="2"/>
            <a:endCxn id="11" idx="2"/>
          </p:cNvCxnSpPr>
          <p:nvPr/>
        </p:nvCxnSpPr>
        <p:spPr>
          <a:xfrm rot="10800000">
            <a:off x="2794934" y="2501319"/>
            <a:ext cx="87271" cy="989901"/>
          </a:xfrm>
          <a:prstGeom prst="curvedConnector3">
            <a:avLst>
              <a:gd name="adj1" fmla="val 361943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连接符: 曲线 37">
            <a:extLst>
              <a:ext uri="{FF2B5EF4-FFF2-40B4-BE49-F238E27FC236}">
                <a16:creationId xmlns:a16="http://schemas.microsoft.com/office/drawing/2014/main" id="{2A7DA293-13A2-4179-BB39-A58ABAA4869D}"/>
              </a:ext>
            </a:extLst>
          </p:cNvPr>
          <p:cNvCxnSpPr>
            <a:cxnSpLocks/>
            <a:stCxn id="21" idx="7"/>
            <a:endCxn id="11" idx="6"/>
          </p:cNvCxnSpPr>
          <p:nvPr/>
        </p:nvCxnSpPr>
        <p:spPr>
          <a:xfrm rot="16200000" flipV="1">
            <a:off x="3232087" y="2450059"/>
            <a:ext cx="853467" cy="955985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938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3082E650-56DB-4101-83ED-E84273E91AB8}"/>
              </a:ext>
            </a:extLst>
          </p:cNvPr>
          <p:cNvSpPr txBox="1"/>
          <p:nvPr/>
        </p:nvSpPr>
        <p:spPr>
          <a:xfrm>
            <a:off x="668045" y="476721"/>
            <a:ext cx="6094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Tarjan’s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Off-line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LCA Algorithm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B7D6BBA-19C8-4898-BD91-D49495D9A25E}"/>
              </a:ext>
            </a:extLst>
          </p:cNvPr>
          <p:cNvSpPr txBox="1"/>
          <p:nvPr/>
        </p:nvSpPr>
        <p:spPr>
          <a:xfrm>
            <a:off x="772356" y="1624088"/>
            <a:ext cx="102625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对于查询的问题，有离线和在线两种方法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67CDD56-AD1E-42A5-89DB-15D6E02E61B6}"/>
              </a:ext>
            </a:extLst>
          </p:cNvPr>
          <p:cNvSpPr txBox="1"/>
          <p:nvPr/>
        </p:nvSpPr>
        <p:spPr>
          <a:xfrm>
            <a:off x="772356" y="2578375"/>
            <a:ext cx="5779364" cy="1116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在线：在得到查询结果前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不能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预先已知所有查询</a:t>
            </a:r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离线：在得到查询结果前</a:t>
            </a:r>
            <a:r>
              <a:rPr lang="zh-CN" altLang="en-US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能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预先已知所有查询</a:t>
            </a:r>
          </a:p>
        </p:txBody>
      </p:sp>
    </p:spTree>
    <p:extLst>
      <p:ext uri="{BB962C8B-B14F-4D97-AF65-F5344CB8AC3E}">
        <p14:creationId xmlns:p14="http://schemas.microsoft.com/office/powerpoint/2010/main" val="346281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E0C77A0-C2CF-4BB8-808A-3918C64A50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10" y="2024924"/>
            <a:ext cx="4975538" cy="299995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E3BDF35F-17FA-4D8D-86C8-34C641F26AF5}"/>
              </a:ext>
            </a:extLst>
          </p:cNvPr>
          <p:cNvSpPr txBox="1"/>
          <p:nvPr/>
        </p:nvSpPr>
        <p:spPr>
          <a:xfrm>
            <a:off x="377510" y="523783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TC Problem 21-3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7363C36-59F9-4A88-A986-283154E33C77}"/>
                  </a:ext>
                </a:extLst>
              </p:cNvPr>
              <p:cNvSpPr txBox="1"/>
              <p:nvPr/>
            </p:nvSpPr>
            <p:spPr>
              <a:xfrm>
                <a:off x="5708342" y="1212798"/>
                <a:ext cx="522007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</a:p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line 10 executes exactly once for each pair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{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𝑣</m:t>
                    </m:r>
                    <m:r>
                      <m:rPr>
                        <m:lit/>
                      </m:rP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}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</m:oMath>
                </a14:m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7363C36-59F9-4A88-A986-283154E33C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8342" y="1212798"/>
                <a:ext cx="5220070" cy="1015663"/>
              </a:xfrm>
              <a:prstGeom prst="rect">
                <a:avLst/>
              </a:prstGeom>
              <a:blipFill>
                <a:blip r:embed="rId4"/>
                <a:stretch>
                  <a:fillRect l="-1167" t="-3593" b="-53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36ED2A15-2DA1-4268-80B7-CD4F91FC88E1}"/>
              </a:ext>
            </a:extLst>
          </p:cNvPr>
          <p:cNvSpPr txBox="1"/>
          <p:nvPr/>
        </p:nvSpPr>
        <p:spPr>
          <a:xfrm>
            <a:off x="5708342" y="2817016"/>
            <a:ext cx="5113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求</a:t>
            </a:r>
            <a:r>
              <a:rPr lang="en-US" altLang="zh-CN" sz="2000" dirty="0"/>
              <a:t>LCA</a:t>
            </a:r>
            <a:r>
              <a:rPr lang="zh-CN" altLang="en-US" sz="2000" dirty="0"/>
              <a:t>的过程中会遍历所有结点，考虑染成黑色的顺序</a:t>
            </a:r>
          </a:p>
        </p:txBody>
      </p:sp>
    </p:spTree>
    <p:extLst>
      <p:ext uri="{BB962C8B-B14F-4D97-AF65-F5344CB8AC3E}">
        <p14:creationId xmlns:p14="http://schemas.microsoft.com/office/powerpoint/2010/main" val="291982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E0C77A0-C2CF-4BB8-808A-3918C64A50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10" y="2024924"/>
            <a:ext cx="4975538" cy="299995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E3BDF35F-17FA-4D8D-86C8-34C641F26AF5}"/>
              </a:ext>
            </a:extLst>
          </p:cNvPr>
          <p:cNvSpPr txBox="1"/>
          <p:nvPr/>
        </p:nvSpPr>
        <p:spPr>
          <a:xfrm>
            <a:off x="377510" y="523783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TC Problem 21-3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7363C36-59F9-4A88-A986-283154E33C77}"/>
              </a:ext>
            </a:extLst>
          </p:cNvPr>
          <p:cNvSpPr txBox="1"/>
          <p:nvPr/>
        </p:nvSpPr>
        <p:spPr>
          <a:xfrm>
            <a:off x="5708342" y="1212798"/>
            <a:ext cx="52200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</a:p>
          <a:p>
            <a:r>
              <a:rPr lang="en-US" altLang="zh-CN" sz="2000" dirty="0"/>
              <a:t>at the time of the call LCA(u), the number of sets in the disjoint-set data structure equals the depth of u in T 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E0DB565-F9AF-40BC-A2B4-076200E677BF}"/>
              </a:ext>
            </a:extLst>
          </p:cNvPr>
          <p:cNvSpPr txBox="1"/>
          <p:nvPr/>
        </p:nvSpPr>
        <p:spPr>
          <a:xfrm>
            <a:off x="5863910" y="3330189"/>
            <a:ext cx="42346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在调用</a:t>
            </a:r>
            <a:r>
              <a:rPr lang="en-US" altLang="zh-CN" sz="2000" dirty="0"/>
              <a:t>LCA(u)</a:t>
            </a:r>
            <a:r>
              <a:rPr lang="zh-CN" altLang="en-US" sz="2000" dirty="0"/>
              <a:t>时，使用</a:t>
            </a:r>
            <a:r>
              <a:rPr lang="en-US" altLang="zh-CN" sz="2000" dirty="0"/>
              <a:t>MAKE-SET</a:t>
            </a:r>
            <a:r>
              <a:rPr lang="zh-CN" altLang="en-US" sz="2000" dirty="0"/>
              <a:t>，使得集合数加</a:t>
            </a:r>
            <a:r>
              <a:rPr lang="en-US" altLang="zh-CN" sz="2000" dirty="0"/>
              <a:t>1</a:t>
            </a:r>
            <a:r>
              <a:rPr lang="zh-CN" altLang="en-US" sz="2000" dirty="0"/>
              <a:t>，在</a:t>
            </a:r>
            <a:r>
              <a:rPr lang="en-US" altLang="zh-CN" sz="2000" dirty="0"/>
              <a:t>LCA(u)</a:t>
            </a:r>
            <a:r>
              <a:rPr lang="zh-CN" altLang="en-US" sz="2000" dirty="0"/>
              <a:t>调用完毕后，会进行</a:t>
            </a:r>
            <a:r>
              <a:rPr lang="en-US" altLang="zh-CN" sz="2000" dirty="0"/>
              <a:t>UNION</a:t>
            </a:r>
            <a:r>
              <a:rPr lang="zh-CN" altLang="en-US" sz="2000" dirty="0"/>
              <a:t>操作，使得集合数减</a:t>
            </a:r>
            <a:r>
              <a:rPr lang="en-US" altLang="zh-CN" sz="2000" dirty="0"/>
              <a:t>1</a:t>
            </a:r>
            <a:r>
              <a:rPr lang="zh-CN" altLang="en-US" sz="2000" dirty="0"/>
              <a:t>。</a:t>
            </a:r>
            <a:endParaRPr lang="en-US" altLang="zh-CN" sz="2000" dirty="0"/>
          </a:p>
          <a:p>
            <a:endParaRPr lang="en-US" altLang="zh-CN" sz="2000" dirty="0"/>
          </a:p>
          <a:p>
            <a:r>
              <a:rPr lang="zh-CN" altLang="en-US" sz="2000" dirty="0"/>
              <a:t>数学归纳法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20B5C98-3D26-4F9A-9B2F-39F18971A73D}"/>
              </a:ext>
            </a:extLst>
          </p:cNvPr>
          <p:cNvSpPr txBox="1"/>
          <p:nvPr/>
        </p:nvSpPr>
        <p:spPr>
          <a:xfrm>
            <a:off x="5794335" y="5269181"/>
            <a:ext cx="45721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对结点数归纳，只有一个结点时显然成立</a:t>
            </a:r>
            <a:endParaRPr lang="en-US" altLang="zh-CN" dirty="0"/>
          </a:p>
          <a:p>
            <a:r>
              <a:rPr lang="zh-CN" altLang="en-US" dirty="0"/>
              <a:t>假设对结点数为</a:t>
            </a:r>
            <a:r>
              <a:rPr lang="en-US" altLang="zh-CN" dirty="0"/>
              <a:t>n</a:t>
            </a:r>
            <a:r>
              <a:rPr lang="zh-CN" altLang="en-US" dirty="0"/>
              <a:t>的所有有根树都成立，那么对任一结点数为</a:t>
            </a:r>
            <a:r>
              <a:rPr lang="en-US" altLang="zh-CN" dirty="0"/>
              <a:t>n+1</a:t>
            </a:r>
            <a:r>
              <a:rPr lang="zh-CN" altLang="en-US" dirty="0"/>
              <a:t>的有根树，它必然是某个结点数为</a:t>
            </a:r>
            <a:r>
              <a:rPr lang="en-US" altLang="zh-CN" dirty="0"/>
              <a:t>n</a:t>
            </a:r>
            <a:r>
              <a:rPr lang="zh-CN" altLang="en-US" dirty="0"/>
              <a:t>的有根树加上一个叶子结点得到</a:t>
            </a:r>
          </a:p>
        </p:txBody>
      </p:sp>
    </p:spTree>
    <p:extLst>
      <p:ext uri="{BB962C8B-B14F-4D97-AF65-F5344CB8AC3E}">
        <p14:creationId xmlns:p14="http://schemas.microsoft.com/office/powerpoint/2010/main" val="302215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E0C77A0-C2CF-4BB8-808A-3918C64A50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10" y="2024924"/>
            <a:ext cx="4975538" cy="299995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E3BDF35F-17FA-4D8D-86C8-34C641F26AF5}"/>
              </a:ext>
            </a:extLst>
          </p:cNvPr>
          <p:cNvSpPr txBox="1"/>
          <p:nvPr/>
        </p:nvSpPr>
        <p:spPr>
          <a:xfrm>
            <a:off x="768128" y="539329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it works? (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算法正确性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62B92D4B-E67E-4DA0-A3B7-33E62D542DBC}"/>
                  </a:ext>
                </a:extLst>
              </p:cNvPr>
              <p:cNvSpPr txBox="1"/>
              <p:nvPr/>
            </p:nvSpPr>
            <p:spPr>
              <a:xfrm>
                <a:off x="5779363" y="1473693"/>
                <a:ext cx="4057095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dirty="0"/>
                  <a:t>任取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zh-CN" altLang="en-US" sz="2000" dirty="0"/>
                  <a:t>中的点对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altLang="zh-CN" sz="20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m:rPr>
                        <m:lit/>
                      </m:rPr>
                      <a:rPr lang="en-US" altLang="zh-CN" sz="2000" b="0" i="1" smtClean="0">
                        <a:latin typeface="Cambria Math" panose="02040503050406030204" pitchFamily="18" charset="0"/>
                      </a:rPr>
                      <m:t>}</m:t>
                    </m:r>
                    <m:r>
                      <m:rPr>
                        <m:lit/>
                      </m:rPr>
                      <a:rPr lang="zh-CN" altLang="en-US" sz="2000" i="1">
                        <a:latin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sz="2000" dirty="0"/>
                  <a:t>假设</a:t>
                </a:r>
                <a:endParaRPr lang="en-US" altLang="zh-CN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 dirty="0" smtClean="0">
                          <a:latin typeface="Cambria Math" panose="02040503050406030204" pitchFamily="18" charset="0"/>
                        </a:rPr>
                        <m:t>𝐿𝐶𝐴</m:t>
                      </m:r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</a:rPr>
                        <m:t>) = </m:t>
                      </m:r>
                      <m:r>
                        <m:rPr>
                          <m:sty m:val="p"/>
                        </m:rPr>
                        <a:rPr lang="en-US" altLang="zh-CN" sz="2000" i="1" dirty="0">
                          <a:latin typeface="Cambria Math" panose="02040503050406030204" pitchFamily="18" charset="0"/>
                        </a:rPr>
                        <m:t>w</m:t>
                      </m:r>
                    </m:oMath>
                  </m:oMathPara>
                </a14:m>
                <a:endParaRPr lang="en-US" altLang="zh-CN" sz="2000" dirty="0"/>
              </a:p>
              <a:p>
                <a:r>
                  <a:rPr lang="zh-CN" altLang="en-US" sz="2000" dirty="0"/>
                  <a:t>怎么说明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𝐿𝐶𝐴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i="1" dirty="0" err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zh-CN" sz="2000" i="1" dirty="0" err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2000" i="1" dirty="0" err="1" smtClean="0">
                        <a:latin typeface="Cambria Math" panose="02040503050406030204" pitchFamily="18" charset="0"/>
                      </a:rPr>
                      <m:t>𝑟𝑜𝑜𝑡</m:t>
                    </m:r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000" dirty="0"/>
                  <a:t> 一定会返回正确的最近公共祖先？</a:t>
                </a:r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62B92D4B-E67E-4DA0-A3B7-33E62D542D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9363" y="1473693"/>
                <a:ext cx="4057095" cy="1323439"/>
              </a:xfrm>
              <a:prstGeom prst="rect">
                <a:avLst/>
              </a:prstGeom>
              <a:blipFill>
                <a:blip r:embed="rId4"/>
                <a:stretch>
                  <a:fillRect l="-1502" t="-4147" b="-59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>
            <a:extLst>
              <a:ext uri="{FF2B5EF4-FFF2-40B4-BE49-F238E27FC236}">
                <a16:creationId xmlns:a16="http://schemas.microsoft.com/office/drawing/2014/main" id="{55670839-573E-42C6-9644-7DC741D7928C}"/>
              </a:ext>
            </a:extLst>
          </p:cNvPr>
          <p:cNvSpPr txBox="1"/>
          <p:nvPr/>
        </p:nvSpPr>
        <p:spPr>
          <a:xfrm>
            <a:off x="5859262" y="3284738"/>
            <a:ext cx="48749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在调用</a:t>
            </a:r>
            <a:r>
              <a:rPr lang="en-US" altLang="zh-CN" sz="2000" dirty="0"/>
              <a:t>LCA(u)</a:t>
            </a:r>
            <a:r>
              <a:rPr lang="zh-CN" altLang="en-US" sz="2000" dirty="0"/>
              <a:t>和</a:t>
            </a:r>
            <a:r>
              <a:rPr lang="en-US" altLang="zh-CN" sz="2000" dirty="0"/>
              <a:t>LCA(v)</a:t>
            </a:r>
            <a:r>
              <a:rPr lang="zh-CN" altLang="en-US" sz="2000" dirty="0"/>
              <a:t>之前会调用</a:t>
            </a:r>
            <a:r>
              <a:rPr lang="en-US" altLang="zh-CN" sz="2000" dirty="0"/>
              <a:t>LCA(w)</a:t>
            </a:r>
          </a:p>
          <a:p>
            <a:endParaRPr lang="en-US" altLang="zh-CN" sz="2000" dirty="0"/>
          </a:p>
          <a:p>
            <a:r>
              <a:rPr lang="zh-CN" altLang="en-US" sz="2000" dirty="0"/>
              <a:t>且</a:t>
            </a:r>
            <a:r>
              <a:rPr lang="en-US" altLang="zh-CN" sz="2000" dirty="0"/>
              <a:t>u v</a:t>
            </a:r>
            <a:r>
              <a:rPr lang="zh-CN" altLang="en-US" sz="2000" dirty="0"/>
              <a:t>若不等于</a:t>
            </a:r>
            <a:r>
              <a:rPr lang="en-US" altLang="zh-CN" sz="2000" dirty="0"/>
              <a:t>w</a:t>
            </a:r>
            <a:r>
              <a:rPr lang="zh-CN" altLang="en-US" sz="2000"/>
              <a:t>则一定</a:t>
            </a:r>
            <a:r>
              <a:rPr lang="zh-CN" altLang="en-US" sz="2000" dirty="0"/>
              <a:t>在</a:t>
            </a:r>
            <a:r>
              <a:rPr lang="en-US" altLang="zh-CN" sz="2000" dirty="0"/>
              <a:t>w</a:t>
            </a:r>
            <a:r>
              <a:rPr lang="zh-CN" altLang="en-US" sz="2000" dirty="0"/>
              <a:t>的不同的子树上</a:t>
            </a:r>
            <a:endParaRPr lang="en-US" altLang="zh-CN" sz="2000" dirty="0"/>
          </a:p>
          <a:p>
            <a:endParaRPr lang="en-US" altLang="zh-CN" sz="2000" dirty="0"/>
          </a:p>
          <a:p>
            <a:r>
              <a:rPr lang="zh-CN" altLang="en-US" sz="2000" dirty="0"/>
              <a:t>假设在之后先调用的是</a:t>
            </a:r>
            <a:r>
              <a:rPr lang="en-US" altLang="zh-CN" sz="2000" dirty="0"/>
              <a:t>u</a:t>
            </a:r>
            <a:r>
              <a:rPr lang="zh-CN" altLang="en-US" sz="2000" dirty="0"/>
              <a:t>，会发生什么？</a:t>
            </a:r>
          </a:p>
        </p:txBody>
      </p:sp>
    </p:spTree>
    <p:extLst>
      <p:ext uri="{BB962C8B-B14F-4D97-AF65-F5344CB8AC3E}">
        <p14:creationId xmlns:p14="http://schemas.microsoft.com/office/powerpoint/2010/main" val="20343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E0C77A0-C2CF-4BB8-808A-3918C64A50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84" y="2029716"/>
            <a:ext cx="4975538" cy="299995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E3BDF35F-17FA-4D8D-86C8-34C641F26AF5}"/>
              </a:ext>
            </a:extLst>
          </p:cNvPr>
          <p:cNvSpPr txBox="1"/>
          <p:nvPr/>
        </p:nvSpPr>
        <p:spPr>
          <a:xfrm>
            <a:off x="768128" y="539329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运行时间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79690BC2-D631-4E7F-8499-6ED0CAF1EF5E}"/>
                  </a:ext>
                </a:extLst>
              </p:cNvPr>
              <p:cNvSpPr txBox="1"/>
              <p:nvPr/>
            </p:nvSpPr>
            <p:spPr>
              <a:xfrm>
                <a:off x="6199777" y="1747925"/>
                <a:ext cx="41193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d>
                    <m:r>
                      <a:rPr lang="zh-CN" altLang="en-US" i="1">
                        <a:latin typeface="Cambria Math" panose="02040503050406030204" pitchFamily="18" charset="0"/>
                      </a:rPr>
                      <m:t>个</m:t>
                    </m:r>
                  </m:oMath>
                </a14:m>
                <a:r>
                  <a:rPr lang="zh-CN" altLang="en-US" dirty="0"/>
                  <a:t>并查集操作，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d>
                  </m:oMath>
                </a14:m>
                <a:r>
                  <a:rPr lang="zh-CN" altLang="en-US" dirty="0"/>
                  <a:t>个查询操作</a:t>
                </a: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79690BC2-D631-4E7F-8499-6ED0CAF1E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9777" y="1747925"/>
                <a:ext cx="4119333" cy="276999"/>
              </a:xfrm>
              <a:prstGeom prst="rect">
                <a:avLst/>
              </a:prstGeom>
              <a:blipFill>
                <a:blip r:embed="rId4"/>
                <a:stretch>
                  <a:fillRect l="-1923" t="-35556" r="-2811" b="-444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2BA48EF4-F9F7-47BC-8C20-2159E577FB6C}"/>
                  </a:ext>
                </a:extLst>
              </p:cNvPr>
              <p:cNvSpPr txBox="1"/>
              <p:nvPr/>
            </p:nvSpPr>
            <p:spPr>
              <a:xfrm>
                <a:off x="6561766" y="4694577"/>
                <a:ext cx="435619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总</m:t>
                      </m:r>
                      <m:r>
                        <a:rPr lang="zh-CN" altLang="en-US" sz="2400" i="1" smtClean="0">
                          <a:latin typeface="Cambria Math" panose="02040503050406030204" pitchFamily="18" charset="0"/>
                        </a:rPr>
                        <m:t>运行时间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为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m:rPr>
                          <m:sty m:val="p"/>
                        </m:rP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α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+|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|)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2BA48EF4-F9F7-47BC-8C20-2159E577FB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1766" y="4694577"/>
                <a:ext cx="4356193" cy="369332"/>
              </a:xfrm>
              <a:prstGeom prst="rect">
                <a:avLst/>
              </a:prstGeom>
              <a:blipFill>
                <a:blip r:embed="rId5"/>
                <a:stretch>
                  <a:fillRect l="-1678" t="-9836" r="-1958" b="-344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12">
            <a:extLst>
              <a:ext uri="{FF2B5EF4-FFF2-40B4-BE49-F238E27FC236}">
                <a16:creationId xmlns:a16="http://schemas.microsoft.com/office/drawing/2014/main" id="{BA3B3070-A923-4FDE-8DC5-1C0047129B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324" y="2329096"/>
            <a:ext cx="6814285" cy="180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15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31731906-A96B-47B4-9666-89FF659A49A4}"/>
              </a:ext>
            </a:extLst>
          </p:cNvPr>
          <p:cNvSpPr txBox="1"/>
          <p:nvPr/>
        </p:nvSpPr>
        <p:spPr>
          <a:xfrm>
            <a:off x="626166" y="626166"/>
            <a:ext cx="4611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algorithms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B844D80-AD2D-4F1F-AD21-1321CB14F527}"/>
              </a:ext>
            </a:extLst>
          </p:cNvPr>
          <p:cNvSpPr txBox="1"/>
          <p:nvPr/>
        </p:nvSpPr>
        <p:spPr>
          <a:xfrm>
            <a:off x="884583" y="1699591"/>
            <a:ext cx="5933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/>
              <a:t>倍增</a:t>
            </a:r>
            <a:r>
              <a:rPr lang="en-US" altLang="zh-CN" sz="2000" dirty="0"/>
              <a:t>LCA</a:t>
            </a:r>
            <a:r>
              <a:rPr lang="zh-CN" altLang="en-US" sz="2000" dirty="0"/>
              <a:t>算法</a:t>
            </a:r>
            <a:endParaRPr lang="en-US" altLang="zh-C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RMQ</a:t>
            </a:r>
            <a:endParaRPr lang="zh-CN" altLang="en-US" sz="20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9C88520-85E0-4EFC-9E70-E93C96B6A3E0}"/>
              </a:ext>
            </a:extLst>
          </p:cNvPr>
          <p:cNvSpPr txBox="1"/>
          <p:nvPr/>
        </p:nvSpPr>
        <p:spPr>
          <a:xfrm>
            <a:off x="954157" y="5158409"/>
            <a:ext cx="60976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/>
              <a:t>https://oi-wiki.org/graph/lca/</a:t>
            </a:r>
          </a:p>
        </p:txBody>
      </p:sp>
    </p:spTree>
    <p:extLst>
      <p:ext uri="{BB962C8B-B14F-4D97-AF65-F5344CB8AC3E}">
        <p14:creationId xmlns:p14="http://schemas.microsoft.com/office/powerpoint/2010/main" val="5929358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8954CD47-43B5-4DFA-BE36-D32A0434B6F4}"/>
              </a:ext>
            </a:extLst>
          </p:cNvPr>
          <p:cNvSpPr txBox="1"/>
          <p:nvPr/>
        </p:nvSpPr>
        <p:spPr>
          <a:xfrm>
            <a:off x="2385392" y="2534477"/>
            <a:ext cx="69474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zh-CN" altLang="en-US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638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E576CE27-0940-49D4-AE3F-36AC53364977}"/>
              </a:ext>
            </a:extLst>
          </p:cNvPr>
          <p:cNvSpPr txBox="1"/>
          <p:nvPr/>
        </p:nvSpPr>
        <p:spPr>
          <a:xfrm>
            <a:off x="676922" y="663151"/>
            <a:ext cx="6094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Tarjan’s Off-line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LCA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Algorithm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A2E169DF-5D41-4BCA-A6A0-80E479D9A865}"/>
              </a:ext>
            </a:extLst>
          </p:cNvPr>
          <p:cNvSpPr/>
          <p:nvPr/>
        </p:nvSpPr>
        <p:spPr>
          <a:xfrm>
            <a:off x="8121954" y="1627790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0</a:t>
            </a:r>
            <a:endParaRPr lang="zh-CN" altLang="en-US" dirty="0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3DA4360C-D022-43DC-A002-98CB575EFF91}"/>
              </a:ext>
            </a:extLst>
          </p:cNvPr>
          <p:cNvSpPr/>
          <p:nvPr/>
        </p:nvSpPr>
        <p:spPr>
          <a:xfrm>
            <a:off x="7485789" y="2619089"/>
            <a:ext cx="385894" cy="385894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43227446-A037-4596-B63B-9FFBD37B30DA}"/>
              </a:ext>
            </a:extLst>
          </p:cNvPr>
          <p:cNvSpPr/>
          <p:nvPr/>
        </p:nvSpPr>
        <p:spPr>
          <a:xfrm>
            <a:off x="8861584" y="2619089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2A952D69-DF9A-4396-B85E-E1BBE0392F75}"/>
              </a:ext>
            </a:extLst>
          </p:cNvPr>
          <p:cNvSpPr/>
          <p:nvPr/>
        </p:nvSpPr>
        <p:spPr>
          <a:xfrm>
            <a:off x="6965672" y="3608990"/>
            <a:ext cx="385894" cy="385894"/>
          </a:xfrm>
          <a:prstGeom prst="ellipse">
            <a:avLst/>
          </a:prstGeom>
          <a:ln>
            <a:solidFill>
              <a:srgbClr val="92D05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2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E8E92CBF-055D-4755-BB12-4B2A420121BE}"/>
              </a:ext>
            </a:extLst>
          </p:cNvPr>
          <p:cNvSpPr/>
          <p:nvPr/>
        </p:nvSpPr>
        <p:spPr>
          <a:xfrm>
            <a:off x="8121954" y="3608990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0BF05BA0-6808-493D-BBA4-31370ADFD656}"/>
              </a:ext>
            </a:extLst>
          </p:cNvPr>
          <p:cNvSpPr/>
          <p:nvPr/>
        </p:nvSpPr>
        <p:spPr>
          <a:xfrm>
            <a:off x="7736060" y="4742902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424C6229-0E3E-4074-A8D0-63D6C6D95342}"/>
              </a:ext>
            </a:extLst>
          </p:cNvPr>
          <p:cNvSpPr/>
          <p:nvPr/>
        </p:nvSpPr>
        <p:spPr>
          <a:xfrm>
            <a:off x="8611313" y="4742902"/>
            <a:ext cx="385894" cy="385894"/>
          </a:xfrm>
          <a:prstGeom prst="ellipse">
            <a:avLst/>
          </a:prstGeom>
          <a:ln>
            <a:solidFill>
              <a:srgbClr val="92D05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A7F947E2-E03B-4ED4-A7FD-E1E9E2E8D677}"/>
              </a:ext>
            </a:extLst>
          </p:cNvPr>
          <p:cNvSpPr/>
          <p:nvPr/>
        </p:nvSpPr>
        <p:spPr>
          <a:xfrm>
            <a:off x="9874082" y="3608990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8</a:t>
            </a:r>
            <a:endParaRPr lang="zh-CN" altLang="en-US" dirty="0"/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0E561070-BEED-47D8-9169-87DBDC6EF96B}"/>
              </a:ext>
            </a:extLst>
          </p:cNvPr>
          <p:cNvCxnSpPr>
            <a:stCxn id="5" idx="3"/>
            <a:endCxn id="6" idx="0"/>
          </p:cNvCxnSpPr>
          <p:nvPr/>
        </p:nvCxnSpPr>
        <p:spPr>
          <a:xfrm flipH="1">
            <a:off x="7678736" y="1957171"/>
            <a:ext cx="499731" cy="661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A6DE2693-1B71-4BE4-BEFF-9009311CE046}"/>
              </a:ext>
            </a:extLst>
          </p:cNvPr>
          <p:cNvCxnSpPr>
            <a:stCxn id="5" idx="5"/>
            <a:endCxn id="7" idx="0"/>
          </p:cNvCxnSpPr>
          <p:nvPr/>
        </p:nvCxnSpPr>
        <p:spPr>
          <a:xfrm>
            <a:off x="8451335" y="1957171"/>
            <a:ext cx="603196" cy="661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6339823B-4F47-4F8D-8641-2A432167A73F}"/>
              </a:ext>
            </a:extLst>
          </p:cNvPr>
          <p:cNvCxnSpPr>
            <a:cxnSpLocks/>
            <a:stCxn id="6" idx="3"/>
            <a:endCxn id="8" idx="0"/>
          </p:cNvCxnSpPr>
          <p:nvPr/>
        </p:nvCxnSpPr>
        <p:spPr>
          <a:xfrm flipH="1">
            <a:off x="7158619" y="2948470"/>
            <a:ext cx="383683" cy="6605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D599FA72-395C-4A62-BDBA-9C4CC7A11621}"/>
              </a:ext>
            </a:extLst>
          </p:cNvPr>
          <p:cNvCxnSpPr>
            <a:cxnSpLocks/>
            <a:stCxn id="6" idx="5"/>
            <a:endCxn id="9" idx="0"/>
          </p:cNvCxnSpPr>
          <p:nvPr/>
        </p:nvCxnSpPr>
        <p:spPr>
          <a:xfrm>
            <a:off x="7815170" y="2948470"/>
            <a:ext cx="499731" cy="6605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D1D4CC9B-8F5C-4389-81C6-A7D59A0D121F}"/>
              </a:ext>
            </a:extLst>
          </p:cNvPr>
          <p:cNvCxnSpPr>
            <a:cxnSpLocks/>
            <a:stCxn id="9" idx="3"/>
            <a:endCxn id="10" idx="0"/>
          </p:cNvCxnSpPr>
          <p:nvPr/>
        </p:nvCxnSpPr>
        <p:spPr>
          <a:xfrm flipH="1">
            <a:off x="7929007" y="3938371"/>
            <a:ext cx="249460" cy="80453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6427EC7E-AEAC-4C53-8F7D-DC5FE3C61C76}"/>
              </a:ext>
            </a:extLst>
          </p:cNvPr>
          <p:cNvCxnSpPr>
            <a:cxnSpLocks/>
            <a:stCxn id="9" idx="5"/>
            <a:endCxn id="11" idx="0"/>
          </p:cNvCxnSpPr>
          <p:nvPr/>
        </p:nvCxnSpPr>
        <p:spPr>
          <a:xfrm>
            <a:off x="8451335" y="3938371"/>
            <a:ext cx="352925" cy="80453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500B3F7C-4AF2-4E0F-A39E-44AD4DBA1932}"/>
              </a:ext>
            </a:extLst>
          </p:cNvPr>
          <p:cNvCxnSpPr>
            <a:cxnSpLocks/>
            <a:stCxn id="7" idx="5"/>
            <a:endCxn id="12" idx="0"/>
          </p:cNvCxnSpPr>
          <p:nvPr/>
        </p:nvCxnSpPr>
        <p:spPr>
          <a:xfrm>
            <a:off x="9190965" y="2948470"/>
            <a:ext cx="876064" cy="6605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椭圆 19">
            <a:extLst>
              <a:ext uri="{FF2B5EF4-FFF2-40B4-BE49-F238E27FC236}">
                <a16:creationId xmlns:a16="http://schemas.microsoft.com/office/drawing/2014/main" id="{97C9139E-2455-48AB-BB42-BE9DAE798044}"/>
              </a:ext>
            </a:extLst>
          </p:cNvPr>
          <p:cNvSpPr/>
          <p:nvPr/>
        </p:nvSpPr>
        <p:spPr>
          <a:xfrm>
            <a:off x="8948855" y="3608990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7</a:t>
            </a:r>
            <a:endParaRPr lang="zh-CN" altLang="en-US" dirty="0"/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33E7513D-3EA9-42C2-B734-DC921BD80C01}"/>
              </a:ext>
            </a:extLst>
          </p:cNvPr>
          <p:cNvCxnSpPr>
            <a:cxnSpLocks/>
            <a:stCxn id="7" idx="3"/>
            <a:endCxn id="20" idx="0"/>
          </p:cNvCxnSpPr>
          <p:nvPr/>
        </p:nvCxnSpPr>
        <p:spPr>
          <a:xfrm>
            <a:off x="8918097" y="2948470"/>
            <a:ext cx="223705" cy="6605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箭头: 下 21">
            <a:extLst>
              <a:ext uri="{FF2B5EF4-FFF2-40B4-BE49-F238E27FC236}">
                <a16:creationId xmlns:a16="http://schemas.microsoft.com/office/drawing/2014/main" id="{326CD83C-BFD8-4D9C-928F-75C277E77544}"/>
              </a:ext>
            </a:extLst>
          </p:cNvPr>
          <p:cNvSpPr/>
          <p:nvPr/>
        </p:nvSpPr>
        <p:spPr>
          <a:xfrm>
            <a:off x="3457852" y="1328769"/>
            <a:ext cx="266330" cy="5980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8AF74D40-EDC8-4CE5-9AD5-A50983C2E1E6}"/>
              </a:ext>
            </a:extLst>
          </p:cNvPr>
          <p:cNvSpPr txBox="1"/>
          <p:nvPr/>
        </p:nvSpPr>
        <p:spPr>
          <a:xfrm>
            <a:off x="1974777" y="2095869"/>
            <a:ext cx="5305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Least Common Ancestor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62CA5D4D-19D7-4225-B431-C40476FD90AD}"/>
              </a:ext>
            </a:extLst>
          </p:cNvPr>
          <p:cNvSpPr txBox="1"/>
          <p:nvPr/>
        </p:nvSpPr>
        <p:spPr>
          <a:xfrm>
            <a:off x="485958" y="3340272"/>
            <a:ext cx="60945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0" i="0" dirty="0">
                <a:effectLst/>
                <a:latin typeface="Arial" panose="020B0604020202020204" pitchFamily="34" charset="0"/>
              </a:rPr>
              <a:t>LCA of two nodes v and w in a rooted tree T is the </a:t>
            </a:r>
            <a:r>
              <a:rPr lang="en-US" altLang="zh-CN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deepest </a:t>
            </a:r>
            <a:r>
              <a:rPr lang="en-US" altLang="zh-CN" b="0" i="0" dirty="0">
                <a:effectLst/>
                <a:latin typeface="Arial" panose="020B0604020202020204" pitchFamily="34" charset="0"/>
              </a:rPr>
              <a:t>node that </a:t>
            </a:r>
            <a:r>
              <a:rPr lang="en-US" altLang="zh-CN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has both v and w as descendants</a:t>
            </a:r>
            <a:r>
              <a:rPr lang="en-US" altLang="zh-CN" b="0" i="0" dirty="0">
                <a:effectLst/>
                <a:latin typeface="Arial" panose="020B0604020202020204" pitchFamily="34" charset="0"/>
              </a:rPr>
              <a:t>, where we define each node to be a descendant of itself </a:t>
            </a:r>
            <a:endParaRPr lang="zh-CN" altLang="en-US" dirty="0"/>
          </a:p>
        </p:txBody>
      </p:sp>
      <p:cxnSp>
        <p:nvCxnSpPr>
          <p:cNvPr id="27" name="连接符: 曲线 26">
            <a:extLst>
              <a:ext uri="{FF2B5EF4-FFF2-40B4-BE49-F238E27FC236}">
                <a16:creationId xmlns:a16="http://schemas.microsoft.com/office/drawing/2014/main" id="{32B460DD-6DA7-4E09-95DD-D7132338B69C}"/>
              </a:ext>
            </a:extLst>
          </p:cNvPr>
          <p:cNvCxnSpPr>
            <a:cxnSpLocks/>
            <a:stCxn id="8" idx="1"/>
            <a:endCxn id="6" idx="2"/>
          </p:cNvCxnSpPr>
          <p:nvPr/>
        </p:nvCxnSpPr>
        <p:spPr>
          <a:xfrm rot="5400000" flipH="1" flipV="1">
            <a:off x="6827254" y="3006968"/>
            <a:ext cx="853467" cy="463604"/>
          </a:xfrm>
          <a:prstGeom prst="curvedConnector2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连接符: 曲线 29">
            <a:extLst>
              <a:ext uri="{FF2B5EF4-FFF2-40B4-BE49-F238E27FC236}">
                <a16:creationId xmlns:a16="http://schemas.microsoft.com/office/drawing/2014/main" id="{D020720C-165F-4325-978A-07A9D70DD42A}"/>
              </a:ext>
            </a:extLst>
          </p:cNvPr>
          <p:cNvCxnSpPr>
            <a:stCxn id="11" idx="7"/>
            <a:endCxn id="6" idx="6"/>
          </p:cNvCxnSpPr>
          <p:nvPr/>
        </p:nvCxnSpPr>
        <p:spPr>
          <a:xfrm rot="16200000" flipV="1">
            <a:off x="7412500" y="3271220"/>
            <a:ext cx="1987379" cy="1069011"/>
          </a:xfrm>
          <a:prstGeom prst="curvedConnector2">
            <a:avLst/>
          </a:prstGeom>
          <a:ln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416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0" grpId="0" animBg="1"/>
      <p:bldP spid="22" grpId="0" animBg="1"/>
      <p:bldP spid="23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D1CF781F-F2D1-48FA-96FB-39C9CC664673}"/>
              </a:ext>
            </a:extLst>
          </p:cNvPr>
          <p:cNvSpPr txBox="1"/>
          <p:nvPr/>
        </p:nvSpPr>
        <p:spPr>
          <a:xfrm>
            <a:off x="932155" y="38174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TC Problem 21-3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B840A32-A9DD-4632-BD06-20BC6760767D}"/>
                  </a:ext>
                </a:extLst>
              </p:cNvPr>
              <p:cNvSpPr txBox="1"/>
              <p:nvPr/>
            </p:nvSpPr>
            <p:spPr>
              <a:xfrm>
                <a:off x="1091953" y="1473693"/>
                <a:ext cx="6356411" cy="2523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rooted tree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arbitrary set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altLang="zh-CN" sz="20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altLang="zh-CN" sz="2000" b="0" i="1" smtClean="0">
                        <a:latin typeface="Cambria Math" panose="02040503050406030204" pitchFamily="18" charset="0"/>
                      </a:rPr>
                      <m:t>{{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m:rPr>
                        <m:lit/>
                      </m:rPr>
                      <a:rPr lang="en-US" altLang="zh-CN" sz="2000" b="0" i="1" smtClean="0">
                        <a:latin typeface="Cambria Math" panose="02040503050406030204" pitchFamily="18" charset="0"/>
                      </a:rPr>
                      <m:t>}}</m:t>
                    </m:r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unordered pairs of nodes in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Determine:</a:t>
                </a:r>
              </a:p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LCA of each pair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B840A32-A9DD-4632-BD06-20BC676076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953" y="1473693"/>
                <a:ext cx="6356411" cy="2523768"/>
              </a:xfrm>
              <a:prstGeom prst="rect">
                <a:avLst/>
              </a:prstGeom>
              <a:blipFill>
                <a:blip r:embed="rId2"/>
                <a:stretch>
                  <a:fillRect l="-959" t="-1449" b="-33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9672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9C118305-34C2-4F33-B0D4-4F8927F10921}"/>
              </a:ext>
            </a:extLst>
          </p:cNvPr>
          <p:cNvSpPr txBox="1"/>
          <p:nvPr/>
        </p:nvSpPr>
        <p:spPr>
          <a:xfrm>
            <a:off x="676922" y="663151"/>
            <a:ext cx="60945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Tarjan’s Off-line LCA Algorithm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7784AD4-04E1-41D9-B86A-F4C7857363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314" y="1970980"/>
            <a:ext cx="5829300" cy="35147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5F507E6-96ED-4A99-94DA-FA0F83D7D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65" y="1970980"/>
            <a:ext cx="4038600" cy="1285875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8530EDFC-CFE4-45FF-9E2B-619C171EDFE9}"/>
              </a:ext>
            </a:extLst>
          </p:cNvPr>
          <p:cNvSpPr txBox="1"/>
          <p:nvPr/>
        </p:nvSpPr>
        <p:spPr>
          <a:xfrm>
            <a:off x="857711" y="4119239"/>
            <a:ext cx="3538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it works?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87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>
            <a:extLst>
              <a:ext uri="{FF2B5EF4-FFF2-40B4-BE49-F238E27FC236}">
                <a16:creationId xmlns:a16="http://schemas.microsoft.com/office/drawing/2014/main" id="{06C2379C-80E3-4FD7-970E-B392FEEFBE76}"/>
              </a:ext>
            </a:extLst>
          </p:cNvPr>
          <p:cNvSpPr/>
          <p:nvPr/>
        </p:nvSpPr>
        <p:spPr>
          <a:xfrm>
            <a:off x="2055303" y="1317072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0</a:t>
            </a:r>
            <a:endParaRPr lang="zh-CN" altLang="en-US" dirty="0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FE578AC0-CAA8-4254-994D-636A64061373}"/>
              </a:ext>
            </a:extLst>
          </p:cNvPr>
          <p:cNvSpPr/>
          <p:nvPr/>
        </p:nvSpPr>
        <p:spPr>
          <a:xfrm>
            <a:off x="1419138" y="2308371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52BE786F-F686-4DA9-BF14-A0878254FC87}"/>
              </a:ext>
            </a:extLst>
          </p:cNvPr>
          <p:cNvSpPr/>
          <p:nvPr/>
        </p:nvSpPr>
        <p:spPr>
          <a:xfrm>
            <a:off x="2794933" y="2308371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1DAEFCBA-A1AB-44D4-88F7-846AC87B0F29}"/>
              </a:ext>
            </a:extLst>
          </p:cNvPr>
          <p:cNvSpPr/>
          <p:nvPr/>
        </p:nvSpPr>
        <p:spPr>
          <a:xfrm>
            <a:off x="899021" y="3298272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673B9233-0CB0-4347-8754-190589EC5C20}"/>
              </a:ext>
            </a:extLst>
          </p:cNvPr>
          <p:cNvSpPr/>
          <p:nvPr/>
        </p:nvSpPr>
        <p:spPr>
          <a:xfrm>
            <a:off x="2055303" y="3298272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E3922785-36A6-4A1B-B310-9934571422D5}"/>
              </a:ext>
            </a:extLst>
          </p:cNvPr>
          <p:cNvSpPr/>
          <p:nvPr/>
        </p:nvSpPr>
        <p:spPr>
          <a:xfrm>
            <a:off x="1669409" y="4432184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67896346-15EF-4F77-BCC6-694BBC29C31D}"/>
              </a:ext>
            </a:extLst>
          </p:cNvPr>
          <p:cNvSpPr/>
          <p:nvPr/>
        </p:nvSpPr>
        <p:spPr>
          <a:xfrm>
            <a:off x="2544662" y="4432184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95AE892B-8FB3-4C28-86A7-623D780C42DC}"/>
              </a:ext>
            </a:extLst>
          </p:cNvPr>
          <p:cNvSpPr/>
          <p:nvPr/>
        </p:nvSpPr>
        <p:spPr>
          <a:xfrm>
            <a:off x="3807431" y="3298272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8</a:t>
            </a:r>
            <a:endParaRPr lang="zh-CN" altLang="en-US" dirty="0"/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4D80B4C6-D0BE-44F9-8B63-BA7B6DC3B7EF}"/>
              </a:ext>
            </a:extLst>
          </p:cNvPr>
          <p:cNvCxnSpPr>
            <a:stCxn id="7" idx="3"/>
            <a:endCxn id="9" idx="0"/>
          </p:cNvCxnSpPr>
          <p:nvPr/>
        </p:nvCxnSpPr>
        <p:spPr>
          <a:xfrm flipH="1">
            <a:off x="1612085" y="1646453"/>
            <a:ext cx="499731" cy="661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26D1E464-01E2-49F8-8CEF-62CD284E1AC6}"/>
              </a:ext>
            </a:extLst>
          </p:cNvPr>
          <p:cNvCxnSpPr>
            <a:stCxn id="7" idx="5"/>
            <a:endCxn id="11" idx="0"/>
          </p:cNvCxnSpPr>
          <p:nvPr/>
        </p:nvCxnSpPr>
        <p:spPr>
          <a:xfrm>
            <a:off x="2384684" y="1646453"/>
            <a:ext cx="603196" cy="661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64F9B5F3-B070-4195-87E8-7FA79D67B1E8}"/>
              </a:ext>
            </a:extLst>
          </p:cNvPr>
          <p:cNvCxnSpPr>
            <a:cxnSpLocks/>
            <a:stCxn id="9" idx="3"/>
            <a:endCxn id="13" idx="0"/>
          </p:cNvCxnSpPr>
          <p:nvPr/>
        </p:nvCxnSpPr>
        <p:spPr>
          <a:xfrm flipH="1">
            <a:off x="1091968" y="2637752"/>
            <a:ext cx="383683" cy="6605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210AF077-E25D-4B32-B520-C195B2DF6888}"/>
              </a:ext>
            </a:extLst>
          </p:cNvPr>
          <p:cNvCxnSpPr>
            <a:cxnSpLocks/>
            <a:stCxn id="9" idx="5"/>
            <a:endCxn id="15" idx="0"/>
          </p:cNvCxnSpPr>
          <p:nvPr/>
        </p:nvCxnSpPr>
        <p:spPr>
          <a:xfrm>
            <a:off x="1748519" y="2637752"/>
            <a:ext cx="499731" cy="6605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4899C430-C191-46DB-B22F-13DF1D8FAFFF}"/>
              </a:ext>
            </a:extLst>
          </p:cNvPr>
          <p:cNvCxnSpPr>
            <a:cxnSpLocks/>
            <a:stCxn id="15" idx="3"/>
            <a:endCxn id="17" idx="0"/>
          </p:cNvCxnSpPr>
          <p:nvPr/>
        </p:nvCxnSpPr>
        <p:spPr>
          <a:xfrm flipH="1">
            <a:off x="1862356" y="3627653"/>
            <a:ext cx="249460" cy="80453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9BB67C5B-E7D1-472D-969C-1790543063E6}"/>
              </a:ext>
            </a:extLst>
          </p:cNvPr>
          <p:cNvCxnSpPr>
            <a:cxnSpLocks/>
            <a:stCxn id="15" idx="5"/>
            <a:endCxn id="19" idx="0"/>
          </p:cNvCxnSpPr>
          <p:nvPr/>
        </p:nvCxnSpPr>
        <p:spPr>
          <a:xfrm>
            <a:off x="2384684" y="3627653"/>
            <a:ext cx="352925" cy="80453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816D01D4-45A6-4CFE-ACC0-09539A4F400B}"/>
              </a:ext>
            </a:extLst>
          </p:cNvPr>
          <p:cNvCxnSpPr>
            <a:cxnSpLocks/>
            <a:stCxn id="11" idx="5"/>
            <a:endCxn id="21" idx="0"/>
          </p:cNvCxnSpPr>
          <p:nvPr/>
        </p:nvCxnSpPr>
        <p:spPr>
          <a:xfrm>
            <a:off x="3124314" y="2637752"/>
            <a:ext cx="876064" cy="6605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椭圆 45">
            <a:extLst>
              <a:ext uri="{FF2B5EF4-FFF2-40B4-BE49-F238E27FC236}">
                <a16:creationId xmlns:a16="http://schemas.microsoft.com/office/drawing/2014/main" id="{923A7170-D2E4-471E-A450-3DC043540961}"/>
              </a:ext>
            </a:extLst>
          </p:cNvPr>
          <p:cNvSpPr/>
          <p:nvPr/>
        </p:nvSpPr>
        <p:spPr>
          <a:xfrm>
            <a:off x="2882204" y="3298272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7</a:t>
            </a:r>
            <a:endParaRPr lang="zh-CN" altLang="en-US" dirty="0"/>
          </a:p>
        </p:txBody>
      </p: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DAEEE762-DD37-4506-8B81-29D8DA710C5C}"/>
              </a:ext>
            </a:extLst>
          </p:cNvPr>
          <p:cNvCxnSpPr>
            <a:cxnSpLocks/>
            <a:stCxn id="11" idx="3"/>
            <a:endCxn id="46" idx="0"/>
          </p:cNvCxnSpPr>
          <p:nvPr/>
        </p:nvCxnSpPr>
        <p:spPr>
          <a:xfrm>
            <a:off x="2851446" y="2637752"/>
            <a:ext cx="223705" cy="6605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DB1005E2-2C50-4A70-825F-389EC5CFF1F5}"/>
                  </a:ext>
                </a:extLst>
              </p:cNvPr>
              <p:cNvSpPr txBox="1"/>
              <p:nvPr/>
            </p:nvSpPr>
            <p:spPr>
              <a:xfrm>
                <a:off x="5536706" y="1986289"/>
                <a:ext cx="49359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lit/>
                        </m:rP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{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2,5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4,5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3,7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6,7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,(0,8)</m:t>
                      </m:r>
                      <m:r>
                        <m:rPr>
                          <m:lit/>
                        </m:rP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DB1005E2-2C50-4A70-825F-389EC5CFF1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6706" y="1986289"/>
                <a:ext cx="4935985" cy="461665"/>
              </a:xfrm>
              <a:prstGeom prst="rect">
                <a:avLst/>
              </a:prstGeom>
              <a:blipFill>
                <a:blip r:embed="rId2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3AA54B2E-1BA9-4691-9F30-9BD6E2656643}"/>
                  </a:ext>
                </a:extLst>
              </p:cNvPr>
              <p:cNvSpPr txBox="1"/>
              <p:nvPr/>
            </p:nvSpPr>
            <p:spPr>
              <a:xfrm>
                <a:off x="2248250" y="5356262"/>
                <a:ext cx="26642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3AA54B2E-1BA9-4691-9F30-9BD6E26566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8250" y="5356262"/>
                <a:ext cx="266420" cy="369332"/>
              </a:xfrm>
              <a:prstGeom prst="rect">
                <a:avLst/>
              </a:prstGeom>
              <a:blipFill>
                <a:blip r:embed="rId3"/>
                <a:stretch>
                  <a:fillRect l="-27273" r="-20455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0720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>
            <a:extLst>
              <a:ext uri="{FF2B5EF4-FFF2-40B4-BE49-F238E27FC236}">
                <a16:creationId xmlns:a16="http://schemas.microsoft.com/office/drawing/2014/main" id="{06C2379C-80E3-4FD7-970E-B392FEEFBE76}"/>
              </a:ext>
            </a:extLst>
          </p:cNvPr>
          <p:cNvSpPr/>
          <p:nvPr/>
        </p:nvSpPr>
        <p:spPr>
          <a:xfrm>
            <a:off x="2055303" y="1317072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0</a:t>
            </a:r>
            <a:endParaRPr lang="zh-CN" altLang="en-US" dirty="0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FE578AC0-CAA8-4254-994D-636A64061373}"/>
              </a:ext>
            </a:extLst>
          </p:cNvPr>
          <p:cNvSpPr/>
          <p:nvPr/>
        </p:nvSpPr>
        <p:spPr>
          <a:xfrm>
            <a:off x="1419138" y="2308371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52BE786F-F686-4DA9-BF14-A0878254FC87}"/>
              </a:ext>
            </a:extLst>
          </p:cNvPr>
          <p:cNvSpPr/>
          <p:nvPr/>
        </p:nvSpPr>
        <p:spPr>
          <a:xfrm>
            <a:off x="2794933" y="2308371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1DAEFCBA-A1AB-44D4-88F7-846AC87B0F29}"/>
              </a:ext>
            </a:extLst>
          </p:cNvPr>
          <p:cNvSpPr/>
          <p:nvPr/>
        </p:nvSpPr>
        <p:spPr>
          <a:xfrm>
            <a:off x="899021" y="3298272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673B9233-0CB0-4347-8754-190589EC5C20}"/>
              </a:ext>
            </a:extLst>
          </p:cNvPr>
          <p:cNvSpPr/>
          <p:nvPr/>
        </p:nvSpPr>
        <p:spPr>
          <a:xfrm>
            <a:off x="2055303" y="3298272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E3922785-36A6-4A1B-B310-9934571422D5}"/>
              </a:ext>
            </a:extLst>
          </p:cNvPr>
          <p:cNvSpPr/>
          <p:nvPr/>
        </p:nvSpPr>
        <p:spPr>
          <a:xfrm>
            <a:off x="1669409" y="4432184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67896346-15EF-4F77-BCC6-694BBC29C31D}"/>
              </a:ext>
            </a:extLst>
          </p:cNvPr>
          <p:cNvSpPr/>
          <p:nvPr/>
        </p:nvSpPr>
        <p:spPr>
          <a:xfrm>
            <a:off x="2544662" y="4432184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95AE892B-8FB3-4C28-86A7-623D780C42DC}"/>
              </a:ext>
            </a:extLst>
          </p:cNvPr>
          <p:cNvSpPr/>
          <p:nvPr/>
        </p:nvSpPr>
        <p:spPr>
          <a:xfrm>
            <a:off x="3807431" y="3298272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8</a:t>
            </a:r>
            <a:endParaRPr lang="zh-CN" altLang="en-US" dirty="0"/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4D80B4C6-D0BE-44F9-8B63-BA7B6DC3B7EF}"/>
              </a:ext>
            </a:extLst>
          </p:cNvPr>
          <p:cNvCxnSpPr>
            <a:stCxn id="7" idx="3"/>
            <a:endCxn id="9" idx="0"/>
          </p:cNvCxnSpPr>
          <p:nvPr/>
        </p:nvCxnSpPr>
        <p:spPr>
          <a:xfrm flipH="1">
            <a:off x="1612085" y="1646453"/>
            <a:ext cx="499731" cy="661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26D1E464-01E2-49F8-8CEF-62CD284E1AC6}"/>
              </a:ext>
            </a:extLst>
          </p:cNvPr>
          <p:cNvCxnSpPr>
            <a:stCxn id="7" idx="5"/>
            <a:endCxn id="11" idx="0"/>
          </p:cNvCxnSpPr>
          <p:nvPr/>
        </p:nvCxnSpPr>
        <p:spPr>
          <a:xfrm>
            <a:off x="2384684" y="1646453"/>
            <a:ext cx="603196" cy="661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64F9B5F3-B070-4195-87E8-7FA79D67B1E8}"/>
              </a:ext>
            </a:extLst>
          </p:cNvPr>
          <p:cNvCxnSpPr>
            <a:cxnSpLocks/>
            <a:stCxn id="9" idx="3"/>
            <a:endCxn id="13" idx="0"/>
          </p:cNvCxnSpPr>
          <p:nvPr/>
        </p:nvCxnSpPr>
        <p:spPr>
          <a:xfrm flipH="1">
            <a:off x="1091968" y="2637752"/>
            <a:ext cx="383683" cy="6605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210AF077-E25D-4B32-B520-C195B2DF6888}"/>
              </a:ext>
            </a:extLst>
          </p:cNvPr>
          <p:cNvCxnSpPr>
            <a:cxnSpLocks/>
            <a:stCxn id="9" idx="5"/>
            <a:endCxn id="15" idx="0"/>
          </p:cNvCxnSpPr>
          <p:nvPr/>
        </p:nvCxnSpPr>
        <p:spPr>
          <a:xfrm>
            <a:off x="1748519" y="2637752"/>
            <a:ext cx="499731" cy="6605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4899C430-C191-46DB-B22F-13DF1D8FAFFF}"/>
              </a:ext>
            </a:extLst>
          </p:cNvPr>
          <p:cNvCxnSpPr>
            <a:cxnSpLocks/>
            <a:stCxn id="15" idx="3"/>
            <a:endCxn id="17" idx="0"/>
          </p:cNvCxnSpPr>
          <p:nvPr/>
        </p:nvCxnSpPr>
        <p:spPr>
          <a:xfrm flipH="1">
            <a:off x="1862356" y="3627653"/>
            <a:ext cx="249460" cy="80453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9BB67C5B-E7D1-472D-969C-1790543063E6}"/>
              </a:ext>
            </a:extLst>
          </p:cNvPr>
          <p:cNvCxnSpPr>
            <a:cxnSpLocks/>
            <a:stCxn id="15" idx="5"/>
            <a:endCxn id="19" idx="0"/>
          </p:cNvCxnSpPr>
          <p:nvPr/>
        </p:nvCxnSpPr>
        <p:spPr>
          <a:xfrm>
            <a:off x="2384684" y="3627653"/>
            <a:ext cx="352925" cy="80453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816D01D4-45A6-4CFE-ACC0-09539A4F400B}"/>
              </a:ext>
            </a:extLst>
          </p:cNvPr>
          <p:cNvCxnSpPr>
            <a:cxnSpLocks/>
            <a:stCxn id="11" idx="5"/>
            <a:endCxn id="21" idx="0"/>
          </p:cNvCxnSpPr>
          <p:nvPr/>
        </p:nvCxnSpPr>
        <p:spPr>
          <a:xfrm>
            <a:off x="3124314" y="2637752"/>
            <a:ext cx="876064" cy="6605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椭圆 45">
            <a:extLst>
              <a:ext uri="{FF2B5EF4-FFF2-40B4-BE49-F238E27FC236}">
                <a16:creationId xmlns:a16="http://schemas.microsoft.com/office/drawing/2014/main" id="{923A7170-D2E4-471E-A450-3DC043540961}"/>
              </a:ext>
            </a:extLst>
          </p:cNvPr>
          <p:cNvSpPr/>
          <p:nvPr/>
        </p:nvSpPr>
        <p:spPr>
          <a:xfrm>
            <a:off x="2882204" y="3298272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7</a:t>
            </a:r>
            <a:endParaRPr lang="zh-CN" altLang="en-US" dirty="0"/>
          </a:p>
        </p:txBody>
      </p: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DAEEE762-DD37-4506-8B81-29D8DA710C5C}"/>
              </a:ext>
            </a:extLst>
          </p:cNvPr>
          <p:cNvCxnSpPr>
            <a:cxnSpLocks/>
            <a:stCxn id="11" idx="3"/>
            <a:endCxn id="46" idx="0"/>
          </p:cNvCxnSpPr>
          <p:nvPr/>
        </p:nvCxnSpPr>
        <p:spPr>
          <a:xfrm>
            <a:off x="2851446" y="2637752"/>
            <a:ext cx="223705" cy="6605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DB1005E2-2C50-4A70-825F-389EC5CFF1F5}"/>
                  </a:ext>
                </a:extLst>
              </p:cNvPr>
              <p:cNvSpPr txBox="1"/>
              <p:nvPr/>
            </p:nvSpPr>
            <p:spPr>
              <a:xfrm>
                <a:off x="6406718" y="492126"/>
                <a:ext cx="49359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lit/>
                        </m:rP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{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2,5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4,5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3,7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6,7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,(0,8)</m:t>
                      </m:r>
                      <m:r>
                        <m:rPr>
                          <m:lit/>
                        </m:rP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DB1005E2-2C50-4A70-825F-389EC5CFF1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6718" y="492126"/>
                <a:ext cx="4935985" cy="461665"/>
              </a:xfrm>
              <a:prstGeom prst="rect">
                <a:avLst/>
              </a:prstGeom>
              <a:blipFill>
                <a:blip r:embed="rId2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3AA54B2E-1BA9-4691-9F30-9BD6E2656643}"/>
                  </a:ext>
                </a:extLst>
              </p:cNvPr>
              <p:cNvSpPr txBox="1"/>
              <p:nvPr/>
            </p:nvSpPr>
            <p:spPr>
              <a:xfrm>
                <a:off x="2248250" y="5356262"/>
                <a:ext cx="26642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3AA54B2E-1BA9-4691-9F30-9BD6E26566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8250" y="5356262"/>
                <a:ext cx="266420" cy="369332"/>
              </a:xfrm>
              <a:prstGeom prst="rect">
                <a:avLst/>
              </a:prstGeom>
              <a:blipFill>
                <a:blip r:embed="rId3"/>
                <a:stretch>
                  <a:fillRect l="-27273" r="-20455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图片 21">
            <a:extLst>
              <a:ext uri="{FF2B5EF4-FFF2-40B4-BE49-F238E27FC236}">
                <a16:creationId xmlns:a16="http://schemas.microsoft.com/office/drawing/2014/main" id="{6B4F2CA9-3115-40FB-9DEB-0F55AA6375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922" y="1510019"/>
            <a:ext cx="4975538" cy="2999957"/>
          </a:xfrm>
          <a:prstGeom prst="rect">
            <a:avLst/>
          </a:prstGeom>
        </p:spPr>
      </p:pic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DD7CEDEB-2795-4A2D-9A29-02EBCFF71D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195395"/>
              </p:ext>
            </p:extLst>
          </p:nvPr>
        </p:nvGraphicFramePr>
        <p:xfrm>
          <a:off x="4893102" y="1493079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LCA(0)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0FD58EB3-3081-43ED-8247-0EB782D6BB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201094"/>
              </p:ext>
            </p:extLst>
          </p:nvPr>
        </p:nvGraphicFramePr>
        <p:xfrm>
          <a:off x="4893101" y="1858839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DC8AF434-6278-45F8-9AD2-51236AC16D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283314"/>
              </p:ext>
            </p:extLst>
          </p:nvPr>
        </p:nvGraphicFramePr>
        <p:xfrm>
          <a:off x="4893101" y="2224599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4F652D56-6742-4DF9-97FA-246DCD9F29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898784"/>
              </p:ext>
            </p:extLst>
          </p:nvPr>
        </p:nvGraphicFramePr>
        <p:xfrm>
          <a:off x="4893101" y="2590359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cxnSp>
        <p:nvCxnSpPr>
          <p:cNvPr id="12" name="连接符: 曲线 11">
            <a:extLst>
              <a:ext uri="{FF2B5EF4-FFF2-40B4-BE49-F238E27FC236}">
                <a16:creationId xmlns:a16="http://schemas.microsoft.com/office/drawing/2014/main" id="{1F8DE4B0-579F-407C-BDF3-313C44A6F8BD}"/>
              </a:ext>
            </a:extLst>
          </p:cNvPr>
          <p:cNvCxnSpPr>
            <a:stCxn id="7" idx="7"/>
            <a:endCxn id="7" idx="1"/>
          </p:cNvCxnSpPr>
          <p:nvPr/>
        </p:nvCxnSpPr>
        <p:spPr>
          <a:xfrm rot="16200000" flipV="1">
            <a:off x="2248250" y="1237151"/>
            <a:ext cx="12700" cy="272868"/>
          </a:xfrm>
          <a:prstGeom prst="curvedConnector3">
            <a:avLst>
              <a:gd name="adj1" fmla="val 224498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1ADD169C-54E3-4670-A49B-ABF96D1985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768217"/>
              </p:ext>
            </p:extLst>
          </p:nvPr>
        </p:nvGraphicFramePr>
        <p:xfrm>
          <a:off x="4901114" y="4086558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graphicFrame>
        <p:nvGraphicFramePr>
          <p:cNvPr id="16" name="表格 15">
            <a:extLst>
              <a:ext uri="{FF2B5EF4-FFF2-40B4-BE49-F238E27FC236}">
                <a16:creationId xmlns:a16="http://schemas.microsoft.com/office/drawing/2014/main" id="{AD95A1D7-FC3A-40B4-81BA-93755E98C9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098614"/>
              </p:ext>
            </p:extLst>
          </p:nvPr>
        </p:nvGraphicFramePr>
        <p:xfrm>
          <a:off x="4901113" y="4452318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graphicFrame>
        <p:nvGraphicFramePr>
          <p:cNvPr id="18" name="表格 17">
            <a:extLst>
              <a:ext uri="{FF2B5EF4-FFF2-40B4-BE49-F238E27FC236}">
                <a16:creationId xmlns:a16="http://schemas.microsoft.com/office/drawing/2014/main" id="{A2E04867-A6C0-4699-9C66-8CC85B4518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742714"/>
              </p:ext>
            </p:extLst>
          </p:nvPr>
        </p:nvGraphicFramePr>
        <p:xfrm>
          <a:off x="4901113" y="4818078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graphicFrame>
        <p:nvGraphicFramePr>
          <p:cNvPr id="20" name="表格 19">
            <a:extLst>
              <a:ext uri="{FF2B5EF4-FFF2-40B4-BE49-F238E27FC236}">
                <a16:creationId xmlns:a16="http://schemas.microsoft.com/office/drawing/2014/main" id="{B564DD25-D4A2-4324-BDC6-FAD6BD87C8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767033"/>
              </p:ext>
            </p:extLst>
          </p:nvPr>
        </p:nvGraphicFramePr>
        <p:xfrm>
          <a:off x="4901113" y="5183838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sp>
        <p:nvSpPr>
          <p:cNvPr id="23" name="标注: 线形 22">
            <a:extLst>
              <a:ext uri="{FF2B5EF4-FFF2-40B4-BE49-F238E27FC236}">
                <a16:creationId xmlns:a16="http://schemas.microsoft.com/office/drawing/2014/main" id="{94E8BE0B-8201-41A1-8517-0752927B5848}"/>
              </a:ext>
            </a:extLst>
          </p:cNvPr>
          <p:cNvSpPr/>
          <p:nvPr/>
        </p:nvSpPr>
        <p:spPr>
          <a:xfrm>
            <a:off x="6286521" y="4140374"/>
            <a:ext cx="323488" cy="258128"/>
          </a:xfrm>
          <a:prstGeom prst="borderCallout1">
            <a:avLst>
              <a:gd name="adj1" fmla="val 18750"/>
              <a:gd name="adj2" fmla="val -8333"/>
              <a:gd name="adj3" fmla="val 54033"/>
              <a:gd name="adj4" fmla="val -3216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306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>
            <a:extLst>
              <a:ext uri="{FF2B5EF4-FFF2-40B4-BE49-F238E27FC236}">
                <a16:creationId xmlns:a16="http://schemas.microsoft.com/office/drawing/2014/main" id="{06C2379C-80E3-4FD7-970E-B392FEEFBE76}"/>
              </a:ext>
            </a:extLst>
          </p:cNvPr>
          <p:cNvSpPr/>
          <p:nvPr/>
        </p:nvSpPr>
        <p:spPr>
          <a:xfrm>
            <a:off x="2055303" y="1317072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0</a:t>
            </a:r>
            <a:endParaRPr lang="zh-CN" altLang="en-US" dirty="0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FE578AC0-CAA8-4254-994D-636A64061373}"/>
              </a:ext>
            </a:extLst>
          </p:cNvPr>
          <p:cNvSpPr/>
          <p:nvPr/>
        </p:nvSpPr>
        <p:spPr>
          <a:xfrm>
            <a:off x="1419138" y="2308371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52BE786F-F686-4DA9-BF14-A0878254FC87}"/>
              </a:ext>
            </a:extLst>
          </p:cNvPr>
          <p:cNvSpPr/>
          <p:nvPr/>
        </p:nvSpPr>
        <p:spPr>
          <a:xfrm>
            <a:off x="2794933" y="2308371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1DAEFCBA-A1AB-44D4-88F7-846AC87B0F29}"/>
              </a:ext>
            </a:extLst>
          </p:cNvPr>
          <p:cNvSpPr/>
          <p:nvPr/>
        </p:nvSpPr>
        <p:spPr>
          <a:xfrm>
            <a:off x="899021" y="3298272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673B9233-0CB0-4347-8754-190589EC5C20}"/>
              </a:ext>
            </a:extLst>
          </p:cNvPr>
          <p:cNvSpPr/>
          <p:nvPr/>
        </p:nvSpPr>
        <p:spPr>
          <a:xfrm>
            <a:off x="2055303" y="3298272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E3922785-36A6-4A1B-B310-9934571422D5}"/>
              </a:ext>
            </a:extLst>
          </p:cNvPr>
          <p:cNvSpPr/>
          <p:nvPr/>
        </p:nvSpPr>
        <p:spPr>
          <a:xfrm>
            <a:off x="1669409" y="4432184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67896346-15EF-4F77-BCC6-694BBC29C31D}"/>
              </a:ext>
            </a:extLst>
          </p:cNvPr>
          <p:cNvSpPr/>
          <p:nvPr/>
        </p:nvSpPr>
        <p:spPr>
          <a:xfrm>
            <a:off x="2544662" y="4432184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95AE892B-8FB3-4C28-86A7-623D780C42DC}"/>
              </a:ext>
            </a:extLst>
          </p:cNvPr>
          <p:cNvSpPr/>
          <p:nvPr/>
        </p:nvSpPr>
        <p:spPr>
          <a:xfrm>
            <a:off x="3807431" y="3298272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8</a:t>
            </a:r>
            <a:endParaRPr lang="zh-CN" altLang="en-US" dirty="0"/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4D80B4C6-D0BE-44F9-8B63-BA7B6DC3B7EF}"/>
              </a:ext>
            </a:extLst>
          </p:cNvPr>
          <p:cNvCxnSpPr>
            <a:stCxn id="7" idx="3"/>
            <a:endCxn id="9" idx="0"/>
          </p:cNvCxnSpPr>
          <p:nvPr/>
        </p:nvCxnSpPr>
        <p:spPr>
          <a:xfrm flipH="1">
            <a:off x="1612085" y="1646453"/>
            <a:ext cx="499731" cy="661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26D1E464-01E2-49F8-8CEF-62CD284E1AC6}"/>
              </a:ext>
            </a:extLst>
          </p:cNvPr>
          <p:cNvCxnSpPr>
            <a:stCxn id="7" idx="5"/>
            <a:endCxn id="11" idx="0"/>
          </p:cNvCxnSpPr>
          <p:nvPr/>
        </p:nvCxnSpPr>
        <p:spPr>
          <a:xfrm>
            <a:off x="2384684" y="1646453"/>
            <a:ext cx="603196" cy="6619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64F9B5F3-B070-4195-87E8-7FA79D67B1E8}"/>
              </a:ext>
            </a:extLst>
          </p:cNvPr>
          <p:cNvCxnSpPr>
            <a:cxnSpLocks/>
            <a:stCxn id="9" idx="3"/>
            <a:endCxn id="13" idx="0"/>
          </p:cNvCxnSpPr>
          <p:nvPr/>
        </p:nvCxnSpPr>
        <p:spPr>
          <a:xfrm flipH="1">
            <a:off x="1091968" y="2637752"/>
            <a:ext cx="383683" cy="6605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210AF077-E25D-4B32-B520-C195B2DF6888}"/>
              </a:ext>
            </a:extLst>
          </p:cNvPr>
          <p:cNvCxnSpPr>
            <a:cxnSpLocks/>
            <a:stCxn id="9" idx="5"/>
            <a:endCxn id="15" idx="0"/>
          </p:cNvCxnSpPr>
          <p:nvPr/>
        </p:nvCxnSpPr>
        <p:spPr>
          <a:xfrm>
            <a:off x="1748519" y="2637752"/>
            <a:ext cx="499731" cy="6605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4899C430-C191-46DB-B22F-13DF1D8FAFFF}"/>
              </a:ext>
            </a:extLst>
          </p:cNvPr>
          <p:cNvCxnSpPr>
            <a:cxnSpLocks/>
            <a:stCxn id="15" idx="3"/>
            <a:endCxn id="17" idx="0"/>
          </p:cNvCxnSpPr>
          <p:nvPr/>
        </p:nvCxnSpPr>
        <p:spPr>
          <a:xfrm flipH="1">
            <a:off x="1862356" y="3627653"/>
            <a:ext cx="249460" cy="80453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9BB67C5B-E7D1-472D-969C-1790543063E6}"/>
              </a:ext>
            </a:extLst>
          </p:cNvPr>
          <p:cNvCxnSpPr>
            <a:cxnSpLocks/>
            <a:stCxn id="15" idx="5"/>
            <a:endCxn id="19" idx="0"/>
          </p:cNvCxnSpPr>
          <p:nvPr/>
        </p:nvCxnSpPr>
        <p:spPr>
          <a:xfrm>
            <a:off x="2384684" y="3627653"/>
            <a:ext cx="352925" cy="80453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816D01D4-45A6-4CFE-ACC0-09539A4F400B}"/>
              </a:ext>
            </a:extLst>
          </p:cNvPr>
          <p:cNvCxnSpPr>
            <a:cxnSpLocks/>
            <a:stCxn id="11" idx="5"/>
            <a:endCxn id="21" idx="0"/>
          </p:cNvCxnSpPr>
          <p:nvPr/>
        </p:nvCxnSpPr>
        <p:spPr>
          <a:xfrm>
            <a:off x="3124314" y="2637752"/>
            <a:ext cx="876064" cy="6605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椭圆 45">
            <a:extLst>
              <a:ext uri="{FF2B5EF4-FFF2-40B4-BE49-F238E27FC236}">
                <a16:creationId xmlns:a16="http://schemas.microsoft.com/office/drawing/2014/main" id="{923A7170-D2E4-471E-A450-3DC043540961}"/>
              </a:ext>
            </a:extLst>
          </p:cNvPr>
          <p:cNvSpPr/>
          <p:nvPr/>
        </p:nvSpPr>
        <p:spPr>
          <a:xfrm>
            <a:off x="2882204" y="3298272"/>
            <a:ext cx="385894" cy="385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7</a:t>
            </a:r>
            <a:endParaRPr lang="zh-CN" altLang="en-US" dirty="0"/>
          </a:p>
        </p:txBody>
      </p: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DAEEE762-DD37-4506-8B81-29D8DA710C5C}"/>
              </a:ext>
            </a:extLst>
          </p:cNvPr>
          <p:cNvCxnSpPr>
            <a:cxnSpLocks/>
            <a:stCxn id="11" idx="3"/>
            <a:endCxn id="46" idx="0"/>
          </p:cNvCxnSpPr>
          <p:nvPr/>
        </p:nvCxnSpPr>
        <p:spPr>
          <a:xfrm>
            <a:off x="2851446" y="2637752"/>
            <a:ext cx="223705" cy="6605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DB1005E2-2C50-4A70-825F-389EC5CFF1F5}"/>
                  </a:ext>
                </a:extLst>
              </p:cNvPr>
              <p:cNvSpPr txBox="1"/>
              <p:nvPr/>
            </p:nvSpPr>
            <p:spPr>
              <a:xfrm>
                <a:off x="6406718" y="492126"/>
                <a:ext cx="493598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lit/>
                        </m:rP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{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2,5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4,5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3,7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6,7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,(0,8)</m:t>
                      </m:r>
                      <m:r>
                        <m:rPr>
                          <m:lit/>
                        </m:rP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DB1005E2-2C50-4A70-825F-389EC5CFF1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6718" y="492126"/>
                <a:ext cx="4935985" cy="461665"/>
              </a:xfrm>
              <a:prstGeom prst="rect">
                <a:avLst/>
              </a:prstGeom>
              <a:blipFill>
                <a:blip r:embed="rId2"/>
                <a:stretch>
                  <a:fillRect b="-18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3AA54B2E-1BA9-4691-9F30-9BD6E2656643}"/>
                  </a:ext>
                </a:extLst>
              </p:cNvPr>
              <p:cNvSpPr txBox="1"/>
              <p:nvPr/>
            </p:nvSpPr>
            <p:spPr>
              <a:xfrm>
                <a:off x="2248250" y="5356262"/>
                <a:ext cx="26642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3AA54B2E-1BA9-4691-9F30-9BD6E26566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8250" y="5356262"/>
                <a:ext cx="266420" cy="369332"/>
              </a:xfrm>
              <a:prstGeom prst="rect">
                <a:avLst/>
              </a:prstGeom>
              <a:blipFill>
                <a:blip r:embed="rId3"/>
                <a:stretch>
                  <a:fillRect l="-27273" r="-20455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图片 21">
            <a:extLst>
              <a:ext uri="{FF2B5EF4-FFF2-40B4-BE49-F238E27FC236}">
                <a16:creationId xmlns:a16="http://schemas.microsoft.com/office/drawing/2014/main" id="{6B4F2CA9-3115-40FB-9DEB-0F55AA6375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922" y="1510019"/>
            <a:ext cx="4975538" cy="2999957"/>
          </a:xfrm>
          <a:prstGeom prst="rect">
            <a:avLst/>
          </a:prstGeom>
        </p:spPr>
      </p:pic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DD7CEDEB-2795-4A2D-9A29-02EBCFF71DDE}"/>
              </a:ext>
            </a:extLst>
          </p:cNvPr>
          <p:cNvGraphicFramePr>
            <a:graphicFrameLocks noGrp="1"/>
          </p:cNvGraphicFramePr>
          <p:nvPr/>
        </p:nvGraphicFramePr>
        <p:xfrm>
          <a:off x="4893102" y="1493079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LCA(0)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0FD58EB3-3081-43ED-8247-0EB782D6BB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053120"/>
              </p:ext>
            </p:extLst>
          </p:nvPr>
        </p:nvGraphicFramePr>
        <p:xfrm>
          <a:off x="4893101" y="1858839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LCA(1)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DC8AF434-6278-45F8-9AD2-51236AC16DD1}"/>
              </a:ext>
            </a:extLst>
          </p:cNvPr>
          <p:cNvGraphicFramePr>
            <a:graphicFrameLocks noGrp="1"/>
          </p:cNvGraphicFramePr>
          <p:nvPr/>
        </p:nvGraphicFramePr>
        <p:xfrm>
          <a:off x="4893101" y="2224599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4F652D56-6742-4DF9-97FA-246DCD9F2980}"/>
              </a:ext>
            </a:extLst>
          </p:cNvPr>
          <p:cNvGraphicFramePr>
            <a:graphicFrameLocks noGrp="1"/>
          </p:cNvGraphicFramePr>
          <p:nvPr/>
        </p:nvGraphicFramePr>
        <p:xfrm>
          <a:off x="4893101" y="2590359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cxnSp>
        <p:nvCxnSpPr>
          <p:cNvPr id="12" name="连接符: 曲线 11">
            <a:extLst>
              <a:ext uri="{FF2B5EF4-FFF2-40B4-BE49-F238E27FC236}">
                <a16:creationId xmlns:a16="http://schemas.microsoft.com/office/drawing/2014/main" id="{1F8DE4B0-579F-407C-BDF3-313C44A6F8BD}"/>
              </a:ext>
            </a:extLst>
          </p:cNvPr>
          <p:cNvCxnSpPr>
            <a:stCxn id="7" idx="7"/>
            <a:endCxn id="7" idx="1"/>
          </p:cNvCxnSpPr>
          <p:nvPr/>
        </p:nvCxnSpPr>
        <p:spPr>
          <a:xfrm rot="16200000" flipV="1">
            <a:off x="2248250" y="1237151"/>
            <a:ext cx="12700" cy="272868"/>
          </a:xfrm>
          <a:prstGeom prst="curvedConnector3">
            <a:avLst>
              <a:gd name="adj1" fmla="val 224498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表格 13">
            <a:extLst>
              <a:ext uri="{FF2B5EF4-FFF2-40B4-BE49-F238E27FC236}">
                <a16:creationId xmlns:a16="http://schemas.microsoft.com/office/drawing/2014/main" id="{1ADD169C-54E3-4670-A49B-ABF96D198534}"/>
              </a:ext>
            </a:extLst>
          </p:cNvPr>
          <p:cNvGraphicFramePr>
            <a:graphicFrameLocks noGrp="1"/>
          </p:cNvGraphicFramePr>
          <p:nvPr/>
        </p:nvGraphicFramePr>
        <p:xfrm>
          <a:off x="4901114" y="4086558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graphicFrame>
        <p:nvGraphicFramePr>
          <p:cNvPr id="16" name="表格 15">
            <a:extLst>
              <a:ext uri="{FF2B5EF4-FFF2-40B4-BE49-F238E27FC236}">
                <a16:creationId xmlns:a16="http://schemas.microsoft.com/office/drawing/2014/main" id="{AD95A1D7-FC3A-40B4-81BA-93755E98C9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799319"/>
              </p:ext>
            </p:extLst>
          </p:nvPr>
        </p:nvGraphicFramePr>
        <p:xfrm>
          <a:off x="4901113" y="4452318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graphicFrame>
        <p:nvGraphicFramePr>
          <p:cNvPr id="18" name="表格 17">
            <a:extLst>
              <a:ext uri="{FF2B5EF4-FFF2-40B4-BE49-F238E27FC236}">
                <a16:creationId xmlns:a16="http://schemas.microsoft.com/office/drawing/2014/main" id="{A2E04867-A6C0-4699-9C66-8CC85B4518BB}"/>
              </a:ext>
            </a:extLst>
          </p:cNvPr>
          <p:cNvGraphicFramePr>
            <a:graphicFrameLocks noGrp="1"/>
          </p:cNvGraphicFramePr>
          <p:nvPr/>
        </p:nvGraphicFramePr>
        <p:xfrm>
          <a:off x="4901113" y="4818078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graphicFrame>
        <p:nvGraphicFramePr>
          <p:cNvPr id="20" name="表格 19">
            <a:extLst>
              <a:ext uri="{FF2B5EF4-FFF2-40B4-BE49-F238E27FC236}">
                <a16:creationId xmlns:a16="http://schemas.microsoft.com/office/drawing/2014/main" id="{B564DD25-D4A2-4324-BDC6-FAD6BD87C84A}"/>
              </a:ext>
            </a:extLst>
          </p:cNvPr>
          <p:cNvGraphicFramePr>
            <a:graphicFrameLocks noGrp="1"/>
          </p:cNvGraphicFramePr>
          <p:nvPr/>
        </p:nvGraphicFramePr>
        <p:xfrm>
          <a:off x="4901113" y="5183838"/>
          <a:ext cx="1269507" cy="365760"/>
        </p:xfrm>
        <a:graphic>
          <a:graphicData uri="http://schemas.openxmlformats.org/drawingml/2006/table">
            <a:tbl>
              <a:tblPr/>
              <a:tblGrid>
                <a:gridCol w="1269507">
                  <a:extLst>
                    <a:ext uri="{9D8B030D-6E8A-4147-A177-3AD203B41FA5}">
                      <a16:colId xmlns:a16="http://schemas.microsoft.com/office/drawing/2014/main" val="39425474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6838912"/>
                  </a:ext>
                </a:extLst>
              </a:tr>
            </a:tbl>
          </a:graphicData>
        </a:graphic>
      </p:graphicFrame>
      <p:sp>
        <p:nvSpPr>
          <p:cNvPr id="23" name="标注: 线形 22">
            <a:extLst>
              <a:ext uri="{FF2B5EF4-FFF2-40B4-BE49-F238E27FC236}">
                <a16:creationId xmlns:a16="http://schemas.microsoft.com/office/drawing/2014/main" id="{94E8BE0B-8201-41A1-8517-0752927B5848}"/>
              </a:ext>
            </a:extLst>
          </p:cNvPr>
          <p:cNvSpPr/>
          <p:nvPr/>
        </p:nvSpPr>
        <p:spPr>
          <a:xfrm>
            <a:off x="6286521" y="4140374"/>
            <a:ext cx="323488" cy="258128"/>
          </a:xfrm>
          <a:prstGeom prst="borderCallout1">
            <a:avLst>
              <a:gd name="adj1" fmla="val 18750"/>
              <a:gd name="adj2" fmla="val -8333"/>
              <a:gd name="adj3" fmla="val 54033"/>
              <a:gd name="adj4" fmla="val -3216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连接符: 曲线 3">
            <a:extLst>
              <a:ext uri="{FF2B5EF4-FFF2-40B4-BE49-F238E27FC236}">
                <a16:creationId xmlns:a16="http://schemas.microsoft.com/office/drawing/2014/main" id="{379572E9-7FAF-4AC4-AD5A-1DF2D8D5BE18}"/>
              </a:ext>
            </a:extLst>
          </p:cNvPr>
          <p:cNvCxnSpPr>
            <a:stCxn id="9" idx="7"/>
            <a:endCxn id="9" idx="1"/>
          </p:cNvCxnSpPr>
          <p:nvPr/>
        </p:nvCxnSpPr>
        <p:spPr>
          <a:xfrm rot="16200000" flipV="1">
            <a:off x="1612085" y="2228450"/>
            <a:ext cx="12700" cy="272868"/>
          </a:xfrm>
          <a:prstGeom prst="curvedConnector3">
            <a:avLst>
              <a:gd name="adj1" fmla="val 224498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标注: 线形 9">
            <a:extLst>
              <a:ext uri="{FF2B5EF4-FFF2-40B4-BE49-F238E27FC236}">
                <a16:creationId xmlns:a16="http://schemas.microsoft.com/office/drawing/2014/main" id="{20268736-73AF-466D-98E5-5F489836CEAA}"/>
              </a:ext>
            </a:extLst>
          </p:cNvPr>
          <p:cNvSpPr/>
          <p:nvPr/>
        </p:nvSpPr>
        <p:spPr>
          <a:xfrm>
            <a:off x="6294533" y="4496067"/>
            <a:ext cx="323488" cy="258128"/>
          </a:xfrm>
          <a:prstGeom prst="borderCallout1">
            <a:avLst>
              <a:gd name="adj1" fmla="val 18750"/>
              <a:gd name="adj2" fmla="val -8333"/>
              <a:gd name="adj3" fmla="val 54033"/>
              <a:gd name="adj4" fmla="val -3216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6584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offee">
      <a:dk1>
        <a:sysClr val="windowText" lastClr="000000"/>
      </a:dk1>
      <a:lt1>
        <a:sysClr val="window" lastClr="FFFFFF"/>
      </a:lt1>
      <a:dk2>
        <a:srgbClr val="4E3B30"/>
      </a:dk2>
      <a:lt2>
        <a:srgbClr val="F4EEDC"/>
      </a:lt2>
      <a:accent1>
        <a:srgbClr val="CC830E"/>
      </a:accent1>
      <a:accent2>
        <a:srgbClr val="B54C2D"/>
      </a:accent2>
      <a:accent3>
        <a:srgbClr val="99570C"/>
      </a:accent3>
      <a:accent4>
        <a:srgbClr val="C17529"/>
      </a:accent4>
      <a:accent5>
        <a:srgbClr val="A19574"/>
      </a:accent5>
      <a:accent6>
        <a:srgbClr val="A49518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656_TF12214701.potx" id="{11CCF850-A106-4C83-9778-04C2F532D32F}" vid="{0B8A0E20-82B4-435B-92AB-957BEAB02422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{51BB099C-36E1-469F-9C72-FD653CEB3B8C}tf12214701_win32</Template>
  <TotalTime>529</TotalTime>
  <Words>2147</Words>
  <Application>Microsoft Office PowerPoint</Application>
  <PresentationFormat>宽屏</PresentationFormat>
  <Paragraphs>549</Paragraphs>
  <Slides>35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4" baseType="lpstr">
      <vt:lpstr>宋体</vt:lpstr>
      <vt:lpstr>新宋体</vt:lpstr>
      <vt:lpstr>Arial</vt:lpstr>
      <vt:lpstr>Calibri</vt:lpstr>
      <vt:lpstr>Cambria Math</vt:lpstr>
      <vt:lpstr>Goudy Old Style</vt:lpstr>
      <vt:lpstr>Times New Roman</vt:lpstr>
      <vt:lpstr>Wingdings 2</vt:lpstr>
      <vt:lpstr>SlateVTI</vt:lpstr>
      <vt:lpstr>Tarjan’s Off-line LCA Algorithm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Tarjan’s Off-line LCA Algorithm</dc:title>
  <dc:creator>zhou xiao</dc:creator>
  <cp:lastModifiedBy>zhou xiao</cp:lastModifiedBy>
  <cp:revision>43</cp:revision>
  <dcterms:created xsi:type="dcterms:W3CDTF">2020-10-25T02:16:18Z</dcterms:created>
  <dcterms:modified xsi:type="dcterms:W3CDTF">2020-10-28T01:25:03Z</dcterms:modified>
</cp:coreProperties>
</file>