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267" r:id="rId3"/>
    <p:sldId id="268" r:id="rId4"/>
    <p:sldId id="393" r:id="rId5"/>
    <p:sldId id="411" r:id="rId6"/>
    <p:sldId id="412" r:id="rId7"/>
    <p:sldId id="413" r:id="rId8"/>
    <p:sldId id="414" r:id="rId9"/>
    <p:sldId id="415" r:id="rId10"/>
    <p:sldId id="416" r:id="rId11"/>
    <p:sldId id="417" r:id="rId12"/>
    <p:sldId id="418" r:id="rId13"/>
    <p:sldId id="422" r:id="rId14"/>
    <p:sldId id="419" r:id="rId15"/>
    <p:sldId id="426" r:id="rId16"/>
    <p:sldId id="425" r:id="rId17"/>
    <p:sldId id="420" r:id="rId18"/>
    <p:sldId id="423" r:id="rId19"/>
    <p:sldId id="427" r:id="rId20"/>
    <p:sldId id="428" r:id="rId21"/>
    <p:sldId id="429" r:id="rId22"/>
    <p:sldId id="430" r:id="rId23"/>
    <p:sldId id="431" r:id="rId24"/>
    <p:sldId id="432" r:id="rId25"/>
    <p:sldId id="433" r:id="rId26"/>
    <p:sldId id="434" r:id="rId27"/>
    <p:sldId id="435" r:id="rId28"/>
    <p:sldId id="436" r:id="rId29"/>
    <p:sldId id="437" r:id="rId30"/>
    <p:sldId id="438" r:id="rId31"/>
    <p:sldId id="439" r:id="rId32"/>
    <p:sldId id="440" r:id="rId33"/>
    <p:sldId id="441" r:id="rId34"/>
    <p:sldId id="442" r:id="rId35"/>
    <p:sldId id="443" r:id="rId36"/>
    <p:sldId id="444" r:id="rId37"/>
    <p:sldId id="445" r:id="rId38"/>
    <p:sldId id="446" r:id="rId39"/>
    <p:sldId id="448" r:id="rId40"/>
    <p:sldId id="449" r:id="rId41"/>
    <p:sldId id="450" r:id="rId42"/>
    <p:sldId id="451" r:id="rId43"/>
    <p:sldId id="447" r:id="rId44"/>
    <p:sldId id="424" r:id="rId45"/>
    <p:sldId id="452" r:id="rId46"/>
    <p:sldId id="453" r:id="rId47"/>
    <p:sldId id="454" r:id="rId48"/>
    <p:sldId id="460" r:id="rId49"/>
    <p:sldId id="464" r:id="rId50"/>
    <p:sldId id="465" r:id="rId51"/>
    <p:sldId id="471" r:id="rId52"/>
    <p:sldId id="472" r:id="rId53"/>
    <p:sldId id="466" r:id="rId54"/>
    <p:sldId id="467" r:id="rId55"/>
    <p:sldId id="468" r:id="rId56"/>
    <p:sldId id="469" r:id="rId57"/>
    <p:sldId id="470" r:id="rId5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3974" userDrawn="1">
          <p15:clr>
            <a:srgbClr val="A4A3A4"/>
          </p15:clr>
        </p15:guide>
        <p15:guide id="4" pos="1882" userDrawn="1">
          <p15:clr>
            <a:srgbClr val="A4A3A4"/>
          </p15:clr>
        </p15:guide>
        <p15:guide id="5" pos="5307" userDrawn="1">
          <p15:clr>
            <a:srgbClr val="A4A3A4"/>
          </p15:clr>
        </p15:guide>
        <p15:guide id="6" pos="1633" userDrawn="1">
          <p15:clr>
            <a:srgbClr val="A4A3A4"/>
          </p15:clr>
        </p15:guide>
        <p15:guide id="7" pos="5488" userDrawn="1">
          <p15:clr>
            <a:srgbClr val="A4A3A4"/>
          </p15:clr>
        </p15:guide>
        <p15:guide id="8" orient="horz" pos="2478" userDrawn="1">
          <p15:clr>
            <a:srgbClr val="A4A3A4"/>
          </p15:clr>
        </p15:guide>
        <p15:guide id="9" orient="horz" pos="255" userDrawn="1">
          <p15:clr>
            <a:srgbClr val="A4A3A4"/>
          </p15:clr>
        </p15:guide>
        <p15:guide id="10" orient="horz" pos="4088" userDrawn="1">
          <p15:clr>
            <a:srgbClr val="A4A3A4"/>
          </p15:clr>
        </p15:guide>
        <p15:guide id="11" pos="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53A3"/>
    <a:srgbClr val="000000"/>
    <a:srgbClr val="0D0D0D"/>
    <a:srgbClr val="0055A2"/>
    <a:srgbClr val="0454A1"/>
    <a:srgbClr val="0070C0"/>
    <a:srgbClr val="7F7F7F"/>
    <a:srgbClr val="F5F5F5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82" autoAdjust="0"/>
    <p:restoredTop sz="70472" autoAdjust="0"/>
  </p:normalViewPr>
  <p:slideViewPr>
    <p:cSldViewPr snapToGrid="0" showGuides="1">
      <p:cViewPr varScale="1">
        <p:scale>
          <a:sx n="63" d="100"/>
          <a:sy n="63" d="100"/>
        </p:scale>
        <p:origin x="2001" y="39"/>
      </p:cViewPr>
      <p:guideLst>
        <p:guide orient="horz" pos="3974"/>
        <p:guide pos="1882"/>
        <p:guide pos="5307"/>
        <p:guide pos="1633"/>
        <p:guide pos="5488"/>
        <p:guide orient="horz" pos="2478"/>
        <p:guide orient="horz" pos="255"/>
        <p:guide orient="horz" pos="4088"/>
        <p:guide pos="2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67C90-858C-4581-A26B-F95CE7C1C026}" type="datetimeFigureOut">
              <a:rPr lang="zh-CN" altLang="en-US" smtClean="0"/>
              <a:t>2018/4/15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CB19D-5629-4B10-ABFD-C0C114FD95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153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我的</a:t>
            </a:r>
            <a:r>
              <a:rPr lang="en-US" altLang="zh-CN" dirty="0"/>
              <a:t>ppt</a:t>
            </a:r>
            <a:r>
              <a:rPr lang="zh-CN" altLang="en-US" dirty="0"/>
              <a:t>分为这五部分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7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我把这个例子的证明大概得写了下</a:t>
            </a:r>
            <a:endParaRPr lang="en-US" altLang="zh-CN" dirty="0"/>
          </a:p>
          <a:p>
            <a:r>
              <a:rPr lang="zh-CN" altLang="en-US" dirty="0"/>
              <a:t>其实这是很容易理解的 把所有情况都列出来就好了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65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因而 我们现在由</a:t>
            </a:r>
            <a:r>
              <a:rPr lang="en-US" altLang="zh-CN" dirty="0"/>
              <a:t>resolution rule</a:t>
            </a:r>
            <a:r>
              <a:rPr lang="zh-CN" altLang="en-US" dirty="0"/>
              <a:t>得到了这个式子（点一下）</a:t>
            </a:r>
            <a:endParaRPr lang="en-US" altLang="zh-CN" dirty="0"/>
          </a:p>
          <a:p>
            <a:r>
              <a:rPr lang="zh-CN" altLang="en-US" dirty="0"/>
              <a:t>还有我们定义一个空的式子不存在为真的可能（点一下）</a:t>
            </a:r>
            <a:endParaRPr lang="en-US" altLang="zh-CN" dirty="0"/>
          </a:p>
          <a:p>
            <a:r>
              <a:rPr lang="zh-CN" altLang="en-US" dirty="0"/>
              <a:t>注意这个等价式和这个等式的区别（点一下） 不要搞混了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341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好了 现在我们有了</a:t>
            </a:r>
            <a:r>
              <a:rPr lang="en-US" altLang="zh-CN" dirty="0"/>
              <a:t>resolution rule </a:t>
            </a:r>
            <a:r>
              <a:rPr lang="zh-CN" altLang="en-US" dirty="0"/>
              <a:t>我们就可以开始</a:t>
            </a:r>
            <a:r>
              <a:rPr lang="en-US" altLang="zh-CN" dirty="0"/>
              <a:t>DP algorithm</a:t>
            </a:r>
            <a:r>
              <a:rPr lang="zh-CN" altLang="en-US" dirty="0"/>
              <a:t>了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292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DP</a:t>
            </a:r>
            <a:r>
              <a:rPr lang="zh-CN" altLang="en-US" dirty="0"/>
              <a:t>算法是一个很早的用来解决</a:t>
            </a:r>
            <a:r>
              <a:rPr lang="en-US" altLang="zh-CN" dirty="0"/>
              <a:t>sat</a:t>
            </a:r>
            <a:r>
              <a:rPr lang="zh-CN" altLang="en-US" dirty="0"/>
              <a:t>问题的算法</a:t>
            </a:r>
            <a:endParaRPr lang="en-US" altLang="zh-CN" dirty="0"/>
          </a:p>
          <a:p>
            <a:r>
              <a:rPr lang="zh-CN" altLang="en-US" dirty="0"/>
              <a:t>其过程如下（点一下）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这个算法简单的来说 就是通过</a:t>
            </a:r>
            <a:r>
              <a:rPr lang="en-US" altLang="zh-CN" dirty="0"/>
              <a:t>resolution rule</a:t>
            </a:r>
            <a:r>
              <a:rPr lang="zh-CN" altLang="en-US" dirty="0"/>
              <a:t>来把一个复杂的表达式化简， 从而判断其是否存在为真的可能性</a:t>
            </a:r>
            <a:endParaRPr lang="en-US" altLang="zh-CN" dirty="0"/>
          </a:p>
          <a:p>
            <a:r>
              <a:rPr lang="zh-CN" altLang="en-US" dirty="0"/>
              <a:t>我们还是来看例子（点一下）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对这个式子 我们先进行第一步 找到一个变量 其在一些析取式中取了非 在一些式子中没有取非</a:t>
            </a:r>
            <a:endParaRPr lang="en-US" altLang="zh-CN" dirty="0"/>
          </a:p>
          <a:p>
            <a:r>
              <a:rPr lang="zh-CN" altLang="en-US" dirty="0"/>
              <a:t>像</a:t>
            </a:r>
            <a:r>
              <a:rPr lang="en-US" altLang="zh-CN" dirty="0"/>
              <a:t>a </a:t>
            </a:r>
            <a:r>
              <a:rPr lang="zh-CN" altLang="en-US" dirty="0"/>
              <a:t>它只在析取式中未取非 而不存在任何析取式中被取非 所以不能被选择</a:t>
            </a:r>
            <a:endParaRPr lang="en-US" altLang="zh-CN" dirty="0"/>
          </a:p>
          <a:p>
            <a:r>
              <a:rPr lang="zh-CN" altLang="en-US" dirty="0"/>
              <a:t>而</a:t>
            </a:r>
            <a:r>
              <a:rPr lang="en-US" altLang="zh-CN" dirty="0"/>
              <a:t>b </a:t>
            </a:r>
            <a:r>
              <a:rPr lang="zh-CN" altLang="en-US" dirty="0"/>
              <a:t>其在第一，第二的式子中未被取非 而在第三个式子中被取非 那么</a:t>
            </a:r>
            <a:r>
              <a:rPr lang="en-US" altLang="zh-CN" dirty="0"/>
              <a:t>b</a:t>
            </a:r>
            <a:r>
              <a:rPr lang="zh-CN" altLang="en-US" dirty="0"/>
              <a:t>就可以作为被选择的变量 </a:t>
            </a:r>
            <a:endParaRPr lang="en-US" altLang="zh-CN" dirty="0"/>
          </a:p>
          <a:p>
            <a:r>
              <a:rPr lang="zh-CN" altLang="en-US" dirty="0"/>
              <a:t>我们就可以对</a:t>
            </a:r>
            <a:r>
              <a:rPr lang="en-US" altLang="zh-CN" dirty="0"/>
              <a:t>b</a:t>
            </a:r>
            <a:r>
              <a:rPr lang="zh-CN" altLang="en-US" dirty="0"/>
              <a:t>进行</a:t>
            </a:r>
            <a:r>
              <a:rPr lang="en-US" altLang="zh-CN" dirty="0"/>
              <a:t>resolution rule </a:t>
            </a:r>
            <a:r>
              <a:rPr lang="zh-CN" altLang="en-US" dirty="0"/>
              <a:t>从而化简 得到第二行的式子</a:t>
            </a:r>
            <a:endParaRPr lang="en-US" altLang="zh-CN" dirty="0"/>
          </a:p>
          <a:p>
            <a:r>
              <a:rPr lang="zh-CN" altLang="en-US" dirty="0"/>
              <a:t>以此类推 最后我们把这个合取范式化简为一个析取式</a:t>
            </a:r>
            <a:endParaRPr lang="en-US" altLang="zh-CN" dirty="0"/>
          </a:p>
          <a:p>
            <a:r>
              <a:rPr lang="zh-CN" altLang="en-US" dirty="0"/>
              <a:t>很明显 第三行这个式子是可能为真的 因而由我们之前的结论（点一下） 第一个式子是可能为真的</a:t>
            </a:r>
            <a:endParaRPr lang="en-US" altLang="zh-CN" dirty="0"/>
          </a:p>
          <a:p>
            <a:r>
              <a:rPr lang="zh-CN" altLang="en-US" dirty="0"/>
              <a:t>那么 这个</a:t>
            </a:r>
            <a:r>
              <a:rPr lang="en-US" altLang="zh-CN" dirty="0"/>
              <a:t>sat</a:t>
            </a:r>
            <a:r>
              <a:rPr lang="zh-CN" altLang="en-US" dirty="0"/>
              <a:t>问题就解决了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而像这个式子（点一下）最后式子被消没了 因而这个</a:t>
            </a:r>
            <a:r>
              <a:rPr lang="en-US" altLang="zh-CN" dirty="0"/>
              <a:t>sat</a:t>
            </a:r>
            <a:r>
              <a:rPr lang="zh-CN" altLang="en-US" dirty="0"/>
              <a:t>问题的答案是</a:t>
            </a:r>
            <a:r>
              <a:rPr lang="en-US" altLang="zh-CN" dirty="0"/>
              <a:t>false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284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还有要说的一个细节是</a:t>
            </a:r>
            <a:endParaRPr lang="en-US" altLang="zh-CN" dirty="0"/>
          </a:p>
          <a:p>
            <a:r>
              <a:rPr lang="zh-CN" altLang="en-US" dirty="0"/>
              <a:t>如果我们的表达式一开始不是合取范式，我们可以把它化成合取范式，然后再用</a:t>
            </a:r>
            <a:r>
              <a:rPr lang="en-US" altLang="zh-CN" dirty="0"/>
              <a:t>DP</a:t>
            </a:r>
            <a:r>
              <a:rPr lang="zh-CN" altLang="en-US" dirty="0"/>
              <a:t>算法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273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好了 既然我们学会了</a:t>
            </a:r>
            <a:r>
              <a:rPr lang="en-US" altLang="zh-CN" dirty="0"/>
              <a:t>resolution rule</a:t>
            </a:r>
            <a:r>
              <a:rPr lang="zh-CN" altLang="en-US" dirty="0"/>
              <a:t>和</a:t>
            </a:r>
            <a:r>
              <a:rPr lang="en-US" altLang="zh-CN" dirty="0"/>
              <a:t>DP algorithm</a:t>
            </a:r>
          </a:p>
          <a:p>
            <a:r>
              <a:rPr lang="zh-CN" altLang="en-US" dirty="0"/>
              <a:t>那么我们就可以开始学习</a:t>
            </a:r>
            <a:r>
              <a:rPr lang="en-US" altLang="zh-CN" dirty="0"/>
              <a:t>DPLL</a:t>
            </a:r>
            <a:r>
              <a:rPr lang="zh-CN" altLang="en-US" dirty="0"/>
              <a:t>算法了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DPLL</a:t>
            </a:r>
            <a:r>
              <a:rPr lang="zh-CN" altLang="en-US" dirty="0"/>
              <a:t>算法是在</a:t>
            </a:r>
            <a:r>
              <a:rPr lang="en-US" altLang="zh-CN" dirty="0"/>
              <a:t>DP</a:t>
            </a:r>
            <a:r>
              <a:rPr lang="zh-CN" altLang="en-US" dirty="0"/>
              <a:t>算法出现两年后出现的</a:t>
            </a:r>
            <a:endParaRPr lang="en-US" altLang="zh-CN" dirty="0"/>
          </a:p>
          <a:p>
            <a:r>
              <a:rPr lang="zh-CN" altLang="en-US" dirty="0"/>
              <a:t>其实</a:t>
            </a:r>
            <a:r>
              <a:rPr lang="en-US" altLang="zh-CN" dirty="0"/>
              <a:t>DPLL</a:t>
            </a:r>
            <a:r>
              <a:rPr lang="zh-CN" altLang="en-US" dirty="0"/>
              <a:t>算法很简单，就是</a:t>
            </a:r>
            <a:r>
              <a:rPr lang="en-US" altLang="zh-CN" dirty="0"/>
              <a:t>resolution</a:t>
            </a:r>
            <a:r>
              <a:rPr lang="zh-CN" altLang="en-US" dirty="0"/>
              <a:t>加上深度优先</a:t>
            </a:r>
            <a:endParaRPr lang="en-US" altLang="zh-CN" dirty="0"/>
          </a:p>
          <a:p>
            <a:r>
              <a:rPr lang="zh-CN" altLang="en-US" dirty="0"/>
              <a:t>我们直接来看实例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105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我们现在有这么一堆表达式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708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随便挑出一个变量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828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现在假设</a:t>
            </a:r>
            <a:r>
              <a:rPr lang="en-US" altLang="zh-CN" dirty="0"/>
              <a:t>a</a:t>
            </a:r>
            <a:r>
              <a:rPr lang="zh-CN" altLang="en-US" dirty="0"/>
              <a:t>为假</a:t>
            </a:r>
            <a:endParaRPr lang="en-US" altLang="zh-CN" dirty="0"/>
          </a:p>
          <a:p>
            <a:r>
              <a:rPr lang="zh-CN" altLang="en-US" dirty="0"/>
              <a:t>那么有三个式子是成立的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099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以此类推</a:t>
            </a:r>
            <a:r>
              <a:rPr lang="en-US" altLang="zh-CN" dirty="0"/>
              <a:t> </a:t>
            </a:r>
            <a:r>
              <a:rPr lang="zh-CN" altLang="en-US" dirty="0"/>
              <a:t>一次假设</a:t>
            </a:r>
            <a:r>
              <a:rPr lang="en-US" altLang="zh-CN" dirty="0"/>
              <a:t>b</a:t>
            </a:r>
            <a:r>
              <a:rPr lang="zh-CN" altLang="en-US" dirty="0"/>
              <a:t>和</a:t>
            </a:r>
            <a:r>
              <a:rPr lang="en-US" altLang="zh-CN" dirty="0"/>
              <a:t>c</a:t>
            </a:r>
          </a:p>
          <a:p>
            <a:r>
              <a:rPr lang="zh-CN" altLang="en-US" dirty="0"/>
              <a:t>最后剩两个式子</a:t>
            </a:r>
            <a:endParaRPr lang="en-US" altLang="zh-CN" dirty="0"/>
          </a:p>
          <a:p>
            <a:r>
              <a:rPr lang="zh-CN" altLang="en-US" dirty="0"/>
              <a:t>我们由</a:t>
            </a:r>
            <a:r>
              <a:rPr lang="en-US" altLang="zh-CN" dirty="0"/>
              <a:t>resolution rule</a:t>
            </a:r>
            <a:r>
              <a:rPr lang="zh-CN" altLang="en-US" dirty="0"/>
              <a:t>可知 此处有矛盾 因而这调路径是行不通的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894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首先我们来讲</a:t>
            </a:r>
            <a:r>
              <a:rPr lang="en-US" altLang="zh-CN" dirty="0"/>
              <a:t>SAT</a:t>
            </a:r>
            <a:r>
              <a:rPr lang="zh-CN" altLang="en-US" dirty="0"/>
              <a:t>的含义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757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接下来要怎么做 大家都知道了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219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如果大家有这个问题</a:t>
            </a:r>
            <a:endParaRPr lang="en-US" altLang="zh-CN" dirty="0"/>
          </a:p>
          <a:p>
            <a:r>
              <a:rPr lang="zh-CN" altLang="en-US" dirty="0"/>
              <a:t>我只能说 这个是通过</a:t>
            </a:r>
            <a:r>
              <a:rPr lang="en-US" altLang="zh-CN" dirty="0"/>
              <a:t>DP</a:t>
            </a:r>
            <a:r>
              <a:rPr lang="zh-CN" altLang="en-US" dirty="0"/>
              <a:t>算法的证明推导出来的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5714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9413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1762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如果大家有这个问题</a:t>
            </a:r>
            <a:endParaRPr lang="en-US" altLang="zh-CN" dirty="0"/>
          </a:p>
          <a:p>
            <a:r>
              <a:rPr lang="zh-CN" altLang="en-US" dirty="0"/>
              <a:t>我只能说 这个是通过</a:t>
            </a:r>
            <a:r>
              <a:rPr lang="en-US" altLang="zh-CN" dirty="0"/>
              <a:t>DP</a:t>
            </a:r>
            <a:r>
              <a:rPr lang="zh-CN" altLang="en-US" dirty="0"/>
              <a:t>算法的证明推导出来的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4262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直到我们找到一种正确的解 </a:t>
            </a:r>
            <a:r>
              <a:rPr lang="en-US" altLang="zh-CN" dirty="0"/>
              <a:t>sat</a:t>
            </a:r>
            <a:r>
              <a:rPr lang="zh-CN" altLang="en-US" dirty="0"/>
              <a:t>问题为真</a:t>
            </a:r>
            <a:endParaRPr lang="en-US" altLang="zh-CN" dirty="0"/>
          </a:p>
          <a:p>
            <a:r>
              <a:rPr lang="zh-CN" altLang="en-US" dirty="0"/>
              <a:t>如果没有 就为假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8492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好了 大家成功的学会了</a:t>
            </a:r>
            <a:r>
              <a:rPr lang="en-US" altLang="zh-CN" dirty="0"/>
              <a:t>DPLL</a:t>
            </a:r>
            <a:r>
              <a:rPr lang="zh-CN" altLang="en-US" dirty="0"/>
              <a:t>算法</a:t>
            </a:r>
            <a:endParaRPr lang="en-US" altLang="zh-CN" dirty="0"/>
          </a:p>
          <a:p>
            <a:r>
              <a:rPr lang="zh-CN" altLang="en-US" dirty="0"/>
              <a:t>我们可以开始玩高级的了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512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其实这个菜应该是这次</a:t>
            </a:r>
            <a:r>
              <a:rPr lang="en-US" altLang="zh-CN" dirty="0" err="1"/>
              <a:t>openTopic</a:t>
            </a:r>
            <a:r>
              <a:rPr lang="zh-CN" altLang="en-US" dirty="0"/>
              <a:t>的主角</a:t>
            </a:r>
            <a:endParaRPr lang="en-US" altLang="zh-CN" dirty="0"/>
          </a:p>
          <a:p>
            <a:r>
              <a:rPr lang="zh-CN" altLang="en-US" dirty="0"/>
              <a:t>但是如果没有前面的铺垫 这个算法理解起来会有一定 的难度</a:t>
            </a:r>
            <a:endParaRPr lang="en-US" altLang="zh-CN" dirty="0"/>
          </a:p>
          <a:p>
            <a:r>
              <a:rPr lang="zh-CN" altLang="en-US" dirty="0"/>
              <a:t>但大家已经熟练了 我们可以开始了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1918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CDCL</a:t>
            </a:r>
          </a:p>
          <a:p>
            <a:r>
              <a:rPr lang="zh-CN" altLang="en-US" dirty="0"/>
              <a:t>是这个的缩写</a:t>
            </a:r>
            <a:endParaRPr lang="en-US" altLang="zh-CN" dirty="0"/>
          </a:p>
          <a:p>
            <a:r>
              <a:rPr lang="zh-CN" altLang="en-US" dirty="0"/>
              <a:t>翻译貌似是这个</a:t>
            </a:r>
            <a:endParaRPr lang="en-US" altLang="zh-CN" dirty="0"/>
          </a:p>
          <a:p>
            <a:r>
              <a:rPr lang="zh-CN" altLang="en-US" dirty="0"/>
              <a:t>看着很玄乎 但是大家在理解算法后就能理解什么是冲突驱动了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6251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算法的描述很复杂抽象 而且很多词的意思不好用中文准确的说出来</a:t>
            </a:r>
            <a:endParaRPr lang="en-US" altLang="zh-CN" dirty="0"/>
          </a:p>
          <a:p>
            <a:r>
              <a:rPr lang="zh-CN" altLang="en-US" dirty="0"/>
              <a:t>所以我们通过实践来学习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205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SAT</a:t>
            </a:r>
            <a:r>
              <a:rPr lang="zh-CN" altLang="en-US" dirty="0"/>
              <a:t>是什么</a:t>
            </a:r>
            <a:endParaRPr lang="en-US" altLang="zh-CN" dirty="0"/>
          </a:p>
          <a:p>
            <a:r>
              <a:rPr lang="zh-CN" altLang="en-US" dirty="0"/>
              <a:t>我第一眼也觉得是美国那个考试（点一下）</a:t>
            </a:r>
            <a:endParaRPr lang="en-US" altLang="zh-CN" dirty="0"/>
          </a:p>
          <a:p>
            <a:r>
              <a:rPr lang="zh-CN" altLang="en-US" dirty="0"/>
              <a:t>但实际上是这个（点一下）</a:t>
            </a:r>
            <a:endParaRPr lang="en-US" altLang="zh-CN" dirty="0"/>
          </a:p>
          <a:p>
            <a:r>
              <a:rPr lang="zh-CN" altLang="en-US" dirty="0"/>
              <a:t>翻译过来貌似是这个（点一下）</a:t>
            </a:r>
            <a:endParaRPr lang="en-US" altLang="zh-CN" dirty="0"/>
          </a:p>
          <a:p>
            <a:r>
              <a:rPr lang="zh-CN" altLang="en-US" dirty="0"/>
              <a:t>完全是直译（点一下）</a:t>
            </a:r>
            <a:endParaRPr lang="en-US" altLang="zh-CN" dirty="0"/>
          </a:p>
          <a:p>
            <a:r>
              <a:rPr lang="zh-CN" altLang="en-US" dirty="0"/>
              <a:t>反正都是一点都看不出是什么意思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576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首先我们随机挑选一个变量并记录下来并随机的让其为假</a:t>
            </a:r>
            <a:endParaRPr lang="en-US" altLang="zh-CN" dirty="0"/>
          </a:p>
          <a:p>
            <a:r>
              <a:rPr lang="zh-CN" altLang="en-US" dirty="0"/>
              <a:t>注意 在这里</a:t>
            </a:r>
            <a:r>
              <a:rPr lang="en-US" altLang="zh-CN" dirty="0"/>
              <a:t>x1</a:t>
            </a:r>
            <a:r>
              <a:rPr lang="zh-CN" altLang="en-US" dirty="0"/>
              <a:t>可真可假 是随机的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9978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由于我们随机选取了一个变量并赋予其值</a:t>
            </a:r>
            <a:endParaRPr lang="en-US" altLang="zh-CN" dirty="0"/>
          </a:p>
          <a:p>
            <a:r>
              <a:rPr lang="zh-CN" altLang="en-US" dirty="0"/>
              <a:t>我们现在开始检查所式子 看是否存在式子 在目前的条件下可以推导出确定的值</a:t>
            </a:r>
            <a:endParaRPr lang="en-US" altLang="zh-CN" dirty="0"/>
          </a:p>
          <a:p>
            <a:r>
              <a:rPr lang="zh-CN" altLang="en-US" dirty="0"/>
              <a:t>在这里 我们由于有了</a:t>
            </a:r>
            <a:r>
              <a:rPr lang="en-US" altLang="zh-CN" dirty="0"/>
              <a:t>x1</a:t>
            </a:r>
            <a:r>
              <a:rPr lang="zh-CN" altLang="en-US" dirty="0"/>
              <a:t>为假的条件 通过第一个式子 我们可以推断出</a:t>
            </a:r>
            <a:r>
              <a:rPr lang="en-US" altLang="zh-CN" dirty="0"/>
              <a:t>x4</a:t>
            </a:r>
            <a:r>
              <a:rPr lang="zh-CN" altLang="en-US" dirty="0"/>
              <a:t>为真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注意 只要有变量被赋予值 我们就要进行一次检查 直到一轮检查过后 没有新的变量被赋值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6051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在目前已知</a:t>
            </a:r>
            <a:r>
              <a:rPr lang="en-US" altLang="zh-CN" dirty="0"/>
              <a:t>x1</a:t>
            </a:r>
            <a:r>
              <a:rPr lang="zh-CN" altLang="en-US" dirty="0"/>
              <a:t>为假 </a:t>
            </a:r>
            <a:r>
              <a:rPr lang="en-US" altLang="zh-CN" dirty="0"/>
              <a:t>x2</a:t>
            </a:r>
            <a:r>
              <a:rPr lang="zh-CN" altLang="en-US" dirty="0"/>
              <a:t>为真的情况下</a:t>
            </a:r>
            <a:endParaRPr lang="en-US" altLang="zh-CN" dirty="0"/>
          </a:p>
          <a:p>
            <a:r>
              <a:rPr lang="zh-CN" altLang="en-US" dirty="0"/>
              <a:t>我们无法推断出更多变量的值</a:t>
            </a:r>
            <a:endParaRPr lang="en-US" altLang="zh-CN" dirty="0"/>
          </a:p>
          <a:p>
            <a:r>
              <a:rPr lang="zh-CN" altLang="en-US" dirty="0"/>
              <a:t>所以我们再随机挑选出一个变量 再随机赋予其值</a:t>
            </a:r>
            <a:endParaRPr lang="en-US" altLang="zh-CN" dirty="0"/>
          </a:p>
          <a:p>
            <a:r>
              <a:rPr lang="zh-CN" altLang="en-US" dirty="0"/>
              <a:t>这次是</a:t>
            </a:r>
            <a:r>
              <a:rPr lang="en-US" altLang="zh-CN" dirty="0"/>
              <a:t>x3 </a:t>
            </a:r>
            <a:r>
              <a:rPr lang="zh-CN" altLang="en-US" dirty="0"/>
              <a:t>另其为真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9304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这次我们推断出</a:t>
            </a:r>
            <a:r>
              <a:rPr lang="en-US" altLang="zh-CN" dirty="0"/>
              <a:t>x8</a:t>
            </a:r>
            <a:r>
              <a:rPr lang="zh-CN" altLang="en-US" dirty="0"/>
              <a:t>应该为假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341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在有了</a:t>
            </a:r>
            <a:r>
              <a:rPr lang="en-US" altLang="zh-CN" dirty="0"/>
              <a:t>x8</a:t>
            </a:r>
            <a:r>
              <a:rPr lang="zh-CN" altLang="en-US" dirty="0"/>
              <a:t>为假的条件后 我们又可以进一步推断出</a:t>
            </a:r>
            <a:r>
              <a:rPr lang="en-US" altLang="zh-CN" dirty="0"/>
              <a:t>x12</a:t>
            </a:r>
            <a:r>
              <a:rPr lang="zh-CN" altLang="en-US" dirty="0"/>
              <a:t>应该为真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5951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就这么循环往复下去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3385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0792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9016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3377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好了 现在翻车了</a:t>
            </a:r>
            <a:endParaRPr lang="en-US" altLang="zh-CN" dirty="0"/>
          </a:p>
          <a:p>
            <a:r>
              <a:rPr lang="en-US" altLang="zh-CN" dirty="0"/>
              <a:t>X9</a:t>
            </a:r>
            <a:r>
              <a:rPr lang="zh-CN" altLang="en-US" dirty="0"/>
              <a:t>在两个式子中推断出来的值不一样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189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按照维基上的解释 布尔可满足问题就是判断一个表达式是否有至少一种方法 使得表达式成立</a:t>
            </a:r>
            <a:endParaRPr lang="en-US" altLang="zh-CN" dirty="0"/>
          </a:p>
          <a:p>
            <a:r>
              <a:rPr lang="zh-CN" altLang="en-US" dirty="0"/>
              <a:t>定义很抽象 我们看下例子就明白了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好比现在我们有这么一个表达式（点一下）</a:t>
            </a:r>
            <a:endParaRPr lang="en-US" altLang="zh-CN" dirty="0"/>
          </a:p>
          <a:p>
            <a:r>
              <a:rPr lang="zh-CN" altLang="en-US" dirty="0"/>
              <a:t>大家一看就知道 这个式子是有可能成立的</a:t>
            </a:r>
            <a:endParaRPr lang="en-US" altLang="zh-CN" dirty="0"/>
          </a:p>
          <a:p>
            <a:r>
              <a:rPr lang="zh-CN" altLang="en-US" dirty="0"/>
              <a:t>就好比当</a:t>
            </a:r>
            <a:r>
              <a:rPr lang="en-US" altLang="zh-CN" dirty="0"/>
              <a:t>a</a:t>
            </a:r>
            <a:r>
              <a:rPr lang="zh-CN" altLang="en-US" dirty="0"/>
              <a:t>为</a:t>
            </a:r>
            <a:r>
              <a:rPr lang="en-US" altLang="zh-CN" dirty="0"/>
              <a:t>0 b</a:t>
            </a:r>
            <a:r>
              <a:rPr lang="zh-CN" altLang="en-US" dirty="0"/>
              <a:t>为</a:t>
            </a:r>
            <a:r>
              <a:rPr lang="en-US" altLang="zh-CN" dirty="0"/>
              <a:t>1 c</a:t>
            </a:r>
            <a:r>
              <a:rPr lang="zh-CN" altLang="en-US" dirty="0"/>
              <a:t>为</a:t>
            </a:r>
            <a:r>
              <a:rPr lang="en-US" altLang="zh-CN" dirty="0"/>
              <a:t>1</a:t>
            </a:r>
            <a:r>
              <a:rPr lang="zh-CN" altLang="en-US" dirty="0"/>
              <a:t>时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但是这个式子（点一下） 是个永假式 无论</a:t>
            </a:r>
            <a:r>
              <a:rPr lang="en-US" altLang="zh-CN" dirty="0"/>
              <a:t>a</a:t>
            </a:r>
            <a:r>
              <a:rPr lang="zh-CN" altLang="en-US" dirty="0"/>
              <a:t>怎么变 这个式子都是假的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所以</a:t>
            </a:r>
            <a:r>
              <a:rPr lang="en-US" altLang="zh-CN" dirty="0"/>
              <a:t>sat</a:t>
            </a:r>
            <a:r>
              <a:rPr lang="zh-CN" altLang="en-US" dirty="0"/>
              <a:t>问题是什么 </a:t>
            </a:r>
            <a:r>
              <a:rPr lang="en-US" altLang="zh-CN" dirty="0"/>
              <a:t>sat</a:t>
            </a:r>
            <a:r>
              <a:rPr lang="zh-CN" altLang="en-US" dirty="0"/>
              <a:t>问题就是判断一个表达式是否能像这个式子一样存在为真的可能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9032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大家看好了啊 关键的地方来了</a:t>
            </a:r>
            <a:endParaRPr lang="en-US" altLang="zh-CN" dirty="0"/>
          </a:p>
          <a:p>
            <a:r>
              <a:rPr lang="zh-CN" altLang="en-US" dirty="0"/>
              <a:t>现在我们找到矛盾的地方 在这里就是</a:t>
            </a:r>
            <a:r>
              <a:rPr lang="en-US" altLang="zh-CN" dirty="0"/>
              <a:t>x9=1</a:t>
            </a:r>
            <a:r>
              <a:rPr lang="zh-CN" altLang="en-US" dirty="0"/>
              <a:t>和</a:t>
            </a:r>
            <a:r>
              <a:rPr lang="en-US" altLang="zh-CN" dirty="0"/>
              <a:t>x9=0</a:t>
            </a:r>
            <a:r>
              <a:rPr lang="zh-CN" altLang="en-US" dirty="0"/>
              <a:t>（点一下）</a:t>
            </a:r>
            <a:endParaRPr lang="en-US" altLang="zh-CN" dirty="0"/>
          </a:p>
          <a:p>
            <a:r>
              <a:rPr lang="zh-CN" altLang="en-US" dirty="0"/>
              <a:t>我们从这两个式子回溯回去 看看是什么条件使者两个式子出现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7337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产生冲突的这两个灰点的连线连到</a:t>
            </a:r>
            <a:r>
              <a:rPr lang="en-US" altLang="zh-CN" dirty="0"/>
              <a:t>x3=1</a:t>
            </a:r>
            <a:r>
              <a:rPr lang="zh-CN" altLang="en-US" dirty="0"/>
              <a:t>，</a:t>
            </a:r>
            <a:r>
              <a:rPr lang="en-US" altLang="zh-CN" dirty="0"/>
              <a:t>x7=1</a:t>
            </a:r>
            <a:r>
              <a:rPr lang="zh-CN" altLang="en-US" dirty="0"/>
              <a:t>，</a:t>
            </a:r>
            <a:r>
              <a:rPr lang="en-US" altLang="zh-CN" dirty="0"/>
              <a:t>x8=0</a:t>
            </a:r>
            <a:r>
              <a:rPr lang="zh-CN" altLang="en-US" dirty="0"/>
              <a:t>这三个点</a:t>
            </a:r>
            <a:endParaRPr lang="en-US" altLang="zh-CN" dirty="0"/>
          </a:p>
          <a:p>
            <a:r>
              <a:rPr lang="zh-CN" altLang="en-US" dirty="0"/>
              <a:t>因而我们可以知道是（点一下）这三个条件导致矛盾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那么如果我们希望我们左边这一堆表达式都为真</a:t>
            </a:r>
            <a:endParaRPr lang="en-US" altLang="zh-CN" dirty="0"/>
          </a:p>
          <a:p>
            <a:r>
              <a:rPr lang="zh-CN" altLang="en-US" dirty="0"/>
              <a:t>我们留一定要避免</a:t>
            </a:r>
            <a:r>
              <a:rPr lang="en-US" altLang="zh-CN" dirty="0"/>
              <a:t>x3=1</a:t>
            </a:r>
            <a:r>
              <a:rPr lang="zh-CN" altLang="en-US" dirty="0"/>
              <a:t>，</a:t>
            </a:r>
            <a:r>
              <a:rPr lang="en-US" altLang="zh-CN" dirty="0"/>
              <a:t>x7=1</a:t>
            </a:r>
            <a:r>
              <a:rPr lang="zh-CN" altLang="en-US" dirty="0"/>
              <a:t>，</a:t>
            </a:r>
            <a:r>
              <a:rPr lang="en-US" altLang="zh-CN" dirty="0"/>
              <a:t>x8=0</a:t>
            </a:r>
            <a:r>
              <a:rPr lang="zh-CN" altLang="en-US" dirty="0"/>
              <a:t>的发生</a:t>
            </a:r>
            <a:endParaRPr lang="en-US" altLang="zh-CN" dirty="0"/>
          </a:p>
          <a:p>
            <a:r>
              <a:rPr lang="zh-CN" altLang="en-US" dirty="0"/>
              <a:t>也就是说 （点一下）这个式子必须不等于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7024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然后 我们通过恒等变换 可以得到这个式子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1077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所以 如果我们希望这些式子都为真 那么这个式子必须为真</a:t>
            </a:r>
            <a:endParaRPr lang="en-US" altLang="zh-CN" dirty="0"/>
          </a:p>
          <a:p>
            <a:r>
              <a:rPr lang="zh-CN" altLang="en-US" dirty="0"/>
              <a:t>而且注意 左边这一堆式子是蕴含右边这个式子的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2028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所以 如果我们希望左边这一堆式子成立 那么右边这一堆式子必须也成立</a:t>
            </a:r>
            <a:endParaRPr lang="en-US" altLang="zh-CN" dirty="0"/>
          </a:p>
          <a:p>
            <a:r>
              <a:rPr lang="zh-CN" altLang="en-US" dirty="0"/>
              <a:t>而且由于这新加的条件是蕴含在前面的条件里面的 所以这两堆式子是等价的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943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那么 我们的就增加了一项条件 我们现在开始往回走 直到导致刚刚矛盾发生的那三个条件（点一下）只剩一个</a:t>
            </a:r>
            <a:endParaRPr lang="en-US" altLang="zh-CN" dirty="0"/>
          </a:p>
          <a:p>
            <a:r>
              <a:rPr lang="zh-CN" altLang="en-US" dirty="0"/>
              <a:t>也就是说 我们得要回溯到</a:t>
            </a:r>
            <a:r>
              <a:rPr lang="en-US" altLang="zh-CN" dirty="0"/>
              <a:t>x3</a:t>
            </a:r>
            <a:r>
              <a:rPr lang="zh-CN" altLang="en-US" dirty="0"/>
              <a:t>那个地方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8389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好了 回到了</a:t>
            </a:r>
            <a:r>
              <a:rPr lang="en-US" altLang="zh-CN" dirty="0"/>
              <a:t>x3 </a:t>
            </a:r>
            <a:r>
              <a:rPr lang="zh-CN" altLang="en-US" dirty="0"/>
              <a:t>我们重复算法</a:t>
            </a:r>
            <a:endParaRPr lang="en-US" altLang="zh-CN" dirty="0"/>
          </a:p>
          <a:p>
            <a:r>
              <a:rPr lang="zh-CN" altLang="en-US" dirty="0"/>
              <a:t>先进行检查</a:t>
            </a:r>
            <a:endParaRPr lang="en-US" altLang="zh-CN" dirty="0"/>
          </a:p>
          <a:p>
            <a:r>
              <a:rPr lang="zh-CN" altLang="en-US" dirty="0"/>
              <a:t>由于我们多了一项条件</a:t>
            </a:r>
            <a:endParaRPr lang="en-US" altLang="zh-CN" dirty="0"/>
          </a:p>
          <a:p>
            <a:r>
              <a:rPr lang="zh-CN" altLang="en-US" dirty="0"/>
              <a:t>所以这个时候我们在这一层就可以推断出</a:t>
            </a:r>
            <a:r>
              <a:rPr lang="en-US" altLang="zh-CN" dirty="0"/>
              <a:t>x7</a:t>
            </a:r>
            <a:r>
              <a:rPr lang="zh-CN" altLang="en-US" dirty="0"/>
              <a:t>应该是</a:t>
            </a:r>
            <a:r>
              <a:rPr lang="en-US" altLang="zh-CN" dirty="0"/>
              <a:t>0</a:t>
            </a:r>
          </a:p>
          <a:p>
            <a:endParaRPr lang="en-US" altLang="zh-CN" dirty="0"/>
          </a:p>
          <a:p>
            <a:r>
              <a:rPr lang="zh-CN" altLang="en-US" dirty="0"/>
              <a:t>后面的过程以此类推 最后我们可以得到</a:t>
            </a:r>
            <a:r>
              <a:rPr lang="en-US" altLang="zh-CN" dirty="0"/>
              <a:t>sat</a:t>
            </a:r>
            <a:r>
              <a:rPr lang="zh-CN" altLang="en-US" dirty="0"/>
              <a:t>问题的答案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2053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好了 最麻烦的东西结束了</a:t>
            </a:r>
            <a:endParaRPr lang="en-US" altLang="zh-CN" dirty="0"/>
          </a:p>
          <a:p>
            <a:r>
              <a:rPr lang="zh-CN" altLang="en-US" dirty="0"/>
              <a:t>我们可以开始玩些好玩的东西了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4445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我们现在可以演示一下这个工具了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8841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560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好了 既然大家都会</a:t>
            </a:r>
            <a:r>
              <a:rPr lang="en-US" altLang="zh-CN" dirty="0"/>
              <a:t>sat</a:t>
            </a:r>
            <a:r>
              <a:rPr lang="zh-CN" altLang="en-US" dirty="0"/>
              <a:t>了 那么就让我们来开始问题求解吧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7970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7194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我们来讲些更轻松的问题</a:t>
            </a:r>
            <a:endParaRPr lang="en-US" altLang="zh-CN" dirty="0"/>
          </a:p>
          <a:p>
            <a:r>
              <a:rPr lang="zh-CN" altLang="en-US" dirty="0"/>
              <a:t>我一开始本来说像时间多的话这一部分多讲些</a:t>
            </a:r>
            <a:endParaRPr lang="en-US" altLang="zh-CN" dirty="0"/>
          </a:p>
          <a:p>
            <a:r>
              <a:rPr lang="zh-CN" altLang="en-US" dirty="0"/>
              <a:t>但是</a:t>
            </a:r>
            <a:r>
              <a:rPr lang="en-US" altLang="zh-CN" dirty="0"/>
              <a:t>ppt</a:t>
            </a:r>
            <a:r>
              <a:rPr lang="zh-CN" altLang="en-US" dirty="0"/>
              <a:t>做到这一块后发现几乎不可能</a:t>
            </a:r>
            <a:endParaRPr lang="en-US" altLang="zh-CN" dirty="0"/>
          </a:p>
          <a:p>
            <a:r>
              <a:rPr lang="zh-CN" altLang="en-US" dirty="0"/>
              <a:t>所以就做了几句话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7211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33711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好了 什么是</a:t>
            </a:r>
            <a:r>
              <a:rPr lang="en-US" altLang="zh-CN" dirty="0"/>
              <a:t>NP</a:t>
            </a:r>
            <a:r>
              <a:rPr lang="zh-CN" altLang="en-US" dirty="0"/>
              <a:t>完全</a:t>
            </a:r>
            <a:endParaRPr lang="en-US" altLang="zh-CN" dirty="0"/>
          </a:p>
          <a:p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完全就是 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NP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中的某些问题的复杂性与整个类的复杂性相关联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49321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475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Sat</a:t>
            </a:r>
            <a:r>
              <a:rPr lang="zh-CN" altLang="en-US" dirty="0"/>
              <a:t>算法是一个著名的</a:t>
            </a:r>
            <a:r>
              <a:rPr lang="en-US" altLang="zh-CN" dirty="0"/>
              <a:t>np</a:t>
            </a:r>
            <a:r>
              <a:rPr lang="zh-CN" altLang="en-US" dirty="0"/>
              <a:t>难题 所以没有时间复杂度多项式的解</a:t>
            </a:r>
            <a:endParaRPr lang="en-US" altLang="zh-CN" dirty="0"/>
          </a:p>
          <a:p>
            <a:r>
              <a:rPr lang="zh-CN" altLang="en-US" dirty="0"/>
              <a:t>如果在座的有人找到了多项式解 那说轰动世界都算小了 原因后面如果有时间就给大家讲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言归正传</a:t>
            </a:r>
            <a:r>
              <a:rPr lang="en-US" altLang="zh-CN" dirty="0"/>
              <a:t> </a:t>
            </a:r>
            <a:r>
              <a:rPr lang="zh-CN" altLang="en-US" dirty="0"/>
              <a:t>回到我们的算法</a:t>
            </a:r>
            <a:endParaRPr lang="en-US" altLang="zh-CN" dirty="0"/>
          </a:p>
          <a:p>
            <a:r>
              <a:rPr lang="zh-CN" altLang="en-US" dirty="0"/>
              <a:t>要讲这个</a:t>
            </a:r>
            <a:r>
              <a:rPr lang="en-US" altLang="zh-CN" dirty="0"/>
              <a:t>DPLL</a:t>
            </a:r>
            <a:r>
              <a:rPr lang="zh-CN" altLang="en-US" dirty="0"/>
              <a:t>算法</a:t>
            </a:r>
            <a:r>
              <a:rPr lang="en-US" altLang="zh-CN" dirty="0"/>
              <a:t>(</a:t>
            </a:r>
            <a:r>
              <a:rPr lang="zh-CN" altLang="en-US" dirty="0"/>
              <a:t>点一下） 我们就得要先将下</a:t>
            </a:r>
            <a:r>
              <a:rPr lang="en-US" altLang="zh-CN" dirty="0"/>
              <a:t>DP</a:t>
            </a:r>
            <a:r>
              <a:rPr lang="zh-CN" altLang="en-US" dirty="0"/>
              <a:t>算法</a:t>
            </a:r>
            <a:r>
              <a:rPr lang="en-US" altLang="zh-CN" dirty="0"/>
              <a:t>(</a:t>
            </a:r>
            <a:r>
              <a:rPr lang="zh-CN" altLang="en-US" dirty="0"/>
              <a:t>点一下）</a:t>
            </a:r>
            <a:endParaRPr lang="en-US" altLang="zh-CN" dirty="0"/>
          </a:p>
          <a:p>
            <a:r>
              <a:rPr lang="zh-CN" altLang="en-US" dirty="0"/>
              <a:t>要讲这个</a:t>
            </a:r>
            <a:r>
              <a:rPr lang="en-US" altLang="zh-CN" dirty="0"/>
              <a:t>DP</a:t>
            </a:r>
            <a:r>
              <a:rPr lang="zh-CN" altLang="en-US" dirty="0"/>
              <a:t>算法 我们就得先讲一下</a:t>
            </a:r>
            <a:r>
              <a:rPr lang="en-US" altLang="zh-CN" dirty="0"/>
              <a:t>Resolution</a:t>
            </a:r>
            <a:r>
              <a:rPr lang="zh-CN" altLang="en-US" dirty="0"/>
              <a:t>（点一下）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159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接下来大家要听好了</a:t>
            </a:r>
            <a:endParaRPr lang="en-US" altLang="zh-CN" dirty="0"/>
          </a:p>
          <a:p>
            <a:r>
              <a:rPr lang="zh-CN" altLang="en-US" dirty="0"/>
              <a:t>这个</a:t>
            </a:r>
            <a:r>
              <a:rPr lang="en-US" altLang="zh-CN" dirty="0"/>
              <a:t>resolution</a:t>
            </a:r>
            <a:r>
              <a:rPr lang="zh-CN" altLang="en-US" dirty="0"/>
              <a:t>不太好懂 但又很关键</a:t>
            </a:r>
            <a:r>
              <a:rPr lang="en-US" altLang="zh-CN" dirty="0"/>
              <a:t> </a:t>
            </a:r>
            <a:r>
              <a:rPr lang="zh-CN" altLang="en-US" dirty="0"/>
              <a:t>认真听了啊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（点一下）</a:t>
            </a:r>
            <a:r>
              <a:rPr lang="en-US" altLang="zh-CN" dirty="0"/>
              <a:t>resolution rule</a:t>
            </a:r>
            <a:r>
              <a:rPr lang="zh-CN" altLang="en-US" dirty="0"/>
              <a:t>就是通过两个表达式生成一个表达式</a:t>
            </a:r>
            <a:endParaRPr lang="en-US" altLang="zh-CN" dirty="0"/>
          </a:p>
          <a:p>
            <a:r>
              <a:rPr lang="zh-CN" altLang="en-US" dirty="0"/>
              <a:t>生成的那个表达式由原两个表达式中非互补的元素组成</a:t>
            </a:r>
            <a:endParaRPr lang="en-US" altLang="zh-CN" dirty="0"/>
          </a:p>
          <a:p>
            <a:r>
              <a:rPr lang="zh-CN" altLang="en-US" dirty="0"/>
              <a:t>正式的写法是这样的（点一下）</a:t>
            </a:r>
            <a:endParaRPr lang="en-US" altLang="zh-CN" dirty="0"/>
          </a:p>
          <a:p>
            <a:r>
              <a:rPr lang="zh-CN" altLang="en-US" dirty="0"/>
              <a:t>上面两个表达式生成了下面这个表达式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大家那个例子来看就知道了</a:t>
            </a:r>
            <a:endParaRPr lang="en-US" altLang="zh-CN" dirty="0"/>
          </a:p>
          <a:p>
            <a:r>
              <a:rPr lang="zh-CN" altLang="en-US" dirty="0"/>
              <a:t>就好比这个两个式子（点一下）</a:t>
            </a:r>
            <a:endParaRPr lang="en-US" altLang="zh-CN" dirty="0"/>
          </a:p>
          <a:p>
            <a:r>
              <a:rPr lang="zh-CN" altLang="en-US" dirty="0"/>
              <a:t>合并后就是这个样子（点一下）</a:t>
            </a:r>
            <a:endParaRPr lang="en-US" altLang="zh-CN" dirty="0"/>
          </a:p>
          <a:p>
            <a:r>
              <a:rPr lang="zh-CN" altLang="en-US" dirty="0"/>
              <a:t>可以看到 这个式子中由互补的元素 </a:t>
            </a:r>
            <a:r>
              <a:rPr lang="en-US" altLang="zh-CN" dirty="0"/>
              <a:t>a</a:t>
            </a:r>
            <a:r>
              <a:rPr lang="zh-CN" altLang="en-US" dirty="0"/>
              <a:t>与非</a:t>
            </a:r>
            <a:r>
              <a:rPr lang="en-US" altLang="zh-CN" dirty="0"/>
              <a:t>a b</a:t>
            </a:r>
            <a:r>
              <a:rPr lang="zh-CN" altLang="en-US" dirty="0"/>
              <a:t>与非</a:t>
            </a:r>
            <a:r>
              <a:rPr lang="en-US" altLang="zh-CN" dirty="0"/>
              <a:t>b</a:t>
            </a:r>
          </a:p>
          <a:p>
            <a:r>
              <a:rPr lang="zh-CN" altLang="en-US" dirty="0"/>
              <a:t>所以可以相消 得到这个式子（点一下）</a:t>
            </a:r>
            <a:endParaRPr lang="en-US" altLang="zh-CN" dirty="0"/>
          </a:p>
          <a:p>
            <a:r>
              <a:rPr lang="zh-CN" altLang="en-US" dirty="0"/>
              <a:t>这个式子就是原来那两个式子由</a:t>
            </a:r>
            <a:r>
              <a:rPr lang="en-US" altLang="zh-CN" dirty="0"/>
              <a:t>resolution rule</a:t>
            </a:r>
            <a:r>
              <a:rPr lang="zh-CN" altLang="en-US" dirty="0"/>
              <a:t>得到的式子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020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总结一下 我们有这样一个式子</a:t>
            </a:r>
            <a:endParaRPr lang="en-US" altLang="zh-CN" dirty="0"/>
          </a:p>
          <a:p>
            <a:r>
              <a:rPr lang="zh-CN" altLang="en-US" dirty="0"/>
              <a:t>那么问题来了</a:t>
            </a:r>
            <a:endParaRPr lang="en-US" altLang="zh-CN" dirty="0"/>
          </a:p>
          <a:p>
            <a:r>
              <a:rPr lang="zh-CN" altLang="en-US" dirty="0"/>
              <a:t>（点一下）这个式子和这个式子有什么关系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是不是等价（点一下）</a:t>
            </a:r>
            <a:endParaRPr lang="en-US" altLang="zh-CN" dirty="0"/>
          </a:p>
          <a:p>
            <a:r>
              <a:rPr lang="zh-CN" altLang="en-US" dirty="0"/>
              <a:t>怎么可能（点一下）</a:t>
            </a:r>
            <a:endParaRPr lang="en-US" altLang="zh-CN" dirty="0"/>
          </a:p>
          <a:p>
            <a:r>
              <a:rPr lang="zh-CN" altLang="en-US" dirty="0"/>
              <a:t>看一下真值表就可以看出来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794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来看真值表</a:t>
            </a:r>
            <a:endParaRPr lang="en-US" altLang="zh-CN" dirty="0"/>
          </a:p>
          <a:p>
            <a:r>
              <a:rPr lang="zh-CN" altLang="en-US" dirty="0"/>
              <a:t>很明显 这两式子的真值表有不一样的地方（点一下）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但是 有一个很有趣的现象</a:t>
            </a:r>
            <a:endParaRPr lang="en-US" altLang="zh-CN" dirty="0"/>
          </a:p>
          <a:p>
            <a:r>
              <a:rPr lang="zh-CN" altLang="en-US" dirty="0"/>
              <a:t>（点一下）第一个式子存在为真的可能当且仅当第二个式子存在为真的可能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B19D-5629-4B10-ABFD-C0C114FD951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38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BD867-EC77-4EFA-A289-DDCA9D6AD6DF}" type="datetimeFigureOut">
              <a:rPr lang="zh-CN" altLang="en-US"/>
              <a:pPr>
                <a:defRPr/>
              </a:pPr>
              <a:t>2018/4/15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E14AB-F9CD-4C5D-8160-F0EFEB8AF0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42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179C1-7DE4-4ACB-AF3C-609DE7BE18B1}" type="datetimeFigureOut">
              <a:rPr lang="zh-CN" altLang="en-US"/>
              <a:pPr>
                <a:defRPr/>
              </a:pPr>
              <a:t>2018/4/15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07AF5-4105-4593-AB8B-3B971CE4A2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73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52282-FE47-46BA-8395-07D5470448F4}" type="datetimeFigureOut">
              <a:rPr lang="zh-CN" altLang="en-US"/>
              <a:pPr>
                <a:defRPr/>
              </a:pPr>
              <a:t>2018/4/15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54ED5-2F0E-4E13-8640-C19CD82B94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47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457200" y="1251386"/>
            <a:ext cx="8229600" cy="4355228"/>
            <a:chOff x="-447082" y="2956043"/>
            <a:chExt cx="8283476" cy="4383742"/>
          </a:xfrm>
          <a:solidFill>
            <a:srgbClr val="F7F7F7"/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7078111" y="3654400"/>
              <a:ext cx="64534" cy="27657"/>
            </a:xfrm>
            <a:custGeom>
              <a:avLst/>
              <a:gdLst>
                <a:gd name="T0" fmla="*/ 2 w 12"/>
                <a:gd name="T1" fmla="*/ 3 h 5"/>
                <a:gd name="T2" fmla="*/ 4 w 12"/>
                <a:gd name="T3" fmla="*/ 3 h 5"/>
                <a:gd name="T4" fmla="*/ 10 w 12"/>
                <a:gd name="T5" fmla="*/ 5 h 5"/>
                <a:gd name="T6" fmla="*/ 12 w 12"/>
                <a:gd name="T7" fmla="*/ 4 h 5"/>
                <a:gd name="T8" fmla="*/ 7 w 12"/>
                <a:gd name="T9" fmla="*/ 1 h 5"/>
                <a:gd name="T10" fmla="*/ 4 w 12"/>
                <a:gd name="T11" fmla="*/ 2 h 5"/>
                <a:gd name="T12" fmla="*/ 1 w 12"/>
                <a:gd name="T13" fmla="*/ 1 h 5"/>
                <a:gd name="T14" fmla="*/ 2 w 12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">
                  <a:moveTo>
                    <a:pt x="2" y="3"/>
                  </a:moveTo>
                  <a:cubicBezTo>
                    <a:pt x="3" y="4"/>
                    <a:pt x="3" y="3"/>
                    <a:pt x="4" y="3"/>
                  </a:cubicBezTo>
                  <a:cubicBezTo>
                    <a:pt x="5" y="3"/>
                    <a:pt x="8" y="5"/>
                    <a:pt x="10" y="5"/>
                  </a:cubicBezTo>
                  <a:cubicBezTo>
                    <a:pt x="11" y="5"/>
                    <a:pt x="12" y="4"/>
                    <a:pt x="12" y="4"/>
                  </a:cubicBezTo>
                  <a:cubicBezTo>
                    <a:pt x="12" y="4"/>
                    <a:pt x="9" y="2"/>
                    <a:pt x="7" y="1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1"/>
                    <a:pt x="1" y="1"/>
                  </a:cubicBezTo>
                  <a:cubicBezTo>
                    <a:pt x="0" y="1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352973" y="3080503"/>
              <a:ext cx="69145" cy="66841"/>
            </a:xfrm>
            <a:custGeom>
              <a:avLst/>
              <a:gdLst>
                <a:gd name="T0" fmla="*/ 2 w 13"/>
                <a:gd name="T1" fmla="*/ 3 h 12"/>
                <a:gd name="T2" fmla="*/ 5 w 13"/>
                <a:gd name="T3" fmla="*/ 2 h 12"/>
                <a:gd name="T4" fmla="*/ 7 w 13"/>
                <a:gd name="T5" fmla="*/ 2 h 12"/>
                <a:gd name="T6" fmla="*/ 7 w 13"/>
                <a:gd name="T7" fmla="*/ 3 h 12"/>
                <a:gd name="T8" fmla="*/ 4 w 13"/>
                <a:gd name="T9" fmla="*/ 4 h 12"/>
                <a:gd name="T10" fmla="*/ 3 w 13"/>
                <a:gd name="T11" fmla="*/ 7 h 12"/>
                <a:gd name="T12" fmla="*/ 4 w 13"/>
                <a:gd name="T13" fmla="*/ 7 h 12"/>
                <a:gd name="T14" fmla="*/ 5 w 13"/>
                <a:gd name="T15" fmla="*/ 9 h 12"/>
                <a:gd name="T16" fmla="*/ 8 w 13"/>
                <a:gd name="T17" fmla="*/ 11 h 12"/>
                <a:gd name="T18" fmla="*/ 11 w 13"/>
                <a:gd name="T19" fmla="*/ 11 h 12"/>
                <a:gd name="T20" fmla="*/ 12 w 13"/>
                <a:gd name="T21" fmla="*/ 9 h 12"/>
                <a:gd name="T22" fmla="*/ 13 w 13"/>
                <a:gd name="T23" fmla="*/ 6 h 12"/>
                <a:gd name="T24" fmla="*/ 13 w 13"/>
                <a:gd name="T25" fmla="*/ 3 h 12"/>
                <a:gd name="T26" fmla="*/ 12 w 13"/>
                <a:gd name="T27" fmla="*/ 1 h 12"/>
                <a:gd name="T28" fmla="*/ 8 w 13"/>
                <a:gd name="T29" fmla="*/ 1 h 12"/>
                <a:gd name="T30" fmla="*/ 2 w 13"/>
                <a:gd name="T31" fmla="*/ 1 h 12"/>
                <a:gd name="T32" fmla="*/ 1 w 13"/>
                <a:gd name="T33" fmla="*/ 1 h 12"/>
                <a:gd name="T34" fmla="*/ 2 w 13"/>
                <a:gd name="T3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2">
                  <a:moveTo>
                    <a:pt x="2" y="3"/>
                  </a:moveTo>
                  <a:cubicBezTo>
                    <a:pt x="3" y="4"/>
                    <a:pt x="4" y="3"/>
                    <a:pt x="5" y="2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7" y="3"/>
                    <a:pt x="5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3" y="8"/>
                    <a:pt x="3" y="7"/>
                    <a:pt x="4" y="7"/>
                  </a:cubicBezTo>
                  <a:cubicBezTo>
                    <a:pt x="4" y="7"/>
                    <a:pt x="4" y="9"/>
                    <a:pt x="5" y="9"/>
                  </a:cubicBezTo>
                  <a:cubicBezTo>
                    <a:pt x="6" y="10"/>
                    <a:pt x="7" y="11"/>
                    <a:pt x="8" y="11"/>
                  </a:cubicBezTo>
                  <a:cubicBezTo>
                    <a:pt x="9" y="12"/>
                    <a:pt x="11" y="11"/>
                    <a:pt x="11" y="11"/>
                  </a:cubicBezTo>
                  <a:cubicBezTo>
                    <a:pt x="12" y="11"/>
                    <a:pt x="12" y="9"/>
                    <a:pt x="12" y="9"/>
                  </a:cubicBezTo>
                  <a:cubicBezTo>
                    <a:pt x="12" y="8"/>
                    <a:pt x="13" y="7"/>
                    <a:pt x="13" y="6"/>
                  </a:cubicBezTo>
                  <a:cubicBezTo>
                    <a:pt x="13" y="6"/>
                    <a:pt x="13" y="4"/>
                    <a:pt x="13" y="3"/>
                  </a:cubicBezTo>
                  <a:cubicBezTo>
                    <a:pt x="12" y="3"/>
                    <a:pt x="12" y="1"/>
                    <a:pt x="12" y="1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6" y="1"/>
                    <a:pt x="4" y="1"/>
                    <a:pt x="2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2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834392" y="5399138"/>
              <a:ext cx="27657" cy="27657"/>
            </a:xfrm>
            <a:custGeom>
              <a:avLst/>
              <a:gdLst>
                <a:gd name="T0" fmla="*/ 1 w 5"/>
                <a:gd name="T1" fmla="*/ 5 h 5"/>
                <a:gd name="T2" fmla="*/ 5 w 5"/>
                <a:gd name="T3" fmla="*/ 3 h 5"/>
                <a:gd name="T4" fmla="*/ 3 w 5"/>
                <a:gd name="T5" fmla="*/ 1 h 5"/>
                <a:gd name="T6" fmla="*/ 2 w 5"/>
                <a:gd name="T7" fmla="*/ 3 h 5"/>
                <a:gd name="T8" fmla="*/ 1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cubicBezTo>
                    <a:pt x="2" y="5"/>
                    <a:pt x="4" y="4"/>
                    <a:pt x="5" y="3"/>
                  </a:cubicBezTo>
                  <a:cubicBezTo>
                    <a:pt x="5" y="3"/>
                    <a:pt x="4" y="1"/>
                    <a:pt x="3" y="1"/>
                  </a:cubicBezTo>
                  <a:cubicBezTo>
                    <a:pt x="2" y="0"/>
                    <a:pt x="2" y="2"/>
                    <a:pt x="2" y="3"/>
                  </a:cubicBezTo>
                  <a:cubicBezTo>
                    <a:pt x="3" y="4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2715113" y="3557599"/>
              <a:ext cx="235090" cy="124460"/>
            </a:xfrm>
            <a:custGeom>
              <a:avLst/>
              <a:gdLst>
                <a:gd name="T0" fmla="*/ 4 w 43"/>
                <a:gd name="T1" fmla="*/ 9 h 23"/>
                <a:gd name="T2" fmla="*/ 10 w 43"/>
                <a:gd name="T3" fmla="*/ 9 h 23"/>
                <a:gd name="T4" fmla="*/ 10 w 43"/>
                <a:gd name="T5" fmla="*/ 10 h 23"/>
                <a:gd name="T6" fmla="*/ 10 w 43"/>
                <a:gd name="T7" fmla="*/ 11 h 23"/>
                <a:gd name="T8" fmla="*/ 11 w 43"/>
                <a:gd name="T9" fmla="*/ 12 h 23"/>
                <a:gd name="T10" fmla="*/ 3 w 43"/>
                <a:gd name="T11" fmla="*/ 13 h 23"/>
                <a:gd name="T12" fmla="*/ 7 w 43"/>
                <a:gd name="T13" fmla="*/ 13 h 23"/>
                <a:gd name="T14" fmla="*/ 9 w 43"/>
                <a:gd name="T15" fmla="*/ 15 h 23"/>
                <a:gd name="T16" fmla="*/ 10 w 43"/>
                <a:gd name="T17" fmla="*/ 17 h 23"/>
                <a:gd name="T18" fmla="*/ 6 w 43"/>
                <a:gd name="T19" fmla="*/ 19 h 23"/>
                <a:gd name="T20" fmla="*/ 9 w 43"/>
                <a:gd name="T21" fmla="*/ 21 h 23"/>
                <a:gd name="T22" fmla="*/ 14 w 43"/>
                <a:gd name="T23" fmla="*/ 22 h 23"/>
                <a:gd name="T24" fmla="*/ 21 w 43"/>
                <a:gd name="T25" fmla="*/ 23 h 23"/>
                <a:gd name="T26" fmla="*/ 24 w 43"/>
                <a:gd name="T27" fmla="*/ 21 h 23"/>
                <a:gd name="T28" fmla="*/ 28 w 43"/>
                <a:gd name="T29" fmla="*/ 21 h 23"/>
                <a:gd name="T30" fmla="*/ 32 w 43"/>
                <a:gd name="T31" fmla="*/ 18 h 23"/>
                <a:gd name="T32" fmla="*/ 35 w 43"/>
                <a:gd name="T33" fmla="*/ 17 h 23"/>
                <a:gd name="T34" fmla="*/ 38 w 43"/>
                <a:gd name="T35" fmla="*/ 14 h 23"/>
                <a:gd name="T36" fmla="*/ 41 w 43"/>
                <a:gd name="T37" fmla="*/ 11 h 23"/>
                <a:gd name="T38" fmla="*/ 41 w 43"/>
                <a:gd name="T39" fmla="*/ 8 h 23"/>
                <a:gd name="T40" fmla="*/ 39 w 43"/>
                <a:gd name="T41" fmla="*/ 6 h 23"/>
                <a:gd name="T42" fmla="*/ 38 w 43"/>
                <a:gd name="T43" fmla="*/ 4 h 23"/>
                <a:gd name="T44" fmla="*/ 38 w 43"/>
                <a:gd name="T45" fmla="*/ 2 h 23"/>
                <a:gd name="T46" fmla="*/ 37 w 43"/>
                <a:gd name="T47" fmla="*/ 1 h 23"/>
                <a:gd name="T48" fmla="*/ 35 w 43"/>
                <a:gd name="T49" fmla="*/ 3 h 23"/>
                <a:gd name="T50" fmla="*/ 33 w 43"/>
                <a:gd name="T51" fmla="*/ 0 h 23"/>
                <a:gd name="T52" fmla="*/ 32 w 43"/>
                <a:gd name="T53" fmla="*/ 2 h 23"/>
                <a:gd name="T54" fmla="*/ 30 w 43"/>
                <a:gd name="T55" fmla="*/ 3 h 23"/>
                <a:gd name="T56" fmla="*/ 29 w 43"/>
                <a:gd name="T57" fmla="*/ 5 h 23"/>
                <a:gd name="T58" fmla="*/ 26 w 43"/>
                <a:gd name="T59" fmla="*/ 4 h 23"/>
                <a:gd name="T60" fmla="*/ 26 w 43"/>
                <a:gd name="T61" fmla="*/ 6 h 23"/>
                <a:gd name="T62" fmla="*/ 24 w 43"/>
                <a:gd name="T63" fmla="*/ 5 h 23"/>
                <a:gd name="T64" fmla="*/ 22 w 43"/>
                <a:gd name="T65" fmla="*/ 4 h 23"/>
                <a:gd name="T66" fmla="*/ 21 w 43"/>
                <a:gd name="T67" fmla="*/ 6 h 23"/>
                <a:gd name="T68" fmla="*/ 18 w 43"/>
                <a:gd name="T69" fmla="*/ 4 h 23"/>
                <a:gd name="T70" fmla="*/ 17 w 43"/>
                <a:gd name="T71" fmla="*/ 7 h 23"/>
                <a:gd name="T72" fmla="*/ 16 w 43"/>
                <a:gd name="T73" fmla="*/ 7 h 23"/>
                <a:gd name="T74" fmla="*/ 14 w 43"/>
                <a:gd name="T75" fmla="*/ 10 h 23"/>
                <a:gd name="T76" fmla="*/ 13 w 43"/>
                <a:gd name="T77" fmla="*/ 5 h 23"/>
                <a:gd name="T78" fmla="*/ 12 w 43"/>
                <a:gd name="T79" fmla="*/ 3 h 23"/>
                <a:gd name="T80" fmla="*/ 8 w 43"/>
                <a:gd name="T81" fmla="*/ 2 h 23"/>
                <a:gd name="T82" fmla="*/ 9 w 43"/>
                <a:gd name="T83" fmla="*/ 5 h 23"/>
                <a:gd name="T84" fmla="*/ 6 w 43"/>
                <a:gd name="T85" fmla="*/ 4 h 23"/>
                <a:gd name="T86" fmla="*/ 6 w 43"/>
                <a:gd name="T87" fmla="*/ 6 h 23"/>
                <a:gd name="T88" fmla="*/ 3 w 43"/>
                <a:gd name="T89" fmla="*/ 6 h 23"/>
                <a:gd name="T90" fmla="*/ 4 w 43"/>
                <a:gd name="T91" fmla="*/ 7 h 23"/>
                <a:gd name="T92" fmla="*/ 2 w 43"/>
                <a:gd name="T93" fmla="*/ 8 h 23"/>
                <a:gd name="T94" fmla="*/ 4 w 43"/>
                <a:gd name="T95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" h="23">
                  <a:moveTo>
                    <a:pt x="4" y="9"/>
                  </a:moveTo>
                  <a:cubicBezTo>
                    <a:pt x="5" y="9"/>
                    <a:pt x="9" y="8"/>
                    <a:pt x="10" y="9"/>
                  </a:cubicBezTo>
                  <a:cubicBezTo>
                    <a:pt x="11" y="9"/>
                    <a:pt x="11" y="9"/>
                    <a:pt x="10" y="10"/>
                  </a:cubicBezTo>
                  <a:cubicBezTo>
                    <a:pt x="8" y="11"/>
                    <a:pt x="9" y="11"/>
                    <a:pt x="10" y="11"/>
                  </a:cubicBezTo>
                  <a:cubicBezTo>
                    <a:pt x="11" y="11"/>
                    <a:pt x="11" y="10"/>
                    <a:pt x="11" y="12"/>
                  </a:cubicBezTo>
                  <a:cubicBezTo>
                    <a:pt x="11" y="13"/>
                    <a:pt x="5" y="12"/>
                    <a:pt x="3" y="13"/>
                  </a:cubicBezTo>
                  <a:cubicBezTo>
                    <a:pt x="1" y="14"/>
                    <a:pt x="6" y="13"/>
                    <a:pt x="7" y="13"/>
                  </a:cubicBezTo>
                  <a:cubicBezTo>
                    <a:pt x="8" y="13"/>
                    <a:pt x="8" y="15"/>
                    <a:pt x="9" y="15"/>
                  </a:cubicBezTo>
                  <a:cubicBezTo>
                    <a:pt x="10" y="15"/>
                    <a:pt x="10" y="15"/>
                    <a:pt x="10" y="17"/>
                  </a:cubicBezTo>
                  <a:cubicBezTo>
                    <a:pt x="11" y="19"/>
                    <a:pt x="8" y="19"/>
                    <a:pt x="6" y="19"/>
                  </a:cubicBezTo>
                  <a:cubicBezTo>
                    <a:pt x="4" y="20"/>
                    <a:pt x="7" y="20"/>
                    <a:pt x="9" y="21"/>
                  </a:cubicBezTo>
                  <a:cubicBezTo>
                    <a:pt x="11" y="21"/>
                    <a:pt x="13" y="21"/>
                    <a:pt x="14" y="22"/>
                  </a:cubicBezTo>
                  <a:cubicBezTo>
                    <a:pt x="15" y="23"/>
                    <a:pt x="19" y="23"/>
                    <a:pt x="21" y="23"/>
                  </a:cubicBezTo>
                  <a:cubicBezTo>
                    <a:pt x="22" y="23"/>
                    <a:pt x="23" y="22"/>
                    <a:pt x="24" y="21"/>
                  </a:cubicBezTo>
                  <a:cubicBezTo>
                    <a:pt x="25" y="21"/>
                    <a:pt x="26" y="21"/>
                    <a:pt x="28" y="21"/>
                  </a:cubicBezTo>
                  <a:cubicBezTo>
                    <a:pt x="29" y="20"/>
                    <a:pt x="31" y="19"/>
                    <a:pt x="32" y="18"/>
                  </a:cubicBezTo>
                  <a:cubicBezTo>
                    <a:pt x="33" y="17"/>
                    <a:pt x="34" y="17"/>
                    <a:pt x="35" y="17"/>
                  </a:cubicBezTo>
                  <a:cubicBezTo>
                    <a:pt x="37" y="17"/>
                    <a:pt x="38" y="15"/>
                    <a:pt x="38" y="14"/>
                  </a:cubicBezTo>
                  <a:cubicBezTo>
                    <a:pt x="38" y="13"/>
                    <a:pt x="40" y="12"/>
                    <a:pt x="41" y="11"/>
                  </a:cubicBezTo>
                  <a:cubicBezTo>
                    <a:pt x="43" y="11"/>
                    <a:pt x="41" y="10"/>
                    <a:pt x="41" y="8"/>
                  </a:cubicBezTo>
                  <a:cubicBezTo>
                    <a:pt x="41" y="7"/>
                    <a:pt x="40" y="7"/>
                    <a:pt x="39" y="6"/>
                  </a:cubicBezTo>
                  <a:cubicBezTo>
                    <a:pt x="37" y="6"/>
                    <a:pt x="38" y="4"/>
                    <a:pt x="38" y="4"/>
                  </a:cubicBezTo>
                  <a:cubicBezTo>
                    <a:pt x="37" y="3"/>
                    <a:pt x="37" y="3"/>
                    <a:pt x="38" y="2"/>
                  </a:cubicBezTo>
                  <a:cubicBezTo>
                    <a:pt x="39" y="1"/>
                    <a:pt x="39" y="1"/>
                    <a:pt x="37" y="1"/>
                  </a:cubicBezTo>
                  <a:cubicBezTo>
                    <a:pt x="36" y="2"/>
                    <a:pt x="36" y="2"/>
                    <a:pt x="35" y="3"/>
                  </a:cubicBezTo>
                  <a:cubicBezTo>
                    <a:pt x="34" y="3"/>
                    <a:pt x="34" y="0"/>
                    <a:pt x="33" y="0"/>
                  </a:cubicBezTo>
                  <a:cubicBezTo>
                    <a:pt x="33" y="0"/>
                    <a:pt x="31" y="1"/>
                    <a:pt x="32" y="2"/>
                  </a:cubicBezTo>
                  <a:cubicBezTo>
                    <a:pt x="32" y="3"/>
                    <a:pt x="31" y="3"/>
                    <a:pt x="30" y="3"/>
                  </a:cubicBezTo>
                  <a:cubicBezTo>
                    <a:pt x="29" y="3"/>
                    <a:pt x="29" y="4"/>
                    <a:pt x="29" y="5"/>
                  </a:cubicBezTo>
                  <a:cubicBezTo>
                    <a:pt x="28" y="5"/>
                    <a:pt x="27" y="4"/>
                    <a:pt x="26" y="4"/>
                  </a:cubicBezTo>
                  <a:cubicBezTo>
                    <a:pt x="25" y="4"/>
                    <a:pt x="26" y="5"/>
                    <a:pt x="26" y="6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4" y="4"/>
                    <a:pt x="23" y="3"/>
                    <a:pt x="22" y="4"/>
                  </a:cubicBezTo>
                  <a:cubicBezTo>
                    <a:pt x="21" y="4"/>
                    <a:pt x="22" y="5"/>
                    <a:pt x="21" y="6"/>
                  </a:cubicBezTo>
                  <a:cubicBezTo>
                    <a:pt x="20" y="7"/>
                    <a:pt x="19" y="4"/>
                    <a:pt x="18" y="4"/>
                  </a:cubicBezTo>
                  <a:cubicBezTo>
                    <a:pt x="17" y="4"/>
                    <a:pt x="17" y="6"/>
                    <a:pt x="17" y="7"/>
                  </a:cubicBezTo>
                  <a:cubicBezTo>
                    <a:pt x="17" y="7"/>
                    <a:pt x="16" y="6"/>
                    <a:pt x="16" y="7"/>
                  </a:cubicBezTo>
                  <a:cubicBezTo>
                    <a:pt x="15" y="7"/>
                    <a:pt x="15" y="10"/>
                    <a:pt x="14" y="10"/>
                  </a:cubicBezTo>
                  <a:cubicBezTo>
                    <a:pt x="13" y="10"/>
                    <a:pt x="14" y="5"/>
                    <a:pt x="13" y="5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1" y="2"/>
                    <a:pt x="9" y="1"/>
                    <a:pt x="8" y="2"/>
                  </a:cubicBezTo>
                  <a:cubicBezTo>
                    <a:pt x="6" y="3"/>
                    <a:pt x="10" y="4"/>
                    <a:pt x="9" y="5"/>
                  </a:cubicBezTo>
                  <a:cubicBezTo>
                    <a:pt x="9" y="6"/>
                    <a:pt x="7" y="3"/>
                    <a:pt x="6" y="4"/>
                  </a:cubicBezTo>
                  <a:cubicBezTo>
                    <a:pt x="5" y="4"/>
                    <a:pt x="6" y="5"/>
                    <a:pt x="6" y="6"/>
                  </a:cubicBezTo>
                  <a:cubicBezTo>
                    <a:pt x="6" y="7"/>
                    <a:pt x="5" y="6"/>
                    <a:pt x="3" y="6"/>
                  </a:cubicBezTo>
                  <a:cubicBezTo>
                    <a:pt x="2" y="6"/>
                    <a:pt x="4" y="6"/>
                    <a:pt x="4" y="7"/>
                  </a:cubicBezTo>
                  <a:cubicBezTo>
                    <a:pt x="5" y="8"/>
                    <a:pt x="3" y="7"/>
                    <a:pt x="2" y="8"/>
                  </a:cubicBezTo>
                  <a:cubicBezTo>
                    <a:pt x="0" y="9"/>
                    <a:pt x="3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058530" y="3852613"/>
              <a:ext cx="179774" cy="283491"/>
            </a:xfrm>
            <a:custGeom>
              <a:avLst/>
              <a:gdLst>
                <a:gd name="T0" fmla="*/ 2 w 33"/>
                <a:gd name="T1" fmla="*/ 9 h 52"/>
                <a:gd name="T2" fmla="*/ 0 w 33"/>
                <a:gd name="T3" fmla="*/ 11 h 52"/>
                <a:gd name="T4" fmla="*/ 2 w 33"/>
                <a:gd name="T5" fmla="*/ 12 h 52"/>
                <a:gd name="T6" fmla="*/ 5 w 33"/>
                <a:gd name="T7" fmla="*/ 12 h 52"/>
                <a:gd name="T8" fmla="*/ 3 w 33"/>
                <a:gd name="T9" fmla="*/ 14 h 52"/>
                <a:gd name="T10" fmla="*/ 2 w 33"/>
                <a:gd name="T11" fmla="*/ 16 h 52"/>
                <a:gd name="T12" fmla="*/ 5 w 33"/>
                <a:gd name="T13" fmla="*/ 15 h 52"/>
                <a:gd name="T14" fmla="*/ 6 w 33"/>
                <a:gd name="T15" fmla="*/ 17 h 52"/>
                <a:gd name="T16" fmla="*/ 6 w 33"/>
                <a:gd name="T17" fmla="*/ 19 h 52"/>
                <a:gd name="T18" fmla="*/ 6 w 33"/>
                <a:gd name="T19" fmla="*/ 23 h 52"/>
                <a:gd name="T20" fmla="*/ 7 w 33"/>
                <a:gd name="T21" fmla="*/ 25 h 52"/>
                <a:gd name="T22" fmla="*/ 11 w 33"/>
                <a:gd name="T23" fmla="*/ 24 h 52"/>
                <a:gd name="T24" fmla="*/ 12 w 33"/>
                <a:gd name="T25" fmla="*/ 28 h 52"/>
                <a:gd name="T26" fmla="*/ 13 w 33"/>
                <a:gd name="T27" fmla="*/ 31 h 52"/>
                <a:gd name="T28" fmla="*/ 9 w 33"/>
                <a:gd name="T29" fmla="*/ 33 h 52"/>
                <a:gd name="T30" fmla="*/ 6 w 33"/>
                <a:gd name="T31" fmla="*/ 34 h 52"/>
                <a:gd name="T32" fmla="*/ 7 w 33"/>
                <a:gd name="T33" fmla="*/ 36 h 52"/>
                <a:gd name="T34" fmla="*/ 8 w 33"/>
                <a:gd name="T35" fmla="*/ 38 h 52"/>
                <a:gd name="T36" fmla="*/ 3 w 33"/>
                <a:gd name="T37" fmla="*/ 41 h 52"/>
                <a:gd name="T38" fmla="*/ 8 w 33"/>
                <a:gd name="T39" fmla="*/ 43 h 52"/>
                <a:gd name="T40" fmla="*/ 11 w 33"/>
                <a:gd name="T41" fmla="*/ 44 h 52"/>
                <a:gd name="T42" fmla="*/ 7 w 33"/>
                <a:gd name="T43" fmla="*/ 46 h 52"/>
                <a:gd name="T44" fmla="*/ 5 w 33"/>
                <a:gd name="T45" fmla="*/ 49 h 52"/>
                <a:gd name="T46" fmla="*/ 2 w 33"/>
                <a:gd name="T47" fmla="*/ 52 h 52"/>
                <a:gd name="T48" fmla="*/ 7 w 33"/>
                <a:gd name="T49" fmla="*/ 50 h 52"/>
                <a:gd name="T50" fmla="*/ 10 w 33"/>
                <a:gd name="T51" fmla="*/ 50 h 52"/>
                <a:gd name="T52" fmla="*/ 13 w 33"/>
                <a:gd name="T53" fmla="*/ 48 h 52"/>
                <a:gd name="T54" fmla="*/ 17 w 33"/>
                <a:gd name="T55" fmla="*/ 48 h 52"/>
                <a:gd name="T56" fmla="*/ 23 w 33"/>
                <a:gd name="T57" fmla="*/ 47 h 52"/>
                <a:gd name="T58" fmla="*/ 29 w 33"/>
                <a:gd name="T59" fmla="*/ 45 h 52"/>
                <a:gd name="T60" fmla="*/ 27 w 33"/>
                <a:gd name="T61" fmla="*/ 43 h 52"/>
                <a:gd name="T62" fmla="*/ 32 w 33"/>
                <a:gd name="T63" fmla="*/ 37 h 52"/>
                <a:gd name="T64" fmla="*/ 26 w 33"/>
                <a:gd name="T65" fmla="*/ 36 h 52"/>
                <a:gd name="T66" fmla="*/ 26 w 33"/>
                <a:gd name="T67" fmla="*/ 34 h 52"/>
                <a:gd name="T68" fmla="*/ 25 w 33"/>
                <a:gd name="T69" fmla="*/ 31 h 52"/>
                <a:gd name="T70" fmla="*/ 23 w 33"/>
                <a:gd name="T71" fmla="*/ 27 h 52"/>
                <a:gd name="T72" fmla="*/ 19 w 33"/>
                <a:gd name="T73" fmla="*/ 23 h 52"/>
                <a:gd name="T74" fmla="*/ 17 w 33"/>
                <a:gd name="T75" fmla="*/ 18 h 52"/>
                <a:gd name="T76" fmla="*/ 15 w 33"/>
                <a:gd name="T77" fmla="*/ 15 h 52"/>
                <a:gd name="T78" fmla="*/ 18 w 33"/>
                <a:gd name="T79" fmla="*/ 11 h 52"/>
                <a:gd name="T80" fmla="*/ 19 w 33"/>
                <a:gd name="T81" fmla="*/ 7 h 52"/>
                <a:gd name="T82" fmla="*/ 15 w 33"/>
                <a:gd name="T83" fmla="*/ 7 h 52"/>
                <a:gd name="T84" fmla="*/ 9 w 33"/>
                <a:gd name="T85" fmla="*/ 8 h 52"/>
                <a:gd name="T86" fmla="*/ 12 w 33"/>
                <a:gd name="T87" fmla="*/ 4 h 52"/>
                <a:gd name="T88" fmla="*/ 15 w 33"/>
                <a:gd name="T89" fmla="*/ 1 h 52"/>
                <a:gd name="T90" fmla="*/ 11 w 33"/>
                <a:gd name="T91" fmla="*/ 1 h 52"/>
                <a:gd name="T92" fmla="*/ 6 w 33"/>
                <a:gd name="T93" fmla="*/ 1 h 52"/>
                <a:gd name="T94" fmla="*/ 5 w 33"/>
                <a:gd name="T95" fmla="*/ 4 h 52"/>
                <a:gd name="T96" fmla="*/ 6 w 33"/>
                <a:gd name="T97" fmla="*/ 6 h 52"/>
                <a:gd name="T98" fmla="*/ 4 w 33"/>
                <a:gd name="T99" fmla="*/ 8 h 52"/>
                <a:gd name="T100" fmla="*/ 3 w 33"/>
                <a:gd name="T101" fmla="*/ 10 h 52"/>
                <a:gd name="T102" fmla="*/ 2 w 33"/>
                <a:gd name="T103" fmla="*/ 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" h="52">
                  <a:moveTo>
                    <a:pt x="2" y="9"/>
                  </a:moveTo>
                  <a:cubicBezTo>
                    <a:pt x="1" y="9"/>
                    <a:pt x="0" y="10"/>
                    <a:pt x="0" y="11"/>
                  </a:cubicBezTo>
                  <a:cubicBezTo>
                    <a:pt x="1" y="11"/>
                    <a:pt x="2" y="13"/>
                    <a:pt x="2" y="12"/>
                  </a:cubicBezTo>
                  <a:cubicBezTo>
                    <a:pt x="3" y="12"/>
                    <a:pt x="5" y="12"/>
                    <a:pt x="5" y="12"/>
                  </a:cubicBezTo>
                  <a:cubicBezTo>
                    <a:pt x="4" y="13"/>
                    <a:pt x="4" y="13"/>
                    <a:pt x="3" y="14"/>
                  </a:cubicBezTo>
                  <a:cubicBezTo>
                    <a:pt x="3" y="14"/>
                    <a:pt x="2" y="15"/>
                    <a:pt x="2" y="16"/>
                  </a:cubicBezTo>
                  <a:cubicBezTo>
                    <a:pt x="3" y="16"/>
                    <a:pt x="6" y="14"/>
                    <a:pt x="5" y="15"/>
                  </a:cubicBezTo>
                  <a:cubicBezTo>
                    <a:pt x="5" y="15"/>
                    <a:pt x="6" y="16"/>
                    <a:pt x="6" y="17"/>
                  </a:cubicBezTo>
                  <a:cubicBezTo>
                    <a:pt x="7" y="17"/>
                    <a:pt x="6" y="19"/>
                    <a:pt x="6" y="19"/>
                  </a:cubicBezTo>
                  <a:cubicBezTo>
                    <a:pt x="6" y="20"/>
                    <a:pt x="6" y="22"/>
                    <a:pt x="6" y="23"/>
                  </a:cubicBezTo>
                  <a:cubicBezTo>
                    <a:pt x="5" y="23"/>
                    <a:pt x="6" y="25"/>
                    <a:pt x="7" y="25"/>
                  </a:cubicBezTo>
                  <a:cubicBezTo>
                    <a:pt x="8" y="25"/>
                    <a:pt x="11" y="24"/>
                    <a:pt x="11" y="24"/>
                  </a:cubicBezTo>
                  <a:cubicBezTo>
                    <a:pt x="11" y="25"/>
                    <a:pt x="11" y="27"/>
                    <a:pt x="12" y="28"/>
                  </a:cubicBezTo>
                  <a:cubicBezTo>
                    <a:pt x="13" y="29"/>
                    <a:pt x="14" y="30"/>
                    <a:pt x="13" y="31"/>
                  </a:cubicBezTo>
                  <a:cubicBezTo>
                    <a:pt x="12" y="32"/>
                    <a:pt x="10" y="33"/>
                    <a:pt x="9" y="33"/>
                  </a:cubicBezTo>
                  <a:cubicBezTo>
                    <a:pt x="9" y="33"/>
                    <a:pt x="7" y="33"/>
                    <a:pt x="6" y="34"/>
                  </a:cubicBezTo>
                  <a:cubicBezTo>
                    <a:pt x="6" y="35"/>
                    <a:pt x="6" y="37"/>
                    <a:pt x="7" y="36"/>
                  </a:cubicBezTo>
                  <a:cubicBezTo>
                    <a:pt x="8" y="36"/>
                    <a:pt x="9" y="37"/>
                    <a:pt x="8" y="38"/>
                  </a:cubicBezTo>
                  <a:cubicBezTo>
                    <a:pt x="7" y="39"/>
                    <a:pt x="3" y="41"/>
                    <a:pt x="3" y="41"/>
                  </a:cubicBezTo>
                  <a:cubicBezTo>
                    <a:pt x="3" y="42"/>
                    <a:pt x="6" y="43"/>
                    <a:pt x="8" y="43"/>
                  </a:cubicBezTo>
                  <a:cubicBezTo>
                    <a:pt x="9" y="43"/>
                    <a:pt x="12" y="44"/>
                    <a:pt x="11" y="44"/>
                  </a:cubicBezTo>
                  <a:cubicBezTo>
                    <a:pt x="11" y="45"/>
                    <a:pt x="7" y="45"/>
                    <a:pt x="7" y="46"/>
                  </a:cubicBezTo>
                  <a:cubicBezTo>
                    <a:pt x="6" y="47"/>
                    <a:pt x="5" y="49"/>
                    <a:pt x="5" y="49"/>
                  </a:cubicBezTo>
                  <a:cubicBezTo>
                    <a:pt x="4" y="50"/>
                    <a:pt x="1" y="51"/>
                    <a:pt x="2" y="52"/>
                  </a:cubicBezTo>
                  <a:cubicBezTo>
                    <a:pt x="3" y="52"/>
                    <a:pt x="6" y="50"/>
                    <a:pt x="7" y="50"/>
                  </a:cubicBezTo>
                  <a:cubicBezTo>
                    <a:pt x="8" y="50"/>
                    <a:pt x="9" y="51"/>
                    <a:pt x="10" y="50"/>
                  </a:cubicBezTo>
                  <a:cubicBezTo>
                    <a:pt x="12" y="49"/>
                    <a:pt x="12" y="47"/>
                    <a:pt x="13" y="48"/>
                  </a:cubicBezTo>
                  <a:cubicBezTo>
                    <a:pt x="14" y="48"/>
                    <a:pt x="15" y="49"/>
                    <a:pt x="17" y="48"/>
                  </a:cubicBezTo>
                  <a:cubicBezTo>
                    <a:pt x="19" y="47"/>
                    <a:pt x="22" y="47"/>
                    <a:pt x="23" y="47"/>
                  </a:cubicBezTo>
                  <a:cubicBezTo>
                    <a:pt x="25" y="47"/>
                    <a:pt x="30" y="46"/>
                    <a:pt x="29" y="45"/>
                  </a:cubicBezTo>
                  <a:cubicBezTo>
                    <a:pt x="28" y="44"/>
                    <a:pt x="26" y="44"/>
                    <a:pt x="27" y="43"/>
                  </a:cubicBezTo>
                  <a:cubicBezTo>
                    <a:pt x="29" y="41"/>
                    <a:pt x="33" y="39"/>
                    <a:pt x="32" y="37"/>
                  </a:cubicBezTo>
                  <a:cubicBezTo>
                    <a:pt x="30" y="36"/>
                    <a:pt x="28" y="35"/>
                    <a:pt x="26" y="36"/>
                  </a:cubicBezTo>
                  <a:cubicBezTo>
                    <a:pt x="25" y="36"/>
                    <a:pt x="26" y="35"/>
                    <a:pt x="26" y="34"/>
                  </a:cubicBezTo>
                  <a:cubicBezTo>
                    <a:pt x="26" y="33"/>
                    <a:pt x="25" y="32"/>
                    <a:pt x="25" y="31"/>
                  </a:cubicBezTo>
                  <a:cubicBezTo>
                    <a:pt x="25" y="30"/>
                    <a:pt x="24" y="27"/>
                    <a:pt x="23" y="27"/>
                  </a:cubicBezTo>
                  <a:cubicBezTo>
                    <a:pt x="21" y="26"/>
                    <a:pt x="19" y="25"/>
                    <a:pt x="19" y="23"/>
                  </a:cubicBezTo>
                  <a:cubicBezTo>
                    <a:pt x="18" y="21"/>
                    <a:pt x="19" y="19"/>
                    <a:pt x="17" y="18"/>
                  </a:cubicBezTo>
                  <a:cubicBezTo>
                    <a:pt x="15" y="17"/>
                    <a:pt x="14" y="17"/>
                    <a:pt x="15" y="15"/>
                  </a:cubicBezTo>
                  <a:cubicBezTo>
                    <a:pt x="16" y="14"/>
                    <a:pt x="17" y="12"/>
                    <a:pt x="18" y="11"/>
                  </a:cubicBezTo>
                  <a:cubicBezTo>
                    <a:pt x="19" y="10"/>
                    <a:pt x="21" y="8"/>
                    <a:pt x="19" y="7"/>
                  </a:cubicBezTo>
                  <a:cubicBezTo>
                    <a:pt x="18" y="7"/>
                    <a:pt x="16" y="7"/>
                    <a:pt x="15" y="7"/>
                  </a:cubicBezTo>
                  <a:cubicBezTo>
                    <a:pt x="14" y="7"/>
                    <a:pt x="9" y="9"/>
                    <a:pt x="9" y="8"/>
                  </a:cubicBezTo>
                  <a:cubicBezTo>
                    <a:pt x="10" y="8"/>
                    <a:pt x="12" y="5"/>
                    <a:pt x="12" y="4"/>
                  </a:cubicBezTo>
                  <a:cubicBezTo>
                    <a:pt x="13" y="4"/>
                    <a:pt x="15" y="3"/>
                    <a:pt x="15" y="1"/>
                  </a:cubicBezTo>
                  <a:cubicBezTo>
                    <a:pt x="15" y="0"/>
                    <a:pt x="13" y="1"/>
                    <a:pt x="11" y="1"/>
                  </a:cubicBezTo>
                  <a:cubicBezTo>
                    <a:pt x="10" y="1"/>
                    <a:pt x="7" y="1"/>
                    <a:pt x="6" y="1"/>
                  </a:cubicBezTo>
                  <a:cubicBezTo>
                    <a:pt x="6" y="1"/>
                    <a:pt x="5" y="3"/>
                    <a:pt x="5" y="4"/>
                  </a:cubicBezTo>
                  <a:cubicBezTo>
                    <a:pt x="4" y="4"/>
                    <a:pt x="7" y="5"/>
                    <a:pt x="6" y="6"/>
                  </a:cubicBezTo>
                  <a:cubicBezTo>
                    <a:pt x="5" y="6"/>
                    <a:pt x="3" y="7"/>
                    <a:pt x="4" y="8"/>
                  </a:cubicBezTo>
                  <a:cubicBezTo>
                    <a:pt x="4" y="8"/>
                    <a:pt x="4" y="10"/>
                    <a:pt x="3" y="10"/>
                  </a:cubicBezTo>
                  <a:cubicBezTo>
                    <a:pt x="2" y="10"/>
                    <a:pt x="2" y="8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954813" y="3977075"/>
              <a:ext cx="115240" cy="110631"/>
            </a:xfrm>
            <a:custGeom>
              <a:avLst/>
              <a:gdLst>
                <a:gd name="T0" fmla="*/ 7 w 21"/>
                <a:gd name="T1" fmla="*/ 20 h 20"/>
                <a:gd name="T2" fmla="*/ 13 w 21"/>
                <a:gd name="T3" fmla="*/ 17 h 20"/>
                <a:gd name="T4" fmla="*/ 18 w 21"/>
                <a:gd name="T5" fmla="*/ 16 h 20"/>
                <a:gd name="T6" fmla="*/ 21 w 21"/>
                <a:gd name="T7" fmla="*/ 10 h 20"/>
                <a:gd name="T8" fmla="*/ 20 w 21"/>
                <a:gd name="T9" fmla="*/ 6 h 20"/>
                <a:gd name="T10" fmla="*/ 20 w 21"/>
                <a:gd name="T11" fmla="*/ 6 h 20"/>
                <a:gd name="T12" fmla="*/ 20 w 21"/>
                <a:gd name="T13" fmla="*/ 6 h 20"/>
                <a:gd name="T14" fmla="*/ 21 w 21"/>
                <a:gd name="T15" fmla="*/ 5 h 20"/>
                <a:gd name="T16" fmla="*/ 21 w 21"/>
                <a:gd name="T17" fmla="*/ 5 h 20"/>
                <a:gd name="T18" fmla="*/ 21 w 21"/>
                <a:gd name="T19" fmla="*/ 4 h 20"/>
                <a:gd name="T20" fmla="*/ 21 w 21"/>
                <a:gd name="T21" fmla="*/ 4 h 20"/>
                <a:gd name="T22" fmla="*/ 21 w 21"/>
                <a:gd name="T23" fmla="*/ 4 h 20"/>
                <a:gd name="T24" fmla="*/ 21 w 21"/>
                <a:gd name="T25" fmla="*/ 3 h 20"/>
                <a:gd name="T26" fmla="*/ 21 w 21"/>
                <a:gd name="T27" fmla="*/ 3 h 20"/>
                <a:gd name="T28" fmla="*/ 21 w 21"/>
                <a:gd name="T29" fmla="*/ 2 h 20"/>
                <a:gd name="T30" fmla="*/ 21 w 21"/>
                <a:gd name="T31" fmla="*/ 2 h 20"/>
                <a:gd name="T32" fmla="*/ 21 w 21"/>
                <a:gd name="T33" fmla="*/ 2 h 20"/>
                <a:gd name="T34" fmla="*/ 21 w 21"/>
                <a:gd name="T35" fmla="*/ 1 h 20"/>
                <a:gd name="T36" fmla="*/ 21 w 21"/>
                <a:gd name="T37" fmla="*/ 1 h 20"/>
                <a:gd name="T38" fmla="*/ 21 w 21"/>
                <a:gd name="T39" fmla="*/ 1 h 20"/>
                <a:gd name="T40" fmla="*/ 21 w 21"/>
                <a:gd name="T41" fmla="*/ 1 h 20"/>
                <a:gd name="T42" fmla="*/ 21 w 21"/>
                <a:gd name="T43" fmla="*/ 0 h 20"/>
                <a:gd name="T44" fmla="*/ 20 w 21"/>
                <a:gd name="T45" fmla="*/ 0 h 20"/>
                <a:gd name="T46" fmla="*/ 20 w 21"/>
                <a:gd name="T47" fmla="*/ 0 h 20"/>
                <a:gd name="T48" fmla="*/ 20 w 21"/>
                <a:gd name="T49" fmla="*/ 0 h 20"/>
                <a:gd name="T50" fmla="*/ 19 w 21"/>
                <a:gd name="T51" fmla="*/ 0 h 20"/>
                <a:gd name="T52" fmla="*/ 19 w 21"/>
                <a:gd name="T53" fmla="*/ 0 h 20"/>
                <a:gd name="T54" fmla="*/ 18 w 21"/>
                <a:gd name="T55" fmla="*/ 0 h 20"/>
                <a:gd name="T56" fmla="*/ 18 w 21"/>
                <a:gd name="T57" fmla="*/ 0 h 20"/>
                <a:gd name="T58" fmla="*/ 17 w 21"/>
                <a:gd name="T59" fmla="*/ 0 h 20"/>
                <a:gd name="T60" fmla="*/ 16 w 21"/>
                <a:gd name="T61" fmla="*/ 0 h 20"/>
                <a:gd name="T62" fmla="*/ 16 w 21"/>
                <a:gd name="T63" fmla="*/ 0 h 20"/>
                <a:gd name="T64" fmla="*/ 15 w 21"/>
                <a:gd name="T65" fmla="*/ 0 h 20"/>
                <a:gd name="T66" fmla="*/ 15 w 21"/>
                <a:gd name="T67" fmla="*/ 0 h 20"/>
                <a:gd name="T68" fmla="*/ 14 w 21"/>
                <a:gd name="T69" fmla="*/ 0 h 20"/>
                <a:gd name="T70" fmla="*/ 10 w 21"/>
                <a:gd name="T71" fmla="*/ 2 h 20"/>
                <a:gd name="T72" fmla="*/ 11 w 21"/>
                <a:gd name="T73" fmla="*/ 5 h 20"/>
                <a:gd name="T74" fmla="*/ 5 w 21"/>
                <a:gd name="T75" fmla="*/ 5 h 20"/>
                <a:gd name="T76" fmla="*/ 7 w 21"/>
                <a:gd name="T77" fmla="*/ 7 h 20"/>
                <a:gd name="T78" fmla="*/ 5 w 21"/>
                <a:gd name="T79" fmla="*/ 9 h 20"/>
                <a:gd name="T80" fmla="*/ 7 w 21"/>
                <a:gd name="T81" fmla="*/ 10 h 20"/>
                <a:gd name="T82" fmla="*/ 8 w 21"/>
                <a:gd name="T83" fmla="*/ 11 h 20"/>
                <a:gd name="T84" fmla="*/ 7 w 21"/>
                <a:gd name="T85" fmla="*/ 14 h 20"/>
                <a:gd name="T86" fmla="*/ 7 w 21"/>
                <a:gd name="T87" fmla="*/ 15 h 20"/>
                <a:gd name="T88" fmla="*/ 3 w 21"/>
                <a:gd name="T89" fmla="*/ 17 h 20"/>
                <a:gd name="T90" fmla="*/ 7 w 21"/>
                <a:gd name="T9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" h="20">
                  <a:moveTo>
                    <a:pt x="7" y="20"/>
                  </a:moveTo>
                  <a:cubicBezTo>
                    <a:pt x="9" y="20"/>
                    <a:pt x="12" y="18"/>
                    <a:pt x="13" y="17"/>
                  </a:cubicBezTo>
                  <a:cubicBezTo>
                    <a:pt x="14" y="17"/>
                    <a:pt x="17" y="16"/>
                    <a:pt x="18" y="16"/>
                  </a:cubicBezTo>
                  <a:cubicBezTo>
                    <a:pt x="19" y="16"/>
                    <a:pt x="21" y="12"/>
                    <a:pt x="21" y="10"/>
                  </a:cubicBezTo>
                  <a:cubicBezTo>
                    <a:pt x="21" y="9"/>
                    <a:pt x="20" y="7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0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2" y="0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0" y="5"/>
                    <a:pt x="8" y="5"/>
                    <a:pt x="5" y="5"/>
                  </a:cubicBezTo>
                  <a:cubicBezTo>
                    <a:pt x="3" y="5"/>
                    <a:pt x="6" y="6"/>
                    <a:pt x="7" y="7"/>
                  </a:cubicBezTo>
                  <a:cubicBezTo>
                    <a:pt x="8" y="8"/>
                    <a:pt x="7" y="8"/>
                    <a:pt x="5" y="9"/>
                  </a:cubicBezTo>
                  <a:cubicBezTo>
                    <a:pt x="3" y="10"/>
                    <a:pt x="5" y="10"/>
                    <a:pt x="7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2"/>
                    <a:pt x="5" y="14"/>
                    <a:pt x="7" y="14"/>
                  </a:cubicBezTo>
                  <a:cubicBezTo>
                    <a:pt x="8" y="14"/>
                    <a:pt x="8" y="14"/>
                    <a:pt x="7" y="15"/>
                  </a:cubicBezTo>
                  <a:cubicBezTo>
                    <a:pt x="6" y="15"/>
                    <a:pt x="5" y="16"/>
                    <a:pt x="3" y="17"/>
                  </a:cubicBezTo>
                  <a:cubicBezTo>
                    <a:pt x="0" y="18"/>
                    <a:pt x="5" y="20"/>
                    <a:pt x="7" y="2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3053920" y="3861834"/>
              <a:ext cx="27657" cy="34572"/>
            </a:xfrm>
            <a:custGeom>
              <a:avLst/>
              <a:gdLst>
                <a:gd name="T0" fmla="*/ 1 w 5"/>
                <a:gd name="T1" fmla="*/ 5 h 6"/>
                <a:gd name="T2" fmla="*/ 4 w 5"/>
                <a:gd name="T3" fmla="*/ 1 h 6"/>
                <a:gd name="T4" fmla="*/ 0 w 5"/>
                <a:gd name="T5" fmla="*/ 3 h 6"/>
                <a:gd name="T6" fmla="*/ 1 w 5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2" y="4"/>
                    <a:pt x="5" y="0"/>
                    <a:pt x="4" y="1"/>
                  </a:cubicBezTo>
                  <a:cubicBezTo>
                    <a:pt x="2" y="2"/>
                    <a:pt x="0" y="3"/>
                    <a:pt x="0" y="3"/>
                  </a:cubicBezTo>
                  <a:cubicBezTo>
                    <a:pt x="0" y="4"/>
                    <a:pt x="0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3365069" y="4332012"/>
              <a:ext cx="27657" cy="50706"/>
            </a:xfrm>
            <a:custGeom>
              <a:avLst/>
              <a:gdLst>
                <a:gd name="T0" fmla="*/ 4 w 5"/>
                <a:gd name="T1" fmla="*/ 5 h 9"/>
                <a:gd name="T2" fmla="*/ 4 w 5"/>
                <a:gd name="T3" fmla="*/ 1 h 9"/>
                <a:gd name="T4" fmla="*/ 1 w 5"/>
                <a:gd name="T5" fmla="*/ 4 h 9"/>
                <a:gd name="T6" fmla="*/ 2 w 5"/>
                <a:gd name="T7" fmla="*/ 9 h 9"/>
                <a:gd name="T8" fmla="*/ 4 w 5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4" y="5"/>
                  </a:moveTo>
                  <a:cubicBezTo>
                    <a:pt x="5" y="4"/>
                    <a:pt x="5" y="0"/>
                    <a:pt x="4" y="1"/>
                  </a:cubicBezTo>
                  <a:cubicBezTo>
                    <a:pt x="3" y="1"/>
                    <a:pt x="1" y="3"/>
                    <a:pt x="1" y="4"/>
                  </a:cubicBezTo>
                  <a:cubicBezTo>
                    <a:pt x="0" y="5"/>
                    <a:pt x="1" y="9"/>
                    <a:pt x="2" y="9"/>
                  </a:cubicBezTo>
                  <a:cubicBezTo>
                    <a:pt x="3" y="9"/>
                    <a:pt x="4" y="7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353545" y="4375804"/>
              <a:ext cx="43791" cy="71449"/>
            </a:xfrm>
            <a:custGeom>
              <a:avLst/>
              <a:gdLst>
                <a:gd name="T0" fmla="*/ 2 w 8"/>
                <a:gd name="T1" fmla="*/ 13 h 13"/>
                <a:gd name="T2" fmla="*/ 6 w 8"/>
                <a:gd name="T3" fmla="*/ 10 h 13"/>
                <a:gd name="T4" fmla="*/ 5 w 8"/>
                <a:gd name="T5" fmla="*/ 3 h 13"/>
                <a:gd name="T6" fmla="*/ 2 w 8"/>
                <a:gd name="T7" fmla="*/ 7 h 13"/>
                <a:gd name="T8" fmla="*/ 2 w 8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cubicBezTo>
                    <a:pt x="3" y="13"/>
                    <a:pt x="6" y="11"/>
                    <a:pt x="6" y="10"/>
                  </a:cubicBezTo>
                  <a:cubicBezTo>
                    <a:pt x="7" y="9"/>
                    <a:pt x="8" y="0"/>
                    <a:pt x="5" y="3"/>
                  </a:cubicBezTo>
                  <a:cubicBezTo>
                    <a:pt x="4" y="3"/>
                    <a:pt x="2" y="6"/>
                    <a:pt x="2" y="7"/>
                  </a:cubicBezTo>
                  <a:cubicBezTo>
                    <a:pt x="2" y="8"/>
                    <a:pt x="0" y="12"/>
                    <a:pt x="2" y="1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3445736" y="4470300"/>
              <a:ext cx="71449" cy="36877"/>
            </a:xfrm>
            <a:custGeom>
              <a:avLst/>
              <a:gdLst>
                <a:gd name="T0" fmla="*/ 9 w 13"/>
                <a:gd name="T1" fmla="*/ 1 h 7"/>
                <a:gd name="T2" fmla="*/ 4 w 13"/>
                <a:gd name="T3" fmla="*/ 1 h 7"/>
                <a:gd name="T4" fmla="*/ 1 w 13"/>
                <a:gd name="T5" fmla="*/ 1 h 7"/>
                <a:gd name="T6" fmla="*/ 5 w 13"/>
                <a:gd name="T7" fmla="*/ 4 h 7"/>
                <a:gd name="T8" fmla="*/ 10 w 13"/>
                <a:gd name="T9" fmla="*/ 7 h 7"/>
                <a:gd name="T10" fmla="*/ 12 w 13"/>
                <a:gd name="T11" fmla="*/ 4 h 7"/>
                <a:gd name="T12" fmla="*/ 13 w 13"/>
                <a:gd name="T13" fmla="*/ 1 h 7"/>
                <a:gd name="T14" fmla="*/ 9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9" y="1"/>
                  </a:moveTo>
                  <a:cubicBezTo>
                    <a:pt x="7" y="2"/>
                    <a:pt x="5" y="1"/>
                    <a:pt x="4" y="1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4" y="3"/>
                    <a:pt x="5" y="4"/>
                  </a:cubicBezTo>
                  <a:cubicBezTo>
                    <a:pt x="7" y="4"/>
                    <a:pt x="8" y="6"/>
                    <a:pt x="10" y="7"/>
                  </a:cubicBezTo>
                  <a:cubicBezTo>
                    <a:pt x="13" y="7"/>
                    <a:pt x="12" y="5"/>
                    <a:pt x="12" y="4"/>
                  </a:cubicBezTo>
                  <a:cubicBezTo>
                    <a:pt x="12" y="3"/>
                    <a:pt x="12" y="2"/>
                    <a:pt x="13" y="1"/>
                  </a:cubicBezTo>
                  <a:cubicBezTo>
                    <a:pt x="13" y="0"/>
                    <a:pt x="10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696960" y="4534836"/>
              <a:ext cx="82973" cy="11524"/>
            </a:xfrm>
            <a:custGeom>
              <a:avLst/>
              <a:gdLst>
                <a:gd name="T0" fmla="*/ 12 w 15"/>
                <a:gd name="T1" fmla="*/ 2 h 2"/>
                <a:gd name="T2" fmla="*/ 5 w 15"/>
                <a:gd name="T3" fmla="*/ 0 h 2"/>
                <a:gd name="T4" fmla="*/ 1 w 15"/>
                <a:gd name="T5" fmla="*/ 0 h 2"/>
                <a:gd name="T6" fmla="*/ 5 w 15"/>
                <a:gd name="T7" fmla="*/ 2 h 2"/>
                <a:gd name="T8" fmla="*/ 12 w 1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2" y="2"/>
                  </a:moveTo>
                  <a:cubicBezTo>
                    <a:pt x="15" y="2"/>
                    <a:pt x="7" y="0"/>
                    <a:pt x="5" y="0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0" y="1"/>
                    <a:pt x="4" y="1"/>
                    <a:pt x="5" y="2"/>
                  </a:cubicBezTo>
                  <a:cubicBezTo>
                    <a:pt x="6" y="2"/>
                    <a:pt x="9" y="2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2715113" y="2956043"/>
              <a:ext cx="4379132" cy="3447991"/>
            </a:xfrm>
            <a:custGeom>
              <a:avLst/>
              <a:gdLst>
                <a:gd name="T0" fmla="*/ 539 w 803"/>
                <a:gd name="T1" fmla="*/ 441 h 631"/>
                <a:gd name="T2" fmla="*/ 515 w 803"/>
                <a:gd name="T3" fmla="*/ 398 h 631"/>
                <a:gd name="T4" fmla="*/ 537 w 803"/>
                <a:gd name="T5" fmla="*/ 365 h 631"/>
                <a:gd name="T6" fmla="*/ 589 w 803"/>
                <a:gd name="T7" fmla="*/ 334 h 631"/>
                <a:gd name="T8" fmla="*/ 592 w 803"/>
                <a:gd name="T9" fmla="*/ 269 h 631"/>
                <a:gd name="T10" fmla="*/ 617 w 803"/>
                <a:gd name="T11" fmla="*/ 293 h 631"/>
                <a:gd name="T12" fmla="*/ 640 w 803"/>
                <a:gd name="T13" fmla="*/ 195 h 631"/>
                <a:gd name="T14" fmla="*/ 691 w 803"/>
                <a:gd name="T15" fmla="*/ 163 h 631"/>
                <a:gd name="T16" fmla="*/ 702 w 803"/>
                <a:gd name="T17" fmla="*/ 198 h 631"/>
                <a:gd name="T18" fmla="*/ 729 w 803"/>
                <a:gd name="T19" fmla="*/ 156 h 631"/>
                <a:gd name="T20" fmla="*/ 766 w 803"/>
                <a:gd name="T21" fmla="*/ 111 h 631"/>
                <a:gd name="T22" fmla="*/ 764 w 803"/>
                <a:gd name="T23" fmla="*/ 94 h 631"/>
                <a:gd name="T24" fmla="*/ 662 w 803"/>
                <a:gd name="T25" fmla="*/ 72 h 631"/>
                <a:gd name="T26" fmla="*/ 599 w 803"/>
                <a:gd name="T27" fmla="*/ 71 h 631"/>
                <a:gd name="T28" fmla="*/ 543 w 803"/>
                <a:gd name="T29" fmla="*/ 46 h 631"/>
                <a:gd name="T30" fmla="*/ 500 w 803"/>
                <a:gd name="T31" fmla="*/ 18 h 631"/>
                <a:gd name="T32" fmla="*/ 443 w 803"/>
                <a:gd name="T33" fmla="*/ 21 h 631"/>
                <a:gd name="T34" fmla="*/ 380 w 803"/>
                <a:gd name="T35" fmla="*/ 55 h 631"/>
                <a:gd name="T36" fmla="*/ 380 w 803"/>
                <a:gd name="T37" fmla="*/ 95 h 631"/>
                <a:gd name="T38" fmla="*/ 340 w 803"/>
                <a:gd name="T39" fmla="*/ 80 h 631"/>
                <a:gd name="T40" fmla="*/ 297 w 803"/>
                <a:gd name="T41" fmla="*/ 88 h 631"/>
                <a:gd name="T42" fmla="*/ 234 w 803"/>
                <a:gd name="T43" fmla="*/ 120 h 631"/>
                <a:gd name="T44" fmla="*/ 237 w 803"/>
                <a:gd name="T45" fmla="*/ 93 h 631"/>
                <a:gd name="T46" fmla="*/ 199 w 803"/>
                <a:gd name="T47" fmla="*/ 71 h 631"/>
                <a:gd name="T48" fmla="*/ 172 w 803"/>
                <a:gd name="T49" fmla="*/ 81 h 631"/>
                <a:gd name="T50" fmla="*/ 142 w 803"/>
                <a:gd name="T51" fmla="*/ 111 h 631"/>
                <a:gd name="T52" fmla="*/ 110 w 803"/>
                <a:gd name="T53" fmla="*/ 151 h 631"/>
                <a:gd name="T54" fmla="*/ 134 w 803"/>
                <a:gd name="T55" fmla="*/ 168 h 631"/>
                <a:gd name="T56" fmla="*/ 177 w 803"/>
                <a:gd name="T57" fmla="*/ 116 h 631"/>
                <a:gd name="T58" fmla="*/ 198 w 803"/>
                <a:gd name="T59" fmla="*/ 159 h 631"/>
                <a:gd name="T60" fmla="*/ 165 w 803"/>
                <a:gd name="T61" fmla="*/ 191 h 631"/>
                <a:gd name="T62" fmla="*/ 127 w 803"/>
                <a:gd name="T63" fmla="*/ 186 h 631"/>
                <a:gd name="T64" fmla="*/ 114 w 803"/>
                <a:gd name="T65" fmla="*/ 196 h 631"/>
                <a:gd name="T66" fmla="*/ 77 w 803"/>
                <a:gd name="T67" fmla="*/ 233 h 631"/>
                <a:gd name="T68" fmla="*/ 50 w 803"/>
                <a:gd name="T69" fmla="*/ 282 h 631"/>
                <a:gd name="T70" fmla="*/ 114 w 803"/>
                <a:gd name="T71" fmla="*/ 250 h 631"/>
                <a:gd name="T72" fmla="*/ 136 w 803"/>
                <a:gd name="T73" fmla="*/ 243 h 631"/>
                <a:gd name="T74" fmla="*/ 163 w 803"/>
                <a:gd name="T75" fmla="*/ 258 h 631"/>
                <a:gd name="T76" fmla="*/ 183 w 803"/>
                <a:gd name="T77" fmla="*/ 274 h 631"/>
                <a:gd name="T78" fmla="*/ 200 w 803"/>
                <a:gd name="T79" fmla="*/ 250 h 631"/>
                <a:gd name="T80" fmla="*/ 241 w 803"/>
                <a:gd name="T81" fmla="*/ 230 h 631"/>
                <a:gd name="T82" fmla="*/ 214 w 803"/>
                <a:gd name="T83" fmla="*/ 260 h 631"/>
                <a:gd name="T84" fmla="*/ 232 w 803"/>
                <a:gd name="T85" fmla="*/ 286 h 631"/>
                <a:gd name="T86" fmla="*/ 175 w 803"/>
                <a:gd name="T87" fmla="*/ 302 h 631"/>
                <a:gd name="T88" fmla="*/ 86 w 803"/>
                <a:gd name="T89" fmla="*/ 285 h 631"/>
                <a:gd name="T90" fmla="*/ 5 w 803"/>
                <a:gd name="T91" fmla="*/ 351 h 631"/>
                <a:gd name="T92" fmla="*/ 8 w 803"/>
                <a:gd name="T93" fmla="*/ 399 h 631"/>
                <a:gd name="T94" fmla="*/ 54 w 803"/>
                <a:gd name="T95" fmla="*/ 424 h 631"/>
                <a:gd name="T96" fmla="*/ 81 w 803"/>
                <a:gd name="T97" fmla="*/ 420 h 631"/>
                <a:gd name="T98" fmla="*/ 117 w 803"/>
                <a:gd name="T99" fmla="*/ 438 h 631"/>
                <a:gd name="T100" fmla="*/ 125 w 803"/>
                <a:gd name="T101" fmla="*/ 471 h 631"/>
                <a:gd name="T102" fmla="*/ 137 w 803"/>
                <a:gd name="T103" fmla="*/ 582 h 631"/>
                <a:gd name="T104" fmla="*/ 210 w 803"/>
                <a:gd name="T105" fmla="*/ 603 h 631"/>
                <a:gd name="T106" fmla="*/ 252 w 803"/>
                <a:gd name="T107" fmla="*/ 489 h 631"/>
                <a:gd name="T108" fmla="*/ 267 w 803"/>
                <a:gd name="T109" fmla="*/ 395 h 631"/>
                <a:gd name="T110" fmla="*/ 225 w 803"/>
                <a:gd name="T111" fmla="*/ 324 h 631"/>
                <a:gd name="T112" fmla="*/ 306 w 803"/>
                <a:gd name="T113" fmla="*/ 374 h 631"/>
                <a:gd name="T114" fmla="*/ 321 w 803"/>
                <a:gd name="T115" fmla="*/ 339 h 631"/>
                <a:gd name="T116" fmla="*/ 283 w 803"/>
                <a:gd name="T117" fmla="*/ 317 h 631"/>
                <a:gd name="T118" fmla="*/ 346 w 803"/>
                <a:gd name="T119" fmla="*/ 336 h 631"/>
                <a:gd name="T120" fmla="*/ 428 w 803"/>
                <a:gd name="T121" fmla="*/ 392 h 631"/>
                <a:gd name="T122" fmla="*/ 475 w 803"/>
                <a:gd name="T123" fmla="*/ 354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3" h="631">
                  <a:moveTo>
                    <a:pt x="500" y="374"/>
                  </a:moveTo>
                  <a:cubicBezTo>
                    <a:pt x="501" y="374"/>
                    <a:pt x="504" y="381"/>
                    <a:pt x="505" y="384"/>
                  </a:cubicBezTo>
                  <a:cubicBezTo>
                    <a:pt x="507" y="387"/>
                    <a:pt x="507" y="389"/>
                    <a:pt x="508" y="391"/>
                  </a:cubicBezTo>
                  <a:cubicBezTo>
                    <a:pt x="510" y="392"/>
                    <a:pt x="508" y="396"/>
                    <a:pt x="509" y="397"/>
                  </a:cubicBezTo>
                  <a:cubicBezTo>
                    <a:pt x="509" y="398"/>
                    <a:pt x="509" y="399"/>
                    <a:pt x="508" y="400"/>
                  </a:cubicBezTo>
                  <a:cubicBezTo>
                    <a:pt x="508" y="401"/>
                    <a:pt x="508" y="401"/>
                    <a:pt x="508" y="402"/>
                  </a:cubicBezTo>
                  <a:cubicBezTo>
                    <a:pt x="508" y="402"/>
                    <a:pt x="508" y="403"/>
                    <a:pt x="508" y="403"/>
                  </a:cubicBezTo>
                  <a:cubicBezTo>
                    <a:pt x="508" y="403"/>
                    <a:pt x="508" y="403"/>
                    <a:pt x="508" y="403"/>
                  </a:cubicBezTo>
                  <a:cubicBezTo>
                    <a:pt x="508" y="403"/>
                    <a:pt x="508" y="403"/>
                    <a:pt x="508" y="403"/>
                  </a:cubicBezTo>
                  <a:cubicBezTo>
                    <a:pt x="508" y="403"/>
                    <a:pt x="508" y="404"/>
                    <a:pt x="508" y="404"/>
                  </a:cubicBezTo>
                  <a:cubicBezTo>
                    <a:pt x="508" y="405"/>
                    <a:pt x="509" y="409"/>
                    <a:pt x="510" y="410"/>
                  </a:cubicBezTo>
                  <a:cubicBezTo>
                    <a:pt x="511" y="411"/>
                    <a:pt x="512" y="411"/>
                    <a:pt x="513" y="412"/>
                  </a:cubicBezTo>
                  <a:cubicBezTo>
                    <a:pt x="513" y="412"/>
                    <a:pt x="513" y="412"/>
                    <a:pt x="513" y="412"/>
                  </a:cubicBezTo>
                  <a:cubicBezTo>
                    <a:pt x="513" y="412"/>
                    <a:pt x="513" y="413"/>
                    <a:pt x="513" y="413"/>
                  </a:cubicBezTo>
                  <a:cubicBezTo>
                    <a:pt x="514" y="413"/>
                    <a:pt x="514" y="413"/>
                    <a:pt x="514" y="413"/>
                  </a:cubicBezTo>
                  <a:cubicBezTo>
                    <a:pt x="514" y="413"/>
                    <a:pt x="514" y="413"/>
                    <a:pt x="515" y="414"/>
                  </a:cubicBezTo>
                  <a:cubicBezTo>
                    <a:pt x="515" y="414"/>
                    <a:pt x="515" y="414"/>
                    <a:pt x="515" y="414"/>
                  </a:cubicBezTo>
                  <a:cubicBezTo>
                    <a:pt x="515" y="414"/>
                    <a:pt x="516" y="414"/>
                    <a:pt x="516" y="415"/>
                  </a:cubicBezTo>
                  <a:cubicBezTo>
                    <a:pt x="516" y="415"/>
                    <a:pt x="516" y="415"/>
                    <a:pt x="516" y="415"/>
                  </a:cubicBezTo>
                  <a:cubicBezTo>
                    <a:pt x="517" y="415"/>
                    <a:pt x="517" y="416"/>
                    <a:pt x="517" y="416"/>
                  </a:cubicBezTo>
                  <a:cubicBezTo>
                    <a:pt x="517" y="416"/>
                    <a:pt x="518" y="416"/>
                    <a:pt x="518" y="417"/>
                  </a:cubicBezTo>
                  <a:cubicBezTo>
                    <a:pt x="518" y="417"/>
                    <a:pt x="518" y="417"/>
                    <a:pt x="519" y="417"/>
                  </a:cubicBezTo>
                  <a:cubicBezTo>
                    <a:pt x="519" y="417"/>
                    <a:pt x="519" y="418"/>
                    <a:pt x="519" y="418"/>
                  </a:cubicBezTo>
                  <a:cubicBezTo>
                    <a:pt x="519" y="418"/>
                    <a:pt x="520" y="419"/>
                    <a:pt x="520" y="419"/>
                  </a:cubicBezTo>
                  <a:cubicBezTo>
                    <a:pt x="520" y="419"/>
                    <a:pt x="520" y="419"/>
                    <a:pt x="521" y="420"/>
                  </a:cubicBezTo>
                  <a:cubicBezTo>
                    <a:pt x="521" y="420"/>
                    <a:pt x="521" y="420"/>
                    <a:pt x="521" y="421"/>
                  </a:cubicBezTo>
                  <a:cubicBezTo>
                    <a:pt x="522" y="422"/>
                    <a:pt x="521" y="423"/>
                    <a:pt x="522" y="425"/>
                  </a:cubicBezTo>
                  <a:cubicBezTo>
                    <a:pt x="523" y="426"/>
                    <a:pt x="524" y="429"/>
                    <a:pt x="525" y="431"/>
                  </a:cubicBezTo>
                  <a:cubicBezTo>
                    <a:pt x="526" y="432"/>
                    <a:pt x="527" y="435"/>
                    <a:pt x="529" y="436"/>
                  </a:cubicBezTo>
                  <a:cubicBezTo>
                    <a:pt x="531" y="437"/>
                    <a:pt x="535" y="440"/>
                    <a:pt x="537" y="441"/>
                  </a:cubicBezTo>
                  <a:cubicBezTo>
                    <a:pt x="538" y="441"/>
                    <a:pt x="538" y="441"/>
                    <a:pt x="539" y="441"/>
                  </a:cubicBezTo>
                  <a:cubicBezTo>
                    <a:pt x="539" y="441"/>
                    <a:pt x="539" y="441"/>
                    <a:pt x="539" y="441"/>
                  </a:cubicBezTo>
                  <a:cubicBezTo>
                    <a:pt x="540" y="441"/>
                    <a:pt x="540" y="441"/>
                    <a:pt x="540" y="441"/>
                  </a:cubicBezTo>
                  <a:cubicBezTo>
                    <a:pt x="540" y="441"/>
                    <a:pt x="540" y="441"/>
                    <a:pt x="541" y="441"/>
                  </a:cubicBezTo>
                  <a:cubicBezTo>
                    <a:pt x="541" y="441"/>
                    <a:pt x="541" y="441"/>
                    <a:pt x="541" y="441"/>
                  </a:cubicBezTo>
                  <a:cubicBezTo>
                    <a:pt x="541" y="441"/>
                    <a:pt x="542" y="441"/>
                    <a:pt x="542" y="441"/>
                  </a:cubicBezTo>
                  <a:cubicBezTo>
                    <a:pt x="542" y="441"/>
                    <a:pt x="542" y="441"/>
                    <a:pt x="542" y="441"/>
                  </a:cubicBezTo>
                  <a:cubicBezTo>
                    <a:pt x="542" y="441"/>
                    <a:pt x="542" y="441"/>
                    <a:pt x="542" y="441"/>
                  </a:cubicBezTo>
                  <a:cubicBezTo>
                    <a:pt x="542" y="441"/>
                    <a:pt x="542" y="441"/>
                    <a:pt x="542" y="441"/>
                  </a:cubicBezTo>
                  <a:cubicBezTo>
                    <a:pt x="542" y="440"/>
                    <a:pt x="542" y="440"/>
                    <a:pt x="542" y="440"/>
                  </a:cubicBezTo>
                  <a:cubicBezTo>
                    <a:pt x="542" y="440"/>
                    <a:pt x="542" y="440"/>
                    <a:pt x="542" y="440"/>
                  </a:cubicBezTo>
                  <a:cubicBezTo>
                    <a:pt x="542" y="439"/>
                    <a:pt x="541" y="439"/>
                    <a:pt x="541" y="439"/>
                  </a:cubicBezTo>
                  <a:cubicBezTo>
                    <a:pt x="541" y="439"/>
                    <a:pt x="541" y="439"/>
                    <a:pt x="541" y="438"/>
                  </a:cubicBezTo>
                  <a:cubicBezTo>
                    <a:pt x="541" y="438"/>
                    <a:pt x="541" y="438"/>
                    <a:pt x="541" y="438"/>
                  </a:cubicBezTo>
                  <a:cubicBezTo>
                    <a:pt x="541" y="438"/>
                    <a:pt x="541" y="438"/>
                    <a:pt x="541" y="438"/>
                  </a:cubicBezTo>
                  <a:cubicBezTo>
                    <a:pt x="541" y="438"/>
                    <a:pt x="541" y="438"/>
                    <a:pt x="540" y="437"/>
                  </a:cubicBezTo>
                  <a:cubicBezTo>
                    <a:pt x="540" y="437"/>
                    <a:pt x="540" y="437"/>
                    <a:pt x="540" y="437"/>
                  </a:cubicBezTo>
                  <a:cubicBezTo>
                    <a:pt x="540" y="436"/>
                    <a:pt x="540" y="436"/>
                    <a:pt x="540" y="436"/>
                  </a:cubicBezTo>
                  <a:cubicBezTo>
                    <a:pt x="540" y="436"/>
                    <a:pt x="540" y="436"/>
                    <a:pt x="539" y="435"/>
                  </a:cubicBezTo>
                  <a:cubicBezTo>
                    <a:pt x="539" y="435"/>
                    <a:pt x="539" y="435"/>
                    <a:pt x="539" y="435"/>
                  </a:cubicBezTo>
                  <a:cubicBezTo>
                    <a:pt x="539" y="435"/>
                    <a:pt x="539" y="435"/>
                    <a:pt x="539" y="435"/>
                  </a:cubicBezTo>
                  <a:cubicBezTo>
                    <a:pt x="537" y="433"/>
                    <a:pt x="536" y="427"/>
                    <a:pt x="536" y="426"/>
                  </a:cubicBezTo>
                  <a:cubicBezTo>
                    <a:pt x="536" y="425"/>
                    <a:pt x="532" y="422"/>
                    <a:pt x="529" y="420"/>
                  </a:cubicBezTo>
                  <a:cubicBezTo>
                    <a:pt x="528" y="420"/>
                    <a:pt x="528" y="419"/>
                    <a:pt x="527" y="419"/>
                  </a:cubicBezTo>
                  <a:cubicBezTo>
                    <a:pt x="527" y="419"/>
                    <a:pt x="527" y="419"/>
                    <a:pt x="527" y="419"/>
                  </a:cubicBezTo>
                  <a:cubicBezTo>
                    <a:pt x="527" y="419"/>
                    <a:pt x="527" y="419"/>
                    <a:pt x="527" y="419"/>
                  </a:cubicBezTo>
                  <a:cubicBezTo>
                    <a:pt x="526" y="418"/>
                    <a:pt x="526" y="418"/>
                    <a:pt x="526" y="418"/>
                  </a:cubicBezTo>
                  <a:cubicBezTo>
                    <a:pt x="526" y="418"/>
                    <a:pt x="526" y="418"/>
                    <a:pt x="525" y="418"/>
                  </a:cubicBezTo>
                  <a:cubicBezTo>
                    <a:pt x="525" y="418"/>
                    <a:pt x="525" y="418"/>
                    <a:pt x="525" y="418"/>
                  </a:cubicBezTo>
                  <a:cubicBezTo>
                    <a:pt x="524" y="417"/>
                    <a:pt x="524" y="417"/>
                    <a:pt x="523" y="417"/>
                  </a:cubicBezTo>
                  <a:cubicBezTo>
                    <a:pt x="521" y="416"/>
                    <a:pt x="518" y="409"/>
                    <a:pt x="517" y="407"/>
                  </a:cubicBezTo>
                  <a:cubicBezTo>
                    <a:pt x="516" y="406"/>
                    <a:pt x="515" y="406"/>
                    <a:pt x="515" y="407"/>
                  </a:cubicBezTo>
                  <a:cubicBezTo>
                    <a:pt x="514" y="407"/>
                    <a:pt x="513" y="403"/>
                    <a:pt x="513" y="402"/>
                  </a:cubicBezTo>
                  <a:cubicBezTo>
                    <a:pt x="514" y="401"/>
                    <a:pt x="514" y="400"/>
                    <a:pt x="515" y="398"/>
                  </a:cubicBezTo>
                  <a:cubicBezTo>
                    <a:pt x="515" y="396"/>
                    <a:pt x="516" y="389"/>
                    <a:pt x="516" y="388"/>
                  </a:cubicBezTo>
                  <a:cubicBezTo>
                    <a:pt x="517" y="387"/>
                    <a:pt x="518" y="389"/>
                    <a:pt x="519" y="390"/>
                  </a:cubicBezTo>
                  <a:cubicBezTo>
                    <a:pt x="520" y="391"/>
                    <a:pt x="520" y="390"/>
                    <a:pt x="521" y="390"/>
                  </a:cubicBezTo>
                  <a:cubicBezTo>
                    <a:pt x="522" y="390"/>
                    <a:pt x="523" y="392"/>
                    <a:pt x="524" y="394"/>
                  </a:cubicBezTo>
                  <a:cubicBezTo>
                    <a:pt x="525" y="395"/>
                    <a:pt x="525" y="394"/>
                    <a:pt x="526" y="394"/>
                  </a:cubicBezTo>
                  <a:cubicBezTo>
                    <a:pt x="526" y="394"/>
                    <a:pt x="527" y="394"/>
                    <a:pt x="527" y="394"/>
                  </a:cubicBezTo>
                  <a:cubicBezTo>
                    <a:pt x="527" y="394"/>
                    <a:pt x="527" y="394"/>
                    <a:pt x="527" y="394"/>
                  </a:cubicBezTo>
                  <a:cubicBezTo>
                    <a:pt x="527" y="395"/>
                    <a:pt x="527" y="395"/>
                    <a:pt x="527" y="395"/>
                  </a:cubicBezTo>
                  <a:cubicBezTo>
                    <a:pt x="527" y="395"/>
                    <a:pt x="528" y="395"/>
                    <a:pt x="528" y="396"/>
                  </a:cubicBezTo>
                  <a:cubicBezTo>
                    <a:pt x="528" y="396"/>
                    <a:pt x="528" y="396"/>
                    <a:pt x="528" y="396"/>
                  </a:cubicBezTo>
                  <a:cubicBezTo>
                    <a:pt x="528" y="396"/>
                    <a:pt x="528" y="397"/>
                    <a:pt x="529" y="397"/>
                  </a:cubicBezTo>
                  <a:cubicBezTo>
                    <a:pt x="529" y="397"/>
                    <a:pt x="529" y="397"/>
                    <a:pt x="529" y="397"/>
                  </a:cubicBezTo>
                  <a:cubicBezTo>
                    <a:pt x="529" y="398"/>
                    <a:pt x="529" y="398"/>
                    <a:pt x="530" y="398"/>
                  </a:cubicBezTo>
                  <a:cubicBezTo>
                    <a:pt x="530" y="399"/>
                    <a:pt x="530" y="399"/>
                    <a:pt x="530" y="399"/>
                  </a:cubicBezTo>
                  <a:cubicBezTo>
                    <a:pt x="531" y="401"/>
                    <a:pt x="533" y="398"/>
                    <a:pt x="535" y="400"/>
                  </a:cubicBezTo>
                  <a:cubicBezTo>
                    <a:pt x="535" y="400"/>
                    <a:pt x="535" y="400"/>
                    <a:pt x="536" y="401"/>
                  </a:cubicBezTo>
                  <a:cubicBezTo>
                    <a:pt x="536" y="401"/>
                    <a:pt x="536" y="401"/>
                    <a:pt x="536" y="401"/>
                  </a:cubicBezTo>
                  <a:cubicBezTo>
                    <a:pt x="536" y="401"/>
                    <a:pt x="536" y="401"/>
                    <a:pt x="536" y="402"/>
                  </a:cubicBezTo>
                  <a:cubicBezTo>
                    <a:pt x="536" y="402"/>
                    <a:pt x="537" y="402"/>
                    <a:pt x="537" y="402"/>
                  </a:cubicBezTo>
                  <a:cubicBezTo>
                    <a:pt x="537" y="402"/>
                    <a:pt x="538" y="402"/>
                    <a:pt x="538" y="403"/>
                  </a:cubicBezTo>
                  <a:cubicBezTo>
                    <a:pt x="538" y="403"/>
                    <a:pt x="539" y="403"/>
                    <a:pt x="539" y="404"/>
                  </a:cubicBezTo>
                  <a:cubicBezTo>
                    <a:pt x="540" y="404"/>
                    <a:pt x="538" y="409"/>
                    <a:pt x="539" y="410"/>
                  </a:cubicBezTo>
                  <a:cubicBezTo>
                    <a:pt x="540" y="411"/>
                    <a:pt x="542" y="408"/>
                    <a:pt x="542" y="407"/>
                  </a:cubicBezTo>
                  <a:cubicBezTo>
                    <a:pt x="542" y="406"/>
                    <a:pt x="545" y="406"/>
                    <a:pt x="545" y="406"/>
                  </a:cubicBezTo>
                  <a:cubicBezTo>
                    <a:pt x="546" y="405"/>
                    <a:pt x="546" y="403"/>
                    <a:pt x="546" y="402"/>
                  </a:cubicBezTo>
                  <a:cubicBezTo>
                    <a:pt x="547" y="400"/>
                    <a:pt x="548" y="401"/>
                    <a:pt x="550" y="401"/>
                  </a:cubicBezTo>
                  <a:cubicBezTo>
                    <a:pt x="551" y="401"/>
                    <a:pt x="554" y="398"/>
                    <a:pt x="555" y="397"/>
                  </a:cubicBezTo>
                  <a:cubicBezTo>
                    <a:pt x="556" y="395"/>
                    <a:pt x="556" y="389"/>
                    <a:pt x="555" y="388"/>
                  </a:cubicBezTo>
                  <a:cubicBezTo>
                    <a:pt x="555" y="386"/>
                    <a:pt x="553" y="381"/>
                    <a:pt x="552" y="380"/>
                  </a:cubicBezTo>
                  <a:cubicBezTo>
                    <a:pt x="551" y="378"/>
                    <a:pt x="547" y="375"/>
                    <a:pt x="545" y="374"/>
                  </a:cubicBezTo>
                  <a:cubicBezTo>
                    <a:pt x="544" y="374"/>
                    <a:pt x="543" y="372"/>
                    <a:pt x="541" y="369"/>
                  </a:cubicBezTo>
                  <a:cubicBezTo>
                    <a:pt x="539" y="367"/>
                    <a:pt x="539" y="367"/>
                    <a:pt x="537" y="365"/>
                  </a:cubicBezTo>
                  <a:cubicBezTo>
                    <a:pt x="535" y="364"/>
                    <a:pt x="536" y="364"/>
                    <a:pt x="536" y="362"/>
                  </a:cubicBezTo>
                  <a:cubicBezTo>
                    <a:pt x="536" y="361"/>
                    <a:pt x="536" y="360"/>
                    <a:pt x="536" y="359"/>
                  </a:cubicBezTo>
                  <a:cubicBezTo>
                    <a:pt x="537" y="359"/>
                    <a:pt x="537" y="358"/>
                    <a:pt x="538" y="357"/>
                  </a:cubicBezTo>
                  <a:cubicBezTo>
                    <a:pt x="538" y="356"/>
                    <a:pt x="538" y="356"/>
                    <a:pt x="539" y="356"/>
                  </a:cubicBezTo>
                  <a:cubicBezTo>
                    <a:pt x="539" y="356"/>
                    <a:pt x="539" y="356"/>
                    <a:pt x="539" y="356"/>
                  </a:cubicBezTo>
                  <a:cubicBezTo>
                    <a:pt x="539" y="356"/>
                    <a:pt x="539" y="356"/>
                    <a:pt x="539" y="355"/>
                  </a:cubicBezTo>
                  <a:cubicBezTo>
                    <a:pt x="539" y="355"/>
                    <a:pt x="540" y="355"/>
                    <a:pt x="540" y="355"/>
                  </a:cubicBezTo>
                  <a:cubicBezTo>
                    <a:pt x="540" y="355"/>
                    <a:pt x="540" y="355"/>
                    <a:pt x="540" y="355"/>
                  </a:cubicBezTo>
                  <a:cubicBezTo>
                    <a:pt x="540" y="355"/>
                    <a:pt x="540" y="355"/>
                    <a:pt x="541" y="355"/>
                  </a:cubicBezTo>
                  <a:cubicBezTo>
                    <a:pt x="541" y="355"/>
                    <a:pt x="541" y="355"/>
                    <a:pt x="541" y="354"/>
                  </a:cubicBezTo>
                  <a:cubicBezTo>
                    <a:pt x="541" y="354"/>
                    <a:pt x="541" y="354"/>
                    <a:pt x="542" y="354"/>
                  </a:cubicBezTo>
                  <a:cubicBezTo>
                    <a:pt x="542" y="354"/>
                    <a:pt x="543" y="354"/>
                    <a:pt x="544" y="353"/>
                  </a:cubicBezTo>
                  <a:cubicBezTo>
                    <a:pt x="544" y="353"/>
                    <a:pt x="544" y="353"/>
                    <a:pt x="544" y="353"/>
                  </a:cubicBezTo>
                  <a:cubicBezTo>
                    <a:pt x="544" y="353"/>
                    <a:pt x="544" y="353"/>
                    <a:pt x="544" y="353"/>
                  </a:cubicBezTo>
                  <a:cubicBezTo>
                    <a:pt x="544" y="353"/>
                    <a:pt x="545" y="353"/>
                    <a:pt x="545" y="353"/>
                  </a:cubicBezTo>
                  <a:cubicBezTo>
                    <a:pt x="546" y="352"/>
                    <a:pt x="546" y="354"/>
                    <a:pt x="547" y="354"/>
                  </a:cubicBezTo>
                  <a:cubicBezTo>
                    <a:pt x="548" y="354"/>
                    <a:pt x="549" y="353"/>
                    <a:pt x="550" y="353"/>
                  </a:cubicBezTo>
                  <a:cubicBezTo>
                    <a:pt x="551" y="353"/>
                    <a:pt x="551" y="353"/>
                    <a:pt x="551" y="355"/>
                  </a:cubicBezTo>
                  <a:cubicBezTo>
                    <a:pt x="551" y="357"/>
                    <a:pt x="554" y="357"/>
                    <a:pt x="554" y="356"/>
                  </a:cubicBezTo>
                  <a:cubicBezTo>
                    <a:pt x="554" y="355"/>
                    <a:pt x="554" y="355"/>
                    <a:pt x="555" y="354"/>
                  </a:cubicBezTo>
                  <a:cubicBezTo>
                    <a:pt x="556" y="353"/>
                    <a:pt x="558" y="353"/>
                    <a:pt x="560" y="353"/>
                  </a:cubicBezTo>
                  <a:cubicBezTo>
                    <a:pt x="562" y="353"/>
                    <a:pt x="566" y="351"/>
                    <a:pt x="566" y="351"/>
                  </a:cubicBezTo>
                  <a:cubicBezTo>
                    <a:pt x="567" y="350"/>
                    <a:pt x="566" y="349"/>
                    <a:pt x="566" y="348"/>
                  </a:cubicBezTo>
                  <a:cubicBezTo>
                    <a:pt x="566" y="348"/>
                    <a:pt x="568" y="349"/>
                    <a:pt x="569" y="349"/>
                  </a:cubicBezTo>
                  <a:cubicBezTo>
                    <a:pt x="571" y="349"/>
                    <a:pt x="571" y="347"/>
                    <a:pt x="572" y="347"/>
                  </a:cubicBezTo>
                  <a:cubicBezTo>
                    <a:pt x="572" y="346"/>
                    <a:pt x="574" y="347"/>
                    <a:pt x="575" y="347"/>
                  </a:cubicBezTo>
                  <a:cubicBezTo>
                    <a:pt x="577" y="347"/>
                    <a:pt x="578" y="346"/>
                    <a:pt x="578" y="345"/>
                  </a:cubicBezTo>
                  <a:cubicBezTo>
                    <a:pt x="578" y="345"/>
                    <a:pt x="579" y="344"/>
                    <a:pt x="580" y="344"/>
                  </a:cubicBezTo>
                  <a:cubicBezTo>
                    <a:pt x="581" y="344"/>
                    <a:pt x="583" y="342"/>
                    <a:pt x="584" y="341"/>
                  </a:cubicBezTo>
                  <a:cubicBezTo>
                    <a:pt x="584" y="340"/>
                    <a:pt x="584" y="339"/>
                    <a:pt x="585" y="339"/>
                  </a:cubicBezTo>
                  <a:cubicBezTo>
                    <a:pt x="587" y="338"/>
                    <a:pt x="586" y="337"/>
                    <a:pt x="586" y="336"/>
                  </a:cubicBezTo>
                  <a:cubicBezTo>
                    <a:pt x="586" y="336"/>
                    <a:pt x="588" y="335"/>
                    <a:pt x="589" y="334"/>
                  </a:cubicBezTo>
                  <a:cubicBezTo>
                    <a:pt x="590" y="333"/>
                    <a:pt x="589" y="332"/>
                    <a:pt x="589" y="332"/>
                  </a:cubicBezTo>
                  <a:cubicBezTo>
                    <a:pt x="590" y="331"/>
                    <a:pt x="590" y="327"/>
                    <a:pt x="590" y="326"/>
                  </a:cubicBezTo>
                  <a:cubicBezTo>
                    <a:pt x="590" y="325"/>
                    <a:pt x="592" y="324"/>
                    <a:pt x="594" y="323"/>
                  </a:cubicBezTo>
                  <a:cubicBezTo>
                    <a:pt x="595" y="323"/>
                    <a:pt x="595" y="323"/>
                    <a:pt x="595" y="321"/>
                  </a:cubicBezTo>
                  <a:cubicBezTo>
                    <a:pt x="595" y="320"/>
                    <a:pt x="596" y="319"/>
                    <a:pt x="596" y="318"/>
                  </a:cubicBezTo>
                  <a:cubicBezTo>
                    <a:pt x="597" y="318"/>
                    <a:pt x="596" y="316"/>
                    <a:pt x="595" y="315"/>
                  </a:cubicBezTo>
                  <a:cubicBezTo>
                    <a:pt x="595" y="315"/>
                    <a:pt x="592" y="315"/>
                    <a:pt x="591" y="314"/>
                  </a:cubicBezTo>
                  <a:cubicBezTo>
                    <a:pt x="590" y="313"/>
                    <a:pt x="594" y="310"/>
                    <a:pt x="594" y="310"/>
                  </a:cubicBezTo>
                  <a:cubicBezTo>
                    <a:pt x="594" y="309"/>
                    <a:pt x="592" y="308"/>
                    <a:pt x="592" y="307"/>
                  </a:cubicBezTo>
                  <a:cubicBezTo>
                    <a:pt x="591" y="307"/>
                    <a:pt x="592" y="307"/>
                    <a:pt x="592" y="307"/>
                  </a:cubicBezTo>
                  <a:cubicBezTo>
                    <a:pt x="593" y="306"/>
                    <a:pt x="591" y="303"/>
                    <a:pt x="589" y="303"/>
                  </a:cubicBezTo>
                  <a:cubicBezTo>
                    <a:pt x="588" y="302"/>
                    <a:pt x="586" y="300"/>
                    <a:pt x="585" y="299"/>
                  </a:cubicBezTo>
                  <a:cubicBezTo>
                    <a:pt x="584" y="297"/>
                    <a:pt x="582" y="294"/>
                    <a:pt x="580" y="293"/>
                  </a:cubicBezTo>
                  <a:cubicBezTo>
                    <a:pt x="579" y="292"/>
                    <a:pt x="579" y="291"/>
                    <a:pt x="580" y="290"/>
                  </a:cubicBezTo>
                  <a:cubicBezTo>
                    <a:pt x="580" y="289"/>
                    <a:pt x="582" y="287"/>
                    <a:pt x="582" y="286"/>
                  </a:cubicBezTo>
                  <a:cubicBezTo>
                    <a:pt x="582" y="285"/>
                    <a:pt x="583" y="284"/>
                    <a:pt x="585" y="284"/>
                  </a:cubicBezTo>
                  <a:cubicBezTo>
                    <a:pt x="586" y="284"/>
                    <a:pt x="589" y="283"/>
                    <a:pt x="591" y="283"/>
                  </a:cubicBezTo>
                  <a:cubicBezTo>
                    <a:pt x="593" y="282"/>
                    <a:pt x="592" y="281"/>
                    <a:pt x="590" y="281"/>
                  </a:cubicBezTo>
                  <a:cubicBezTo>
                    <a:pt x="588" y="281"/>
                    <a:pt x="585" y="280"/>
                    <a:pt x="584" y="279"/>
                  </a:cubicBezTo>
                  <a:cubicBezTo>
                    <a:pt x="582" y="279"/>
                    <a:pt x="579" y="281"/>
                    <a:pt x="578" y="282"/>
                  </a:cubicBezTo>
                  <a:cubicBezTo>
                    <a:pt x="577" y="282"/>
                    <a:pt x="575" y="281"/>
                    <a:pt x="574" y="279"/>
                  </a:cubicBezTo>
                  <a:cubicBezTo>
                    <a:pt x="573" y="277"/>
                    <a:pt x="570" y="276"/>
                    <a:pt x="569" y="274"/>
                  </a:cubicBezTo>
                  <a:cubicBezTo>
                    <a:pt x="568" y="273"/>
                    <a:pt x="567" y="273"/>
                    <a:pt x="569" y="272"/>
                  </a:cubicBezTo>
                  <a:cubicBezTo>
                    <a:pt x="571" y="272"/>
                    <a:pt x="573" y="272"/>
                    <a:pt x="574" y="272"/>
                  </a:cubicBezTo>
                  <a:cubicBezTo>
                    <a:pt x="576" y="271"/>
                    <a:pt x="574" y="270"/>
                    <a:pt x="575" y="268"/>
                  </a:cubicBezTo>
                  <a:cubicBezTo>
                    <a:pt x="576" y="267"/>
                    <a:pt x="581" y="264"/>
                    <a:pt x="581" y="264"/>
                  </a:cubicBezTo>
                  <a:cubicBezTo>
                    <a:pt x="582" y="263"/>
                    <a:pt x="583" y="263"/>
                    <a:pt x="583" y="263"/>
                  </a:cubicBezTo>
                  <a:cubicBezTo>
                    <a:pt x="584" y="263"/>
                    <a:pt x="585" y="264"/>
                    <a:pt x="585" y="265"/>
                  </a:cubicBezTo>
                  <a:cubicBezTo>
                    <a:pt x="586" y="266"/>
                    <a:pt x="584" y="268"/>
                    <a:pt x="584" y="268"/>
                  </a:cubicBezTo>
                  <a:cubicBezTo>
                    <a:pt x="583" y="269"/>
                    <a:pt x="584" y="269"/>
                    <a:pt x="584" y="270"/>
                  </a:cubicBezTo>
                  <a:cubicBezTo>
                    <a:pt x="585" y="272"/>
                    <a:pt x="584" y="272"/>
                    <a:pt x="585" y="273"/>
                  </a:cubicBezTo>
                  <a:cubicBezTo>
                    <a:pt x="586" y="273"/>
                    <a:pt x="590" y="270"/>
                    <a:pt x="592" y="269"/>
                  </a:cubicBezTo>
                  <a:cubicBezTo>
                    <a:pt x="592" y="269"/>
                    <a:pt x="593" y="269"/>
                    <a:pt x="593" y="269"/>
                  </a:cubicBezTo>
                  <a:cubicBezTo>
                    <a:pt x="593" y="269"/>
                    <a:pt x="593" y="269"/>
                    <a:pt x="593" y="269"/>
                  </a:cubicBezTo>
                  <a:cubicBezTo>
                    <a:pt x="594" y="269"/>
                    <a:pt x="594" y="269"/>
                    <a:pt x="594" y="269"/>
                  </a:cubicBezTo>
                  <a:cubicBezTo>
                    <a:pt x="594" y="269"/>
                    <a:pt x="594" y="269"/>
                    <a:pt x="594" y="269"/>
                  </a:cubicBezTo>
                  <a:cubicBezTo>
                    <a:pt x="595" y="269"/>
                    <a:pt x="595" y="269"/>
                    <a:pt x="595" y="269"/>
                  </a:cubicBezTo>
                  <a:cubicBezTo>
                    <a:pt x="595" y="269"/>
                    <a:pt x="595" y="269"/>
                    <a:pt x="595" y="269"/>
                  </a:cubicBezTo>
                  <a:cubicBezTo>
                    <a:pt x="595" y="269"/>
                    <a:pt x="595" y="269"/>
                    <a:pt x="595" y="269"/>
                  </a:cubicBezTo>
                  <a:cubicBezTo>
                    <a:pt x="595" y="269"/>
                    <a:pt x="595" y="269"/>
                    <a:pt x="595" y="269"/>
                  </a:cubicBezTo>
                  <a:cubicBezTo>
                    <a:pt x="595" y="269"/>
                    <a:pt x="596" y="269"/>
                    <a:pt x="596" y="269"/>
                  </a:cubicBezTo>
                  <a:cubicBezTo>
                    <a:pt x="596" y="269"/>
                    <a:pt x="596" y="269"/>
                    <a:pt x="596" y="269"/>
                  </a:cubicBezTo>
                  <a:cubicBezTo>
                    <a:pt x="597" y="270"/>
                    <a:pt x="598" y="270"/>
                    <a:pt x="599" y="270"/>
                  </a:cubicBezTo>
                  <a:cubicBezTo>
                    <a:pt x="600" y="270"/>
                    <a:pt x="599" y="272"/>
                    <a:pt x="599" y="273"/>
                  </a:cubicBezTo>
                  <a:cubicBezTo>
                    <a:pt x="600" y="274"/>
                    <a:pt x="598" y="276"/>
                    <a:pt x="598" y="277"/>
                  </a:cubicBezTo>
                  <a:cubicBezTo>
                    <a:pt x="598" y="277"/>
                    <a:pt x="598" y="277"/>
                    <a:pt x="598" y="277"/>
                  </a:cubicBezTo>
                  <a:cubicBezTo>
                    <a:pt x="599" y="277"/>
                    <a:pt x="599" y="277"/>
                    <a:pt x="599" y="277"/>
                  </a:cubicBezTo>
                  <a:cubicBezTo>
                    <a:pt x="599" y="277"/>
                    <a:pt x="599" y="277"/>
                    <a:pt x="599" y="277"/>
                  </a:cubicBezTo>
                  <a:cubicBezTo>
                    <a:pt x="599" y="277"/>
                    <a:pt x="599" y="278"/>
                    <a:pt x="600" y="278"/>
                  </a:cubicBezTo>
                  <a:cubicBezTo>
                    <a:pt x="600" y="278"/>
                    <a:pt x="600" y="278"/>
                    <a:pt x="600" y="278"/>
                  </a:cubicBezTo>
                  <a:cubicBezTo>
                    <a:pt x="601" y="278"/>
                    <a:pt x="601" y="278"/>
                    <a:pt x="601" y="278"/>
                  </a:cubicBezTo>
                  <a:cubicBezTo>
                    <a:pt x="601" y="278"/>
                    <a:pt x="602" y="278"/>
                    <a:pt x="602" y="278"/>
                  </a:cubicBezTo>
                  <a:cubicBezTo>
                    <a:pt x="602" y="278"/>
                    <a:pt x="602" y="278"/>
                    <a:pt x="602" y="278"/>
                  </a:cubicBezTo>
                  <a:cubicBezTo>
                    <a:pt x="603" y="278"/>
                    <a:pt x="604" y="279"/>
                    <a:pt x="605" y="279"/>
                  </a:cubicBezTo>
                  <a:cubicBezTo>
                    <a:pt x="605" y="279"/>
                    <a:pt x="605" y="279"/>
                    <a:pt x="606" y="279"/>
                  </a:cubicBezTo>
                  <a:cubicBezTo>
                    <a:pt x="606" y="279"/>
                    <a:pt x="606" y="279"/>
                    <a:pt x="606" y="279"/>
                  </a:cubicBezTo>
                  <a:cubicBezTo>
                    <a:pt x="606" y="279"/>
                    <a:pt x="606" y="279"/>
                    <a:pt x="606" y="279"/>
                  </a:cubicBezTo>
                  <a:cubicBezTo>
                    <a:pt x="607" y="279"/>
                    <a:pt x="608" y="282"/>
                    <a:pt x="608" y="282"/>
                  </a:cubicBezTo>
                  <a:cubicBezTo>
                    <a:pt x="608" y="283"/>
                    <a:pt x="607" y="282"/>
                    <a:pt x="606" y="282"/>
                  </a:cubicBezTo>
                  <a:cubicBezTo>
                    <a:pt x="605" y="283"/>
                    <a:pt x="608" y="286"/>
                    <a:pt x="608" y="287"/>
                  </a:cubicBezTo>
                  <a:cubicBezTo>
                    <a:pt x="609" y="288"/>
                    <a:pt x="608" y="290"/>
                    <a:pt x="608" y="291"/>
                  </a:cubicBezTo>
                  <a:cubicBezTo>
                    <a:pt x="608" y="293"/>
                    <a:pt x="609" y="295"/>
                    <a:pt x="610" y="295"/>
                  </a:cubicBezTo>
                  <a:cubicBezTo>
                    <a:pt x="611" y="295"/>
                    <a:pt x="613" y="293"/>
                    <a:pt x="614" y="293"/>
                  </a:cubicBezTo>
                  <a:cubicBezTo>
                    <a:pt x="614" y="292"/>
                    <a:pt x="616" y="293"/>
                    <a:pt x="617" y="293"/>
                  </a:cubicBezTo>
                  <a:cubicBezTo>
                    <a:pt x="618" y="293"/>
                    <a:pt x="619" y="291"/>
                    <a:pt x="620" y="290"/>
                  </a:cubicBezTo>
                  <a:cubicBezTo>
                    <a:pt x="620" y="288"/>
                    <a:pt x="619" y="286"/>
                    <a:pt x="618" y="285"/>
                  </a:cubicBezTo>
                  <a:cubicBezTo>
                    <a:pt x="618" y="283"/>
                    <a:pt x="617" y="280"/>
                    <a:pt x="616" y="278"/>
                  </a:cubicBezTo>
                  <a:cubicBezTo>
                    <a:pt x="616" y="278"/>
                    <a:pt x="616" y="278"/>
                    <a:pt x="616" y="278"/>
                  </a:cubicBezTo>
                  <a:cubicBezTo>
                    <a:pt x="616" y="278"/>
                    <a:pt x="616" y="278"/>
                    <a:pt x="616" y="278"/>
                  </a:cubicBezTo>
                  <a:cubicBezTo>
                    <a:pt x="615" y="276"/>
                    <a:pt x="613" y="275"/>
                    <a:pt x="612" y="273"/>
                  </a:cubicBezTo>
                  <a:cubicBezTo>
                    <a:pt x="612" y="273"/>
                    <a:pt x="612" y="273"/>
                    <a:pt x="611" y="273"/>
                  </a:cubicBezTo>
                  <a:cubicBezTo>
                    <a:pt x="611" y="273"/>
                    <a:pt x="611" y="273"/>
                    <a:pt x="610" y="272"/>
                  </a:cubicBezTo>
                  <a:cubicBezTo>
                    <a:pt x="607" y="271"/>
                    <a:pt x="608" y="270"/>
                    <a:pt x="608" y="269"/>
                  </a:cubicBezTo>
                  <a:cubicBezTo>
                    <a:pt x="609" y="268"/>
                    <a:pt x="611" y="268"/>
                    <a:pt x="612" y="267"/>
                  </a:cubicBezTo>
                  <a:cubicBezTo>
                    <a:pt x="613" y="266"/>
                    <a:pt x="615" y="262"/>
                    <a:pt x="615" y="261"/>
                  </a:cubicBezTo>
                  <a:cubicBezTo>
                    <a:pt x="616" y="260"/>
                    <a:pt x="617" y="256"/>
                    <a:pt x="617" y="256"/>
                  </a:cubicBezTo>
                  <a:cubicBezTo>
                    <a:pt x="617" y="256"/>
                    <a:pt x="617" y="255"/>
                    <a:pt x="617" y="255"/>
                  </a:cubicBezTo>
                  <a:cubicBezTo>
                    <a:pt x="618" y="255"/>
                    <a:pt x="619" y="255"/>
                    <a:pt x="620" y="254"/>
                  </a:cubicBezTo>
                  <a:cubicBezTo>
                    <a:pt x="620" y="254"/>
                    <a:pt x="620" y="254"/>
                    <a:pt x="620" y="254"/>
                  </a:cubicBezTo>
                  <a:cubicBezTo>
                    <a:pt x="620" y="254"/>
                    <a:pt x="620" y="254"/>
                    <a:pt x="620" y="254"/>
                  </a:cubicBezTo>
                  <a:cubicBezTo>
                    <a:pt x="621" y="254"/>
                    <a:pt x="621" y="252"/>
                    <a:pt x="622" y="251"/>
                  </a:cubicBezTo>
                  <a:cubicBezTo>
                    <a:pt x="622" y="251"/>
                    <a:pt x="624" y="253"/>
                    <a:pt x="625" y="254"/>
                  </a:cubicBezTo>
                  <a:cubicBezTo>
                    <a:pt x="627" y="255"/>
                    <a:pt x="631" y="253"/>
                    <a:pt x="632" y="253"/>
                  </a:cubicBezTo>
                  <a:cubicBezTo>
                    <a:pt x="633" y="252"/>
                    <a:pt x="635" y="249"/>
                    <a:pt x="636" y="248"/>
                  </a:cubicBezTo>
                  <a:cubicBezTo>
                    <a:pt x="636" y="247"/>
                    <a:pt x="638" y="245"/>
                    <a:pt x="638" y="244"/>
                  </a:cubicBezTo>
                  <a:cubicBezTo>
                    <a:pt x="639" y="243"/>
                    <a:pt x="640" y="242"/>
                    <a:pt x="642" y="241"/>
                  </a:cubicBezTo>
                  <a:cubicBezTo>
                    <a:pt x="643" y="240"/>
                    <a:pt x="644" y="236"/>
                    <a:pt x="644" y="235"/>
                  </a:cubicBezTo>
                  <a:cubicBezTo>
                    <a:pt x="644" y="234"/>
                    <a:pt x="646" y="231"/>
                    <a:pt x="647" y="229"/>
                  </a:cubicBezTo>
                  <a:cubicBezTo>
                    <a:pt x="647" y="227"/>
                    <a:pt x="648" y="227"/>
                    <a:pt x="649" y="226"/>
                  </a:cubicBezTo>
                  <a:cubicBezTo>
                    <a:pt x="650" y="225"/>
                    <a:pt x="648" y="219"/>
                    <a:pt x="648" y="216"/>
                  </a:cubicBezTo>
                  <a:cubicBezTo>
                    <a:pt x="648" y="213"/>
                    <a:pt x="647" y="212"/>
                    <a:pt x="647" y="210"/>
                  </a:cubicBezTo>
                  <a:cubicBezTo>
                    <a:pt x="647" y="208"/>
                    <a:pt x="649" y="205"/>
                    <a:pt x="649" y="204"/>
                  </a:cubicBezTo>
                  <a:cubicBezTo>
                    <a:pt x="649" y="203"/>
                    <a:pt x="647" y="202"/>
                    <a:pt x="647" y="202"/>
                  </a:cubicBezTo>
                  <a:cubicBezTo>
                    <a:pt x="646" y="203"/>
                    <a:pt x="645" y="199"/>
                    <a:pt x="644" y="198"/>
                  </a:cubicBezTo>
                  <a:cubicBezTo>
                    <a:pt x="643" y="198"/>
                    <a:pt x="644" y="198"/>
                    <a:pt x="645" y="197"/>
                  </a:cubicBezTo>
                  <a:cubicBezTo>
                    <a:pt x="645" y="197"/>
                    <a:pt x="642" y="195"/>
                    <a:pt x="640" y="195"/>
                  </a:cubicBezTo>
                  <a:cubicBezTo>
                    <a:pt x="639" y="194"/>
                    <a:pt x="639" y="192"/>
                    <a:pt x="638" y="192"/>
                  </a:cubicBezTo>
                  <a:cubicBezTo>
                    <a:pt x="636" y="191"/>
                    <a:pt x="633" y="190"/>
                    <a:pt x="632" y="190"/>
                  </a:cubicBezTo>
                  <a:cubicBezTo>
                    <a:pt x="631" y="190"/>
                    <a:pt x="634" y="193"/>
                    <a:pt x="633" y="193"/>
                  </a:cubicBezTo>
                  <a:cubicBezTo>
                    <a:pt x="632" y="193"/>
                    <a:pt x="631" y="194"/>
                    <a:pt x="629" y="194"/>
                  </a:cubicBezTo>
                  <a:cubicBezTo>
                    <a:pt x="627" y="194"/>
                    <a:pt x="629" y="193"/>
                    <a:pt x="629" y="193"/>
                  </a:cubicBezTo>
                  <a:cubicBezTo>
                    <a:pt x="629" y="192"/>
                    <a:pt x="626" y="193"/>
                    <a:pt x="625" y="193"/>
                  </a:cubicBezTo>
                  <a:cubicBezTo>
                    <a:pt x="624" y="193"/>
                    <a:pt x="626" y="191"/>
                    <a:pt x="625" y="191"/>
                  </a:cubicBezTo>
                  <a:cubicBezTo>
                    <a:pt x="625" y="190"/>
                    <a:pt x="624" y="190"/>
                    <a:pt x="624" y="191"/>
                  </a:cubicBezTo>
                  <a:cubicBezTo>
                    <a:pt x="623" y="191"/>
                    <a:pt x="620" y="189"/>
                    <a:pt x="619" y="189"/>
                  </a:cubicBezTo>
                  <a:cubicBezTo>
                    <a:pt x="618" y="190"/>
                    <a:pt x="617" y="188"/>
                    <a:pt x="619" y="187"/>
                  </a:cubicBezTo>
                  <a:cubicBezTo>
                    <a:pt x="622" y="185"/>
                    <a:pt x="627" y="180"/>
                    <a:pt x="627" y="179"/>
                  </a:cubicBezTo>
                  <a:cubicBezTo>
                    <a:pt x="627" y="177"/>
                    <a:pt x="631" y="175"/>
                    <a:pt x="632" y="174"/>
                  </a:cubicBezTo>
                  <a:cubicBezTo>
                    <a:pt x="633" y="173"/>
                    <a:pt x="634" y="170"/>
                    <a:pt x="636" y="169"/>
                  </a:cubicBezTo>
                  <a:cubicBezTo>
                    <a:pt x="637" y="167"/>
                    <a:pt x="636" y="166"/>
                    <a:pt x="639" y="163"/>
                  </a:cubicBezTo>
                  <a:cubicBezTo>
                    <a:pt x="642" y="160"/>
                    <a:pt x="651" y="161"/>
                    <a:pt x="652" y="162"/>
                  </a:cubicBezTo>
                  <a:cubicBezTo>
                    <a:pt x="654" y="162"/>
                    <a:pt x="657" y="162"/>
                    <a:pt x="659" y="162"/>
                  </a:cubicBezTo>
                  <a:cubicBezTo>
                    <a:pt x="660" y="162"/>
                    <a:pt x="664" y="164"/>
                    <a:pt x="665" y="163"/>
                  </a:cubicBezTo>
                  <a:cubicBezTo>
                    <a:pt x="666" y="162"/>
                    <a:pt x="665" y="162"/>
                    <a:pt x="663" y="162"/>
                  </a:cubicBezTo>
                  <a:cubicBezTo>
                    <a:pt x="661" y="161"/>
                    <a:pt x="664" y="160"/>
                    <a:pt x="665" y="160"/>
                  </a:cubicBezTo>
                  <a:cubicBezTo>
                    <a:pt x="666" y="160"/>
                    <a:pt x="666" y="160"/>
                    <a:pt x="665" y="159"/>
                  </a:cubicBezTo>
                  <a:cubicBezTo>
                    <a:pt x="664" y="159"/>
                    <a:pt x="668" y="159"/>
                    <a:pt x="669" y="159"/>
                  </a:cubicBezTo>
                  <a:cubicBezTo>
                    <a:pt x="670" y="159"/>
                    <a:pt x="670" y="160"/>
                    <a:pt x="670" y="160"/>
                  </a:cubicBezTo>
                  <a:cubicBezTo>
                    <a:pt x="671" y="161"/>
                    <a:pt x="672" y="159"/>
                    <a:pt x="672" y="159"/>
                  </a:cubicBezTo>
                  <a:cubicBezTo>
                    <a:pt x="673" y="159"/>
                    <a:pt x="673" y="161"/>
                    <a:pt x="673" y="161"/>
                  </a:cubicBezTo>
                  <a:cubicBezTo>
                    <a:pt x="673" y="162"/>
                    <a:pt x="674" y="162"/>
                    <a:pt x="676" y="163"/>
                  </a:cubicBezTo>
                  <a:cubicBezTo>
                    <a:pt x="677" y="164"/>
                    <a:pt x="674" y="164"/>
                    <a:pt x="674" y="164"/>
                  </a:cubicBezTo>
                  <a:cubicBezTo>
                    <a:pt x="673" y="164"/>
                    <a:pt x="675" y="166"/>
                    <a:pt x="676" y="166"/>
                  </a:cubicBezTo>
                  <a:cubicBezTo>
                    <a:pt x="676" y="166"/>
                    <a:pt x="680" y="165"/>
                    <a:pt x="681" y="164"/>
                  </a:cubicBezTo>
                  <a:cubicBezTo>
                    <a:pt x="682" y="163"/>
                    <a:pt x="682" y="163"/>
                    <a:pt x="684" y="164"/>
                  </a:cubicBezTo>
                  <a:cubicBezTo>
                    <a:pt x="685" y="164"/>
                    <a:pt x="685" y="164"/>
                    <a:pt x="686" y="164"/>
                  </a:cubicBezTo>
                  <a:cubicBezTo>
                    <a:pt x="686" y="164"/>
                    <a:pt x="687" y="164"/>
                    <a:pt x="688" y="164"/>
                  </a:cubicBezTo>
                  <a:cubicBezTo>
                    <a:pt x="689" y="164"/>
                    <a:pt x="689" y="163"/>
                    <a:pt x="691" y="163"/>
                  </a:cubicBezTo>
                  <a:cubicBezTo>
                    <a:pt x="692" y="163"/>
                    <a:pt x="692" y="162"/>
                    <a:pt x="692" y="161"/>
                  </a:cubicBezTo>
                  <a:cubicBezTo>
                    <a:pt x="691" y="160"/>
                    <a:pt x="688" y="161"/>
                    <a:pt x="687" y="161"/>
                  </a:cubicBezTo>
                  <a:cubicBezTo>
                    <a:pt x="686" y="161"/>
                    <a:pt x="686" y="160"/>
                    <a:pt x="687" y="160"/>
                  </a:cubicBezTo>
                  <a:cubicBezTo>
                    <a:pt x="688" y="159"/>
                    <a:pt x="689" y="157"/>
                    <a:pt x="689" y="156"/>
                  </a:cubicBezTo>
                  <a:cubicBezTo>
                    <a:pt x="690" y="156"/>
                    <a:pt x="691" y="155"/>
                    <a:pt x="692" y="155"/>
                  </a:cubicBezTo>
                  <a:cubicBezTo>
                    <a:pt x="693" y="154"/>
                    <a:pt x="693" y="149"/>
                    <a:pt x="694" y="147"/>
                  </a:cubicBezTo>
                  <a:cubicBezTo>
                    <a:pt x="695" y="146"/>
                    <a:pt x="699" y="145"/>
                    <a:pt x="699" y="145"/>
                  </a:cubicBezTo>
                  <a:cubicBezTo>
                    <a:pt x="700" y="144"/>
                    <a:pt x="701" y="145"/>
                    <a:pt x="702" y="145"/>
                  </a:cubicBezTo>
                  <a:cubicBezTo>
                    <a:pt x="703" y="144"/>
                    <a:pt x="703" y="142"/>
                    <a:pt x="704" y="142"/>
                  </a:cubicBezTo>
                  <a:cubicBezTo>
                    <a:pt x="705" y="141"/>
                    <a:pt x="703" y="145"/>
                    <a:pt x="704" y="146"/>
                  </a:cubicBezTo>
                  <a:cubicBezTo>
                    <a:pt x="704" y="147"/>
                    <a:pt x="702" y="148"/>
                    <a:pt x="703" y="149"/>
                  </a:cubicBezTo>
                  <a:cubicBezTo>
                    <a:pt x="703" y="150"/>
                    <a:pt x="705" y="151"/>
                    <a:pt x="706" y="151"/>
                  </a:cubicBezTo>
                  <a:cubicBezTo>
                    <a:pt x="707" y="152"/>
                    <a:pt x="707" y="151"/>
                    <a:pt x="707" y="150"/>
                  </a:cubicBezTo>
                  <a:cubicBezTo>
                    <a:pt x="708" y="149"/>
                    <a:pt x="710" y="146"/>
                    <a:pt x="711" y="146"/>
                  </a:cubicBezTo>
                  <a:cubicBezTo>
                    <a:pt x="711" y="145"/>
                    <a:pt x="710" y="144"/>
                    <a:pt x="709" y="142"/>
                  </a:cubicBezTo>
                  <a:cubicBezTo>
                    <a:pt x="708" y="141"/>
                    <a:pt x="709" y="140"/>
                    <a:pt x="710" y="140"/>
                  </a:cubicBezTo>
                  <a:cubicBezTo>
                    <a:pt x="711" y="140"/>
                    <a:pt x="712" y="139"/>
                    <a:pt x="712" y="139"/>
                  </a:cubicBezTo>
                  <a:cubicBezTo>
                    <a:pt x="713" y="138"/>
                    <a:pt x="713" y="140"/>
                    <a:pt x="713" y="141"/>
                  </a:cubicBezTo>
                  <a:cubicBezTo>
                    <a:pt x="714" y="141"/>
                    <a:pt x="714" y="141"/>
                    <a:pt x="713" y="142"/>
                  </a:cubicBezTo>
                  <a:cubicBezTo>
                    <a:pt x="712" y="143"/>
                    <a:pt x="713" y="146"/>
                    <a:pt x="713" y="147"/>
                  </a:cubicBezTo>
                  <a:cubicBezTo>
                    <a:pt x="713" y="147"/>
                    <a:pt x="714" y="148"/>
                    <a:pt x="714" y="149"/>
                  </a:cubicBezTo>
                  <a:cubicBezTo>
                    <a:pt x="715" y="149"/>
                    <a:pt x="714" y="150"/>
                    <a:pt x="713" y="150"/>
                  </a:cubicBezTo>
                  <a:cubicBezTo>
                    <a:pt x="713" y="151"/>
                    <a:pt x="714" y="151"/>
                    <a:pt x="715" y="151"/>
                  </a:cubicBezTo>
                  <a:cubicBezTo>
                    <a:pt x="715" y="152"/>
                    <a:pt x="712" y="154"/>
                    <a:pt x="712" y="155"/>
                  </a:cubicBezTo>
                  <a:cubicBezTo>
                    <a:pt x="712" y="156"/>
                    <a:pt x="711" y="157"/>
                    <a:pt x="710" y="158"/>
                  </a:cubicBezTo>
                  <a:cubicBezTo>
                    <a:pt x="709" y="158"/>
                    <a:pt x="706" y="162"/>
                    <a:pt x="705" y="163"/>
                  </a:cubicBezTo>
                  <a:cubicBezTo>
                    <a:pt x="704" y="164"/>
                    <a:pt x="703" y="169"/>
                    <a:pt x="703" y="170"/>
                  </a:cubicBezTo>
                  <a:cubicBezTo>
                    <a:pt x="702" y="170"/>
                    <a:pt x="700" y="171"/>
                    <a:pt x="699" y="171"/>
                  </a:cubicBezTo>
                  <a:cubicBezTo>
                    <a:pt x="698" y="171"/>
                    <a:pt x="699" y="172"/>
                    <a:pt x="699" y="173"/>
                  </a:cubicBezTo>
                  <a:cubicBezTo>
                    <a:pt x="699" y="175"/>
                    <a:pt x="696" y="179"/>
                    <a:pt x="696" y="180"/>
                  </a:cubicBezTo>
                  <a:cubicBezTo>
                    <a:pt x="695" y="181"/>
                    <a:pt x="697" y="187"/>
                    <a:pt x="699" y="190"/>
                  </a:cubicBezTo>
                  <a:cubicBezTo>
                    <a:pt x="700" y="192"/>
                    <a:pt x="701" y="196"/>
                    <a:pt x="702" y="198"/>
                  </a:cubicBezTo>
                  <a:cubicBezTo>
                    <a:pt x="703" y="201"/>
                    <a:pt x="705" y="202"/>
                    <a:pt x="705" y="203"/>
                  </a:cubicBezTo>
                  <a:cubicBezTo>
                    <a:pt x="706" y="203"/>
                    <a:pt x="707" y="205"/>
                    <a:pt x="708" y="206"/>
                  </a:cubicBezTo>
                  <a:cubicBezTo>
                    <a:pt x="709" y="207"/>
                    <a:pt x="709" y="210"/>
                    <a:pt x="711" y="211"/>
                  </a:cubicBezTo>
                  <a:cubicBezTo>
                    <a:pt x="713" y="213"/>
                    <a:pt x="712" y="209"/>
                    <a:pt x="713" y="208"/>
                  </a:cubicBezTo>
                  <a:cubicBezTo>
                    <a:pt x="714" y="208"/>
                    <a:pt x="715" y="205"/>
                    <a:pt x="715" y="204"/>
                  </a:cubicBezTo>
                  <a:cubicBezTo>
                    <a:pt x="715" y="203"/>
                    <a:pt x="713" y="203"/>
                    <a:pt x="714" y="203"/>
                  </a:cubicBezTo>
                  <a:cubicBezTo>
                    <a:pt x="714" y="202"/>
                    <a:pt x="713" y="201"/>
                    <a:pt x="713" y="201"/>
                  </a:cubicBezTo>
                  <a:cubicBezTo>
                    <a:pt x="712" y="200"/>
                    <a:pt x="713" y="198"/>
                    <a:pt x="714" y="198"/>
                  </a:cubicBezTo>
                  <a:cubicBezTo>
                    <a:pt x="715" y="197"/>
                    <a:pt x="717" y="198"/>
                    <a:pt x="717" y="198"/>
                  </a:cubicBezTo>
                  <a:cubicBezTo>
                    <a:pt x="718" y="198"/>
                    <a:pt x="715" y="195"/>
                    <a:pt x="715" y="194"/>
                  </a:cubicBezTo>
                  <a:cubicBezTo>
                    <a:pt x="716" y="192"/>
                    <a:pt x="717" y="192"/>
                    <a:pt x="717" y="191"/>
                  </a:cubicBezTo>
                  <a:cubicBezTo>
                    <a:pt x="718" y="190"/>
                    <a:pt x="720" y="189"/>
                    <a:pt x="721" y="189"/>
                  </a:cubicBezTo>
                  <a:cubicBezTo>
                    <a:pt x="722" y="189"/>
                    <a:pt x="723" y="189"/>
                    <a:pt x="723" y="188"/>
                  </a:cubicBezTo>
                  <a:cubicBezTo>
                    <a:pt x="724" y="187"/>
                    <a:pt x="723" y="186"/>
                    <a:pt x="722" y="186"/>
                  </a:cubicBezTo>
                  <a:cubicBezTo>
                    <a:pt x="721" y="186"/>
                    <a:pt x="721" y="185"/>
                    <a:pt x="722" y="184"/>
                  </a:cubicBezTo>
                  <a:cubicBezTo>
                    <a:pt x="722" y="184"/>
                    <a:pt x="722" y="183"/>
                    <a:pt x="721" y="182"/>
                  </a:cubicBezTo>
                  <a:cubicBezTo>
                    <a:pt x="721" y="182"/>
                    <a:pt x="722" y="181"/>
                    <a:pt x="723" y="180"/>
                  </a:cubicBezTo>
                  <a:cubicBezTo>
                    <a:pt x="724" y="180"/>
                    <a:pt x="725" y="181"/>
                    <a:pt x="726" y="181"/>
                  </a:cubicBezTo>
                  <a:cubicBezTo>
                    <a:pt x="726" y="180"/>
                    <a:pt x="726" y="179"/>
                    <a:pt x="726" y="178"/>
                  </a:cubicBezTo>
                  <a:cubicBezTo>
                    <a:pt x="726" y="177"/>
                    <a:pt x="724" y="177"/>
                    <a:pt x="723" y="177"/>
                  </a:cubicBezTo>
                  <a:cubicBezTo>
                    <a:pt x="722" y="177"/>
                    <a:pt x="721" y="176"/>
                    <a:pt x="721" y="174"/>
                  </a:cubicBezTo>
                  <a:cubicBezTo>
                    <a:pt x="720" y="173"/>
                    <a:pt x="722" y="172"/>
                    <a:pt x="722" y="172"/>
                  </a:cubicBezTo>
                  <a:cubicBezTo>
                    <a:pt x="723" y="171"/>
                    <a:pt x="721" y="169"/>
                    <a:pt x="720" y="169"/>
                  </a:cubicBezTo>
                  <a:cubicBezTo>
                    <a:pt x="719" y="170"/>
                    <a:pt x="718" y="169"/>
                    <a:pt x="719" y="168"/>
                  </a:cubicBezTo>
                  <a:cubicBezTo>
                    <a:pt x="719" y="168"/>
                    <a:pt x="718" y="166"/>
                    <a:pt x="718" y="165"/>
                  </a:cubicBezTo>
                  <a:cubicBezTo>
                    <a:pt x="718" y="164"/>
                    <a:pt x="719" y="161"/>
                    <a:pt x="720" y="161"/>
                  </a:cubicBezTo>
                  <a:cubicBezTo>
                    <a:pt x="721" y="160"/>
                    <a:pt x="721" y="159"/>
                    <a:pt x="720" y="158"/>
                  </a:cubicBezTo>
                  <a:cubicBezTo>
                    <a:pt x="720" y="157"/>
                    <a:pt x="721" y="157"/>
                    <a:pt x="722" y="157"/>
                  </a:cubicBezTo>
                  <a:cubicBezTo>
                    <a:pt x="723" y="156"/>
                    <a:pt x="723" y="157"/>
                    <a:pt x="724" y="157"/>
                  </a:cubicBezTo>
                  <a:cubicBezTo>
                    <a:pt x="725" y="157"/>
                    <a:pt x="724" y="157"/>
                    <a:pt x="725" y="156"/>
                  </a:cubicBezTo>
                  <a:cubicBezTo>
                    <a:pt x="725" y="155"/>
                    <a:pt x="727" y="154"/>
                    <a:pt x="728" y="154"/>
                  </a:cubicBezTo>
                  <a:cubicBezTo>
                    <a:pt x="729" y="154"/>
                    <a:pt x="728" y="156"/>
                    <a:pt x="729" y="156"/>
                  </a:cubicBezTo>
                  <a:cubicBezTo>
                    <a:pt x="730" y="157"/>
                    <a:pt x="731" y="154"/>
                    <a:pt x="732" y="154"/>
                  </a:cubicBezTo>
                  <a:cubicBezTo>
                    <a:pt x="733" y="153"/>
                    <a:pt x="733" y="153"/>
                    <a:pt x="733" y="152"/>
                  </a:cubicBezTo>
                  <a:cubicBezTo>
                    <a:pt x="733" y="152"/>
                    <a:pt x="735" y="151"/>
                    <a:pt x="736" y="151"/>
                  </a:cubicBezTo>
                  <a:cubicBezTo>
                    <a:pt x="738" y="152"/>
                    <a:pt x="739" y="154"/>
                    <a:pt x="739" y="155"/>
                  </a:cubicBezTo>
                  <a:cubicBezTo>
                    <a:pt x="740" y="156"/>
                    <a:pt x="741" y="155"/>
                    <a:pt x="741" y="154"/>
                  </a:cubicBezTo>
                  <a:cubicBezTo>
                    <a:pt x="742" y="153"/>
                    <a:pt x="742" y="152"/>
                    <a:pt x="742" y="152"/>
                  </a:cubicBezTo>
                  <a:cubicBezTo>
                    <a:pt x="743" y="151"/>
                    <a:pt x="744" y="151"/>
                    <a:pt x="745" y="151"/>
                  </a:cubicBezTo>
                  <a:cubicBezTo>
                    <a:pt x="745" y="151"/>
                    <a:pt x="744" y="149"/>
                    <a:pt x="744" y="149"/>
                  </a:cubicBezTo>
                  <a:cubicBezTo>
                    <a:pt x="744" y="148"/>
                    <a:pt x="746" y="149"/>
                    <a:pt x="746" y="149"/>
                  </a:cubicBezTo>
                  <a:cubicBezTo>
                    <a:pt x="747" y="148"/>
                    <a:pt x="745" y="147"/>
                    <a:pt x="745" y="147"/>
                  </a:cubicBezTo>
                  <a:cubicBezTo>
                    <a:pt x="745" y="146"/>
                    <a:pt x="746" y="147"/>
                    <a:pt x="746" y="147"/>
                  </a:cubicBezTo>
                  <a:cubicBezTo>
                    <a:pt x="747" y="147"/>
                    <a:pt x="748" y="146"/>
                    <a:pt x="748" y="145"/>
                  </a:cubicBezTo>
                  <a:cubicBezTo>
                    <a:pt x="748" y="145"/>
                    <a:pt x="749" y="146"/>
                    <a:pt x="750" y="146"/>
                  </a:cubicBezTo>
                  <a:cubicBezTo>
                    <a:pt x="750" y="146"/>
                    <a:pt x="751" y="143"/>
                    <a:pt x="754" y="140"/>
                  </a:cubicBezTo>
                  <a:cubicBezTo>
                    <a:pt x="758" y="137"/>
                    <a:pt x="763" y="137"/>
                    <a:pt x="764" y="137"/>
                  </a:cubicBezTo>
                  <a:cubicBezTo>
                    <a:pt x="765" y="137"/>
                    <a:pt x="765" y="137"/>
                    <a:pt x="767" y="138"/>
                  </a:cubicBezTo>
                  <a:cubicBezTo>
                    <a:pt x="769" y="138"/>
                    <a:pt x="769" y="137"/>
                    <a:pt x="770" y="137"/>
                  </a:cubicBezTo>
                  <a:cubicBezTo>
                    <a:pt x="770" y="137"/>
                    <a:pt x="770" y="135"/>
                    <a:pt x="770" y="135"/>
                  </a:cubicBezTo>
                  <a:cubicBezTo>
                    <a:pt x="770" y="134"/>
                    <a:pt x="768" y="132"/>
                    <a:pt x="767" y="132"/>
                  </a:cubicBezTo>
                  <a:cubicBezTo>
                    <a:pt x="766" y="132"/>
                    <a:pt x="766" y="130"/>
                    <a:pt x="764" y="130"/>
                  </a:cubicBezTo>
                  <a:cubicBezTo>
                    <a:pt x="763" y="129"/>
                    <a:pt x="763" y="128"/>
                    <a:pt x="763" y="128"/>
                  </a:cubicBezTo>
                  <a:cubicBezTo>
                    <a:pt x="762" y="127"/>
                    <a:pt x="762" y="127"/>
                    <a:pt x="762" y="128"/>
                  </a:cubicBezTo>
                  <a:cubicBezTo>
                    <a:pt x="761" y="129"/>
                    <a:pt x="762" y="129"/>
                    <a:pt x="759" y="128"/>
                  </a:cubicBezTo>
                  <a:cubicBezTo>
                    <a:pt x="756" y="128"/>
                    <a:pt x="757" y="125"/>
                    <a:pt x="757" y="124"/>
                  </a:cubicBezTo>
                  <a:cubicBezTo>
                    <a:pt x="757" y="123"/>
                    <a:pt x="757" y="122"/>
                    <a:pt x="755" y="122"/>
                  </a:cubicBezTo>
                  <a:cubicBezTo>
                    <a:pt x="753" y="122"/>
                    <a:pt x="754" y="121"/>
                    <a:pt x="755" y="121"/>
                  </a:cubicBezTo>
                  <a:cubicBezTo>
                    <a:pt x="756" y="121"/>
                    <a:pt x="758" y="121"/>
                    <a:pt x="759" y="121"/>
                  </a:cubicBezTo>
                  <a:cubicBezTo>
                    <a:pt x="760" y="121"/>
                    <a:pt x="761" y="122"/>
                    <a:pt x="762" y="122"/>
                  </a:cubicBezTo>
                  <a:cubicBezTo>
                    <a:pt x="763" y="122"/>
                    <a:pt x="765" y="121"/>
                    <a:pt x="767" y="120"/>
                  </a:cubicBezTo>
                  <a:cubicBezTo>
                    <a:pt x="768" y="119"/>
                    <a:pt x="768" y="117"/>
                    <a:pt x="768" y="116"/>
                  </a:cubicBezTo>
                  <a:cubicBezTo>
                    <a:pt x="767" y="116"/>
                    <a:pt x="767" y="115"/>
                    <a:pt x="766" y="115"/>
                  </a:cubicBezTo>
                  <a:cubicBezTo>
                    <a:pt x="766" y="115"/>
                    <a:pt x="766" y="111"/>
                    <a:pt x="766" y="111"/>
                  </a:cubicBezTo>
                  <a:cubicBezTo>
                    <a:pt x="766" y="110"/>
                    <a:pt x="767" y="111"/>
                    <a:pt x="768" y="111"/>
                  </a:cubicBezTo>
                  <a:cubicBezTo>
                    <a:pt x="768" y="112"/>
                    <a:pt x="769" y="112"/>
                    <a:pt x="768" y="113"/>
                  </a:cubicBezTo>
                  <a:cubicBezTo>
                    <a:pt x="768" y="113"/>
                    <a:pt x="769" y="114"/>
                    <a:pt x="769" y="115"/>
                  </a:cubicBezTo>
                  <a:cubicBezTo>
                    <a:pt x="770" y="115"/>
                    <a:pt x="770" y="116"/>
                    <a:pt x="772" y="116"/>
                  </a:cubicBezTo>
                  <a:cubicBezTo>
                    <a:pt x="773" y="117"/>
                    <a:pt x="778" y="117"/>
                    <a:pt x="779" y="117"/>
                  </a:cubicBezTo>
                  <a:cubicBezTo>
                    <a:pt x="780" y="117"/>
                    <a:pt x="783" y="119"/>
                    <a:pt x="782" y="120"/>
                  </a:cubicBezTo>
                  <a:cubicBezTo>
                    <a:pt x="781" y="120"/>
                    <a:pt x="783" y="122"/>
                    <a:pt x="784" y="122"/>
                  </a:cubicBezTo>
                  <a:cubicBezTo>
                    <a:pt x="785" y="122"/>
                    <a:pt x="788" y="122"/>
                    <a:pt x="790" y="123"/>
                  </a:cubicBezTo>
                  <a:cubicBezTo>
                    <a:pt x="791" y="123"/>
                    <a:pt x="792" y="125"/>
                    <a:pt x="794" y="125"/>
                  </a:cubicBezTo>
                  <a:cubicBezTo>
                    <a:pt x="795" y="125"/>
                    <a:pt x="797" y="124"/>
                    <a:pt x="797" y="123"/>
                  </a:cubicBezTo>
                  <a:cubicBezTo>
                    <a:pt x="797" y="123"/>
                    <a:pt x="795" y="122"/>
                    <a:pt x="795" y="123"/>
                  </a:cubicBezTo>
                  <a:cubicBezTo>
                    <a:pt x="794" y="123"/>
                    <a:pt x="794" y="122"/>
                    <a:pt x="793" y="122"/>
                  </a:cubicBezTo>
                  <a:cubicBezTo>
                    <a:pt x="793" y="121"/>
                    <a:pt x="794" y="121"/>
                    <a:pt x="795" y="121"/>
                  </a:cubicBezTo>
                  <a:cubicBezTo>
                    <a:pt x="796" y="120"/>
                    <a:pt x="795" y="119"/>
                    <a:pt x="794" y="118"/>
                  </a:cubicBezTo>
                  <a:cubicBezTo>
                    <a:pt x="794" y="117"/>
                    <a:pt x="793" y="116"/>
                    <a:pt x="793" y="116"/>
                  </a:cubicBezTo>
                  <a:cubicBezTo>
                    <a:pt x="794" y="116"/>
                    <a:pt x="796" y="116"/>
                    <a:pt x="797" y="116"/>
                  </a:cubicBezTo>
                  <a:cubicBezTo>
                    <a:pt x="799" y="116"/>
                    <a:pt x="797" y="115"/>
                    <a:pt x="797" y="114"/>
                  </a:cubicBezTo>
                  <a:cubicBezTo>
                    <a:pt x="796" y="114"/>
                    <a:pt x="799" y="115"/>
                    <a:pt x="800" y="116"/>
                  </a:cubicBezTo>
                  <a:cubicBezTo>
                    <a:pt x="801" y="116"/>
                    <a:pt x="800" y="116"/>
                    <a:pt x="800" y="114"/>
                  </a:cubicBezTo>
                  <a:cubicBezTo>
                    <a:pt x="801" y="113"/>
                    <a:pt x="801" y="113"/>
                    <a:pt x="802" y="113"/>
                  </a:cubicBezTo>
                  <a:cubicBezTo>
                    <a:pt x="803" y="112"/>
                    <a:pt x="802" y="112"/>
                    <a:pt x="800" y="111"/>
                  </a:cubicBezTo>
                  <a:cubicBezTo>
                    <a:pt x="797" y="110"/>
                    <a:pt x="797" y="109"/>
                    <a:pt x="796" y="108"/>
                  </a:cubicBezTo>
                  <a:cubicBezTo>
                    <a:pt x="796" y="107"/>
                    <a:pt x="795" y="107"/>
                    <a:pt x="795" y="108"/>
                  </a:cubicBezTo>
                  <a:cubicBezTo>
                    <a:pt x="794" y="108"/>
                    <a:pt x="793" y="105"/>
                    <a:pt x="792" y="105"/>
                  </a:cubicBezTo>
                  <a:cubicBezTo>
                    <a:pt x="791" y="105"/>
                    <a:pt x="789" y="104"/>
                    <a:pt x="789" y="105"/>
                  </a:cubicBezTo>
                  <a:cubicBezTo>
                    <a:pt x="788" y="105"/>
                    <a:pt x="785" y="104"/>
                    <a:pt x="785" y="105"/>
                  </a:cubicBezTo>
                  <a:cubicBezTo>
                    <a:pt x="784" y="105"/>
                    <a:pt x="786" y="109"/>
                    <a:pt x="785" y="109"/>
                  </a:cubicBezTo>
                  <a:cubicBezTo>
                    <a:pt x="784" y="110"/>
                    <a:pt x="782" y="103"/>
                    <a:pt x="782" y="102"/>
                  </a:cubicBezTo>
                  <a:cubicBezTo>
                    <a:pt x="782" y="101"/>
                    <a:pt x="781" y="100"/>
                    <a:pt x="780" y="100"/>
                  </a:cubicBezTo>
                  <a:cubicBezTo>
                    <a:pt x="779" y="100"/>
                    <a:pt x="776" y="99"/>
                    <a:pt x="774" y="99"/>
                  </a:cubicBezTo>
                  <a:cubicBezTo>
                    <a:pt x="772" y="99"/>
                    <a:pt x="771" y="96"/>
                    <a:pt x="769" y="96"/>
                  </a:cubicBezTo>
                  <a:cubicBezTo>
                    <a:pt x="768" y="96"/>
                    <a:pt x="765" y="95"/>
                    <a:pt x="764" y="94"/>
                  </a:cubicBezTo>
                  <a:cubicBezTo>
                    <a:pt x="762" y="93"/>
                    <a:pt x="761" y="93"/>
                    <a:pt x="759" y="92"/>
                  </a:cubicBezTo>
                  <a:cubicBezTo>
                    <a:pt x="756" y="91"/>
                    <a:pt x="756" y="90"/>
                    <a:pt x="755" y="89"/>
                  </a:cubicBezTo>
                  <a:cubicBezTo>
                    <a:pt x="753" y="88"/>
                    <a:pt x="752" y="89"/>
                    <a:pt x="751" y="88"/>
                  </a:cubicBezTo>
                  <a:cubicBezTo>
                    <a:pt x="750" y="88"/>
                    <a:pt x="750" y="86"/>
                    <a:pt x="749" y="85"/>
                  </a:cubicBezTo>
                  <a:cubicBezTo>
                    <a:pt x="747" y="85"/>
                    <a:pt x="745" y="84"/>
                    <a:pt x="743" y="84"/>
                  </a:cubicBezTo>
                  <a:cubicBezTo>
                    <a:pt x="741" y="83"/>
                    <a:pt x="741" y="82"/>
                    <a:pt x="739" y="81"/>
                  </a:cubicBezTo>
                  <a:cubicBezTo>
                    <a:pt x="736" y="80"/>
                    <a:pt x="728" y="81"/>
                    <a:pt x="725" y="81"/>
                  </a:cubicBezTo>
                  <a:cubicBezTo>
                    <a:pt x="722" y="80"/>
                    <a:pt x="720" y="79"/>
                    <a:pt x="720" y="79"/>
                  </a:cubicBezTo>
                  <a:cubicBezTo>
                    <a:pt x="719" y="80"/>
                    <a:pt x="720" y="81"/>
                    <a:pt x="721" y="81"/>
                  </a:cubicBezTo>
                  <a:cubicBezTo>
                    <a:pt x="722" y="82"/>
                    <a:pt x="719" y="82"/>
                    <a:pt x="719" y="82"/>
                  </a:cubicBezTo>
                  <a:cubicBezTo>
                    <a:pt x="719" y="83"/>
                    <a:pt x="720" y="84"/>
                    <a:pt x="721" y="84"/>
                  </a:cubicBezTo>
                  <a:cubicBezTo>
                    <a:pt x="723" y="85"/>
                    <a:pt x="722" y="85"/>
                    <a:pt x="722" y="86"/>
                  </a:cubicBezTo>
                  <a:cubicBezTo>
                    <a:pt x="722" y="87"/>
                    <a:pt x="722" y="87"/>
                    <a:pt x="723" y="88"/>
                  </a:cubicBezTo>
                  <a:cubicBezTo>
                    <a:pt x="724" y="88"/>
                    <a:pt x="723" y="89"/>
                    <a:pt x="723" y="89"/>
                  </a:cubicBezTo>
                  <a:cubicBezTo>
                    <a:pt x="722" y="89"/>
                    <a:pt x="723" y="91"/>
                    <a:pt x="722" y="92"/>
                  </a:cubicBezTo>
                  <a:cubicBezTo>
                    <a:pt x="721" y="92"/>
                    <a:pt x="720" y="90"/>
                    <a:pt x="720" y="90"/>
                  </a:cubicBezTo>
                  <a:cubicBezTo>
                    <a:pt x="719" y="90"/>
                    <a:pt x="720" y="92"/>
                    <a:pt x="720" y="92"/>
                  </a:cubicBezTo>
                  <a:cubicBezTo>
                    <a:pt x="719" y="92"/>
                    <a:pt x="717" y="89"/>
                    <a:pt x="717" y="89"/>
                  </a:cubicBezTo>
                  <a:cubicBezTo>
                    <a:pt x="717" y="88"/>
                    <a:pt x="714" y="87"/>
                    <a:pt x="713" y="86"/>
                  </a:cubicBezTo>
                  <a:cubicBezTo>
                    <a:pt x="712" y="85"/>
                    <a:pt x="711" y="82"/>
                    <a:pt x="711" y="82"/>
                  </a:cubicBezTo>
                  <a:cubicBezTo>
                    <a:pt x="710" y="82"/>
                    <a:pt x="710" y="82"/>
                    <a:pt x="710" y="83"/>
                  </a:cubicBezTo>
                  <a:cubicBezTo>
                    <a:pt x="710" y="84"/>
                    <a:pt x="703" y="83"/>
                    <a:pt x="701" y="83"/>
                  </a:cubicBezTo>
                  <a:cubicBezTo>
                    <a:pt x="698" y="82"/>
                    <a:pt x="693" y="82"/>
                    <a:pt x="692" y="82"/>
                  </a:cubicBezTo>
                  <a:cubicBezTo>
                    <a:pt x="690" y="83"/>
                    <a:pt x="689" y="84"/>
                    <a:pt x="689" y="85"/>
                  </a:cubicBezTo>
                  <a:cubicBezTo>
                    <a:pt x="689" y="86"/>
                    <a:pt x="690" y="89"/>
                    <a:pt x="690" y="89"/>
                  </a:cubicBezTo>
                  <a:cubicBezTo>
                    <a:pt x="689" y="90"/>
                    <a:pt x="688" y="87"/>
                    <a:pt x="688" y="86"/>
                  </a:cubicBezTo>
                  <a:cubicBezTo>
                    <a:pt x="688" y="85"/>
                    <a:pt x="686" y="85"/>
                    <a:pt x="685" y="84"/>
                  </a:cubicBezTo>
                  <a:cubicBezTo>
                    <a:pt x="684" y="83"/>
                    <a:pt x="683" y="82"/>
                    <a:pt x="682" y="81"/>
                  </a:cubicBezTo>
                  <a:cubicBezTo>
                    <a:pt x="680" y="80"/>
                    <a:pt x="681" y="81"/>
                    <a:pt x="681" y="80"/>
                  </a:cubicBezTo>
                  <a:cubicBezTo>
                    <a:pt x="681" y="79"/>
                    <a:pt x="680" y="78"/>
                    <a:pt x="679" y="77"/>
                  </a:cubicBezTo>
                  <a:cubicBezTo>
                    <a:pt x="678" y="76"/>
                    <a:pt x="676" y="73"/>
                    <a:pt x="674" y="72"/>
                  </a:cubicBezTo>
                  <a:cubicBezTo>
                    <a:pt x="671" y="71"/>
                    <a:pt x="665" y="72"/>
                    <a:pt x="662" y="72"/>
                  </a:cubicBezTo>
                  <a:cubicBezTo>
                    <a:pt x="659" y="72"/>
                    <a:pt x="655" y="73"/>
                    <a:pt x="653" y="73"/>
                  </a:cubicBezTo>
                  <a:cubicBezTo>
                    <a:pt x="651" y="73"/>
                    <a:pt x="649" y="72"/>
                    <a:pt x="648" y="71"/>
                  </a:cubicBezTo>
                  <a:cubicBezTo>
                    <a:pt x="647" y="71"/>
                    <a:pt x="643" y="67"/>
                    <a:pt x="642" y="66"/>
                  </a:cubicBezTo>
                  <a:cubicBezTo>
                    <a:pt x="641" y="65"/>
                    <a:pt x="639" y="66"/>
                    <a:pt x="639" y="65"/>
                  </a:cubicBezTo>
                  <a:cubicBezTo>
                    <a:pt x="639" y="64"/>
                    <a:pt x="641" y="65"/>
                    <a:pt x="642" y="65"/>
                  </a:cubicBezTo>
                  <a:cubicBezTo>
                    <a:pt x="642" y="65"/>
                    <a:pt x="641" y="63"/>
                    <a:pt x="641" y="62"/>
                  </a:cubicBezTo>
                  <a:cubicBezTo>
                    <a:pt x="640" y="61"/>
                    <a:pt x="638" y="60"/>
                    <a:pt x="636" y="60"/>
                  </a:cubicBezTo>
                  <a:cubicBezTo>
                    <a:pt x="634" y="60"/>
                    <a:pt x="633" y="59"/>
                    <a:pt x="631" y="59"/>
                  </a:cubicBezTo>
                  <a:cubicBezTo>
                    <a:pt x="629" y="59"/>
                    <a:pt x="630" y="60"/>
                    <a:pt x="629" y="60"/>
                  </a:cubicBezTo>
                  <a:cubicBezTo>
                    <a:pt x="629" y="60"/>
                    <a:pt x="627" y="60"/>
                    <a:pt x="626" y="60"/>
                  </a:cubicBezTo>
                  <a:cubicBezTo>
                    <a:pt x="625" y="60"/>
                    <a:pt x="625" y="61"/>
                    <a:pt x="624" y="61"/>
                  </a:cubicBezTo>
                  <a:cubicBezTo>
                    <a:pt x="623" y="61"/>
                    <a:pt x="621" y="61"/>
                    <a:pt x="620" y="61"/>
                  </a:cubicBezTo>
                  <a:cubicBezTo>
                    <a:pt x="618" y="61"/>
                    <a:pt x="619" y="61"/>
                    <a:pt x="620" y="60"/>
                  </a:cubicBezTo>
                  <a:cubicBezTo>
                    <a:pt x="620" y="59"/>
                    <a:pt x="620" y="59"/>
                    <a:pt x="620" y="58"/>
                  </a:cubicBezTo>
                  <a:cubicBezTo>
                    <a:pt x="619" y="58"/>
                    <a:pt x="620" y="58"/>
                    <a:pt x="621" y="58"/>
                  </a:cubicBezTo>
                  <a:cubicBezTo>
                    <a:pt x="622" y="58"/>
                    <a:pt x="627" y="59"/>
                    <a:pt x="628" y="59"/>
                  </a:cubicBezTo>
                  <a:cubicBezTo>
                    <a:pt x="630" y="59"/>
                    <a:pt x="622" y="57"/>
                    <a:pt x="619" y="57"/>
                  </a:cubicBezTo>
                  <a:cubicBezTo>
                    <a:pt x="616" y="57"/>
                    <a:pt x="610" y="56"/>
                    <a:pt x="608" y="56"/>
                  </a:cubicBezTo>
                  <a:cubicBezTo>
                    <a:pt x="607" y="57"/>
                    <a:pt x="603" y="58"/>
                    <a:pt x="602" y="58"/>
                  </a:cubicBezTo>
                  <a:cubicBezTo>
                    <a:pt x="602" y="58"/>
                    <a:pt x="601" y="59"/>
                    <a:pt x="602" y="61"/>
                  </a:cubicBezTo>
                  <a:cubicBezTo>
                    <a:pt x="603" y="62"/>
                    <a:pt x="603" y="61"/>
                    <a:pt x="603" y="60"/>
                  </a:cubicBezTo>
                  <a:cubicBezTo>
                    <a:pt x="604" y="60"/>
                    <a:pt x="604" y="61"/>
                    <a:pt x="606" y="61"/>
                  </a:cubicBezTo>
                  <a:cubicBezTo>
                    <a:pt x="607" y="62"/>
                    <a:pt x="604" y="61"/>
                    <a:pt x="604" y="62"/>
                  </a:cubicBezTo>
                  <a:cubicBezTo>
                    <a:pt x="605" y="62"/>
                    <a:pt x="604" y="62"/>
                    <a:pt x="604" y="63"/>
                  </a:cubicBezTo>
                  <a:cubicBezTo>
                    <a:pt x="603" y="64"/>
                    <a:pt x="606" y="66"/>
                    <a:pt x="607" y="67"/>
                  </a:cubicBezTo>
                  <a:cubicBezTo>
                    <a:pt x="607" y="67"/>
                    <a:pt x="606" y="67"/>
                    <a:pt x="605" y="67"/>
                  </a:cubicBezTo>
                  <a:cubicBezTo>
                    <a:pt x="605" y="67"/>
                    <a:pt x="605" y="67"/>
                    <a:pt x="604" y="68"/>
                  </a:cubicBezTo>
                  <a:cubicBezTo>
                    <a:pt x="603" y="68"/>
                    <a:pt x="602" y="66"/>
                    <a:pt x="602" y="66"/>
                  </a:cubicBezTo>
                  <a:cubicBezTo>
                    <a:pt x="602" y="65"/>
                    <a:pt x="600" y="65"/>
                    <a:pt x="599" y="66"/>
                  </a:cubicBezTo>
                  <a:cubicBezTo>
                    <a:pt x="598" y="66"/>
                    <a:pt x="600" y="67"/>
                    <a:pt x="601" y="68"/>
                  </a:cubicBezTo>
                  <a:cubicBezTo>
                    <a:pt x="601" y="69"/>
                    <a:pt x="600" y="69"/>
                    <a:pt x="599" y="69"/>
                  </a:cubicBezTo>
                  <a:cubicBezTo>
                    <a:pt x="599" y="69"/>
                    <a:pt x="600" y="71"/>
                    <a:pt x="599" y="71"/>
                  </a:cubicBezTo>
                  <a:cubicBezTo>
                    <a:pt x="598" y="71"/>
                    <a:pt x="596" y="68"/>
                    <a:pt x="595" y="68"/>
                  </a:cubicBezTo>
                  <a:cubicBezTo>
                    <a:pt x="594" y="67"/>
                    <a:pt x="593" y="66"/>
                    <a:pt x="592" y="67"/>
                  </a:cubicBezTo>
                  <a:cubicBezTo>
                    <a:pt x="591" y="67"/>
                    <a:pt x="590" y="66"/>
                    <a:pt x="588" y="66"/>
                  </a:cubicBezTo>
                  <a:cubicBezTo>
                    <a:pt x="587" y="65"/>
                    <a:pt x="586" y="66"/>
                    <a:pt x="586" y="67"/>
                  </a:cubicBezTo>
                  <a:cubicBezTo>
                    <a:pt x="585" y="67"/>
                    <a:pt x="584" y="67"/>
                    <a:pt x="583" y="67"/>
                  </a:cubicBezTo>
                  <a:cubicBezTo>
                    <a:pt x="582" y="67"/>
                    <a:pt x="580" y="64"/>
                    <a:pt x="579" y="63"/>
                  </a:cubicBezTo>
                  <a:cubicBezTo>
                    <a:pt x="578" y="62"/>
                    <a:pt x="579" y="63"/>
                    <a:pt x="578" y="65"/>
                  </a:cubicBezTo>
                  <a:cubicBezTo>
                    <a:pt x="577" y="66"/>
                    <a:pt x="577" y="68"/>
                    <a:pt x="578" y="70"/>
                  </a:cubicBezTo>
                  <a:cubicBezTo>
                    <a:pt x="578" y="72"/>
                    <a:pt x="576" y="73"/>
                    <a:pt x="576" y="74"/>
                  </a:cubicBezTo>
                  <a:cubicBezTo>
                    <a:pt x="575" y="74"/>
                    <a:pt x="575" y="73"/>
                    <a:pt x="574" y="72"/>
                  </a:cubicBezTo>
                  <a:cubicBezTo>
                    <a:pt x="574" y="72"/>
                    <a:pt x="573" y="72"/>
                    <a:pt x="572" y="72"/>
                  </a:cubicBezTo>
                  <a:cubicBezTo>
                    <a:pt x="572" y="72"/>
                    <a:pt x="571" y="70"/>
                    <a:pt x="571" y="70"/>
                  </a:cubicBezTo>
                  <a:cubicBezTo>
                    <a:pt x="571" y="69"/>
                    <a:pt x="570" y="68"/>
                    <a:pt x="570" y="68"/>
                  </a:cubicBezTo>
                  <a:cubicBezTo>
                    <a:pt x="569" y="67"/>
                    <a:pt x="569" y="67"/>
                    <a:pt x="567" y="66"/>
                  </a:cubicBezTo>
                  <a:cubicBezTo>
                    <a:pt x="566" y="65"/>
                    <a:pt x="566" y="65"/>
                    <a:pt x="566" y="64"/>
                  </a:cubicBezTo>
                  <a:cubicBezTo>
                    <a:pt x="565" y="63"/>
                    <a:pt x="565" y="64"/>
                    <a:pt x="564" y="64"/>
                  </a:cubicBezTo>
                  <a:cubicBezTo>
                    <a:pt x="564" y="64"/>
                    <a:pt x="563" y="63"/>
                    <a:pt x="563" y="63"/>
                  </a:cubicBezTo>
                  <a:cubicBezTo>
                    <a:pt x="563" y="62"/>
                    <a:pt x="562" y="62"/>
                    <a:pt x="562" y="63"/>
                  </a:cubicBezTo>
                  <a:cubicBezTo>
                    <a:pt x="562" y="63"/>
                    <a:pt x="560" y="60"/>
                    <a:pt x="560" y="60"/>
                  </a:cubicBezTo>
                  <a:cubicBezTo>
                    <a:pt x="559" y="59"/>
                    <a:pt x="557" y="59"/>
                    <a:pt x="556" y="59"/>
                  </a:cubicBezTo>
                  <a:cubicBezTo>
                    <a:pt x="555" y="59"/>
                    <a:pt x="554" y="58"/>
                    <a:pt x="554" y="57"/>
                  </a:cubicBezTo>
                  <a:cubicBezTo>
                    <a:pt x="553" y="56"/>
                    <a:pt x="558" y="58"/>
                    <a:pt x="559" y="59"/>
                  </a:cubicBezTo>
                  <a:cubicBezTo>
                    <a:pt x="561" y="59"/>
                    <a:pt x="561" y="60"/>
                    <a:pt x="562" y="61"/>
                  </a:cubicBezTo>
                  <a:cubicBezTo>
                    <a:pt x="564" y="62"/>
                    <a:pt x="565" y="62"/>
                    <a:pt x="565" y="62"/>
                  </a:cubicBezTo>
                  <a:cubicBezTo>
                    <a:pt x="565" y="61"/>
                    <a:pt x="564" y="55"/>
                    <a:pt x="564" y="54"/>
                  </a:cubicBezTo>
                  <a:cubicBezTo>
                    <a:pt x="564" y="53"/>
                    <a:pt x="562" y="53"/>
                    <a:pt x="560" y="52"/>
                  </a:cubicBezTo>
                  <a:cubicBezTo>
                    <a:pt x="559" y="51"/>
                    <a:pt x="560" y="50"/>
                    <a:pt x="558" y="49"/>
                  </a:cubicBezTo>
                  <a:cubicBezTo>
                    <a:pt x="557" y="49"/>
                    <a:pt x="557" y="48"/>
                    <a:pt x="556" y="48"/>
                  </a:cubicBezTo>
                  <a:cubicBezTo>
                    <a:pt x="555" y="48"/>
                    <a:pt x="553" y="48"/>
                    <a:pt x="553" y="48"/>
                  </a:cubicBezTo>
                  <a:cubicBezTo>
                    <a:pt x="552" y="48"/>
                    <a:pt x="551" y="48"/>
                    <a:pt x="550" y="48"/>
                  </a:cubicBezTo>
                  <a:cubicBezTo>
                    <a:pt x="548" y="48"/>
                    <a:pt x="547" y="48"/>
                    <a:pt x="546" y="47"/>
                  </a:cubicBezTo>
                  <a:cubicBezTo>
                    <a:pt x="545" y="46"/>
                    <a:pt x="545" y="46"/>
                    <a:pt x="543" y="46"/>
                  </a:cubicBezTo>
                  <a:cubicBezTo>
                    <a:pt x="542" y="46"/>
                    <a:pt x="541" y="45"/>
                    <a:pt x="540" y="45"/>
                  </a:cubicBezTo>
                  <a:cubicBezTo>
                    <a:pt x="539" y="45"/>
                    <a:pt x="539" y="46"/>
                    <a:pt x="538" y="47"/>
                  </a:cubicBezTo>
                  <a:cubicBezTo>
                    <a:pt x="538" y="47"/>
                    <a:pt x="540" y="48"/>
                    <a:pt x="541" y="49"/>
                  </a:cubicBezTo>
                  <a:cubicBezTo>
                    <a:pt x="542" y="50"/>
                    <a:pt x="542" y="50"/>
                    <a:pt x="541" y="50"/>
                  </a:cubicBezTo>
                  <a:cubicBezTo>
                    <a:pt x="540" y="51"/>
                    <a:pt x="540" y="51"/>
                    <a:pt x="541" y="52"/>
                  </a:cubicBezTo>
                  <a:cubicBezTo>
                    <a:pt x="543" y="53"/>
                    <a:pt x="540" y="52"/>
                    <a:pt x="541" y="53"/>
                  </a:cubicBezTo>
                  <a:cubicBezTo>
                    <a:pt x="542" y="54"/>
                    <a:pt x="538" y="54"/>
                    <a:pt x="536" y="53"/>
                  </a:cubicBezTo>
                  <a:cubicBezTo>
                    <a:pt x="533" y="52"/>
                    <a:pt x="531" y="53"/>
                    <a:pt x="530" y="53"/>
                  </a:cubicBezTo>
                  <a:cubicBezTo>
                    <a:pt x="529" y="53"/>
                    <a:pt x="528" y="50"/>
                    <a:pt x="528" y="50"/>
                  </a:cubicBezTo>
                  <a:cubicBezTo>
                    <a:pt x="528" y="49"/>
                    <a:pt x="525" y="49"/>
                    <a:pt x="523" y="49"/>
                  </a:cubicBezTo>
                  <a:cubicBezTo>
                    <a:pt x="521" y="49"/>
                    <a:pt x="518" y="48"/>
                    <a:pt x="517" y="47"/>
                  </a:cubicBezTo>
                  <a:cubicBezTo>
                    <a:pt x="516" y="47"/>
                    <a:pt x="517" y="47"/>
                    <a:pt x="516" y="48"/>
                  </a:cubicBezTo>
                  <a:cubicBezTo>
                    <a:pt x="516" y="48"/>
                    <a:pt x="512" y="46"/>
                    <a:pt x="510" y="46"/>
                  </a:cubicBezTo>
                  <a:cubicBezTo>
                    <a:pt x="508" y="46"/>
                    <a:pt x="507" y="46"/>
                    <a:pt x="506" y="47"/>
                  </a:cubicBezTo>
                  <a:cubicBezTo>
                    <a:pt x="506" y="48"/>
                    <a:pt x="508" y="50"/>
                    <a:pt x="509" y="51"/>
                  </a:cubicBezTo>
                  <a:cubicBezTo>
                    <a:pt x="510" y="52"/>
                    <a:pt x="507" y="53"/>
                    <a:pt x="506" y="54"/>
                  </a:cubicBezTo>
                  <a:cubicBezTo>
                    <a:pt x="506" y="54"/>
                    <a:pt x="507" y="52"/>
                    <a:pt x="507" y="51"/>
                  </a:cubicBezTo>
                  <a:cubicBezTo>
                    <a:pt x="506" y="50"/>
                    <a:pt x="504" y="44"/>
                    <a:pt x="503" y="44"/>
                  </a:cubicBezTo>
                  <a:cubicBezTo>
                    <a:pt x="503" y="43"/>
                    <a:pt x="502" y="43"/>
                    <a:pt x="500" y="43"/>
                  </a:cubicBezTo>
                  <a:cubicBezTo>
                    <a:pt x="499" y="43"/>
                    <a:pt x="499" y="40"/>
                    <a:pt x="498" y="39"/>
                  </a:cubicBezTo>
                  <a:cubicBezTo>
                    <a:pt x="498" y="39"/>
                    <a:pt x="498" y="40"/>
                    <a:pt x="496" y="40"/>
                  </a:cubicBezTo>
                  <a:cubicBezTo>
                    <a:pt x="495" y="41"/>
                    <a:pt x="495" y="41"/>
                    <a:pt x="494" y="42"/>
                  </a:cubicBezTo>
                  <a:cubicBezTo>
                    <a:pt x="492" y="44"/>
                    <a:pt x="492" y="44"/>
                    <a:pt x="490" y="45"/>
                  </a:cubicBezTo>
                  <a:cubicBezTo>
                    <a:pt x="488" y="46"/>
                    <a:pt x="485" y="50"/>
                    <a:pt x="484" y="51"/>
                  </a:cubicBezTo>
                  <a:cubicBezTo>
                    <a:pt x="482" y="52"/>
                    <a:pt x="483" y="49"/>
                    <a:pt x="483" y="47"/>
                  </a:cubicBezTo>
                  <a:cubicBezTo>
                    <a:pt x="483" y="44"/>
                    <a:pt x="483" y="43"/>
                    <a:pt x="482" y="43"/>
                  </a:cubicBezTo>
                  <a:cubicBezTo>
                    <a:pt x="482" y="42"/>
                    <a:pt x="484" y="43"/>
                    <a:pt x="485" y="43"/>
                  </a:cubicBezTo>
                  <a:cubicBezTo>
                    <a:pt x="486" y="43"/>
                    <a:pt x="490" y="37"/>
                    <a:pt x="491" y="36"/>
                  </a:cubicBezTo>
                  <a:cubicBezTo>
                    <a:pt x="493" y="36"/>
                    <a:pt x="493" y="35"/>
                    <a:pt x="495" y="34"/>
                  </a:cubicBezTo>
                  <a:cubicBezTo>
                    <a:pt x="496" y="33"/>
                    <a:pt x="497" y="34"/>
                    <a:pt x="500" y="32"/>
                  </a:cubicBezTo>
                  <a:cubicBezTo>
                    <a:pt x="502" y="30"/>
                    <a:pt x="501" y="25"/>
                    <a:pt x="501" y="23"/>
                  </a:cubicBezTo>
                  <a:cubicBezTo>
                    <a:pt x="501" y="20"/>
                    <a:pt x="501" y="19"/>
                    <a:pt x="500" y="18"/>
                  </a:cubicBezTo>
                  <a:cubicBezTo>
                    <a:pt x="499" y="17"/>
                    <a:pt x="499" y="17"/>
                    <a:pt x="498" y="15"/>
                  </a:cubicBezTo>
                  <a:cubicBezTo>
                    <a:pt x="497" y="14"/>
                    <a:pt x="496" y="13"/>
                    <a:pt x="495" y="13"/>
                  </a:cubicBezTo>
                  <a:cubicBezTo>
                    <a:pt x="494" y="13"/>
                    <a:pt x="493" y="13"/>
                    <a:pt x="493" y="13"/>
                  </a:cubicBezTo>
                  <a:cubicBezTo>
                    <a:pt x="493" y="13"/>
                    <a:pt x="491" y="13"/>
                    <a:pt x="490" y="13"/>
                  </a:cubicBezTo>
                  <a:cubicBezTo>
                    <a:pt x="489" y="14"/>
                    <a:pt x="481" y="13"/>
                    <a:pt x="478" y="13"/>
                  </a:cubicBezTo>
                  <a:cubicBezTo>
                    <a:pt x="475" y="13"/>
                    <a:pt x="476" y="14"/>
                    <a:pt x="475" y="15"/>
                  </a:cubicBezTo>
                  <a:cubicBezTo>
                    <a:pt x="474" y="16"/>
                    <a:pt x="473" y="16"/>
                    <a:pt x="472" y="17"/>
                  </a:cubicBezTo>
                  <a:cubicBezTo>
                    <a:pt x="471" y="17"/>
                    <a:pt x="471" y="15"/>
                    <a:pt x="472" y="14"/>
                  </a:cubicBezTo>
                  <a:cubicBezTo>
                    <a:pt x="472" y="13"/>
                    <a:pt x="473" y="10"/>
                    <a:pt x="473" y="10"/>
                  </a:cubicBezTo>
                  <a:cubicBezTo>
                    <a:pt x="473" y="9"/>
                    <a:pt x="471" y="9"/>
                    <a:pt x="470" y="9"/>
                  </a:cubicBezTo>
                  <a:cubicBezTo>
                    <a:pt x="469" y="9"/>
                    <a:pt x="471" y="8"/>
                    <a:pt x="471" y="7"/>
                  </a:cubicBezTo>
                  <a:cubicBezTo>
                    <a:pt x="472" y="7"/>
                    <a:pt x="472" y="6"/>
                    <a:pt x="472" y="5"/>
                  </a:cubicBezTo>
                  <a:cubicBezTo>
                    <a:pt x="472" y="4"/>
                    <a:pt x="472" y="4"/>
                    <a:pt x="470" y="3"/>
                  </a:cubicBezTo>
                  <a:cubicBezTo>
                    <a:pt x="469" y="2"/>
                    <a:pt x="468" y="1"/>
                    <a:pt x="467" y="1"/>
                  </a:cubicBezTo>
                  <a:cubicBezTo>
                    <a:pt x="465" y="0"/>
                    <a:pt x="465" y="0"/>
                    <a:pt x="464" y="0"/>
                  </a:cubicBezTo>
                  <a:cubicBezTo>
                    <a:pt x="463" y="0"/>
                    <a:pt x="463" y="0"/>
                    <a:pt x="462" y="1"/>
                  </a:cubicBezTo>
                  <a:cubicBezTo>
                    <a:pt x="461" y="1"/>
                    <a:pt x="458" y="2"/>
                    <a:pt x="458" y="3"/>
                  </a:cubicBezTo>
                  <a:cubicBezTo>
                    <a:pt x="458" y="4"/>
                    <a:pt x="458" y="5"/>
                    <a:pt x="456" y="7"/>
                  </a:cubicBezTo>
                  <a:cubicBezTo>
                    <a:pt x="455" y="9"/>
                    <a:pt x="456" y="10"/>
                    <a:pt x="456" y="12"/>
                  </a:cubicBezTo>
                  <a:cubicBezTo>
                    <a:pt x="456" y="14"/>
                    <a:pt x="456" y="15"/>
                    <a:pt x="452" y="15"/>
                  </a:cubicBezTo>
                  <a:cubicBezTo>
                    <a:pt x="449" y="16"/>
                    <a:pt x="449" y="14"/>
                    <a:pt x="448" y="16"/>
                  </a:cubicBezTo>
                  <a:cubicBezTo>
                    <a:pt x="447" y="17"/>
                    <a:pt x="449" y="19"/>
                    <a:pt x="453" y="21"/>
                  </a:cubicBezTo>
                  <a:cubicBezTo>
                    <a:pt x="457" y="22"/>
                    <a:pt x="456" y="21"/>
                    <a:pt x="456" y="22"/>
                  </a:cubicBezTo>
                  <a:cubicBezTo>
                    <a:pt x="456" y="23"/>
                    <a:pt x="454" y="22"/>
                    <a:pt x="453" y="22"/>
                  </a:cubicBezTo>
                  <a:cubicBezTo>
                    <a:pt x="451" y="23"/>
                    <a:pt x="453" y="23"/>
                    <a:pt x="454" y="23"/>
                  </a:cubicBezTo>
                  <a:cubicBezTo>
                    <a:pt x="455" y="23"/>
                    <a:pt x="456" y="24"/>
                    <a:pt x="457" y="25"/>
                  </a:cubicBezTo>
                  <a:cubicBezTo>
                    <a:pt x="458" y="27"/>
                    <a:pt x="456" y="28"/>
                    <a:pt x="456" y="29"/>
                  </a:cubicBezTo>
                  <a:cubicBezTo>
                    <a:pt x="456" y="29"/>
                    <a:pt x="456" y="27"/>
                    <a:pt x="455" y="26"/>
                  </a:cubicBezTo>
                  <a:cubicBezTo>
                    <a:pt x="455" y="25"/>
                    <a:pt x="454" y="25"/>
                    <a:pt x="453" y="26"/>
                  </a:cubicBezTo>
                  <a:cubicBezTo>
                    <a:pt x="451" y="26"/>
                    <a:pt x="450" y="25"/>
                    <a:pt x="450" y="24"/>
                  </a:cubicBezTo>
                  <a:cubicBezTo>
                    <a:pt x="449" y="23"/>
                    <a:pt x="448" y="22"/>
                    <a:pt x="447" y="21"/>
                  </a:cubicBezTo>
                  <a:cubicBezTo>
                    <a:pt x="445" y="20"/>
                    <a:pt x="445" y="21"/>
                    <a:pt x="443" y="21"/>
                  </a:cubicBezTo>
                  <a:cubicBezTo>
                    <a:pt x="442" y="22"/>
                    <a:pt x="443" y="20"/>
                    <a:pt x="441" y="19"/>
                  </a:cubicBezTo>
                  <a:cubicBezTo>
                    <a:pt x="440" y="19"/>
                    <a:pt x="441" y="18"/>
                    <a:pt x="439" y="19"/>
                  </a:cubicBezTo>
                  <a:cubicBezTo>
                    <a:pt x="438" y="19"/>
                    <a:pt x="438" y="19"/>
                    <a:pt x="436" y="19"/>
                  </a:cubicBezTo>
                  <a:cubicBezTo>
                    <a:pt x="434" y="19"/>
                    <a:pt x="434" y="20"/>
                    <a:pt x="432" y="20"/>
                  </a:cubicBezTo>
                  <a:cubicBezTo>
                    <a:pt x="431" y="20"/>
                    <a:pt x="432" y="19"/>
                    <a:pt x="432" y="18"/>
                  </a:cubicBezTo>
                  <a:cubicBezTo>
                    <a:pt x="432" y="18"/>
                    <a:pt x="430" y="19"/>
                    <a:pt x="429" y="20"/>
                  </a:cubicBezTo>
                  <a:cubicBezTo>
                    <a:pt x="427" y="20"/>
                    <a:pt x="426" y="21"/>
                    <a:pt x="425" y="22"/>
                  </a:cubicBezTo>
                  <a:cubicBezTo>
                    <a:pt x="424" y="22"/>
                    <a:pt x="420" y="23"/>
                    <a:pt x="417" y="25"/>
                  </a:cubicBezTo>
                  <a:cubicBezTo>
                    <a:pt x="414" y="26"/>
                    <a:pt x="414" y="28"/>
                    <a:pt x="412" y="30"/>
                  </a:cubicBezTo>
                  <a:cubicBezTo>
                    <a:pt x="411" y="31"/>
                    <a:pt x="412" y="31"/>
                    <a:pt x="410" y="32"/>
                  </a:cubicBezTo>
                  <a:cubicBezTo>
                    <a:pt x="409" y="32"/>
                    <a:pt x="407" y="33"/>
                    <a:pt x="406" y="34"/>
                  </a:cubicBezTo>
                  <a:cubicBezTo>
                    <a:pt x="405" y="35"/>
                    <a:pt x="405" y="35"/>
                    <a:pt x="404" y="36"/>
                  </a:cubicBezTo>
                  <a:cubicBezTo>
                    <a:pt x="402" y="37"/>
                    <a:pt x="403" y="38"/>
                    <a:pt x="403" y="39"/>
                  </a:cubicBezTo>
                  <a:cubicBezTo>
                    <a:pt x="403" y="40"/>
                    <a:pt x="405" y="40"/>
                    <a:pt x="404" y="41"/>
                  </a:cubicBezTo>
                  <a:cubicBezTo>
                    <a:pt x="404" y="42"/>
                    <a:pt x="404" y="43"/>
                    <a:pt x="402" y="43"/>
                  </a:cubicBezTo>
                  <a:cubicBezTo>
                    <a:pt x="400" y="43"/>
                    <a:pt x="399" y="44"/>
                    <a:pt x="396" y="45"/>
                  </a:cubicBezTo>
                  <a:cubicBezTo>
                    <a:pt x="393" y="46"/>
                    <a:pt x="391" y="45"/>
                    <a:pt x="390" y="46"/>
                  </a:cubicBezTo>
                  <a:cubicBezTo>
                    <a:pt x="388" y="47"/>
                    <a:pt x="390" y="50"/>
                    <a:pt x="389" y="51"/>
                  </a:cubicBezTo>
                  <a:cubicBezTo>
                    <a:pt x="389" y="53"/>
                    <a:pt x="390" y="54"/>
                    <a:pt x="391" y="55"/>
                  </a:cubicBezTo>
                  <a:cubicBezTo>
                    <a:pt x="392" y="57"/>
                    <a:pt x="392" y="58"/>
                    <a:pt x="394" y="58"/>
                  </a:cubicBezTo>
                  <a:cubicBezTo>
                    <a:pt x="395" y="59"/>
                    <a:pt x="397" y="60"/>
                    <a:pt x="398" y="61"/>
                  </a:cubicBezTo>
                  <a:cubicBezTo>
                    <a:pt x="399" y="62"/>
                    <a:pt x="400" y="62"/>
                    <a:pt x="401" y="63"/>
                  </a:cubicBezTo>
                  <a:cubicBezTo>
                    <a:pt x="402" y="64"/>
                    <a:pt x="402" y="67"/>
                    <a:pt x="402" y="68"/>
                  </a:cubicBezTo>
                  <a:cubicBezTo>
                    <a:pt x="402" y="69"/>
                    <a:pt x="401" y="73"/>
                    <a:pt x="401" y="74"/>
                  </a:cubicBezTo>
                  <a:cubicBezTo>
                    <a:pt x="401" y="75"/>
                    <a:pt x="400" y="72"/>
                    <a:pt x="399" y="71"/>
                  </a:cubicBezTo>
                  <a:cubicBezTo>
                    <a:pt x="399" y="71"/>
                    <a:pt x="398" y="71"/>
                    <a:pt x="397" y="71"/>
                  </a:cubicBezTo>
                  <a:cubicBezTo>
                    <a:pt x="396" y="72"/>
                    <a:pt x="398" y="69"/>
                    <a:pt x="399" y="68"/>
                  </a:cubicBezTo>
                  <a:cubicBezTo>
                    <a:pt x="400" y="68"/>
                    <a:pt x="400" y="66"/>
                    <a:pt x="400" y="65"/>
                  </a:cubicBezTo>
                  <a:cubicBezTo>
                    <a:pt x="400" y="64"/>
                    <a:pt x="394" y="64"/>
                    <a:pt x="392" y="63"/>
                  </a:cubicBezTo>
                  <a:cubicBezTo>
                    <a:pt x="391" y="62"/>
                    <a:pt x="387" y="56"/>
                    <a:pt x="386" y="55"/>
                  </a:cubicBezTo>
                  <a:cubicBezTo>
                    <a:pt x="386" y="53"/>
                    <a:pt x="383" y="53"/>
                    <a:pt x="383" y="53"/>
                  </a:cubicBezTo>
                  <a:cubicBezTo>
                    <a:pt x="382" y="53"/>
                    <a:pt x="380" y="55"/>
                    <a:pt x="380" y="55"/>
                  </a:cubicBezTo>
                  <a:cubicBezTo>
                    <a:pt x="379" y="56"/>
                    <a:pt x="381" y="56"/>
                    <a:pt x="382" y="57"/>
                  </a:cubicBezTo>
                  <a:cubicBezTo>
                    <a:pt x="383" y="57"/>
                    <a:pt x="383" y="58"/>
                    <a:pt x="382" y="59"/>
                  </a:cubicBezTo>
                  <a:cubicBezTo>
                    <a:pt x="382" y="59"/>
                    <a:pt x="382" y="57"/>
                    <a:pt x="381" y="58"/>
                  </a:cubicBezTo>
                  <a:cubicBezTo>
                    <a:pt x="380" y="59"/>
                    <a:pt x="378" y="57"/>
                    <a:pt x="377" y="57"/>
                  </a:cubicBezTo>
                  <a:cubicBezTo>
                    <a:pt x="376" y="57"/>
                    <a:pt x="374" y="57"/>
                    <a:pt x="374" y="58"/>
                  </a:cubicBezTo>
                  <a:cubicBezTo>
                    <a:pt x="375" y="58"/>
                    <a:pt x="374" y="59"/>
                    <a:pt x="375" y="60"/>
                  </a:cubicBezTo>
                  <a:cubicBezTo>
                    <a:pt x="375" y="62"/>
                    <a:pt x="377" y="63"/>
                    <a:pt x="378" y="64"/>
                  </a:cubicBezTo>
                  <a:cubicBezTo>
                    <a:pt x="379" y="64"/>
                    <a:pt x="381" y="64"/>
                    <a:pt x="382" y="65"/>
                  </a:cubicBezTo>
                  <a:cubicBezTo>
                    <a:pt x="383" y="66"/>
                    <a:pt x="383" y="67"/>
                    <a:pt x="382" y="68"/>
                  </a:cubicBezTo>
                  <a:cubicBezTo>
                    <a:pt x="382" y="69"/>
                    <a:pt x="380" y="67"/>
                    <a:pt x="378" y="67"/>
                  </a:cubicBezTo>
                  <a:cubicBezTo>
                    <a:pt x="377" y="68"/>
                    <a:pt x="375" y="68"/>
                    <a:pt x="374" y="68"/>
                  </a:cubicBezTo>
                  <a:cubicBezTo>
                    <a:pt x="373" y="68"/>
                    <a:pt x="372" y="67"/>
                    <a:pt x="372" y="65"/>
                  </a:cubicBezTo>
                  <a:cubicBezTo>
                    <a:pt x="373" y="64"/>
                    <a:pt x="372" y="56"/>
                    <a:pt x="371" y="55"/>
                  </a:cubicBezTo>
                  <a:cubicBezTo>
                    <a:pt x="370" y="54"/>
                    <a:pt x="369" y="53"/>
                    <a:pt x="369" y="53"/>
                  </a:cubicBezTo>
                  <a:cubicBezTo>
                    <a:pt x="369" y="54"/>
                    <a:pt x="369" y="58"/>
                    <a:pt x="369" y="59"/>
                  </a:cubicBezTo>
                  <a:cubicBezTo>
                    <a:pt x="369" y="60"/>
                    <a:pt x="365" y="62"/>
                    <a:pt x="365" y="63"/>
                  </a:cubicBezTo>
                  <a:cubicBezTo>
                    <a:pt x="365" y="65"/>
                    <a:pt x="364" y="65"/>
                    <a:pt x="364" y="67"/>
                  </a:cubicBezTo>
                  <a:cubicBezTo>
                    <a:pt x="363" y="68"/>
                    <a:pt x="367" y="71"/>
                    <a:pt x="368" y="72"/>
                  </a:cubicBezTo>
                  <a:cubicBezTo>
                    <a:pt x="369" y="73"/>
                    <a:pt x="368" y="74"/>
                    <a:pt x="368" y="75"/>
                  </a:cubicBezTo>
                  <a:cubicBezTo>
                    <a:pt x="368" y="75"/>
                    <a:pt x="367" y="81"/>
                    <a:pt x="368" y="83"/>
                  </a:cubicBezTo>
                  <a:cubicBezTo>
                    <a:pt x="368" y="86"/>
                    <a:pt x="368" y="87"/>
                    <a:pt x="369" y="88"/>
                  </a:cubicBezTo>
                  <a:cubicBezTo>
                    <a:pt x="370" y="88"/>
                    <a:pt x="370" y="87"/>
                    <a:pt x="371" y="87"/>
                  </a:cubicBezTo>
                  <a:cubicBezTo>
                    <a:pt x="372" y="87"/>
                    <a:pt x="373" y="86"/>
                    <a:pt x="374" y="86"/>
                  </a:cubicBezTo>
                  <a:cubicBezTo>
                    <a:pt x="375" y="86"/>
                    <a:pt x="378" y="86"/>
                    <a:pt x="380" y="86"/>
                  </a:cubicBezTo>
                  <a:cubicBezTo>
                    <a:pt x="382" y="87"/>
                    <a:pt x="382" y="88"/>
                    <a:pt x="383" y="90"/>
                  </a:cubicBezTo>
                  <a:cubicBezTo>
                    <a:pt x="383" y="91"/>
                    <a:pt x="385" y="93"/>
                    <a:pt x="386" y="94"/>
                  </a:cubicBezTo>
                  <a:cubicBezTo>
                    <a:pt x="387" y="96"/>
                    <a:pt x="384" y="96"/>
                    <a:pt x="384" y="98"/>
                  </a:cubicBezTo>
                  <a:cubicBezTo>
                    <a:pt x="384" y="101"/>
                    <a:pt x="386" y="102"/>
                    <a:pt x="388" y="102"/>
                  </a:cubicBezTo>
                  <a:cubicBezTo>
                    <a:pt x="389" y="103"/>
                    <a:pt x="387" y="103"/>
                    <a:pt x="386" y="103"/>
                  </a:cubicBezTo>
                  <a:cubicBezTo>
                    <a:pt x="385" y="103"/>
                    <a:pt x="384" y="104"/>
                    <a:pt x="384" y="105"/>
                  </a:cubicBezTo>
                  <a:cubicBezTo>
                    <a:pt x="383" y="105"/>
                    <a:pt x="382" y="104"/>
                    <a:pt x="382" y="103"/>
                  </a:cubicBezTo>
                  <a:cubicBezTo>
                    <a:pt x="381" y="103"/>
                    <a:pt x="381" y="97"/>
                    <a:pt x="380" y="95"/>
                  </a:cubicBezTo>
                  <a:cubicBezTo>
                    <a:pt x="380" y="93"/>
                    <a:pt x="379" y="91"/>
                    <a:pt x="378" y="90"/>
                  </a:cubicBezTo>
                  <a:cubicBezTo>
                    <a:pt x="376" y="89"/>
                    <a:pt x="371" y="93"/>
                    <a:pt x="370" y="94"/>
                  </a:cubicBezTo>
                  <a:cubicBezTo>
                    <a:pt x="370" y="95"/>
                    <a:pt x="371" y="95"/>
                    <a:pt x="372" y="97"/>
                  </a:cubicBezTo>
                  <a:cubicBezTo>
                    <a:pt x="372" y="98"/>
                    <a:pt x="371" y="101"/>
                    <a:pt x="370" y="103"/>
                  </a:cubicBezTo>
                  <a:cubicBezTo>
                    <a:pt x="369" y="106"/>
                    <a:pt x="366" y="110"/>
                    <a:pt x="365" y="110"/>
                  </a:cubicBezTo>
                  <a:cubicBezTo>
                    <a:pt x="364" y="111"/>
                    <a:pt x="367" y="112"/>
                    <a:pt x="368" y="114"/>
                  </a:cubicBezTo>
                  <a:cubicBezTo>
                    <a:pt x="369" y="115"/>
                    <a:pt x="369" y="116"/>
                    <a:pt x="368" y="118"/>
                  </a:cubicBezTo>
                  <a:cubicBezTo>
                    <a:pt x="368" y="119"/>
                    <a:pt x="365" y="113"/>
                    <a:pt x="364" y="112"/>
                  </a:cubicBezTo>
                  <a:cubicBezTo>
                    <a:pt x="363" y="111"/>
                    <a:pt x="360" y="111"/>
                    <a:pt x="358" y="111"/>
                  </a:cubicBezTo>
                  <a:cubicBezTo>
                    <a:pt x="356" y="111"/>
                    <a:pt x="353" y="110"/>
                    <a:pt x="352" y="108"/>
                  </a:cubicBezTo>
                  <a:cubicBezTo>
                    <a:pt x="351" y="107"/>
                    <a:pt x="350" y="108"/>
                    <a:pt x="350" y="108"/>
                  </a:cubicBezTo>
                  <a:cubicBezTo>
                    <a:pt x="349" y="109"/>
                    <a:pt x="349" y="108"/>
                    <a:pt x="349" y="107"/>
                  </a:cubicBezTo>
                  <a:cubicBezTo>
                    <a:pt x="350" y="106"/>
                    <a:pt x="355" y="107"/>
                    <a:pt x="357" y="107"/>
                  </a:cubicBezTo>
                  <a:cubicBezTo>
                    <a:pt x="359" y="107"/>
                    <a:pt x="360" y="106"/>
                    <a:pt x="362" y="105"/>
                  </a:cubicBezTo>
                  <a:cubicBezTo>
                    <a:pt x="364" y="104"/>
                    <a:pt x="366" y="95"/>
                    <a:pt x="366" y="94"/>
                  </a:cubicBezTo>
                  <a:cubicBezTo>
                    <a:pt x="367" y="93"/>
                    <a:pt x="366" y="92"/>
                    <a:pt x="365" y="91"/>
                  </a:cubicBezTo>
                  <a:cubicBezTo>
                    <a:pt x="364" y="90"/>
                    <a:pt x="362" y="85"/>
                    <a:pt x="362" y="82"/>
                  </a:cubicBezTo>
                  <a:cubicBezTo>
                    <a:pt x="362" y="79"/>
                    <a:pt x="362" y="76"/>
                    <a:pt x="362" y="74"/>
                  </a:cubicBezTo>
                  <a:cubicBezTo>
                    <a:pt x="362" y="72"/>
                    <a:pt x="359" y="70"/>
                    <a:pt x="359" y="68"/>
                  </a:cubicBezTo>
                  <a:cubicBezTo>
                    <a:pt x="358" y="67"/>
                    <a:pt x="359" y="66"/>
                    <a:pt x="359" y="65"/>
                  </a:cubicBezTo>
                  <a:cubicBezTo>
                    <a:pt x="360" y="64"/>
                    <a:pt x="360" y="58"/>
                    <a:pt x="361" y="57"/>
                  </a:cubicBezTo>
                  <a:cubicBezTo>
                    <a:pt x="361" y="56"/>
                    <a:pt x="362" y="56"/>
                    <a:pt x="362" y="55"/>
                  </a:cubicBezTo>
                  <a:cubicBezTo>
                    <a:pt x="362" y="54"/>
                    <a:pt x="360" y="53"/>
                    <a:pt x="359" y="53"/>
                  </a:cubicBezTo>
                  <a:cubicBezTo>
                    <a:pt x="358" y="53"/>
                    <a:pt x="356" y="54"/>
                    <a:pt x="354" y="54"/>
                  </a:cubicBezTo>
                  <a:cubicBezTo>
                    <a:pt x="352" y="54"/>
                    <a:pt x="351" y="53"/>
                    <a:pt x="351" y="53"/>
                  </a:cubicBezTo>
                  <a:cubicBezTo>
                    <a:pt x="350" y="53"/>
                    <a:pt x="349" y="53"/>
                    <a:pt x="348" y="54"/>
                  </a:cubicBezTo>
                  <a:cubicBezTo>
                    <a:pt x="347" y="55"/>
                    <a:pt x="348" y="56"/>
                    <a:pt x="346" y="62"/>
                  </a:cubicBezTo>
                  <a:cubicBezTo>
                    <a:pt x="345" y="67"/>
                    <a:pt x="340" y="68"/>
                    <a:pt x="340" y="69"/>
                  </a:cubicBezTo>
                  <a:cubicBezTo>
                    <a:pt x="340" y="70"/>
                    <a:pt x="339" y="71"/>
                    <a:pt x="339" y="72"/>
                  </a:cubicBezTo>
                  <a:cubicBezTo>
                    <a:pt x="339" y="73"/>
                    <a:pt x="339" y="72"/>
                    <a:pt x="340" y="73"/>
                  </a:cubicBezTo>
                  <a:cubicBezTo>
                    <a:pt x="341" y="73"/>
                    <a:pt x="341" y="79"/>
                    <a:pt x="342" y="79"/>
                  </a:cubicBezTo>
                  <a:cubicBezTo>
                    <a:pt x="342" y="80"/>
                    <a:pt x="341" y="80"/>
                    <a:pt x="340" y="80"/>
                  </a:cubicBezTo>
                  <a:cubicBezTo>
                    <a:pt x="340" y="80"/>
                    <a:pt x="340" y="83"/>
                    <a:pt x="341" y="84"/>
                  </a:cubicBezTo>
                  <a:cubicBezTo>
                    <a:pt x="342" y="85"/>
                    <a:pt x="342" y="84"/>
                    <a:pt x="343" y="83"/>
                  </a:cubicBezTo>
                  <a:cubicBezTo>
                    <a:pt x="343" y="83"/>
                    <a:pt x="344" y="86"/>
                    <a:pt x="345" y="88"/>
                  </a:cubicBezTo>
                  <a:cubicBezTo>
                    <a:pt x="346" y="89"/>
                    <a:pt x="347" y="90"/>
                    <a:pt x="349" y="89"/>
                  </a:cubicBezTo>
                  <a:cubicBezTo>
                    <a:pt x="350" y="89"/>
                    <a:pt x="349" y="94"/>
                    <a:pt x="348" y="95"/>
                  </a:cubicBezTo>
                  <a:cubicBezTo>
                    <a:pt x="347" y="96"/>
                    <a:pt x="347" y="92"/>
                    <a:pt x="344" y="91"/>
                  </a:cubicBezTo>
                  <a:cubicBezTo>
                    <a:pt x="342" y="89"/>
                    <a:pt x="339" y="88"/>
                    <a:pt x="339" y="87"/>
                  </a:cubicBezTo>
                  <a:cubicBezTo>
                    <a:pt x="338" y="87"/>
                    <a:pt x="334" y="83"/>
                    <a:pt x="331" y="83"/>
                  </a:cubicBezTo>
                  <a:cubicBezTo>
                    <a:pt x="329" y="83"/>
                    <a:pt x="327" y="82"/>
                    <a:pt x="324" y="82"/>
                  </a:cubicBezTo>
                  <a:cubicBezTo>
                    <a:pt x="322" y="82"/>
                    <a:pt x="321" y="81"/>
                    <a:pt x="320" y="81"/>
                  </a:cubicBezTo>
                  <a:cubicBezTo>
                    <a:pt x="319" y="80"/>
                    <a:pt x="318" y="81"/>
                    <a:pt x="319" y="82"/>
                  </a:cubicBezTo>
                  <a:cubicBezTo>
                    <a:pt x="319" y="82"/>
                    <a:pt x="317" y="83"/>
                    <a:pt x="318" y="85"/>
                  </a:cubicBezTo>
                  <a:cubicBezTo>
                    <a:pt x="319" y="87"/>
                    <a:pt x="320" y="88"/>
                    <a:pt x="320" y="89"/>
                  </a:cubicBezTo>
                  <a:cubicBezTo>
                    <a:pt x="321" y="91"/>
                    <a:pt x="319" y="91"/>
                    <a:pt x="318" y="91"/>
                  </a:cubicBezTo>
                  <a:cubicBezTo>
                    <a:pt x="316" y="91"/>
                    <a:pt x="317" y="92"/>
                    <a:pt x="317" y="94"/>
                  </a:cubicBezTo>
                  <a:cubicBezTo>
                    <a:pt x="317" y="96"/>
                    <a:pt x="316" y="94"/>
                    <a:pt x="315" y="93"/>
                  </a:cubicBezTo>
                  <a:cubicBezTo>
                    <a:pt x="314" y="93"/>
                    <a:pt x="314" y="93"/>
                    <a:pt x="315" y="93"/>
                  </a:cubicBezTo>
                  <a:cubicBezTo>
                    <a:pt x="315" y="93"/>
                    <a:pt x="315" y="92"/>
                    <a:pt x="315" y="91"/>
                  </a:cubicBezTo>
                  <a:cubicBezTo>
                    <a:pt x="316" y="91"/>
                    <a:pt x="314" y="90"/>
                    <a:pt x="314" y="89"/>
                  </a:cubicBezTo>
                  <a:cubicBezTo>
                    <a:pt x="313" y="89"/>
                    <a:pt x="312" y="89"/>
                    <a:pt x="311" y="91"/>
                  </a:cubicBezTo>
                  <a:cubicBezTo>
                    <a:pt x="309" y="92"/>
                    <a:pt x="309" y="92"/>
                    <a:pt x="306" y="92"/>
                  </a:cubicBezTo>
                  <a:cubicBezTo>
                    <a:pt x="304" y="93"/>
                    <a:pt x="304" y="91"/>
                    <a:pt x="302" y="92"/>
                  </a:cubicBezTo>
                  <a:cubicBezTo>
                    <a:pt x="300" y="93"/>
                    <a:pt x="300" y="93"/>
                    <a:pt x="299" y="94"/>
                  </a:cubicBezTo>
                  <a:cubicBezTo>
                    <a:pt x="299" y="94"/>
                    <a:pt x="300" y="95"/>
                    <a:pt x="299" y="95"/>
                  </a:cubicBezTo>
                  <a:cubicBezTo>
                    <a:pt x="297" y="96"/>
                    <a:pt x="297" y="95"/>
                    <a:pt x="297" y="96"/>
                  </a:cubicBezTo>
                  <a:cubicBezTo>
                    <a:pt x="296" y="97"/>
                    <a:pt x="295" y="97"/>
                    <a:pt x="295" y="98"/>
                  </a:cubicBezTo>
                  <a:cubicBezTo>
                    <a:pt x="294" y="98"/>
                    <a:pt x="294" y="97"/>
                    <a:pt x="293" y="98"/>
                  </a:cubicBezTo>
                  <a:cubicBezTo>
                    <a:pt x="292" y="98"/>
                    <a:pt x="293" y="97"/>
                    <a:pt x="291" y="97"/>
                  </a:cubicBezTo>
                  <a:cubicBezTo>
                    <a:pt x="290" y="98"/>
                    <a:pt x="291" y="96"/>
                    <a:pt x="291" y="96"/>
                  </a:cubicBezTo>
                  <a:cubicBezTo>
                    <a:pt x="292" y="95"/>
                    <a:pt x="294" y="94"/>
                    <a:pt x="295" y="94"/>
                  </a:cubicBezTo>
                  <a:cubicBezTo>
                    <a:pt x="295" y="93"/>
                    <a:pt x="295" y="91"/>
                    <a:pt x="295" y="90"/>
                  </a:cubicBezTo>
                  <a:cubicBezTo>
                    <a:pt x="295" y="89"/>
                    <a:pt x="296" y="89"/>
                    <a:pt x="297" y="88"/>
                  </a:cubicBezTo>
                  <a:cubicBezTo>
                    <a:pt x="297" y="88"/>
                    <a:pt x="295" y="89"/>
                    <a:pt x="294" y="90"/>
                  </a:cubicBezTo>
                  <a:cubicBezTo>
                    <a:pt x="292" y="90"/>
                    <a:pt x="290" y="92"/>
                    <a:pt x="289" y="92"/>
                  </a:cubicBezTo>
                  <a:cubicBezTo>
                    <a:pt x="288" y="93"/>
                    <a:pt x="287" y="93"/>
                    <a:pt x="284" y="94"/>
                  </a:cubicBezTo>
                  <a:cubicBezTo>
                    <a:pt x="282" y="94"/>
                    <a:pt x="281" y="97"/>
                    <a:pt x="280" y="97"/>
                  </a:cubicBezTo>
                  <a:cubicBezTo>
                    <a:pt x="279" y="98"/>
                    <a:pt x="278" y="97"/>
                    <a:pt x="277" y="97"/>
                  </a:cubicBezTo>
                  <a:cubicBezTo>
                    <a:pt x="276" y="97"/>
                    <a:pt x="278" y="98"/>
                    <a:pt x="278" y="99"/>
                  </a:cubicBezTo>
                  <a:cubicBezTo>
                    <a:pt x="278" y="99"/>
                    <a:pt x="275" y="99"/>
                    <a:pt x="275" y="100"/>
                  </a:cubicBezTo>
                  <a:cubicBezTo>
                    <a:pt x="274" y="100"/>
                    <a:pt x="275" y="102"/>
                    <a:pt x="274" y="104"/>
                  </a:cubicBezTo>
                  <a:cubicBezTo>
                    <a:pt x="274" y="106"/>
                    <a:pt x="270" y="105"/>
                    <a:pt x="268" y="106"/>
                  </a:cubicBezTo>
                  <a:cubicBezTo>
                    <a:pt x="266" y="106"/>
                    <a:pt x="266" y="104"/>
                    <a:pt x="266" y="103"/>
                  </a:cubicBezTo>
                  <a:cubicBezTo>
                    <a:pt x="265" y="102"/>
                    <a:pt x="264" y="102"/>
                    <a:pt x="263" y="102"/>
                  </a:cubicBezTo>
                  <a:cubicBezTo>
                    <a:pt x="262" y="101"/>
                    <a:pt x="263" y="100"/>
                    <a:pt x="264" y="99"/>
                  </a:cubicBezTo>
                  <a:cubicBezTo>
                    <a:pt x="265" y="98"/>
                    <a:pt x="268" y="97"/>
                    <a:pt x="268" y="97"/>
                  </a:cubicBezTo>
                  <a:cubicBezTo>
                    <a:pt x="269" y="97"/>
                    <a:pt x="267" y="95"/>
                    <a:pt x="266" y="94"/>
                  </a:cubicBezTo>
                  <a:cubicBezTo>
                    <a:pt x="266" y="93"/>
                    <a:pt x="264" y="92"/>
                    <a:pt x="262" y="92"/>
                  </a:cubicBezTo>
                  <a:cubicBezTo>
                    <a:pt x="260" y="92"/>
                    <a:pt x="259" y="92"/>
                    <a:pt x="257" y="91"/>
                  </a:cubicBezTo>
                  <a:cubicBezTo>
                    <a:pt x="255" y="91"/>
                    <a:pt x="256" y="92"/>
                    <a:pt x="257" y="93"/>
                  </a:cubicBezTo>
                  <a:cubicBezTo>
                    <a:pt x="258" y="93"/>
                    <a:pt x="259" y="95"/>
                    <a:pt x="259" y="96"/>
                  </a:cubicBezTo>
                  <a:cubicBezTo>
                    <a:pt x="260" y="97"/>
                    <a:pt x="257" y="102"/>
                    <a:pt x="257" y="103"/>
                  </a:cubicBezTo>
                  <a:cubicBezTo>
                    <a:pt x="257" y="104"/>
                    <a:pt x="260" y="104"/>
                    <a:pt x="261" y="106"/>
                  </a:cubicBezTo>
                  <a:cubicBezTo>
                    <a:pt x="262" y="108"/>
                    <a:pt x="259" y="111"/>
                    <a:pt x="259" y="112"/>
                  </a:cubicBezTo>
                  <a:cubicBezTo>
                    <a:pt x="258" y="112"/>
                    <a:pt x="257" y="112"/>
                    <a:pt x="257" y="111"/>
                  </a:cubicBezTo>
                  <a:cubicBezTo>
                    <a:pt x="256" y="111"/>
                    <a:pt x="255" y="110"/>
                    <a:pt x="254" y="110"/>
                  </a:cubicBezTo>
                  <a:cubicBezTo>
                    <a:pt x="253" y="110"/>
                    <a:pt x="253" y="109"/>
                    <a:pt x="253" y="109"/>
                  </a:cubicBezTo>
                  <a:cubicBezTo>
                    <a:pt x="252" y="109"/>
                    <a:pt x="251" y="111"/>
                    <a:pt x="250" y="112"/>
                  </a:cubicBezTo>
                  <a:cubicBezTo>
                    <a:pt x="249" y="112"/>
                    <a:pt x="247" y="113"/>
                    <a:pt x="246" y="114"/>
                  </a:cubicBezTo>
                  <a:cubicBezTo>
                    <a:pt x="245" y="115"/>
                    <a:pt x="243" y="116"/>
                    <a:pt x="243" y="117"/>
                  </a:cubicBezTo>
                  <a:cubicBezTo>
                    <a:pt x="242" y="118"/>
                    <a:pt x="245" y="121"/>
                    <a:pt x="246" y="121"/>
                  </a:cubicBezTo>
                  <a:cubicBezTo>
                    <a:pt x="246" y="122"/>
                    <a:pt x="246" y="122"/>
                    <a:pt x="245" y="123"/>
                  </a:cubicBezTo>
                  <a:cubicBezTo>
                    <a:pt x="245" y="124"/>
                    <a:pt x="241" y="122"/>
                    <a:pt x="240" y="122"/>
                  </a:cubicBezTo>
                  <a:cubicBezTo>
                    <a:pt x="239" y="121"/>
                    <a:pt x="238" y="122"/>
                    <a:pt x="237" y="122"/>
                  </a:cubicBezTo>
                  <a:cubicBezTo>
                    <a:pt x="237" y="123"/>
                    <a:pt x="235" y="121"/>
                    <a:pt x="234" y="120"/>
                  </a:cubicBezTo>
                  <a:cubicBezTo>
                    <a:pt x="234" y="119"/>
                    <a:pt x="233" y="119"/>
                    <a:pt x="232" y="119"/>
                  </a:cubicBezTo>
                  <a:cubicBezTo>
                    <a:pt x="231" y="119"/>
                    <a:pt x="232" y="119"/>
                    <a:pt x="232" y="120"/>
                  </a:cubicBezTo>
                  <a:cubicBezTo>
                    <a:pt x="231" y="121"/>
                    <a:pt x="231" y="121"/>
                    <a:pt x="230" y="121"/>
                  </a:cubicBezTo>
                  <a:cubicBezTo>
                    <a:pt x="230" y="121"/>
                    <a:pt x="230" y="123"/>
                    <a:pt x="232" y="125"/>
                  </a:cubicBezTo>
                  <a:cubicBezTo>
                    <a:pt x="234" y="127"/>
                    <a:pt x="233" y="125"/>
                    <a:pt x="235" y="125"/>
                  </a:cubicBezTo>
                  <a:cubicBezTo>
                    <a:pt x="236" y="124"/>
                    <a:pt x="236" y="127"/>
                    <a:pt x="236" y="128"/>
                  </a:cubicBezTo>
                  <a:cubicBezTo>
                    <a:pt x="237" y="129"/>
                    <a:pt x="235" y="129"/>
                    <a:pt x="234" y="129"/>
                  </a:cubicBezTo>
                  <a:cubicBezTo>
                    <a:pt x="233" y="130"/>
                    <a:pt x="231" y="129"/>
                    <a:pt x="230" y="128"/>
                  </a:cubicBezTo>
                  <a:cubicBezTo>
                    <a:pt x="228" y="127"/>
                    <a:pt x="229" y="126"/>
                    <a:pt x="228" y="126"/>
                  </a:cubicBezTo>
                  <a:cubicBezTo>
                    <a:pt x="227" y="126"/>
                    <a:pt x="226" y="125"/>
                    <a:pt x="225" y="125"/>
                  </a:cubicBezTo>
                  <a:cubicBezTo>
                    <a:pt x="224" y="124"/>
                    <a:pt x="223" y="123"/>
                    <a:pt x="224" y="123"/>
                  </a:cubicBezTo>
                  <a:cubicBezTo>
                    <a:pt x="224" y="122"/>
                    <a:pt x="224" y="120"/>
                    <a:pt x="223" y="119"/>
                  </a:cubicBezTo>
                  <a:cubicBezTo>
                    <a:pt x="223" y="117"/>
                    <a:pt x="222" y="117"/>
                    <a:pt x="223" y="117"/>
                  </a:cubicBezTo>
                  <a:cubicBezTo>
                    <a:pt x="224" y="117"/>
                    <a:pt x="224" y="115"/>
                    <a:pt x="223" y="114"/>
                  </a:cubicBezTo>
                  <a:cubicBezTo>
                    <a:pt x="223" y="114"/>
                    <a:pt x="220" y="111"/>
                    <a:pt x="219" y="111"/>
                  </a:cubicBezTo>
                  <a:cubicBezTo>
                    <a:pt x="219" y="111"/>
                    <a:pt x="218" y="110"/>
                    <a:pt x="218" y="109"/>
                  </a:cubicBezTo>
                  <a:cubicBezTo>
                    <a:pt x="218" y="109"/>
                    <a:pt x="217" y="108"/>
                    <a:pt x="216" y="108"/>
                  </a:cubicBezTo>
                  <a:cubicBezTo>
                    <a:pt x="215" y="108"/>
                    <a:pt x="214" y="108"/>
                    <a:pt x="213" y="107"/>
                  </a:cubicBezTo>
                  <a:cubicBezTo>
                    <a:pt x="212" y="107"/>
                    <a:pt x="213" y="106"/>
                    <a:pt x="214" y="106"/>
                  </a:cubicBezTo>
                  <a:cubicBezTo>
                    <a:pt x="214" y="106"/>
                    <a:pt x="214" y="105"/>
                    <a:pt x="215" y="104"/>
                  </a:cubicBezTo>
                  <a:cubicBezTo>
                    <a:pt x="215" y="104"/>
                    <a:pt x="216" y="106"/>
                    <a:pt x="218" y="107"/>
                  </a:cubicBezTo>
                  <a:cubicBezTo>
                    <a:pt x="219" y="108"/>
                    <a:pt x="223" y="109"/>
                    <a:pt x="224" y="110"/>
                  </a:cubicBezTo>
                  <a:cubicBezTo>
                    <a:pt x="226" y="110"/>
                    <a:pt x="230" y="111"/>
                    <a:pt x="232" y="111"/>
                  </a:cubicBezTo>
                  <a:cubicBezTo>
                    <a:pt x="234" y="112"/>
                    <a:pt x="237" y="112"/>
                    <a:pt x="238" y="112"/>
                  </a:cubicBezTo>
                  <a:cubicBezTo>
                    <a:pt x="239" y="112"/>
                    <a:pt x="241" y="111"/>
                    <a:pt x="243" y="111"/>
                  </a:cubicBezTo>
                  <a:cubicBezTo>
                    <a:pt x="244" y="111"/>
                    <a:pt x="245" y="110"/>
                    <a:pt x="247" y="109"/>
                  </a:cubicBezTo>
                  <a:cubicBezTo>
                    <a:pt x="248" y="107"/>
                    <a:pt x="248" y="104"/>
                    <a:pt x="248" y="103"/>
                  </a:cubicBezTo>
                  <a:cubicBezTo>
                    <a:pt x="247" y="103"/>
                    <a:pt x="248" y="99"/>
                    <a:pt x="247" y="98"/>
                  </a:cubicBezTo>
                  <a:cubicBezTo>
                    <a:pt x="246" y="98"/>
                    <a:pt x="246" y="97"/>
                    <a:pt x="244" y="97"/>
                  </a:cubicBezTo>
                  <a:cubicBezTo>
                    <a:pt x="243" y="96"/>
                    <a:pt x="243" y="95"/>
                    <a:pt x="242" y="96"/>
                  </a:cubicBezTo>
                  <a:cubicBezTo>
                    <a:pt x="241" y="96"/>
                    <a:pt x="241" y="95"/>
                    <a:pt x="240" y="94"/>
                  </a:cubicBezTo>
                  <a:cubicBezTo>
                    <a:pt x="239" y="94"/>
                    <a:pt x="239" y="94"/>
                    <a:pt x="237" y="93"/>
                  </a:cubicBezTo>
                  <a:cubicBezTo>
                    <a:pt x="235" y="93"/>
                    <a:pt x="235" y="93"/>
                    <a:pt x="234" y="92"/>
                  </a:cubicBezTo>
                  <a:cubicBezTo>
                    <a:pt x="233" y="91"/>
                    <a:pt x="229" y="88"/>
                    <a:pt x="228" y="87"/>
                  </a:cubicBezTo>
                  <a:cubicBezTo>
                    <a:pt x="226" y="87"/>
                    <a:pt x="225" y="86"/>
                    <a:pt x="223" y="86"/>
                  </a:cubicBezTo>
                  <a:cubicBezTo>
                    <a:pt x="222" y="87"/>
                    <a:pt x="221" y="86"/>
                    <a:pt x="220" y="86"/>
                  </a:cubicBezTo>
                  <a:cubicBezTo>
                    <a:pt x="219" y="86"/>
                    <a:pt x="218" y="86"/>
                    <a:pt x="218" y="85"/>
                  </a:cubicBezTo>
                  <a:cubicBezTo>
                    <a:pt x="218" y="85"/>
                    <a:pt x="217" y="85"/>
                    <a:pt x="216" y="86"/>
                  </a:cubicBezTo>
                  <a:cubicBezTo>
                    <a:pt x="215" y="87"/>
                    <a:pt x="216" y="84"/>
                    <a:pt x="215" y="84"/>
                  </a:cubicBezTo>
                  <a:cubicBezTo>
                    <a:pt x="214" y="84"/>
                    <a:pt x="213" y="83"/>
                    <a:pt x="214" y="84"/>
                  </a:cubicBezTo>
                  <a:cubicBezTo>
                    <a:pt x="215" y="84"/>
                    <a:pt x="218" y="82"/>
                    <a:pt x="216" y="82"/>
                  </a:cubicBezTo>
                  <a:cubicBezTo>
                    <a:pt x="214" y="81"/>
                    <a:pt x="212" y="80"/>
                    <a:pt x="212" y="81"/>
                  </a:cubicBezTo>
                  <a:cubicBezTo>
                    <a:pt x="212" y="81"/>
                    <a:pt x="211" y="82"/>
                    <a:pt x="211" y="82"/>
                  </a:cubicBezTo>
                  <a:cubicBezTo>
                    <a:pt x="211" y="82"/>
                    <a:pt x="211" y="82"/>
                    <a:pt x="211" y="82"/>
                  </a:cubicBezTo>
                  <a:cubicBezTo>
                    <a:pt x="211" y="82"/>
                    <a:pt x="211" y="82"/>
                    <a:pt x="210" y="82"/>
                  </a:cubicBezTo>
                  <a:cubicBezTo>
                    <a:pt x="210" y="82"/>
                    <a:pt x="210" y="82"/>
                    <a:pt x="210" y="82"/>
                  </a:cubicBezTo>
                  <a:cubicBezTo>
                    <a:pt x="210" y="82"/>
                    <a:pt x="210" y="82"/>
                    <a:pt x="209" y="82"/>
                  </a:cubicBezTo>
                  <a:cubicBezTo>
                    <a:pt x="209" y="82"/>
                    <a:pt x="209" y="82"/>
                    <a:pt x="209" y="82"/>
                  </a:cubicBezTo>
                  <a:cubicBezTo>
                    <a:pt x="208" y="82"/>
                    <a:pt x="208" y="82"/>
                    <a:pt x="208" y="82"/>
                  </a:cubicBezTo>
                  <a:cubicBezTo>
                    <a:pt x="206" y="82"/>
                    <a:pt x="204" y="81"/>
                    <a:pt x="204" y="81"/>
                  </a:cubicBezTo>
                  <a:cubicBezTo>
                    <a:pt x="204" y="80"/>
                    <a:pt x="201" y="80"/>
                    <a:pt x="200" y="79"/>
                  </a:cubicBezTo>
                  <a:cubicBezTo>
                    <a:pt x="200" y="78"/>
                    <a:pt x="202" y="79"/>
                    <a:pt x="204" y="79"/>
                  </a:cubicBezTo>
                  <a:cubicBezTo>
                    <a:pt x="205" y="79"/>
                    <a:pt x="206" y="79"/>
                    <a:pt x="206" y="79"/>
                  </a:cubicBezTo>
                  <a:cubicBezTo>
                    <a:pt x="207" y="78"/>
                    <a:pt x="208" y="77"/>
                    <a:pt x="209" y="77"/>
                  </a:cubicBezTo>
                  <a:cubicBezTo>
                    <a:pt x="209" y="76"/>
                    <a:pt x="209" y="75"/>
                    <a:pt x="208" y="75"/>
                  </a:cubicBezTo>
                  <a:cubicBezTo>
                    <a:pt x="207" y="75"/>
                    <a:pt x="207" y="74"/>
                    <a:pt x="205" y="74"/>
                  </a:cubicBezTo>
                  <a:cubicBezTo>
                    <a:pt x="204" y="74"/>
                    <a:pt x="204" y="73"/>
                    <a:pt x="203" y="74"/>
                  </a:cubicBezTo>
                  <a:cubicBezTo>
                    <a:pt x="202" y="74"/>
                    <a:pt x="203" y="73"/>
                    <a:pt x="202" y="72"/>
                  </a:cubicBezTo>
                  <a:cubicBezTo>
                    <a:pt x="201" y="71"/>
                    <a:pt x="200" y="72"/>
                    <a:pt x="200" y="73"/>
                  </a:cubicBezTo>
                  <a:cubicBezTo>
                    <a:pt x="199" y="73"/>
                    <a:pt x="199" y="74"/>
                    <a:pt x="199" y="75"/>
                  </a:cubicBezTo>
                  <a:cubicBezTo>
                    <a:pt x="198" y="75"/>
                    <a:pt x="198" y="74"/>
                    <a:pt x="199" y="74"/>
                  </a:cubicBezTo>
                  <a:cubicBezTo>
                    <a:pt x="199" y="74"/>
                    <a:pt x="198" y="74"/>
                    <a:pt x="198" y="74"/>
                  </a:cubicBezTo>
                  <a:cubicBezTo>
                    <a:pt x="197" y="74"/>
                    <a:pt x="197" y="73"/>
                    <a:pt x="198" y="73"/>
                  </a:cubicBezTo>
                  <a:cubicBezTo>
                    <a:pt x="198" y="72"/>
                    <a:pt x="199" y="71"/>
                    <a:pt x="199" y="71"/>
                  </a:cubicBezTo>
                  <a:cubicBezTo>
                    <a:pt x="199" y="71"/>
                    <a:pt x="199" y="69"/>
                    <a:pt x="198" y="70"/>
                  </a:cubicBezTo>
                  <a:cubicBezTo>
                    <a:pt x="197" y="70"/>
                    <a:pt x="196" y="70"/>
                    <a:pt x="196" y="70"/>
                  </a:cubicBezTo>
                  <a:cubicBezTo>
                    <a:pt x="195" y="71"/>
                    <a:pt x="194" y="73"/>
                    <a:pt x="194" y="74"/>
                  </a:cubicBezTo>
                  <a:cubicBezTo>
                    <a:pt x="194" y="75"/>
                    <a:pt x="193" y="75"/>
                    <a:pt x="193" y="75"/>
                  </a:cubicBezTo>
                  <a:cubicBezTo>
                    <a:pt x="192" y="75"/>
                    <a:pt x="193" y="70"/>
                    <a:pt x="193" y="70"/>
                  </a:cubicBezTo>
                  <a:cubicBezTo>
                    <a:pt x="194" y="69"/>
                    <a:pt x="192" y="70"/>
                    <a:pt x="191" y="71"/>
                  </a:cubicBezTo>
                  <a:cubicBezTo>
                    <a:pt x="190" y="72"/>
                    <a:pt x="190" y="74"/>
                    <a:pt x="189" y="74"/>
                  </a:cubicBezTo>
                  <a:cubicBezTo>
                    <a:pt x="188" y="75"/>
                    <a:pt x="188" y="78"/>
                    <a:pt x="187" y="79"/>
                  </a:cubicBezTo>
                  <a:cubicBezTo>
                    <a:pt x="186" y="80"/>
                    <a:pt x="187" y="77"/>
                    <a:pt x="187" y="76"/>
                  </a:cubicBezTo>
                  <a:cubicBezTo>
                    <a:pt x="188" y="76"/>
                    <a:pt x="188" y="74"/>
                    <a:pt x="188" y="73"/>
                  </a:cubicBezTo>
                  <a:cubicBezTo>
                    <a:pt x="189" y="73"/>
                    <a:pt x="190" y="71"/>
                    <a:pt x="189" y="71"/>
                  </a:cubicBezTo>
                  <a:cubicBezTo>
                    <a:pt x="188" y="71"/>
                    <a:pt x="188" y="70"/>
                    <a:pt x="187" y="71"/>
                  </a:cubicBezTo>
                  <a:cubicBezTo>
                    <a:pt x="186" y="71"/>
                    <a:pt x="186" y="70"/>
                    <a:pt x="185" y="70"/>
                  </a:cubicBezTo>
                  <a:cubicBezTo>
                    <a:pt x="184" y="70"/>
                    <a:pt x="185" y="71"/>
                    <a:pt x="185" y="72"/>
                  </a:cubicBezTo>
                  <a:cubicBezTo>
                    <a:pt x="185" y="72"/>
                    <a:pt x="184" y="73"/>
                    <a:pt x="184" y="73"/>
                  </a:cubicBezTo>
                  <a:cubicBezTo>
                    <a:pt x="184" y="74"/>
                    <a:pt x="184" y="73"/>
                    <a:pt x="183" y="73"/>
                  </a:cubicBezTo>
                  <a:cubicBezTo>
                    <a:pt x="183" y="73"/>
                    <a:pt x="183" y="74"/>
                    <a:pt x="183" y="75"/>
                  </a:cubicBezTo>
                  <a:cubicBezTo>
                    <a:pt x="184" y="75"/>
                    <a:pt x="182" y="75"/>
                    <a:pt x="182" y="74"/>
                  </a:cubicBezTo>
                  <a:cubicBezTo>
                    <a:pt x="182" y="74"/>
                    <a:pt x="181" y="74"/>
                    <a:pt x="180" y="74"/>
                  </a:cubicBezTo>
                  <a:cubicBezTo>
                    <a:pt x="179" y="75"/>
                    <a:pt x="179" y="75"/>
                    <a:pt x="179" y="76"/>
                  </a:cubicBezTo>
                  <a:cubicBezTo>
                    <a:pt x="179" y="76"/>
                    <a:pt x="181" y="77"/>
                    <a:pt x="181" y="78"/>
                  </a:cubicBezTo>
                  <a:cubicBezTo>
                    <a:pt x="180" y="78"/>
                    <a:pt x="180" y="79"/>
                    <a:pt x="180" y="80"/>
                  </a:cubicBezTo>
                  <a:cubicBezTo>
                    <a:pt x="181" y="81"/>
                    <a:pt x="179" y="79"/>
                    <a:pt x="179" y="80"/>
                  </a:cubicBezTo>
                  <a:cubicBezTo>
                    <a:pt x="178" y="80"/>
                    <a:pt x="178" y="78"/>
                    <a:pt x="179" y="78"/>
                  </a:cubicBezTo>
                  <a:cubicBezTo>
                    <a:pt x="179" y="77"/>
                    <a:pt x="179" y="76"/>
                    <a:pt x="178" y="77"/>
                  </a:cubicBezTo>
                  <a:cubicBezTo>
                    <a:pt x="176" y="78"/>
                    <a:pt x="177" y="76"/>
                    <a:pt x="175" y="76"/>
                  </a:cubicBezTo>
                  <a:cubicBezTo>
                    <a:pt x="174" y="77"/>
                    <a:pt x="172" y="77"/>
                    <a:pt x="172" y="78"/>
                  </a:cubicBezTo>
                  <a:cubicBezTo>
                    <a:pt x="172" y="79"/>
                    <a:pt x="174" y="79"/>
                    <a:pt x="175" y="80"/>
                  </a:cubicBezTo>
                  <a:cubicBezTo>
                    <a:pt x="176" y="80"/>
                    <a:pt x="175" y="81"/>
                    <a:pt x="176" y="82"/>
                  </a:cubicBezTo>
                  <a:cubicBezTo>
                    <a:pt x="176" y="82"/>
                    <a:pt x="174" y="80"/>
                    <a:pt x="173" y="80"/>
                  </a:cubicBezTo>
                  <a:cubicBezTo>
                    <a:pt x="172" y="80"/>
                    <a:pt x="173" y="81"/>
                    <a:pt x="173" y="82"/>
                  </a:cubicBezTo>
                  <a:cubicBezTo>
                    <a:pt x="173" y="82"/>
                    <a:pt x="172" y="81"/>
                    <a:pt x="172" y="81"/>
                  </a:cubicBezTo>
                  <a:cubicBezTo>
                    <a:pt x="171" y="80"/>
                    <a:pt x="171" y="82"/>
                    <a:pt x="170" y="83"/>
                  </a:cubicBezTo>
                  <a:cubicBezTo>
                    <a:pt x="169" y="83"/>
                    <a:pt x="170" y="81"/>
                    <a:pt x="170" y="81"/>
                  </a:cubicBezTo>
                  <a:cubicBezTo>
                    <a:pt x="170" y="80"/>
                    <a:pt x="170" y="81"/>
                    <a:pt x="169" y="82"/>
                  </a:cubicBezTo>
                  <a:cubicBezTo>
                    <a:pt x="168" y="83"/>
                    <a:pt x="168" y="82"/>
                    <a:pt x="168" y="81"/>
                  </a:cubicBezTo>
                  <a:cubicBezTo>
                    <a:pt x="169" y="81"/>
                    <a:pt x="168" y="80"/>
                    <a:pt x="166" y="80"/>
                  </a:cubicBezTo>
                  <a:cubicBezTo>
                    <a:pt x="165" y="80"/>
                    <a:pt x="166" y="79"/>
                    <a:pt x="166" y="78"/>
                  </a:cubicBezTo>
                  <a:cubicBezTo>
                    <a:pt x="166" y="77"/>
                    <a:pt x="165" y="78"/>
                    <a:pt x="164" y="79"/>
                  </a:cubicBezTo>
                  <a:cubicBezTo>
                    <a:pt x="163" y="80"/>
                    <a:pt x="163" y="80"/>
                    <a:pt x="164" y="82"/>
                  </a:cubicBezTo>
                  <a:cubicBezTo>
                    <a:pt x="164" y="83"/>
                    <a:pt x="162" y="82"/>
                    <a:pt x="162" y="83"/>
                  </a:cubicBezTo>
                  <a:cubicBezTo>
                    <a:pt x="161" y="84"/>
                    <a:pt x="162" y="84"/>
                    <a:pt x="163" y="84"/>
                  </a:cubicBezTo>
                  <a:cubicBezTo>
                    <a:pt x="164" y="85"/>
                    <a:pt x="164" y="86"/>
                    <a:pt x="164" y="86"/>
                  </a:cubicBezTo>
                  <a:cubicBezTo>
                    <a:pt x="164" y="87"/>
                    <a:pt x="162" y="86"/>
                    <a:pt x="161" y="87"/>
                  </a:cubicBezTo>
                  <a:cubicBezTo>
                    <a:pt x="161" y="87"/>
                    <a:pt x="161" y="88"/>
                    <a:pt x="160" y="88"/>
                  </a:cubicBezTo>
                  <a:cubicBezTo>
                    <a:pt x="159" y="88"/>
                    <a:pt x="159" y="89"/>
                    <a:pt x="160" y="89"/>
                  </a:cubicBezTo>
                  <a:cubicBezTo>
                    <a:pt x="161" y="90"/>
                    <a:pt x="160" y="90"/>
                    <a:pt x="159" y="90"/>
                  </a:cubicBezTo>
                  <a:cubicBezTo>
                    <a:pt x="158" y="90"/>
                    <a:pt x="157" y="90"/>
                    <a:pt x="157" y="91"/>
                  </a:cubicBezTo>
                  <a:cubicBezTo>
                    <a:pt x="156" y="91"/>
                    <a:pt x="155" y="91"/>
                    <a:pt x="154" y="91"/>
                  </a:cubicBezTo>
                  <a:cubicBezTo>
                    <a:pt x="154" y="90"/>
                    <a:pt x="153" y="90"/>
                    <a:pt x="152" y="91"/>
                  </a:cubicBezTo>
                  <a:cubicBezTo>
                    <a:pt x="152" y="92"/>
                    <a:pt x="151" y="93"/>
                    <a:pt x="151" y="94"/>
                  </a:cubicBezTo>
                  <a:cubicBezTo>
                    <a:pt x="151" y="94"/>
                    <a:pt x="153" y="94"/>
                    <a:pt x="154" y="94"/>
                  </a:cubicBezTo>
                  <a:cubicBezTo>
                    <a:pt x="155" y="93"/>
                    <a:pt x="153" y="95"/>
                    <a:pt x="152" y="96"/>
                  </a:cubicBezTo>
                  <a:cubicBezTo>
                    <a:pt x="151" y="96"/>
                    <a:pt x="153" y="96"/>
                    <a:pt x="154" y="96"/>
                  </a:cubicBezTo>
                  <a:cubicBezTo>
                    <a:pt x="155" y="95"/>
                    <a:pt x="154" y="97"/>
                    <a:pt x="153" y="97"/>
                  </a:cubicBezTo>
                  <a:cubicBezTo>
                    <a:pt x="152" y="97"/>
                    <a:pt x="151" y="97"/>
                    <a:pt x="150" y="98"/>
                  </a:cubicBezTo>
                  <a:cubicBezTo>
                    <a:pt x="150" y="99"/>
                    <a:pt x="152" y="99"/>
                    <a:pt x="153" y="100"/>
                  </a:cubicBezTo>
                  <a:cubicBezTo>
                    <a:pt x="155" y="100"/>
                    <a:pt x="149" y="99"/>
                    <a:pt x="149" y="100"/>
                  </a:cubicBezTo>
                  <a:cubicBezTo>
                    <a:pt x="149" y="101"/>
                    <a:pt x="148" y="102"/>
                    <a:pt x="148" y="102"/>
                  </a:cubicBezTo>
                  <a:cubicBezTo>
                    <a:pt x="148" y="103"/>
                    <a:pt x="149" y="103"/>
                    <a:pt x="150" y="103"/>
                  </a:cubicBezTo>
                  <a:cubicBezTo>
                    <a:pt x="151" y="103"/>
                    <a:pt x="148" y="104"/>
                    <a:pt x="147" y="104"/>
                  </a:cubicBezTo>
                  <a:cubicBezTo>
                    <a:pt x="147" y="104"/>
                    <a:pt x="145" y="105"/>
                    <a:pt x="145" y="106"/>
                  </a:cubicBezTo>
                  <a:cubicBezTo>
                    <a:pt x="145" y="107"/>
                    <a:pt x="144" y="107"/>
                    <a:pt x="143" y="108"/>
                  </a:cubicBezTo>
                  <a:cubicBezTo>
                    <a:pt x="142" y="109"/>
                    <a:pt x="142" y="110"/>
                    <a:pt x="142" y="111"/>
                  </a:cubicBezTo>
                  <a:cubicBezTo>
                    <a:pt x="142" y="111"/>
                    <a:pt x="142" y="111"/>
                    <a:pt x="144" y="112"/>
                  </a:cubicBezTo>
                  <a:cubicBezTo>
                    <a:pt x="146" y="113"/>
                    <a:pt x="143" y="112"/>
                    <a:pt x="142" y="112"/>
                  </a:cubicBezTo>
                  <a:cubicBezTo>
                    <a:pt x="141" y="112"/>
                    <a:pt x="140" y="114"/>
                    <a:pt x="141" y="114"/>
                  </a:cubicBezTo>
                  <a:cubicBezTo>
                    <a:pt x="142" y="114"/>
                    <a:pt x="141" y="115"/>
                    <a:pt x="141" y="116"/>
                  </a:cubicBezTo>
                  <a:cubicBezTo>
                    <a:pt x="141" y="117"/>
                    <a:pt x="140" y="118"/>
                    <a:pt x="139" y="119"/>
                  </a:cubicBezTo>
                  <a:cubicBezTo>
                    <a:pt x="138" y="120"/>
                    <a:pt x="140" y="119"/>
                    <a:pt x="140" y="119"/>
                  </a:cubicBezTo>
                  <a:cubicBezTo>
                    <a:pt x="141" y="119"/>
                    <a:pt x="139" y="121"/>
                    <a:pt x="138" y="121"/>
                  </a:cubicBezTo>
                  <a:cubicBezTo>
                    <a:pt x="137" y="122"/>
                    <a:pt x="136" y="122"/>
                    <a:pt x="136" y="123"/>
                  </a:cubicBezTo>
                  <a:cubicBezTo>
                    <a:pt x="136" y="124"/>
                    <a:pt x="135" y="123"/>
                    <a:pt x="134" y="123"/>
                  </a:cubicBezTo>
                  <a:cubicBezTo>
                    <a:pt x="133" y="123"/>
                    <a:pt x="131" y="126"/>
                    <a:pt x="131" y="127"/>
                  </a:cubicBezTo>
                  <a:cubicBezTo>
                    <a:pt x="130" y="128"/>
                    <a:pt x="129" y="129"/>
                    <a:pt x="128" y="130"/>
                  </a:cubicBezTo>
                  <a:cubicBezTo>
                    <a:pt x="128" y="130"/>
                    <a:pt x="130" y="131"/>
                    <a:pt x="131" y="131"/>
                  </a:cubicBezTo>
                  <a:cubicBezTo>
                    <a:pt x="132" y="131"/>
                    <a:pt x="134" y="130"/>
                    <a:pt x="134" y="130"/>
                  </a:cubicBezTo>
                  <a:cubicBezTo>
                    <a:pt x="135" y="129"/>
                    <a:pt x="132" y="132"/>
                    <a:pt x="131" y="132"/>
                  </a:cubicBezTo>
                  <a:cubicBezTo>
                    <a:pt x="130" y="132"/>
                    <a:pt x="130" y="131"/>
                    <a:pt x="129" y="131"/>
                  </a:cubicBezTo>
                  <a:cubicBezTo>
                    <a:pt x="129" y="131"/>
                    <a:pt x="128" y="132"/>
                    <a:pt x="128" y="132"/>
                  </a:cubicBezTo>
                  <a:cubicBezTo>
                    <a:pt x="128" y="133"/>
                    <a:pt x="126" y="133"/>
                    <a:pt x="125" y="133"/>
                  </a:cubicBezTo>
                  <a:cubicBezTo>
                    <a:pt x="124" y="133"/>
                    <a:pt x="124" y="134"/>
                    <a:pt x="124" y="135"/>
                  </a:cubicBezTo>
                  <a:cubicBezTo>
                    <a:pt x="124" y="136"/>
                    <a:pt x="124" y="136"/>
                    <a:pt x="124" y="137"/>
                  </a:cubicBezTo>
                  <a:cubicBezTo>
                    <a:pt x="125" y="138"/>
                    <a:pt x="124" y="137"/>
                    <a:pt x="122" y="136"/>
                  </a:cubicBezTo>
                  <a:cubicBezTo>
                    <a:pt x="121" y="136"/>
                    <a:pt x="121" y="137"/>
                    <a:pt x="120" y="138"/>
                  </a:cubicBezTo>
                  <a:cubicBezTo>
                    <a:pt x="119" y="138"/>
                    <a:pt x="117" y="138"/>
                    <a:pt x="116" y="138"/>
                  </a:cubicBezTo>
                  <a:cubicBezTo>
                    <a:pt x="115" y="139"/>
                    <a:pt x="116" y="139"/>
                    <a:pt x="117" y="139"/>
                  </a:cubicBezTo>
                  <a:cubicBezTo>
                    <a:pt x="118" y="140"/>
                    <a:pt x="117" y="140"/>
                    <a:pt x="115" y="140"/>
                  </a:cubicBezTo>
                  <a:cubicBezTo>
                    <a:pt x="114" y="140"/>
                    <a:pt x="114" y="140"/>
                    <a:pt x="114" y="141"/>
                  </a:cubicBezTo>
                  <a:cubicBezTo>
                    <a:pt x="114" y="142"/>
                    <a:pt x="112" y="141"/>
                    <a:pt x="111" y="142"/>
                  </a:cubicBezTo>
                  <a:cubicBezTo>
                    <a:pt x="111" y="143"/>
                    <a:pt x="113" y="143"/>
                    <a:pt x="112" y="143"/>
                  </a:cubicBezTo>
                  <a:cubicBezTo>
                    <a:pt x="111" y="143"/>
                    <a:pt x="109" y="143"/>
                    <a:pt x="110" y="144"/>
                  </a:cubicBezTo>
                  <a:cubicBezTo>
                    <a:pt x="111" y="145"/>
                    <a:pt x="111" y="146"/>
                    <a:pt x="112" y="147"/>
                  </a:cubicBezTo>
                  <a:cubicBezTo>
                    <a:pt x="112" y="149"/>
                    <a:pt x="114" y="149"/>
                    <a:pt x="112" y="148"/>
                  </a:cubicBezTo>
                  <a:cubicBezTo>
                    <a:pt x="110" y="148"/>
                    <a:pt x="110" y="149"/>
                    <a:pt x="111" y="150"/>
                  </a:cubicBezTo>
                  <a:cubicBezTo>
                    <a:pt x="112" y="151"/>
                    <a:pt x="112" y="151"/>
                    <a:pt x="110" y="151"/>
                  </a:cubicBezTo>
                  <a:cubicBezTo>
                    <a:pt x="108" y="152"/>
                    <a:pt x="110" y="152"/>
                    <a:pt x="111" y="153"/>
                  </a:cubicBezTo>
                  <a:cubicBezTo>
                    <a:pt x="111" y="153"/>
                    <a:pt x="110" y="154"/>
                    <a:pt x="111" y="154"/>
                  </a:cubicBezTo>
                  <a:cubicBezTo>
                    <a:pt x="112" y="154"/>
                    <a:pt x="109" y="155"/>
                    <a:pt x="111" y="156"/>
                  </a:cubicBezTo>
                  <a:cubicBezTo>
                    <a:pt x="112" y="157"/>
                    <a:pt x="112" y="156"/>
                    <a:pt x="113" y="155"/>
                  </a:cubicBezTo>
                  <a:cubicBezTo>
                    <a:pt x="114" y="154"/>
                    <a:pt x="113" y="156"/>
                    <a:pt x="112" y="157"/>
                  </a:cubicBezTo>
                  <a:cubicBezTo>
                    <a:pt x="111" y="159"/>
                    <a:pt x="111" y="157"/>
                    <a:pt x="110" y="158"/>
                  </a:cubicBezTo>
                  <a:cubicBezTo>
                    <a:pt x="108" y="158"/>
                    <a:pt x="110" y="159"/>
                    <a:pt x="111" y="160"/>
                  </a:cubicBezTo>
                  <a:cubicBezTo>
                    <a:pt x="111" y="162"/>
                    <a:pt x="111" y="161"/>
                    <a:pt x="112" y="161"/>
                  </a:cubicBezTo>
                  <a:cubicBezTo>
                    <a:pt x="113" y="161"/>
                    <a:pt x="113" y="161"/>
                    <a:pt x="114" y="160"/>
                  </a:cubicBezTo>
                  <a:cubicBezTo>
                    <a:pt x="115" y="160"/>
                    <a:pt x="113" y="162"/>
                    <a:pt x="114" y="163"/>
                  </a:cubicBezTo>
                  <a:cubicBezTo>
                    <a:pt x="114" y="164"/>
                    <a:pt x="113" y="163"/>
                    <a:pt x="112" y="163"/>
                  </a:cubicBezTo>
                  <a:cubicBezTo>
                    <a:pt x="111" y="164"/>
                    <a:pt x="111" y="165"/>
                    <a:pt x="112" y="166"/>
                  </a:cubicBezTo>
                  <a:cubicBezTo>
                    <a:pt x="113" y="166"/>
                    <a:pt x="114" y="168"/>
                    <a:pt x="115" y="168"/>
                  </a:cubicBezTo>
                  <a:cubicBezTo>
                    <a:pt x="116" y="169"/>
                    <a:pt x="118" y="169"/>
                    <a:pt x="120" y="169"/>
                  </a:cubicBezTo>
                  <a:cubicBezTo>
                    <a:pt x="121" y="168"/>
                    <a:pt x="121" y="169"/>
                    <a:pt x="122" y="168"/>
                  </a:cubicBezTo>
                  <a:cubicBezTo>
                    <a:pt x="123" y="168"/>
                    <a:pt x="125" y="166"/>
                    <a:pt x="126" y="164"/>
                  </a:cubicBezTo>
                  <a:cubicBezTo>
                    <a:pt x="128" y="162"/>
                    <a:pt x="129" y="162"/>
                    <a:pt x="130" y="162"/>
                  </a:cubicBezTo>
                  <a:cubicBezTo>
                    <a:pt x="131" y="161"/>
                    <a:pt x="131" y="161"/>
                    <a:pt x="131" y="159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1" y="159"/>
                    <a:pt x="131" y="159"/>
                    <a:pt x="131" y="159"/>
                  </a:cubicBezTo>
                  <a:cubicBezTo>
                    <a:pt x="131" y="159"/>
                    <a:pt x="131" y="160"/>
                    <a:pt x="131" y="160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31" y="160"/>
                    <a:pt x="132" y="160"/>
                    <a:pt x="132" y="160"/>
                  </a:cubicBezTo>
                  <a:cubicBezTo>
                    <a:pt x="132" y="160"/>
                    <a:pt x="132" y="161"/>
                    <a:pt x="132" y="161"/>
                  </a:cubicBezTo>
                  <a:cubicBezTo>
                    <a:pt x="132" y="161"/>
                    <a:pt x="132" y="161"/>
                    <a:pt x="132" y="161"/>
                  </a:cubicBezTo>
                  <a:cubicBezTo>
                    <a:pt x="132" y="161"/>
                    <a:pt x="132" y="161"/>
                    <a:pt x="132" y="162"/>
                  </a:cubicBezTo>
                  <a:cubicBezTo>
                    <a:pt x="132" y="162"/>
                    <a:pt x="132" y="162"/>
                    <a:pt x="132" y="162"/>
                  </a:cubicBezTo>
                  <a:cubicBezTo>
                    <a:pt x="132" y="162"/>
                    <a:pt x="132" y="162"/>
                    <a:pt x="132" y="162"/>
                  </a:cubicBezTo>
                  <a:cubicBezTo>
                    <a:pt x="132" y="163"/>
                    <a:pt x="133" y="163"/>
                    <a:pt x="133" y="163"/>
                  </a:cubicBezTo>
                  <a:cubicBezTo>
                    <a:pt x="133" y="164"/>
                    <a:pt x="133" y="167"/>
                    <a:pt x="134" y="168"/>
                  </a:cubicBezTo>
                  <a:cubicBezTo>
                    <a:pt x="134" y="169"/>
                    <a:pt x="135" y="169"/>
                    <a:pt x="136" y="168"/>
                  </a:cubicBezTo>
                  <a:cubicBezTo>
                    <a:pt x="137" y="167"/>
                    <a:pt x="135" y="171"/>
                    <a:pt x="135" y="172"/>
                  </a:cubicBezTo>
                  <a:cubicBezTo>
                    <a:pt x="135" y="173"/>
                    <a:pt x="137" y="176"/>
                    <a:pt x="138" y="177"/>
                  </a:cubicBezTo>
                  <a:cubicBezTo>
                    <a:pt x="138" y="178"/>
                    <a:pt x="139" y="180"/>
                    <a:pt x="139" y="181"/>
                  </a:cubicBezTo>
                  <a:cubicBezTo>
                    <a:pt x="139" y="182"/>
                    <a:pt x="138" y="185"/>
                    <a:pt x="139" y="185"/>
                  </a:cubicBezTo>
                  <a:cubicBezTo>
                    <a:pt x="139" y="185"/>
                    <a:pt x="141" y="185"/>
                    <a:pt x="142" y="185"/>
                  </a:cubicBezTo>
                  <a:cubicBezTo>
                    <a:pt x="144" y="185"/>
                    <a:pt x="144" y="185"/>
                    <a:pt x="145" y="184"/>
                  </a:cubicBezTo>
                  <a:cubicBezTo>
                    <a:pt x="145" y="183"/>
                    <a:pt x="145" y="182"/>
                    <a:pt x="147" y="181"/>
                  </a:cubicBezTo>
                  <a:cubicBezTo>
                    <a:pt x="149" y="180"/>
                    <a:pt x="150" y="181"/>
                    <a:pt x="151" y="180"/>
                  </a:cubicBezTo>
                  <a:cubicBezTo>
                    <a:pt x="152" y="180"/>
                    <a:pt x="154" y="174"/>
                    <a:pt x="155" y="173"/>
                  </a:cubicBezTo>
                  <a:cubicBezTo>
                    <a:pt x="155" y="171"/>
                    <a:pt x="155" y="169"/>
                    <a:pt x="155" y="168"/>
                  </a:cubicBezTo>
                  <a:cubicBezTo>
                    <a:pt x="155" y="167"/>
                    <a:pt x="158" y="164"/>
                    <a:pt x="158" y="163"/>
                  </a:cubicBezTo>
                  <a:cubicBezTo>
                    <a:pt x="159" y="163"/>
                    <a:pt x="159" y="163"/>
                    <a:pt x="160" y="163"/>
                  </a:cubicBezTo>
                  <a:cubicBezTo>
                    <a:pt x="160" y="163"/>
                    <a:pt x="161" y="160"/>
                    <a:pt x="162" y="160"/>
                  </a:cubicBezTo>
                  <a:cubicBezTo>
                    <a:pt x="163" y="159"/>
                    <a:pt x="163" y="158"/>
                    <a:pt x="164" y="158"/>
                  </a:cubicBezTo>
                  <a:cubicBezTo>
                    <a:pt x="164" y="157"/>
                    <a:pt x="163" y="155"/>
                    <a:pt x="162" y="154"/>
                  </a:cubicBezTo>
                  <a:cubicBezTo>
                    <a:pt x="162" y="153"/>
                    <a:pt x="161" y="152"/>
                    <a:pt x="159" y="152"/>
                  </a:cubicBezTo>
                  <a:cubicBezTo>
                    <a:pt x="157" y="152"/>
                    <a:pt x="157" y="151"/>
                    <a:pt x="157" y="150"/>
                  </a:cubicBezTo>
                  <a:cubicBezTo>
                    <a:pt x="156" y="149"/>
                    <a:pt x="157" y="146"/>
                    <a:pt x="157" y="146"/>
                  </a:cubicBezTo>
                  <a:cubicBezTo>
                    <a:pt x="158" y="145"/>
                    <a:pt x="158" y="142"/>
                    <a:pt x="158" y="141"/>
                  </a:cubicBezTo>
                  <a:cubicBezTo>
                    <a:pt x="159" y="140"/>
                    <a:pt x="157" y="139"/>
                    <a:pt x="157" y="139"/>
                  </a:cubicBezTo>
                  <a:cubicBezTo>
                    <a:pt x="157" y="138"/>
                    <a:pt x="158" y="139"/>
                    <a:pt x="159" y="139"/>
                  </a:cubicBezTo>
                  <a:cubicBezTo>
                    <a:pt x="160" y="139"/>
                    <a:pt x="162" y="136"/>
                    <a:pt x="163" y="135"/>
                  </a:cubicBezTo>
                  <a:cubicBezTo>
                    <a:pt x="164" y="134"/>
                    <a:pt x="164" y="132"/>
                    <a:pt x="165" y="132"/>
                  </a:cubicBezTo>
                  <a:cubicBezTo>
                    <a:pt x="165" y="131"/>
                    <a:pt x="168" y="130"/>
                    <a:pt x="168" y="130"/>
                  </a:cubicBezTo>
                  <a:cubicBezTo>
                    <a:pt x="169" y="130"/>
                    <a:pt x="171" y="129"/>
                    <a:pt x="171" y="128"/>
                  </a:cubicBezTo>
                  <a:cubicBezTo>
                    <a:pt x="171" y="126"/>
                    <a:pt x="174" y="125"/>
                    <a:pt x="174" y="124"/>
                  </a:cubicBezTo>
                  <a:cubicBezTo>
                    <a:pt x="175" y="123"/>
                    <a:pt x="173" y="123"/>
                    <a:pt x="173" y="122"/>
                  </a:cubicBezTo>
                  <a:cubicBezTo>
                    <a:pt x="172" y="121"/>
                    <a:pt x="173" y="121"/>
                    <a:pt x="174" y="120"/>
                  </a:cubicBezTo>
                  <a:cubicBezTo>
                    <a:pt x="174" y="120"/>
                    <a:pt x="174" y="119"/>
                    <a:pt x="174" y="119"/>
                  </a:cubicBezTo>
                  <a:cubicBezTo>
                    <a:pt x="175" y="118"/>
                    <a:pt x="175" y="118"/>
                    <a:pt x="176" y="117"/>
                  </a:cubicBezTo>
                  <a:cubicBezTo>
                    <a:pt x="178" y="116"/>
                    <a:pt x="177" y="116"/>
                    <a:pt x="177" y="116"/>
                  </a:cubicBezTo>
                  <a:cubicBezTo>
                    <a:pt x="177" y="115"/>
                    <a:pt x="179" y="115"/>
                    <a:pt x="180" y="115"/>
                  </a:cubicBezTo>
                  <a:cubicBezTo>
                    <a:pt x="181" y="116"/>
                    <a:pt x="181" y="116"/>
                    <a:pt x="181" y="116"/>
                  </a:cubicBezTo>
                  <a:cubicBezTo>
                    <a:pt x="181" y="116"/>
                    <a:pt x="181" y="116"/>
                    <a:pt x="182" y="116"/>
                  </a:cubicBezTo>
                  <a:cubicBezTo>
                    <a:pt x="182" y="116"/>
                    <a:pt x="182" y="115"/>
                    <a:pt x="182" y="115"/>
                  </a:cubicBezTo>
                  <a:cubicBezTo>
                    <a:pt x="182" y="115"/>
                    <a:pt x="182" y="115"/>
                    <a:pt x="183" y="115"/>
                  </a:cubicBezTo>
                  <a:cubicBezTo>
                    <a:pt x="183" y="115"/>
                    <a:pt x="183" y="115"/>
                    <a:pt x="183" y="115"/>
                  </a:cubicBezTo>
                  <a:cubicBezTo>
                    <a:pt x="184" y="115"/>
                    <a:pt x="184" y="115"/>
                    <a:pt x="184" y="115"/>
                  </a:cubicBezTo>
                  <a:cubicBezTo>
                    <a:pt x="186" y="115"/>
                    <a:pt x="186" y="116"/>
                    <a:pt x="187" y="117"/>
                  </a:cubicBezTo>
                  <a:cubicBezTo>
                    <a:pt x="188" y="118"/>
                    <a:pt x="187" y="121"/>
                    <a:pt x="186" y="121"/>
                  </a:cubicBezTo>
                  <a:cubicBezTo>
                    <a:pt x="185" y="121"/>
                    <a:pt x="183" y="125"/>
                    <a:pt x="182" y="126"/>
                  </a:cubicBezTo>
                  <a:cubicBezTo>
                    <a:pt x="182" y="127"/>
                    <a:pt x="178" y="130"/>
                    <a:pt x="177" y="131"/>
                  </a:cubicBezTo>
                  <a:cubicBezTo>
                    <a:pt x="177" y="133"/>
                    <a:pt x="173" y="136"/>
                    <a:pt x="172" y="137"/>
                  </a:cubicBezTo>
                  <a:cubicBezTo>
                    <a:pt x="171" y="138"/>
                    <a:pt x="172" y="138"/>
                    <a:pt x="173" y="139"/>
                  </a:cubicBezTo>
                  <a:cubicBezTo>
                    <a:pt x="173" y="141"/>
                    <a:pt x="174" y="146"/>
                    <a:pt x="174" y="147"/>
                  </a:cubicBezTo>
                  <a:cubicBezTo>
                    <a:pt x="173" y="148"/>
                    <a:pt x="173" y="149"/>
                    <a:pt x="173" y="150"/>
                  </a:cubicBezTo>
                  <a:cubicBezTo>
                    <a:pt x="173" y="151"/>
                    <a:pt x="173" y="152"/>
                    <a:pt x="174" y="152"/>
                  </a:cubicBezTo>
                  <a:cubicBezTo>
                    <a:pt x="176" y="152"/>
                    <a:pt x="177" y="153"/>
                    <a:pt x="177" y="154"/>
                  </a:cubicBezTo>
                  <a:cubicBezTo>
                    <a:pt x="177" y="155"/>
                    <a:pt x="177" y="155"/>
                    <a:pt x="179" y="156"/>
                  </a:cubicBezTo>
                  <a:cubicBezTo>
                    <a:pt x="180" y="156"/>
                    <a:pt x="182" y="156"/>
                    <a:pt x="183" y="156"/>
                  </a:cubicBezTo>
                  <a:cubicBezTo>
                    <a:pt x="184" y="156"/>
                    <a:pt x="185" y="155"/>
                    <a:pt x="187" y="155"/>
                  </a:cubicBezTo>
                  <a:cubicBezTo>
                    <a:pt x="189" y="154"/>
                    <a:pt x="191" y="154"/>
                    <a:pt x="193" y="153"/>
                  </a:cubicBezTo>
                  <a:cubicBezTo>
                    <a:pt x="194" y="153"/>
                    <a:pt x="195" y="153"/>
                    <a:pt x="195" y="153"/>
                  </a:cubicBezTo>
                  <a:cubicBezTo>
                    <a:pt x="196" y="153"/>
                    <a:pt x="196" y="153"/>
                    <a:pt x="196" y="153"/>
                  </a:cubicBezTo>
                  <a:cubicBezTo>
                    <a:pt x="196" y="153"/>
                    <a:pt x="196" y="153"/>
                    <a:pt x="196" y="153"/>
                  </a:cubicBezTo>
                  <a:cubicBezTo>
                    <a:pt x="197" y="153"/>
                    <a:pt x="198" y="153"/>
                    <a:pt x="199" y="153"/>
                  </a:cubicBezTo>
                  <a:cubicBezTo>
                    <a:pt x="200" y="152"/>
                    <a:pt x="200" y="152"/>
                    <a:pt x="200" y="153"/>
                  </a:cubicBezTo>
                  <a:cubicBezTo>
                    <a:pt x="200" y="155"/>
                    <a:pt x="202" y="154"/>
                    <a:pt x="203" y="155"/>
                  </a:cubicBezTo>
                  <a:cubicBezTo>
                    <a:pt x="204" y="155"/>
                    <a:pt x="204" y="157"/>
                    <a:pt x="203" y="157"/>
                  </a:cubicBezTo>
                  <a:cubicBezTo>
                    <a:pt x="201" y="157"/>
                    <a:pt x="198" y="157"/>
                    <a:pt x="199" y="158"/>
                  </a:cubicBezTo>
                  <a:cubicBezTo>
                    <a:pt x="199" y="158"/>
                    <a:pt x="199" y="158"/>
                    <a:pt x="199" y="158"/>
                  </a:cubicBezTo>
                  <a:cubicBezTo>
                    <a:pt x="199" y="158"/>
                    <a:pt x="199" y="158"/>
                    <a:pt x="199" y="158"/>
                  </a:cubicBezTo>
                  <a:cubicBezTo>
                    <a:pt x="199" y="159"/>
                    <a:pt x="199" y="159"/>
                    <a:pt x="198" y="159"/>
                  </a:cubicBezTo>
                  <a:cubicBezTo>
                    <a:pt x="198" y="159"/>
                    <a:pt x="198" y="159"/>
                    <a:pt x="197" y="159"/>
                  </a:cubicBezTo>
                  <a:cubicBezTo>
                    <a:pt x="197" y="159"/>
                    <a:pt x="197" y="159"/>
                    <a:pt x="197" y="159"/>
                  </a:cubicBezTo>
                  <a:cubicBezTo>
                    <a:pt x="194" y="159"/>
                    <a:pt x="189" y="159"/>
                    <a:pt x="187" y="159"/>
                  </a:cubicBezTo>
                  <a:cubicBezTo>
                    <a:pt x="186" y="159"/>
                    <a:pt x="181" y="161"/>
                    <a:pt x="181" y="162"/>
                  </a:cubicBezTo>
                  <a:cubicBezTo>
                    <a:pt x="181" y="164"/>
                    <a:pt x="182" y="166"/>
                    <a:pt x="183" y="167"/>
                  </a:cubicBezTo>
                  <a:cubicBezTo>
                    <a:pt x="183" y="167"/>
                    <a:pt x="184" y="167"/>
                    <a:pt x="184" y="167"/>
                  </a:cubicBezTo>
                  <a:cubicBezTo>
                    <a:pt x="184" y="167"/>
                    <a:pt x="184" y="167"/>
                    <a:pt x="184" y="167"/>
                  </a:cubicBezTo>
                  <a:cubicBezTo>
                    <a:pt x="184" y="167"/>
                    <a:pt x="184" y="168"/>
                    <a:pt x="184" y="168"/>
                  </a:cubicBezTo>
                  <a:cubicBezTo>
                    <a:pt x="184" y="168"/>
                    <a:pt x="184" y="168"/>
                    <a:pt x="184" y="168"/>
                  </a:cubicBezTo>
                  <a:cubicBezTo>
                    <a:pt x="184" y="169"/>
                    <a:pt x="185" y="169"/>
                    <a:pt x="185" y="170"/>
                  </a:cubicBezTo>
                  <a:cubicBezTo>
                    <a:pt x="185" y="171"/>
                    <a:pt x="185" y="171"/>
                    <a:pt x="185" y="172"/>
                  </a:cubicBezTo>
                  <a:cubicBezTo>
                    <a:pt x="185" y="174"/>
                    <a:pt x="183" y="176"/>
                    <a:pt x="182" y="176"/>
                  </a:cubicBezTo>
                  <a:cubicBezTo>
                    <a:pt x="180" y="175"/>
                    <a:pt x="178" y="171"/>
                    <a:pt x="177" y="171"/>
                  </a:cubicBezTo>
                  <a:cubicBezTo>
                    <a:pt x="176" y="171"/>
                    <a:pt x="173" y="172"/>
                    <a:pt x="173" y="173"/>
                  </a:cubicBezTo>
                  <a:cubicBezTo>
                    <a:pt x="173" y="174"/>
                    <a:pt x="172" y="175"/>
                    <a:pt x="172" y="176"/>
                  </a:cubicBezTo>
                  <a:cubicBezTo>
                    <a:pt x="171" y="177"/>
                    <a:pt x="171" y="178"/>
                    <a:pt x="171" y="179"/>
                  </a:cubicBezTo>
                  <a:cubicBezTo>
                    <a:pt x="171" y="180"/>
                    <a:pt x="171" y="181"/>
                    <a:pt x="171" y="181"/>
                  </a:cubicBezTo>
                  <a:cubicBezTo>
                    <a:pt x="171" y="181"/>
                    <a:pt x="171" y="181"/>
                    <a:pt x="171" y="181"/>
                  </a:cubicBezTo>
                  <a:cubicBezTo>
                    <a:pt x="171" y="182"/>
                    <a:pt x="171" y="183"/>
                    <a:pt x="171" y="183"/>
                  </a:cubicBezTo>
                  <a:cubicBezTo>
                    <a:pt x="171" y="184"/>
                    <a:pt x="170" y="184"/>
                    <a:pt x="170" y="185"/>
                  </a:cubicBezTo>
                  <a:cubicBezTo>
                    <a:pt x="170" y="185"/>
                    <a:pt x="170" y="185"/>
                    <a:pt x="170" y="185"/>
                  </a:cubicBezTo>
                  <a:cubicBezTo>
                    <a:pt x="170" y="185"/>
                    <a:pt x="170" y="186"/>
                    <a:pt x="169" y="186"/>
                  </a:cubicBezTo>
                  <a:cubicBezTo>
                    <a:pt x="169" y="186"/>
                    <a:pt x="169" y="186"/>
                    <a:pt x="169" y="186"/>
                  </a:cubicBezTo>
                  <a:cubicBezTo>
                    <a:pt x="169" y="187"/>
                    <a:pt x="168" y="187"/>
                    <a:pt x="168" y="187"/>
                  </a:cubicBezTo>
                  <a:cubicBezTo>
                    <a:pt x="168" y="188"/>
                    <a:pt x="167" y="188"/>
                    <a:pt x="167" y="18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67" y="189"/>
                    <a:pt x="167" y="189"/>
                    <a:pt x="167" y="189"/>
                  </a:cubicBezTo>
                  <a:cubicBezTo>
                    <a:pt x="167" y="189"/>
                    <a:pt x="166" y="189"/>
                    <a:pt x="166" y="189"/>
                  </a:cubicBezTo>
                  <a:cubicBezTo>
                    <a:pt x="166" y="190"/>
                    <a:pt x="166" y="190"/>
                    <a:pt x="166" y="190"/>
                  </a:cubicBezTo>
                  <a:cubicBezTo>
                    <a:pt x="166" y="190"/>
                    <a:pt x="166" y="190"/>
                    <a:pt x="166" y="190"/>
                  </a:cubicBezTo>
                  <a:cubicBezTo>
                    <a:pt x="165" y="190"/>
                    <a:pt x="165" y="191"/>
                    <a:pt x="165" y="191"/>
                  </a:cubicBezTo>
                  <a:cubicBezTo>
                    <a:pt x="165" y="191"/>
                    <a:pt x="165" y="191"/>
                    <a:pt x="165" y="191"/>
                  </a:cubicBezTo>
                  <a:cubicBezTo>
                    <a:pt x="164" y="191"/>
                    <a:pt x="164" y="191"/>
                    <a:pt x="164" y="191"/>
                  </a:cubicBezTo>
                  <a:cubicBezTo>
                    <a:pt x="162" y="191"/>
                    <a:pt x="163" y="189"/>
                    <a:pt x="160" y="189"/>
                  </a:cubicBezTo>
                  <a:cubicBezTo>
                    <a:pt x="158" y="189"/>
                    <a:pt x="152" y="190"/>
                    <a:pt x="150" y="191"/>
                  </a:cubicBezTo>
                  <a:cubicBezTo>
                    <a:pt x="150" y="192"/>
                    <a:pt x="149" y="192"/>
                    <a:pt x="149" y="192"/>
                  </a:cubicBezTo>
                  <a:cubicBezTo>
                    <a:pt x="149" y="192"/>
                    <a:pt x="148" y="192"/>
                    <a:pt x="148" y="192"/>
                  </a:cubicBezTo>
                  <a:cubicBezTo>
                    <a:pt x="148" y="192"/>
                    <a:pt x="148" y="192"/>
                    <a:pt x="147" y="192"/>
                  </a:cubicBezTo>
                  <a:cubicBezTo>
                    <a:pt x="147" y="192"/>
                    <a:pt x="147" y="193"/>
                    <a:pt x="147" y="193"/>
                  </a:cubicBezTo>
                  <a:cubicBezTo>
                    <a:pt x="146" y="193"/>
                    <a:pt x="146" y="193"/>
                    <a:pt x="146" y="193"/>
                  </a:cubicBezTo>
                  <a:cubicBezTo>
                    <a:pt x="146" y="193"/>
                    <a:pt x="145" y="193"/>
                    <a:pt x="145" y="193"/>
                  </a:cubicBezTo>
                  <a:cubicBezTo>
                    <a:pt x="145" y="193"/>
                    <a:pt x="145" y="193"/>
                    <a:pt x="144" y="193"/>
                  </a:cubicBezTo>
                  <a:cubicBezTo>
                    <a:pt x="143" y="193"/>
                    <a:pt x="143" y="191"/>
                    <a:pt x="143" y="190"/>
                  </a:cubicBezTo>
                  <a:cubicBezTo>
                    <a:pt x="142" y="190"/>
                    <a:pt x="142" y="191"/>
                    <a:pt x="141" y="192"/>
                  </a:cubicBezTo>
                  <a:cubicBezTo>
                    <a:pt x="140" y="193"/>
                    <a:pt x="140" y="191"/>
                    <a:pt x="138" y="191"/>
                  </a:cubicBezTo>
                  <a:cubicBezTo>
                    <a:pt x="137" y="191"/>
                    <a:pt x="134" y="193"/>
                    <a:pt x="133" y="193"/>
                  </a:cubicBezTo>
                  <a:cubicBezTo>
                    <a:pt x="132" y="193"/>
                    <a:pt x="133" y="191"/>
                    <a:pt x="133" y="191"/>
                  </a:cubicBezTo>
                  <a:cubicBezTo>
                    <a:pt x="132" y="190"/>
                    <a:pt x="129" y="192"/>
                    <a:pt x="129" y="192"/>
                  </a:cubicBezTo>
                  <a:cubicBezTo>
                    <a:pt x="128" y="191"/>
                    <a:pt x="127" y="190"/>
                    <a:pt x="128" y="190"/>
                  </a:cubicBezTo>
                  <a:cubicBezTo>
                    <a:pt x="128" y="190"/>
                    <a:pt x="128" y="190"/>
                    <a:pt x="128" y="190"/>
                  </a:cubicBezTo>
                  <a:cubicBezTo>
                    <a:pt x="128" y="190"/>
                    <a:pt x="128" y="189"/>
                    <a:pt x="128" y="189"/>
                  </a:cubicBezTo>
                  <a:cubicBezTo>
                    <a:pt x="128" y="189"/>
                    <a:pt x="128" y="189"/>
                    <a:pt x="128" y="189"/>
                  </a:cubicBezTo>
                  <a:cubicBezTo>
                    <a:pt x="128" y="189"/>
                    <a:pt x="128" y="189"/>
                    <a:pt x="128" y="189"/>
                  </a:cubicBezTo>
                  <a:cubicBezTo>
                    <a:pt x="128" y="189"/>
                    <a:pt x="128" y="189"/>
                    <a:pt x="128" y="189"/>
                  </a:cubicBezTo>
                  <a:cubicBezTo>
                    <a:pt x="128" y="189"/>
                    <a:pt x="128" y="188"/>
                    <a:pt x="128" y="188"/>
                  </a:cubicBezTo>
                  <a:cubicBezTo>
                    <a:pt x="128" y="188"/>
                    <a:pt x="128" y="188"/>
                    <a:pt x="128" y="188"/>
                  </a:cubicBezTo>
                  <a:cubicBezTo>
                    <a:pt x="128" y="188"/>
                    <a:pt x="128" y="188"/>
                    <a:pt x="128" y="188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7" y="186"/>
                    <a:pt x="129" y="186"/>
                    <a:pt x="130" y="186"/>
                  </a:cubicBezTo>
                  <a:cubicBezTo>
                    <a:pt x="131" y="185"/>
                    <a:pt x="128" y="184"/>
                    <a:pt x="127" y="184"/>
                  </a:cubicBezTo>
                  <a:cubicBezTo>
                    <a:pt x="126" y="184"/>
                    <a:pt x="128" y="182"/>
                    <a:pt x="129" y="181"/>
                  </a:cubicBezTo>
                  <a:cubicBezTo>
                    <a:pt x="131" y="180"/>
                    <a:pt x="131" y="180"/>
                    <a:pt x="132" y="179"/>
                  </a:cubicBezTo>
                  <a:cubicBezTo>
                    <a:pt x="132" y="178"/>
                    <a:pt x="131" y="178"/>
                    <a:pt x="130" y="179"/>
                  </a:cubicBezTo>
                  <a:cubicBezTo>
                    <a:pt x="129" y="179"/>
                    <a:pt x="128" y="176"/>
                    <a:pt x="129" y="175"/>
                  </a:cubicBezTo>
                  <a:cubicBezTo>
                    <a:pt x="130" y="175"/>
                    <a:pt x="130" y="173"/>
                    <a:pt x="130" y="172"/>
                  </a:cubicBezTo>
                  <a:cubicBezTo>
                    <a:pt x="130" y="171"/>
                    <a:pt x="128" y="172"/>
                    <a:pt x="127" y="173"/>
                  </a:cubicBezTo>
                  <a:cubicBezTo>
                    <a:pt x="127" y="173"/>
                    <a:pt x="126" y="175"/>
                    <a:pt x="126" y="175"/>
                  </a:cubicBezTo>
                  <a:cubicBezTo>
                    <a:pt x="127" y="176"/>
                    <a:pt x="126" y="177"/>
                    <a:pt x="125" y="177"/>
                  </a:cubicBezTo>
                  <a:cubicBezTo>
                    <a:pt x="124" y="178"/>
                    <a:pt x="124" y="176"/>
                    <a:pt x="123" y="175"/>
                  </a:cubicBezTo>
                  <a:cubicBezTo>
                    <a:pt x="123" y="175"/>
                    <a:pt x="122" y="176"/>
                    <a:pt x="122" y="177"/>
                  </a:cubicBezTo>
                  <a:cubicBezTo>
                    <a:pt x="121" y="177"/>
                    <a:pt x="121" y="181"/>
                    <a:pt x="121" y="182"/>
                  </a:cubicBezTo>
                  <a:cubicBezTo>
                    <a:pt x="120" y="182"/>
                    <a:pt x="121" y="184"/>
                    <a:pt x="122" y="185"/>
                  </a:cubicBezTo>
                  <a:cubicBezTo>
                    <a:pt x="122" y="185"/>
                    <a:pt x="122" y="186"/>
                    <a:pt x="122" y="186"/>
                  </a:cubicBezTo>
                  <a:cubicBezTo>
                    <a:pt x="122" y="186"/>
                    <a:pt x="122" y="186"/>
                    <a:pt x="122" y="186"/>
                  </a:cubicBezTo>
                  <a:cubicBezTo>
                    <a:pt x="122" y="186"/>
                    <a:pt x="122" y="187"/>
                    <a:pt x="122" y="187"/>
                  </a:cubicBezTo>
                  <a:cubicBezTo>
                    <a:pt x="122" y="187"/>
                    <a:pt x="122" y="188"/>
                    <a:pt x="122" y="188"/>
                  </a:cubicBezTo>
                  <a:cubicBezTo>
                    <a:pt x="122" y="188"/>
                    <a:pt x="122" y="188"/>
                    <a:pt x="122" y="188"/>
                  </a:cubicBezTo>
                  <a:cubicBezTo>
                    <a:pt x="122" y="188"/>
                    <a:pt x="122" y="189"/>
                    <a:pt x="122" y="189"/>
                  </a:cubicBezTo>
                  <a:cubicBezTo>
                    <a:pt x="122" y="190"/>
                    <a:pt x="122" y="190"/>
                    <a:pt x="122" y="190"/>
                  </a:cubicBezTo>
                  <a:cubicBezTo>
                    <a:pt x="123" y="190"/>
                    <a:pt x="123" y="190"/>
                    <a:pt x="123" y="191"/>
                  </a:cubicBezTo>
                  <a:cubicBezTo>
                    <a:pt x="123" y="191"/>
                    <a:pt x="123" y="191"/>
                    <a:pt x="123" y="191"/>
                  </a:cubicBezTo>
                  <a:cubicBezTo>
                    <a:pt x="123" y="191"/>
                    <a:pt x="123" y="192"/>
                    <a:pt x="123" y="192"/>
                  </a:cubicBezTo>
                  <a:cubicBezTo>
                    <a:pt x="123" y="192"/>
                    <a:pt x="123" y="192"/>
                    <a:pt x="123" y="192"/>
                  </a:cubicBezTo>
                  <a:cubicBezTo>
                    <a:pt x="123" y="192"/>
                    <a:pt x="123" y="193"/>
                    <a:pt x="123" y="193"/>
                  </a:cubicBezTo>
                  <a:cubicBezTo>
                    <a:pt x="123" y="194"/>
                    <a:pt x="123" y="195"/>
                    <a:pt x="122" y="196"/>
                  </a:cubicBezTo>
                  <a:cubicBezTo>
                    <a:pt x="121" y="196"/>
                    <a:pt x="118" y="193"/>
                    <a:pt x="117" y="195"/>
                  </a:cubicBezTo>
                  <a:cubicBezTo>
                    <a:pt x="116" y="195"/>
                    <a:pt x="116" y="195"/>
                    <a:pt x="116" y="196"/>
                  </a:cubicBezTo>
                  <a:cubicBezTo>
                    <a:pt x="115" y="196"/>
                    <a:pt x="115" y="196"/>
                    <a:pt x="115" y="196"/>
                  </a:cubicBezTo>
                  <a:cubicBezTo>
                    <a:pt x="115" y="196"/>
                    <a:pt x="115" y="196"/>
                    <a:pt x="114" y="196"/>
                  </a:cubicBezTo>
                  <a:cubicBezTo>
                    <a:pt x="114" y="196"/>
                    <a:pt x="114" y="196"/>
                    <a:pt x="114" y="196"/>
                  </a:cubicBezTo>
                  <a:cubicBezTo>
                    <a:pt x="114" y="196"/>
                    <a:pt x="113" y="197"/>
                    <a:pt x="113" y="197"/>
                  </a:cubicBezTo>
                  <a:cubicBezTo>
                    <a:pt x="112" y="197"/>
                    <a:pt x="111" y="197"/>
                    <a:pt x="110" y="198"/>
                  </a:cubicBezTo>
                  <a:cubicBezTo>
                    <a:pt x="108" y="199"/>
                    <a:pt x="108" y="199"/>
                    <a:pt x="107" y="199"/>
                  </a:cubicBezTo>
                  <a:cubicBezTo>
                    <a:pt x="106" y="199"/>
                    <a:pt x="104" y="204"/>
                    <a:pt x="103" y="206"/>
                  </a:cubicBezTo>
                  <a:cubicBezTo>
                    <a:pt x="103" y="206"/>
                    <a:pt x="103" y="206"/>
                    <a:pt x="103" y="207"/>
                  </a:cubicBezTo>
                  <a:cubicBezTo>
                    <a:pt x="103" y="207"/>
                    <a:pt x="103" y="207"/>
                    <a:pt x="103" y="207"/>
                  </a:cubicBezTo>
                  <a:cubicBezTo>
                    <a:pt x="102" y="207"/>
                    <a:pt x="102" y="207"/>
                    <a:pt x="102" y="207"/>
                  </a:cubicBezTo>
                  <a:cubicBezTo>
                    <a:pt x="102" y="207"/>
                    <a:pt x="102" y="207"/>
                    <a:pt x="102" y="207"/>
                  </a:cubicBezTo>
                  <a:cubicBezTo>
                    <a:pt x="102" y="208"/>
                    <a:pt x="101" y="208"/>
                    <a:pt x="101" y="208"/>
                  </a:cubicBezTo>
                  <a:cubicBezTo>
                    <a:pt x="101" y="208"/>
                    <a:pt x="101" y="208"/>
                    <a:pt x="101" y="208"/>
                  </a:cubicBezTo>
                  <a:cubicBezTo>
                    <a:pt x="101" y="208"/>
                    <a:pt x="101" y="208"/>
                    <a:pt x="101" y="208"/>
                  </a:cubicBezTo>
                  <a:cubicBezTo>
                    <a:pt x="100" y="208"/>
                    <a:pt x="100" y="208"/>
                    <a:pt x="100" y="208"/>
                  </a:cubicBezTo>
                  <a:cubicBezTo>
                    <a:pt x="100" y="208"/>
                    <a:pt x="100" y="208"/>
                    <a:pt x="100" y="208"/>
                  </a:cubicBezTo>
                  <a:cubicBezTo>
                    <a:pt x="100" y="208"/>
                    <a:pt x="100" y="208"/>
                    <a:pt x="100" y="208"/>
                  </a:cubicBezTo>
                  <a:cubicBezTo>
                    <a:pt x="100" y="208"/>
                    <a:pt x="100" y="208"/>
                    <a:pt x="99" y="208"/>
                  </a:cubicBezTo>
                  <a:cubicBezTo>
                    <a:pt x="99" y="208"/>
                    <a:pt x="98" y="208"/>
                    <a:pt x="97" y="208"/>
                  </a:cubicBezTo>
                  <a:cubicBezTo>
                    <a:pt x="96" y="208"/>
                    <a:pt x="96" y="208"/>
                    <a:pt x="95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5" y="209"/>
                    <a:pt x="94" y="209"/>
                    <a:pt x="94" y="210"/>
                  </a:cubicBezTo>
                  <a:cubicBezTo>
                    <a:pt x="93" y="211"/>
                    <a:pt x="94" y="213"/>
                    <a:pt x="94" y="214"/>
                  </a:cubicBezTo>
                  <a:cubicBezTo>
                    <a:pt x="94" y="214"/>
                    <a:pt x="92" y="216"/>
                    <a:pt x="91" y="216"/>
                  </a:cubicBezTo>
                  <a:cubicBezTo>
                    <a:pt x="91" y="217"/>
                    <a:pt x="90" y="216"/>
                    <a:pt x="88" y="217"/>
                  </a:cubicBezTo>
                  <a:cubicBezTo>
                    <a:pt x="87" y="218"/>
                    <a:pt x="87" y="219"/>
                    <a:pt x="86" y="220"/>
                  </a:cubicBezTo>
                  <a:cubicBezTo>
                    <a:pt x="84" y="221"/>
                    <a:pt x="83" y="220"/>
                    <a:pt x="82" y="219"/>
                  </a:cubicBezTo>
                  <a:cubicBezTo>
                    <a:pt x="80" y="218"/>
                    <a:pt x="79" y="218"/>
                    <a:pt x="80" y="219"/>
                  </a:cubicBezTo>
                  <a:cubicBezTo>
                    <a:pt x="80" y="220"/>
                    <a:pt x="81" y="222"/>
                    <a:pt x="81" y="223"/>
                  </a:cubicBezTo>
                  <a:cubicBezTo>
                    <a:pt x="81" y="223"/>
                    <a:pt x="80" y="224"/>
                    <a:pt x="78" y="224"/>
                  </a:cubicBezTo>
                  <a:cubicBezTo>
                    <a:pt x="76" y="224"/>
                    <a:pt x="74" y="222"/>
                    <a:pt x="71" y="223"/>
                  </a:cubicBezTo>
                  <a:cubicBezTo>
                    <a:pt x="68" y="223"/>
                    <a:pt x="67" y="224"/>
                    <a:pt x="68" y="224"/>
                  </a:cubicBezTo>
                  <a:cubicBezTo>
                    <a:pt x="68" y="224"/>
                    <a:pt x="68" y="226"/>
                    <a:pt x="68" y="227"/>
                  </a:cubicBezTo>
                  <a:cubicBezTo>
                    <a:pt x="69" y="228"/>
                    <a:pt x="76" y="230"/>
                    <a:pt x="77" y="231"/>
                  </a:cubicBezTo>
                  <a:cubicBezTo>
                    <a:pt x="78" y="231"/>
                    <a:pt x="77" y="232"/>
                    <a:pt x="77" y="233"/>
                  </a:cubicBezTo>
                  <a:cubicBezTo>
                    <a:pt x="78" y="234"/>
                    <a:pt x="80" y="235"/>
                    <a:pt x="81" y="240"/>
                  </a:cubicBezTo>
                  <a:cubicBezTo>
                    <a:pt x="82" y="244"/>
                    <a:pt x="80" y="245"/>
                    <a:pt x="80" y="247"/>
                  </a:cubicBezTo>
                  <a:cubicBezTo>
                    <a:pt x="80" y="247"/>
                    <a:pt x="80" y="248"/>
                    <a:pt x="80" y="248"/>
                  </a:cubicBezTo>
                  <a:cubicBezTo>
                    <a:pt x="80" y="248"/>
                    <a:pt x="80" y="248"/>
                    <a:pt x="80" y="249"/>
                  </a:cubicBezTo>
                  <a:cubicBezTo>
                    <a:pt x="79" y="249"/>
                    <a:pt x="79" y="249"/>
                    <a:pt x="79" y="249"/>
                  </a:cubicBezTo>
                  <a:cubicBezTo>
                    <a:pt x="79" y="249"/>
                    <a:pt x="79" y="250"/>
                    <a:pt x="79" y="250"/>
                  </a:cubicBezTo>
                  <a:cubicBezTo>
                    <a:pt x="79" y="250"/>
                    <a:pt x="79" y="250"/>
                    <a:pt x="79" y="250"/>
                  </a:cubicBezTo>
                  <a:cubicBezTo>
                    <a:pt x="79" y="250"/>
                    <a:pt x="78" y="250"/>
                    <a:pt x="78" y="251"/>
                  </a:cubicBezTo>
                  <a:cubicBezTo>
                    <a:pt x="78" y="251"/>
                    <a:pt x="78" y="251"/>
                    <a:pt x="77" y="251"/>
                  </a:cubicBezTo>
                  <a:cubicBezTo>
                    <a:pt x="75" y="252"/>
                    <a:pt x="70" y="250"/>
                    <a:pt x="68" y="250"/>
                  </a:cubicBezTo>
                  <a:cubicBezTo>
                    <a:pt x="65" y="250"/>
                    <a:pt x="59" y="250"/>
                    <a:pt x="57" y="250"/>
                  </a:cubicBezTo>
                  <a:cubicBezTo>
                    <a:pt x="55" y="250"/>
                    <a:pt x="53" y="250"/>
                    <a:pt x="52" y="251"/>
                  </a:cubicBezTo>
                  <a:cubicBezTo>
                    <a:pt x="51" y="252"/>
                    <a:pt x="49" y="251"/>
                    <a:pt x="47" y="252"/>
                  </a:cubicBezTo>
                  <a:cubicBezTo>
                    <a:pt x="46" y="254"/>
                    <a:pt x="47" y="254"/>
                    <a:pt x="48" y="256"/>
                  </a:cubicBezTo>
                  <a:cubicBezTo>
                    <a:pt x="48" y="256"/>
                    <a:pt x="48" y="257"/>
                    <a:pt x="48" y="257"/>
                  </a:cubicBezTo>
                  <a:cubicBezTo>
                    <a:pt x="48" y="257"/>
                    <a:pt x="48" y="258"/>
                    <a:pt x="48" y="258"/>
                  </a:cubicBezTo>
                  <a:cubicBezTo>
                    <a:pt x="48" y="258"/>
                    <a:pt x="48" y="258"/>
                    <a:pt x="48" y="259"/>
                  </a:cubicBezTo>
                  <a:cubicBezTo>
                    <a:pt x="48" y="259"/>
                    <a:pt x="48" y="259"/>
                    <a:pt x="48" y="259"/>
                  </a:cubicBezTo>
                  <a:cubicBezTo>
                    <a:pt x="48" y="259"/>
                    <a:pt x="48" y="259"/>
                    <a:pt x="48" y="260"/>
                  </a:cubicBezTo>
                  <a:cubicBezTo>
                    <a:pt x="48" y="260"/>
                    <a:pt x="48" y="260"/>
                    <a:pt x="48" y="260"/>
                  </a:cubicBezTo>
                  <a:cubicBezTo>
                    <a:pt x="48" y="261"/>
                    <a:pt x="48" y="261"/>
                    <a:pt x="48" y="261"/>
                  </a:cubicBezTo>
                  <a:cubicBezTo>
                    <a:pt x="48" y="261"/>
                    <a:pt x="48" y="262"/>
                    <a:pt x="49" y="263"/>
                  </a:cubicBezTo>
                  <a:cubicBezTo>
                    <a:pt x="49" y="263"/>
                    <a:pt x="49" y="263"/>
                    <a:pt x="49" y="263"/>
                  </a:cubicBezTo>
                  <a:cubicBezTo>
                    <a:pt x="49" y="263"/>
                    <a:pt x="49" y="263"/>
                    <a:pt x="49" y="263"/>
                  </a:cubicBezTo>
                  <a:cubicBezTo>
                    <a:pt x="49" y="264"/>
                    <a:pt x="49" y="264"/>
                    <a:pt x="49" y="264"/>
                  </a:cubicBezTo>
                  <a:cubicBezTo>
                    <a:pt x="49" y="264"/>
                    <a:pt x="49" y="264"/>
                    <a:pt x="49" y="264"/>
                  </a:cubicBezTo>
                  <a:cubicBezTo>
                    <a:pt x="49" y="265"/>
                    <a:pt x="49" y="265"/>
                    <a:pt x="49" y="265"/>
                  </a:cubicBezTo>
                  <a:cubicBezTo>
                    <a:pt x="49" y="267"/>
                    <a:pt x="46" y="271"/>
                    <a:pt x="45" y="273"/>
                  </a:cubicBezTo>
                  <a:cubicBezTo>
                    <a:pt x="44" y="275"/>
                    <a:pt x="45" y="274"/>
                    <a:pt x="46" y="275"/>
                  </a:cubicBezTo>
                  <a:cubicBezTo>
                    <a:pt x="47" y="275"/>
                    <a:pt x="47" y="278"/>
                    <a:pt x="47" y="279"/>
                  </a:cubicBezTo>
                  <a:cubicBezTo>
                    <a:pt x="46" y="281"/>
                    <a:pt x="46" y="282"/>
                    <a:pt x="48" y="282"/>
                  </a:cubicBezTo>
                  <a:cubicBezTo>
                    <a:pt x="49" y="282"/>
                    <a:pt x="49" y="282"/>
                    <a:pt x="50" y="282"/>
                  </a:cubicBezTo>
                  <a:cubicBezTo>
                    <a:pt x="50" y="282"/>
                    <a:pt x="50" y="282"/>
                    <a:pt x="50" y="282"/>
                  </a:cubicBezTo>
                  <a:cubicBezTo>
                    <a:pt x="50" y="282"/>
                    <a:pt x="50" y="282"/>
                    <a:pt x="51" y="282"/>
                  </a:cubicBezTo>
                  <a:cubicBezTo>
                    <a:pt x="51" y="282"/>
                    <a:pt x="51" y="282"/>
                    <a:pt x="51" y="282"/>
                  </a:cubicBezTo>
                  <a:cubicBezTo>
                    <a:pt x="51" y="282"/>
                    <a:pt x="51" y="282"/>
                    <a:pt x="52" y="281"/>
                  </a:cubicBezTo>
                  <a:cubicBezTo>
                    <a:pt x="52" y="281"/>
                    <a:pt x="52" y="281"/>
                    <a:pt x="52" y="281"/>
                  </a:cubicBezTo>
                  <a:cubicBezTo>
                    <a:pt x="54" y="281"/>
                    <a:pt x="57" y="286"/>
                    <a:pt x="58" y="286"/>
                  </a:cubicBezTo>
                  <a:cubicBezTo>
                    <a:pt x="58" y="287"/>
                    <a:pt x="59" y="287"/>
                    <a:pt x="60" y="287"/>
                  </a:cubicBezTo>
                  <a:cubicBezTo>
                    <a:pt x="61" y="286"/>
                    <a:pt x="62" y="285"/>
                    <a:pt x="64" y="285"/>
                  </a:cubicBezTo>
                  <a:cubicBezTo>
                    <a:pt x="67" y="284"/>
                    <a:pt x="65" y="284"/>
                    <a:pt x="67" y="284"/>
                  </a:cubicBezTo>
                  <a:cubicBezTo>
                    <a:pt x="69" y="284"/>
                    <a:pt x="77" y="281"/>
                    <a:pt x="79" y="280"/>
                  </a:cubicBezTo>
                  <a:cubicBezTo>
                    <a:pt x="80" y="279"/>
                    <a:pt x="81" y="279"/>
                    <a:pt x="81" y="278"/>
                  </a:cubicBezTo>
                  <a:cubicBezTo>
                    <a:pt x="81" y="277"/>
                    <a:pt x="83" y="275"/>
                    <a:pt x="84" y="274"/>
                  </a:cubicBezTo>
                  <a:cubicBezTo>
                    <a:pt x="84" y="273"/>
                    <a:pt x="83" y="272"/>
                    <a:pt x="83" y="270"/>
                  </a:cubicBezTo>
                  <a:cubicBezTo>
                    <a:pt x="83" y="268"/>
                    <a:pt x="86" y="265"/>
                    <a:pt x="86" y="264"/>
                  </a:cubicBezTo>
                  <a:cubicBezTo>
                    <a:pt x="86" y="264"/>
                    <a:pt x="88" y="263"/>
                    <a:pt x="90" y="262"/>
                  </a:cubicBezTo>
                  <a:cubicBezTo>
                    <a:pt x="92" y="261"/>
                    <a:pt x="91" y="262"/>
                    <a:pt x="92" y="262"/>
                  </a:cubicBezTo>
                  <a:cubicBezTo>
                    <a:pt x="92" y="262"/>
                    <a:pt x="96" y="260"/>
                    <a:pt x="97" y="258"/>
                  </a:cubicBezTo>
                  <a:cubicBezTo>
                    <a:pt x="97" y="258"/>
                    <a:pt x="97" y="258"/>
                    <a:pt x="97" y="258"/>
                  </a:cubicBezTo>
                  <a:cubicBezTo>
                    <a:pt x="97" y="258"/>
                    <a:pt x="97" y="258"/>
                    <a:pt x="97" y="258"/>
                  </a:cubicBezTo>
                  <a:cubicBezTo>
                    <a:pt x="97" y="258"/>
                    <a:pt x="97" y="258"/>
                    <a:pt x="97" y="258"/>
                  </a:cubicBezTo>
                  <a:cubicBezTo>
                    <a:pt x="97" y="257"/>
                    <a:pt x="97" y="257"/>
                    <a:pt x="97" y="257"/>
                  </a:cubicBezTo>
                  <a:cubicBezTo>
                    <a:pt x="97" y="257"/>
                    <a:pt x="97" y="257"/>
                    <a:pt x="97" y="257"/>
                  </a:cubicBezTo>
                  <a:cubicBezTo>
                    <a:pt x="97" y="257"/>
                    <a:pt x="97" y="257"/>
                    <a:pt x="97" y="257"/>
                  </a:cubicBezTo>
                  <a:cubicBezTo>
                    <a:pt x="97" y="256"/>
                    <a:pt x="97" y="256"/>
                    <a:pt x="97" y="255"/>
                  </a:cubicBezTo>
                  <a:cubicBezTo>
                    <a:pt x="97" y="255"/>
                    <a:pt x="97" y="255"/>
                    <a:pt x="97" y="255"/>
                  </a:cubicBezTo>
                  <a:cubicBezTo>
                    <a:pt x="97" y="254"/>
                    <a:pt x="101" y="250"/>
                    <a:pt x="102" y="250"/>
                  </a:cubicBezTo>
                  <a:cubicBezTo>
                    <a:pt x="103" y="250"/>
                    <a:pt x="107" y="252"/>
                    <a:pt x="110" y="252"/>
                  </a:cubicBezTo>
                  <a:cubicBezTo>
                    <a:pt x="110" y="252"/>
                    <a:pt x="111" y="252"/>
                    <a:pt x="111" y="252"/>
                  </a:cubicBezTo>
                  <a:cubicBezTo>
                    <a:pt x="112" y="251"/>
                    <a:pt x="112" y="251"/>
                    <a:pt x="112" y="251"/>
                  </a:cubicBezTo>
                  <a:cubicBezTo>
                    <a:pt x="112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4" y="250"/>
                    <a:pt x="114" y="250"/>
                  </a:cubicBezTo>
                  <a:cubicBezTo>
                    <a:pt x="114" y="250"/>
                    <a:pt x="114" y="250"/>
                    <a:pt x="114" y="250"/>
                  </a:cubicBezTo>
                  <a:cubicBezTo>
                    <a:pt x="115" y="250"/>
                    <a:pt x="115" y="250"/>
                    <a:pt x="115" y="250"/>
                  </a:cubicBezTo>
                  <a:cubicBezTo>
                    <a:pt x="115" y="250"/>
                    <a:pt x="115" y="250"/>
                    <a:pt x="115" y="249"/>
                  </a:cubicBezTo>
                  <a:cubicBezTo>
                    <a:pt x="115" y="249"/>
                    <a:pt x="116" y="249"/>
                    <a:pt x="116" y="249"/>
                  </a:cubicBezTo>
                  <a:cubicBezTo>
                    <a:pt x="117" y="248"/>
                    <a:pt x="117" y="248"/>
                    <a:pt x="117" y="248"/>
                  </a:cubicBezTo>
                  <a:cubicBezTo>
                    <a:pt x="117" y="248"/>
                    <a:pt x="118" y="248"/>
                    <a:pt x="118" y="247"/>
                  </a:cubicBezTo>
                  <a:cubicBezTo>
                    <a:pt x="118" y="247"/>
                    <a:pt x="118" y="247"/>
                    <a:pt x="118" y="247"/>
                  </a:cubicBezTo>
                  <a:cubicBezTo>
                    <a:pt x="119" y="247"/>
                    <a:pt x="119" y="246"/>
                    <a:pt x="120" y="246"/>
                  </a:cubicBezTo>
                  <a:cubicBezTo>
                    <a:pt x="120" y="246"/>
                    <a:pt x="120" y="245"/>
                    <a:pt x="120" y="245"/>
                  </a:cubicBezTo>
                  <a:cubicBezTo>
                    <a:pt x="121" y="245"/>
                    <a:pt x="124" y="246"/>
                    <a:pt x="126" y="247"/>
                  </a:cubicBezTo>
                  <a:cubicBezTo>
                    <a:pt x="127" y="248"/>
                    <a:pt x="127" y="249"/>
                    <a:pt x="129" y="252"/>
                  </a:cubicBezTo>
                  <a:cubicBezTo>
                    <a:pt x="130" y="254"/>
                    <a:pt x="134" y="257"/>
                    <a:pt x="135" y="258"/>
                  </a:cubicBezTo>
                  <a:cubicBezTo>
                    <a:pt x="135" y="259"/>
                    <a:pt x="143" y="263"/>
                    <a:pt x="144" y="264"/>
                  </a:cubicBezTo>
                  <a:cubicBezTo>
                    <a:pt x="145" y="265"/>
                    <a:pt x="146" y="267"/>
                    <a:pt x="147" y="268"/>
                  </a:cubicBezTo>
                  <a:cubicBezTo>
                    <a:pt x="148" y="268"/>
                    <a:pt x="149" y="269"/>
                    <a:pt x="149" y="270"/>
                  </a:cubicBezTo>
                  <a:cubicBezTo>
                    <a:pt x="150" y="271"/>
                    <a:pt x="151" y="272"/>
                    <a:pt x="151" y="274"/>
                  </a:cubicBezTo>
                  <a:cubicBezTo>
                    <a:pt x="150" y="275"/>
                    <a:pt x="148" y="278"/>
                    <a:pt x="149" y="278"/>
                  </a:cubicBezTo>
                  <a:cubicBezTo>
                    <a:pt x="150" y="279"/>
                    <a:pt x="151" y="276"/>
                    <a:pt x="152" y="275"/>
                  </a:cubicBezTo>
                  <a:cubicBezTo>
                    <a:pt x="152" y="275"/>
                    <a:pt x="153" y="272"/>
                    <a:pt x="154" y="271"/>
                  </a:cubicBezTo>
                  <a:cubicBezTo>
                    <a:pt x="154" y="270"/>
                    <a:pt x="152" y="269"/>
                    <a:pt x="152" y="269"/>
                  </a:cubicBezTo>
                  <a:cubicBezTo>
                    <a:pt x="151" y="268"/>
                    <a:pt x="153" y="266"/>
                    <a:pt x="154" y="266"/>
                  </a:cubicBezTo>
                  <a:cubicBezTo>
                    <a:pt x="154" y="266"/>
                    <a:pt x="156" y="266"/>
                    <a:pt x="157" y="267"/>
                  </a:cubicBezTo>
                  <a:cubicBezTo>
                    <a:pt x="158" y="268"/>
                    <a:pt x="159" y="268"/>
                    <a:pt x="160" y="267"/>
                  </a:cubicBezTo>
                  <a:cubicBezTo>
                    <a:pt x="160" y="266"/>
                    <a:pt x="158" y="264"/>
                    <a:pt x="157" y="263"/>
                  </a:cubicBezTo>
                  <a:cubicBezTo>
                    <a:pt x="155" y="262"/>
                    <a:pt x="152" y="261"/>
                    <a:pt x="150" y="261"/>
                  </a:cubicBezTo>
                  <a:cubicBezTo>
                    <a:pt x="149" y="260"/>
                    <a:pt x="150" y="259"/>
                    <a:pt x="150" y="258"/>
                  </a:cubicBezTo>
                  <a:cubicBezTo>
                    <a:pt x="150" y="257"/>
                    <a:pt x="148" y="258"/>
                    <a:pt x="147" y="258"/>
                  </a:cubicBezTo>
                  <a:cubicBezTo>
                    <a:pt x="146" y="258"/>
                    <a:pt x="145" y="257"/>
                    <a:pt x="144" y="256"/>
                  </a:cubicBezTo>
                  <a:cubicBezTo>
                    <a:pt x="143" y="255"/>
                    <a:pt x="141" y="251"/>
                    <a:pt x="141" y="250"/>
                  </a:cubicBezTo>
                  <a:cubicBezTo>
                    <a:pt x="140" y="249"/>
                    <a:pt x="139" y="248"/>
                    <a:pt x="138" y="248"/>
                  </a:cubicBezTo>
                  <a:cubicBezTo>
                    <a:pt x="137" y="248"/>
                    <a:pt x="136" y="246"/>
                    <a:pt x="135" y="245"/>
                  </a:cubicBezTo>
                  <a:cubicBezTo>
                    <a:pt x="134" y="245"/>
                    <a:pt x="136" y="244"/>
                    <a:pt x="136" y="243"/>
                  </a:cubicBezTo>
                  <a:cubicBezTo>
                    <a:pt x="137" y="242"/>
                    <a:pt x="136" y="242"/>
                    <a:pt x="135" y="242"/>
                  </a:cubicBezTo>
                  <a:cubicBezTo>
                    <a:pt x="135" y="241"/>
                    <a:pt x="135" y="241"/>
                    <a:pt x="136" y="240"/>
                  </a:cubicBezTo>
                  <a:cubicBezTo>
                    <a:pt x="137" y="240"/>
                    <a:pt x="139" y="239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1" y="240"/>
                    <a:pt x="141" y="240"/>
                    <a:pt x="141" y="241"/>
                  </a:cubicBezTo>
                  <a:cubicBezTo>
                    <a:pt x="141" y="241"/>
                    <a:pt x="141" y="241"/>
                    <a:pt x="141" y="241"/>
                  </a:cubicBezTo>
                  <a:cubicBezTo>
                    <a:pt x="141" y="241"/>
                    <a:pt x="141" y="241"/>
                    <a:pt x="141" y="242"/>
                  </a:cubicBezTo>
                  <a:cubicBezTo>
                    <a:pt x="141" y="242"/>
                    <a:pt x="141" y="242"/>
                    <a:pt x="141" y="242"/>
                  </a:cubicBezTo>
                  <a:cubicBezTo>
                    <a:pt x="141" y="242"/>
                    <a:pt x="142" y="242"/>
                    <a:pt x="142" y="243"/>
                  </a:cubicBezTo>
                  <a:cubicBezTo>
                    <a:pt x="143" y="244"/>
                    <a:pt x="143" y="242"/>
                    <a:pt x="144" y="242"/>
                  </a:cubicBezTo>
                  <a:cubicBezTo>
                    <a:pt x="145" y="241"/>
                    <a:pt x="144" y="243"/>
                    <a:pt x="144" y="244"/>
                  </a:cubicBezTo>
                  <a:cubicBezTo>
                    <a:pt x="144" y="246"/>
                    <a:pt x="145" y="245"/>
                    <a:pt x="146" y="246"/>
                  </a:cubicBezTo>
                  <a:cubicBezTo>
                    <a:pt x="148" y="247"/>
                    <a:pt x="147" y="247"/>
                    <a:pt x="147" y="248"/>
                  </a:cubicBezTo>
                  <a:cubicBezTo>
                    <a:pt x="148" y="250"/>
                    <a:pt x="151" y="250"/>
                    <a:pt x="152" y="251"/>
                  </a:cubicBezTo>
                  <a:cubicBezTo>
                    <a:pt x="153" y="251"/>
                    <a:pt x="154" y="252"/>
                    <a:pt x="155" y="253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6" y="253"/>
                    <a:pt x="156" y="253"/>
                    <a:pt x="156" y="253"/>
                  </a:cubicBezTo>
                  <a:cubicBezTo>
                    <a:pt x="157" y="253"/>
                    <a:pt x="157" y="253"/>
                    <a:pt x="157" y="254"/>
                  </a:cubicBezTo>
                  <a:cubicBezTo>
                    <a:pt x="158" y="254"/>
                    <a:pt x="158" y="254"/>
                    <a:pt x="159" y="254"/>
                  </a:cubicBezTo>
                  <a:cubicBezTo>
                    <a:pt x="159" y="255"/>
                    <a:pt x="159" y="255"/>
                    <a:pt x="160" y="255"/>
                  </a:cubicBezTo>
                  <a:cubicBezTo>
                    <a:pt x="160" y="255"/>
                    <a:pt x="160" y="255"/>
                    <a:pt x="160" y="256"/>
                  </a:cubicBezTo>
                  <a:cubicBezTo>
                    <a:pt x="160" y="256"/>
                    <a:pt x="161" y="256"/>
                    <a:pt x="161" y="257"/>
                  </a:cubicBezTo>
                  <a:cubicBezTo>
                    <a:pt x="161" y="257"/>
                    <a:pt x="161" y="257"/>
                    <a:pt x="162" y="257"/>
                  </a:cubicBezTo>
                  <a:cubicBezTo>
                    <a:pt x="162" y="257"/>
                    <a:pt x="162" y="257"/>
                    <a:pt x="162" y="257"/>
                  </a:cubicBezTo>
                  <a:cubicBezTo>
                    <a:pt x="162" y="258"/>
                    <a:pt x="162" y="258"/>
                    <a:pt x="163" y="258"/>
                  </a:cubicBezTo>
                  <a:cubicBezTo>
                    <a:pt x="163" y="258"/>
                    <a:pt x="163" y="258"/>
                    <a:pt x="163" y="258"/>
                  </a:cubicBezTo>
                  <a:cubicBezTo>
                    <a:pt x="163" y="258"/>
                    <a:pt x="163" y="258"/>
                    <a:pt x="163" y="258"/>
                  </a:cubicBezTo>
                  <a:cubicBezTo>
                    <a:pt x="164" y="259"/>
                    <a:pt x="164" y="259"/>
                    <a:pt x="164" y="259"/>
                  </a:cubicBezTo>
                  <a:cubicBezTo>
                    <a:pt x="164" y="260"/>
                    <a:pt x="163" y="264"/>
                    <a:pt x="164" y="267"/>
                  </a:cubicBezTo>
                  <a:cubicBezTo>
                    <a:pt x="164" y="267"/>
                    <a:pt x="164" y="268"/>
                    <a:pt x="164" y="268"/>
                  </a:cubicBezTo>
                  <a:cubicBezTo>
                    <a:pt x="164" y="268"/>
                    <a:pt x="164" y="268"/>
                    <a:pt x="164" y="268"/>
                  </a:cubicBezTo>
                  <a:cubicBezTo>
                    <a:pt x="165" y="268"/>
                    <a:pt x="165" y="269"/>
                    <a:pt x="165" y="269"/>
                  </a:cubicBezTo>
                  <a:cubicBezTo>
                    <a:pt x="165" y="269"/>
                    <a:pt x="165" y="269"/>
                    <a:pt x="165" y="269"/>
                  </a:cubicBezTo>
                  <a:cubicBezTo>
                    <a:pt x="165" y="269"/>
                    <a:pt x="165" y="269"/>
                    <a:pt x="165" y="269"/>
                  </a:cubicBezTo>
                  <a:cubicBezTo>
                    <a:pt x="165" y="269"/>
                    <a:pt x="165" y="270"/>
                    <a:pt x="165" y="270"/>
                  </a:cubicBezTo>
                  <a:cubicBezTo>
                    <a:pt x="165" y="270"/>
                    <a:pt x="165" y="270"/>
                    <a:pt x="165" y="270"/>
                  </a:cubicBezTo>
                  <a:cubicBezTo>
                    <a:pt x="165" y="270"/>
                    <a:pt x="165" y="270"/>
                    <a:pt x="165" y="270"/>
                  </a:cubicBezTo>
                  <a:cubicBezTo>
                    <a:pt x="165" y="270"/>
                    <a:pt x="165" y="270"/>
                    <a:pt x="165" y="270"/>
                  </a:cubicBezTo>
                  <a:cubicBezTo>
                    <a:pt x="166" y="270"/>
                    <a:pt x="166" y="271"/>
                    <a:pt x="166" y="271"/>
                  </a:cubicBezTo>
                  <a:cubicBezTo>
                    <a:pt x="166" y="273"/>
                    <a:pt x="167" y="271"/>
                    <a:pt x="168" y="271"/>
                  </a:cubicBezTo>
                  <a:cubicBezTo>
                    <a:pt x="168" y="272"/>
                    <a:pt x="169" y="271"/>
                    <a:pt x="170" y="273"/>
                  </a:cubicBezTo>
                  <a:cubicBezTo>
                    <a:pt x="171" y="274"/>
                    <a:pt x="169" y="274"/>
                    <a:pt x="170" y="275"/>
                  </a:cubicBezTo>
                  <a:cubicBezTo>
                    <a:pt x="172" y="275"/>
                    <a:pt x="177" y="275"/>
                    <a:pt x="178" y="275"/>
                  </a:cubicBezTo>
                  <a:cubicBezTo>
                    <a:pt x="179" y="275"/>
                    <a:pt x="179" y="276"/>
                    <a:pt x="178" y="277"/>
                  </a:cubicBezTo>
                  <a:cubicBezTo>
                    <a:pt x="177" y="278"/>
                    <a:pt x="174" y="276"/>
                    <a:pt x="173" y="276"/>
                  </a:cubicBezTo>
                  <a:cubicBezTo>
                    <a:pt x="172" y="276"/>
                    <a:pt x="172" y="276"/>
                    <a:pt x="171" y="277"/>
                  </a:cubicBezTo>
                  <a:cubicBezTo>
                    <a:pt x="170" y="278"/>
                    <a:pt x="173" y="279"/>
                    <a:pt x="173" y="281"/>
                  </a:cubicBezTo>
                  <a:cubicBezTo>
                    <a:pt x="173" y="282"/>
                    <a:pt x="173" y="282"/>
                    <a:pt x="174" y="282"/>
                  </a:cubicBezTo>
                  <a:cubicBezTo>
                    <a:pt x="175" y="282"/>
                    <a:pt x="175" y="283"/>
                    <a:pt x="176" y="284"/>
                  </a:cubicBezTo>
                  <a:cubicBezTo>
                    <a:pt x="176" y="285"/>
                    <a:pt x="177" y="283"/>
                    <a:pt x="178" y="283"/>
                  </a:cubicBezTo>
                  <a:cubicBezTo>
                    <a:pt x="178" y="283"/>
                    <a:pt x="179" y="282"/>
                    <a:pt x="179" y="280"/>
                  </a:cubicBezTo>
                  <a:cubicBezTo>
                    <a:pt x="179" y="279"/>
                    <a:pt x="179" y="279"/>
                    <a:pt x="180" y="279"/>
                  </a:cubicBezTo>
                  <a:cubicBezTo>
                    <a:pt x="180" y="279"/>
                    <a:pt x="180" y="278"/>
                    <a:pt x="180" y="277"/>
                  </a:cubicBezTo>
                  <a:cubicBezTo>
                    <a:pt x="180" y="276"/>
                    <a:pt x="181" y="277"/>
                    <a:pt x="181" y="277"/>
                  </a:cubicBezTo>
                  <a:cubicBezTo>
                    <a:pt x="182" y="278"/>
                    <a:pt x="182" y="277"/>
                    <a:pt x="182" y="276"/>
                  </a:cubicBezTo>
                  <a:cubicBezTo>
                    <a:pt x="182" y="276"/>
                    <a:pt x="184" y="277"/>
                    <a:pt x="185" y="277"/>
                  </a:cubicBezTo>
                  <a:cubicBezTo>
                    <a:pt x="185" y="277"/>
                    <a:pt x="185" y="277"/>
                    <a:pt x="185" y="276"/>
                  </a:cubicBezTo>
                  <a:cubicBezTo>
                    <a:pt x="184" y="275"/>
                    <a:pt x="184" y="274"/>
                    <a:pt x="183" y="274"/>
                  </a:cubicBezTo>
                  <a:cubicBezTo>
                    <a:pt x="181" y="274"/>
                    <a:pt x="180" y="271"/>
                    <a:pt x="179" y="270"/>
                  </a:cubicBezTo>
                  <a:cubicBezTo>
                    <a:pt x="178" y="268"/>
                    <a:pt x="177" y="266"/>
                    <a:pt x="178" y="265"/>
                  </a:cubicBezTo>
                  <a:cubicBezTo>
                    <a:pt x="178" y="265"/>
                    <a:pt x="179" y="266"/>
                    <a:pt x="181" y="266"/>
                  </a:cubicBezTo>
                  <a:cubicBezTo>
                    <a:pt x="182" y="267"/>
                    <a:pt x="182" y="265"/>
                    <a:pt x="182" y="264"/>
                  </a:cubicBezTo>
                  <a:cubicBezTo>
                    <a:pt x="181" y="263"/>
                    <a:pt x="184" y="264"/>
                    <a:pt x="185" y="264"/>
                  </a:cubicBezTo>
                  <a:cubicBezTo>
                    <a:pt x="187" y="264"/>
                    <a:pt x="187" y="263"/>
                    <a:pt x="189" y="263"/>
                  </a:cubicBezTo>
                  <a:cubicBezTo>
                    <a:pt x="189" y="263"/>
                    <a:pt x="189" y="263"/>
                    <a:pt x="189" y="263"/>
                  </a:cubicBezTo>
                  <a:cubicBezTo>
                    <a:pt x="189" y="263"/>
                    <a:pt x="189" y="263"/>
                    <a:pt x="190" y="263"/>
                  </a:cubicBezTo>
                  <a:cubicBezTo>
                    <a:pt x="190" y="263"/>
                    <a:pt x="190" y="263"/>
                    <a:pt x="190" y="263"/>
                  </a:cubicBezTo>
                  <a:cubicBezTo>
                    <a:pt x="190" y="263"/>
                    <a:pt x="191" y="263"/>
                    <a:pt x="191" y="263"/>
                  </a:cubicBezTo>
                  <a:cubicBezTo>
                    <a:pt x="191" y="263"/>
                    <a:pt x="191" y="263"/>
                    <a:pt x="191" y="263"/>
                  </a:cubicBezTo>
                  <a:cubicBezTo>
                    <a:pt x="191" y="264"/>
                    <a:pt x="192" y="264"/>
                    <a:pt x="192" y="264"/>
                  </a:cubicBezTo>
                  <a:cubicBezTo>
                    <a:pt x="192" y="264"/>
                    <a:pt x="192" y="264"/>
                    <a:pt x="192" y="264"/>
                  </a:cubicBezTo>
                  <a:cubicBezTo>
                    <a:pt x="192" y="264"/>
                    <a:pt x="192" y="264"/>
                    <a:pt x="192" y="264"/>
                  </a:cubicBezTo>
                  <a:cubicBezTo>
                    <a:pt x="193" y="264"/>
                    <a:pt x="193" y="264"/>
                    <a:pt x="193" y="264"/>
                  </a:cubicBezTo>
                  <a:cubicBezTo>
                    <a:pt x="195" y="264"/>
                    <a:pt x="195" y="264"/>
                    <a:pt x="196" y="263"/>
                  </a:cubicBezTo>
                  <a:cubicBezTo>
                    <a:pt x="198" y="263"/>
                    <a:pt x="197" y="264"/>
                    <a:pt x="200" y="262"/>
                  </a:cubicBezTo>
                  <a:cubicBezTo>
                    <a:pt x="202" y="261"/>
                    <a:pt x="201" y="261"/>
                    <a:pt x="200" y="261"/>
                  </a:cubicBezTo>
                  <a:cubicBezTo>
                    <a:pt x="200" y="260"/>
                    <a:pt x="200" y="260"/>
                    <a:pt x="200" y="260"/>
                  </a:cubicBezTo>
                  <a:cubicBezTo>
                    <a:pt x="200" y="260"/>
                    <a:pt x="200" y="260"/>
                    <a:pt x="200" y="260"/>
                  </a:cubicBezTo>
                  <a:cubicBezTo>
                    <a:pt x="200" y="260"/>
                    <a:pt x="200" y="260"/>
                    <a:pt x="200" y="260"/>
                  </a:cubicBezTo>
                  <a:cubicBezTo>
                    <a:pt x="200" y="260"/>
                    <a:pt x="200" y="260"/>
                    <a:pt x="200" y="260"/>
                  </a:cubicBezTo>
                  <a:cubicBezTo>
                    <a:pt x="200" y="260"/>
                    <a:pt x="200" y="260"/>
                    <a:pt x="200" y="259"/>
                  </a:cubicBezTo>
                  <a:cubicBezTo>
                    <a:pt x="200" y="259"/>
                    <a:pt x="200" y="259"/>
                    <a:pt x="200" y="259"/>
                  </a:cubicBezTo>
                  <a:cubicBezTo>
                    <a:pt x="200" y="259"/>
                    <a:pt x="200" y="258"/>
                    <a:pt x="200" y="257"/>
                  </a:cubicBezTo>
                  <a:cubicBezTo>
                    <a:pt x="199" y="255"/>
                    <a:pt x="197" y="255"/>
                    <a:pt x="198" y="254"/>
                  </a:cubicBezTo>
                  <a:cubicBezTo>
                    <a:pt x="198" y="253"/>
                    <a:pt x="199" y="252"/>
                    <a:pt x="199" y="252"/>
                  </a:cubicBezTo>
                  <a:cubicBezTo>
                    <a:pt x="199" y="251"/>
                    <a:pt x="199" y="251"/>
                    <a:pt x="199" y="251"/>
                  </a:cubicBezTo>
                  <a:cubicBezTo>
                    <a:pt x="199" y="251"/>
                    <a:pt x="199" y="251"/>
                    <a:pt x="199" y="251"/>
                  </a:cubicBezTo>
                  <a:cubicBezTo>
                    <a:pt x="199" y="251"/>
                    <a:pt x="199" y="251"/>
                    <a:pt x="200" y="250"/>
                  </a:cubicBezTo>
                  <a:cubicBezTo>
                    <a:pt x="200" y="250"/>
                    <a:pt x="200" y="250"/>
                    <a:pt x="200" y="250"/>
                  </a:cubicBezTo>
                  <a:cubicBezTo>
                    <a:pt x="200" y="250"/>
                    <a:pt x="200" y="250"/>
                    <a:pt x="200" y="250"/>
                  </a:cubicBezTo>
                  <a:cubicBezTo>
                    <a:pt x="201" y="249"/>
                    <a:pt x="202" y="247"/>
                    <a:pt x="202" y="246"/>
                  </a:cubicBezTo>
                  <a:cubicBezTo>
                    <a:pt x="202" y="244"/>
                    <a:pt x="203" y="243"/>
                    <a:pt x="205" y="242"/>
                  </a:cubicBezTo>
                  <a:cubicBezTo>
                    <a:pt x="207" y="242"/>
                    <a:pt x="206" y="240"/>
                    <a:pt x="206" y="239"/>
                  </a:cubicBezTo>
                  <a:cubicBezTo>
                    <a:pt x="206" y="239"/>
                    <a:pt x="206" y="239"/>
                    <a:pt x="206" y="239"/>
                  </a:cubicBezTo>
                  <a:cubicBezTo>
                    <a:pt x="206" y="239"/>
                    <a:pt x="206" y="239"/>
                    <a:pt x="206" y="239"/>
                  </a:cubicBezTo>
                  <a:cubicBezTo>
                    <a:pt x="206" y="239"/>
                    <a:pt x="207" y="239"/>
                    <a:pt x="207" y="239"/>
                  </a:cubicBezTo>
                  <a:cubicBezTo>
                    <a:pt x="207" y="238"/>
                    <a:pt x="208" y="237"/>
                    <a:pt x="208" y="237"/>
                  </a:cubicBezTo>
                  <a:cubicBezTo>
                    <a:pt x="209" y="236"/>
                    <a:pt x="210" y="235"/>
                    <a:pt x="210" y="233"/>
                  </a:cubicBezTo>
                  <a:cubicBezTo>
                    <a:pt x="211" y="232"/>
                    <a:pt x="214" y="233"/>
                    <a:pt x="215" y="233"/>
                  </a:cubicBezTo>
                  <a:cubicBezTo>
                    <a:pt x="216" y="233"/>
                    <a:pt x="216" y="234"/>
                    <a:pt x="216" y="235"/>
                  </a:cubicBezTo>
                  <a:cubicBezTo>
                    <a:pt x="217" y="236"/>
                    <a:pt x="221" y="235"/>
                    <a:pt x="222" y="235"/>
                  </a:cubicBezTo>
                  <a:cubicBezTo>
                    <a:pt x="223" y="235"/>
                    <a:pt x="221" y="237"/>
                    <a:pt x="219" y="237"/>
                  </a:cubicBezTo>
                  <a:cubicBezTo>
                    <a:pt x="217" y="238"/>
                    <a:pt x="217" y="239"/>
                    <a:pt x="218" y="239"/>
                  </a:cubicBezTo>
                  <a:cubicBezTo>
                    <a:pt x="218" y="240"/>
                    <a:pt x="220" y="242"/>
                    <a:pt x="221" y="243"/>
                  </a:cubicBezTo>
                  <a:cubicBezTo>
                    <a:pt x="222" y="244"/>
                    <a:pt x="222" y="245"/>
                    <a:pt x="224" y="245"/>
                  </a:cubicBezTo>
                  <a:cubicBezTo>
                    <a:pt x="225" y="245"/>
                    <a:pt x="225" y="243"/>
                    <a:pt x="226" y="243"/>
                  </a:cubicBezTo>
                  <a:cubicBezTo>
                    <a:pt x="227" y="242"/>
                    <a:pt x="228" y="242"/>
                    <a:pt x="229" y="242"/>
                  </a:cubicBezTo>
                  <a:cubicBezTo>
                    <a:pt x="229" y="241"/>
                    <a:pt x="230" y="243"/>
                    <a:pt x="231" y="243"/>
                  </a:cubicBezTo>
                  <a:cubicBezTo>
                    <a:pt x="232" y="243"/>
                    <a:pt x="232" y="242"/>
                    <a:pt x="233" y="243"/>
                  </a:cubicBezTo>
                  <a:cubicBezTo>
                    <a:pt x="234" y="243"/>
                    <a:pt x="233" y="242"/>
                    <a:pt x="233" y="241"/>
                  </a:cubicBezTo>
                  <a:cubicBezTo>
                    <a:pt x="233" y="240"/>
                    <a:pt x="233" y="240"/>
                    <a:pt x="232" y="239"/>
                  </a:cubicBezTo>
                  <a:cubicBezTo>
                    <a:pt x="231" y="238"/>
                    <a:pt x="230" y="239"/>
                    <a:pt x="229" y="239"/>
                  </a:cubicBezTo>
                  <a:cubicBezTo>
                    <a:pt x="227" y="239"/>
                    <a:pt x="227" y="237"/>
                    <a:pt x="227" y="236"/>
                  </a:cubicBezTo>
                  <a:cubicBezTo>
                    <a:pt x="226" y="236"/>
                    <a:pt x="227" y="235"/>
                    <a:pt x="228" y="235"/>
                  </a:cubicBezTo>
                  <a:cubicBezTo>
                    <a:pt x="229" y="234"/>
                    <a:pt x="230" y="233"/>
                    <a:pt x="231" y="233"/>
                  </a:cubicBezTo>
                  <a:cubicBezTo>
                    <a:pt x="232" y="232"/>
                    <a:pt x="233" y="233"/>
                    <a:pt x="234" y="233"/>
                  </a:cubicBezTo>
                  <a:cubicBezTo>
                    <a:pt x="235" y="232"/>
                    <a:pt x="237" y="231"/>
                    <a:pt x="238" y="231"/>
                  </a:cubicBezTo>
                  <a:cubicBezTo>
                    <a:pt x="238" y="231"/>
                    <a:pt x="239" y="231"/>
                    <a:pt x="239" y="231"/>
                  </a:cubicBezTo>
                  <a:cubicBezTo>
                    <a:pt x="239" y="231"/>
                    <a:pt x="239" y="231"/>
                    <a:pt x="239" y="231"/>
                  </a:cubicBezTo>
                  <a:cubicBezTo>
                    <a:pt x="240" y="231"/>
                    <a:pt x="240" y="231"/>
                    <a:pt x="240" y="231"/>
                  </a:cubicBezTo>
                  <a:cubicBezTo>
                    <a:pt x="240" y="231"/>
                    <a:pt x="240" y="231"/>
                    <a:pt x="241" y="231"/>
                  </a:cubicBezTo>
                  <a:cubicBezTo>
                    <a:pt x="241" y="230"/>
                    <a:pt x="241" y="230"/>
                    <a:pt x="241" y="230"/>
                  </a:cubicBezTo>
                  <a:cubicBezTo>
                    <a:pt x="241" y="230"/>
                    <a:pt x="242" y="230"/>
                    <a:pt x="242" y="230"/>
                  </a:cubicBezTo>
                  <a:cubicBezTo>
                    <a:pt x="242" y="230"/>
                    <a:pt x="242" y="230"/>
                    <a:pt x="242" y="230"/>
                  </a:cubicBezTo>
                  <a:cubicBezTo>
                    <a:pt x="242" y="230"/>
                    <a:pt x="242" y="230"/>
                    <a:pt x="243" y="230"/>
                  </a:cubicBezTo>
                  <a:cubicBezTo>
                    <a:pt x="243" y="230"/>
                    <a:pt x="245" y="230"/>
                    <a:pt x="244" y="230"/>
                  </a:cubicBezTo>
                  <a:cubicBezTo>
                    <a:pt x="244" y="231"/>
                    <a:pt x="242" y="232"/>
                    <a:pt x="241" y="233"/>
                  </a:cubicBezTo>
                  <a:cubicBezTo>
                    <a:pt x="240" y="234"/>
                    <a:pt x="238" y="233"/>
                    <a:pt x="239" y="235"/>
                  </a:cubicBezTo>
                  <a:cubicBezTo>
                    <a:pt x="239" y="236"/>
                    <a:pt x="239" y="239"/>
                    <a:pt x="237" y="240"/>
                  </a:cubicBezTo>
                  <a:cubicBezTo>
                    <a:pt x="236" y="241"/>
                    <a:pt x="236" y="240"/>
                    <a:pt x="235" y="241"/>
                  </a:cubicBezTo>
                  <a:cubicBezTo>
                    <a:pt x="234" y="241"/>
                    <a:pt x="236" y="242"/>
                    <a:pt x="238" y="243"/>
                  </a:cubicBezTo>
                  <a:cubicBezTo>
                    <a:pt x="239" y="244"/>
                    <a:pt x="240" y="244"/>
                    <a:pt x="242" y="244"/>
                  </a:cubicBezTo>
                  <a:cubicBezTo>
                    <a:pt x="243" y="245"/>
                    <a:pt x="246" y="249"/>
                    <a:pt x="247" y="250"/>
                  </a:cubicBezTo>
                  <a:cubicBezTo>
                    <a:pt x="248" y="250"/>
                    <a:pt x="248" y="250"/>
                    <a:pt x="248" y="250"/>
                  </a:cubicBezTo>
                  <a:cubicBezTo>
                    <a:pt x="248" y="251"/>
                    <a:pt x="248" y="251"/>
                    <a:pt x="248" y="251"/>
                  </a:cubicBezTo>
                  <a:cubicBezTo>
                    <a:pt x="248" y="251"/>
                    <a:pt x="248" y="251"/>
                    <a:pt x="248" y="251"/>
                  </a:cubicBezTo>
                  <a:cubicBezTo>
                    <a:pt x="249" y="251"/>
                    <a:pt x="249" y="251"/>
                    <a:pt x="250" y="251"/>
                  </a:cubicBezTo>
                  <a:cubicBezTo>
                    <a:pt x="250" y="251"/>
                    <a:pt x="251" y="251"/>
                    <a:pt x="251" y="251"/>
                  </a:cubicBezTo>
                  <a:cubicBezTo>
                    <a:pt x="253" y="252"/>
                    <a:pt x="253" y="252"/>
                    <a:pt x="254" y="254"/>
                  </a:cubicBezTo>
                  <a:cubicBezTo>
                    <a:pt x="254" y="256"/>
                    <a:pt x="255" y="257"/>
                    <a:pt x="255" y="258"/>
                  </a:cubicBezTo>
                  <a:cubicBezTo>
                    <a:pt x="255" y="259"/>
                    <a:pt x="255" y="259"/>
                    <a:pt x="255" y="259"/>
                  </a:cubicBezTo>
                  <a:cubicBezTo>
                    <a:pt x="255" y="259"/>
                    <a:pt x="255" y="259"/>
                    <a:pt x="255" y="259"/>
                  </a:cubicBezTo>
                  <a:cubicBezTo>
                    <a:pt x="255" y="259"/>
                    <a:pt x="255" y="259"/>
                    <a:pt x="255" y="259"/>
                  </a:cubicBezTo>
                  <a:cubicBezTo>
                    <a:pt x="255" y="260"/>
                    <a:pt x="254" y="260"/>
                    <a:pt x="254" y="260"/>
                  </a:cubicBezTo>
                  <a:cubicBezTo>
                    <a:pt x="254" y="260"/>
                    <a:pt x="254" y="260"/>
                    <a:pt x="254" y="260"/>
                  </a:cubicBezTo>
                  <a:cubicBezTo>
                    <a:pt x="253" y="261"/>
                    <a:pt x="252" y="261"/>
                    <a:pt x="251" y="262"/>
                  </a:cubicBezTo>
                  <a:cubicBezTo>
                    <a:pt x="251" y="262"/>
                    <a:pt x="251" y="262"/>
                    <a:pt x="251" y="262"/>
                  </a:cubicBezTo>
                  <a:cubicBezTo>
                    <a:pt x="251" y="262"/>
                    <a:pt x="250" y="262"/>
                    <a:pt x="250" y="262"/>
                  </a:cubicBezTo>
                  <a:cubicBezTo>
                    <a:pt x="247" y="263"/>
                    <a:pt x="247" y="262"/>
                    <a:pt x="246" y="262"/>
                  </a:cubicBezTo>
                  <a:cubicBezTo>
                    <a:pt x="245" y="262"/>
                    <a:pt x="244" y="263"/>
                    <a:pt x="241" y="263"/>
                  </a:cubicBezTo>
                  <a:cubicBezTo>
                    <a:pt x="239" y="263"/>
                    <a:pt x="235" y="261"/>
                    <a:pt x="234" y="260"/>
                  </a:cubicBezTo>
                  <a:cubicBezTo>
                    <a:pt x="232" y="260"/>
                    <a:pt x="232" y="259"/>
                    <a:pt x="230" y="258"/>
                  </a:cubicBezTo>
                  <a:cubicBezTo>
                    <a:pt x="227" y="258"/>
                    <a:pt x="226" y="257"/>
                    <a:pt x="222" y="257"/>
                  </a:cubicBezTo>
                  <a:cubicBezTo>
                    <a:pt x="217" y="257"/>
                    <a:pt x="217" y="258"/>
                    <a:pt x="214" y="260"/>
                  </a:cubicBezTo>
                  <a:cubicBezTo>
                    <a:pt x="211" y="262"/>
                    <a:pt x="207" y="261"/>
                    <a:pt x="205" y="261"/>
                  </a:cubicBezTo>
                  <a:cubicBezTo>
                    <a:pt x="203" y="261"/>
                    <a:pt x="204" y="262"/>
                    <a:pt x="205" y="263"/>
                  </a:cubicBezTo>
                  <a:cubicBezTo>
                    <a:pt x="206" y="264"/>
                    <a:pt x="205" y="263"/>
                    <a:pt x="203" y="264"/>
                  </a:cubicBezTo>
                  <a:cubicBezTo>
                    <a:pt x="202" y="264"/>
                    <a:pt x="203" y="264"/>
                    <a:pt x="202" y="265"/>
                  </a:cubicBezTo>
                  <a:cubicBezTo>
                    <a:pt x="202" y="265"/>
                    <a:pt x="197" y="265"/>
                    <a:pt x="196" y="265"/>
                  </a:cubicBezTo>
                  <a:cubicBezTo>
                    <a:pt x="194" y="265"/>
                    <a:pt x="194" y="267"/>
                    <a:pt x="193" y="268"/>
                  </a:cubicBezTo>
                  <a:cubicBezTo>
                    <a:pt x="192" y="269"/>
                    <a:pt x="193" y="270"/>
                    <a:pt x="194" y="271"/>
                  </a:cubicBezTo>
                  <a:cubicBezTo>
                    <a:pt x="195" y="272"/>
                    <a:pt x="195" y="273"/>
                    <a:pt x="194" y="274"/>
                  </a:cubicBezTo>
                  <a:cubicBezTo>
                    <a:pt x="193" y="274"/>
                    <a:pt x="191" y="274"/>
                    <a:pt x="190" y="274"/>
                  </a:cubicBezTo>
                  <a:cubicBezTo>
                    <a:pt x="189" y="274"/>
                    <a:pt x="190" y="275"/>
                    <a:pt x="192" y="276"/>
                  </a:cubicBezTo>
                  <a:cubicBezTo>
                    <a:pt x="193" y="277"/>
                    <a:pt x="194" y="276"/>
                    <a:pt x="195" y="276"/>
                  </a:cubicBezTo>
                  <a:cubicBezTo>
                    <a:pt x="196" y="276"/>
                    <a:pt x="196" y="277"/>
                    <a:pt x="195" y="277"/>
                  </a:cubicBezTo>
                  <a:cubicBezTo>
                    <a:pt x="195" y="278"/>
                    <a:pt x="195" y="279"/>
                    <a:pt x="196" y="280"/>
                  </a:cubicBezTo>
                  <a:cubicBezTo>
                    <a:pt x="197" y="280"/>
                    <a:pt x="196" y="281"/>
                    <a:pt x="198" y="281"/>
                  </a:cubicBezTo>
                  <a:cubicBezTo>
                    <a:pt x="199" y="282"/>
                    <a:pt x="200" y="282"/>
                    <a:pt x="201" y="283"/>
                  </a:cubicBezTo>
                  <a:cubicBezTo>
                    <a:pt x="202" y="283"/>
                    <a:pt x="203" y="283"/>
                    <a:pt x="204" y="284"/>
                  </a:cubicBezTo>
                  <a:cubicBezTo>
                    <a:pt x="205" y="285"/>
                    <a:pt x="207" y="286"/>
                    <a:pt x="209" y="286"/>
                  </a:cubicBezTo>
                  <a:cubicBezTo>
                    <a:pt x="210" y="286"/>
                    <a:pt x="210" y="284"/>
                    <a:pt x="210" y="283"/>
                  </a:cubicBezTo>
                  <a:cubicBezTo>
                    <a:pt x="210" y="283"/>
                    <a:pt x="215" y="284"/>
                    <a:pt x="216" y="285"/>
                  </a:cubicBezTo>
                  <a:cubicBezTo>
                    <a:pt x="218" y="286"/>
                    <a:pt x="221" y="286"/>
                    <a:pt x="223" y="285"/>
                  </a:cubicBezTo>
                  <a:cubicBezTo>
                    <a:pt x="225" y="285"/>
                    <a:pt x="226" y="283"/>
                    <a:pt x="227" y="282"/>
                  </a:cubicBezTo>
                  <a:cubicBezTo>
                    <a:pt x="227" y="282"/>
                    <a:pt x="228" y="283"/>
                    <a:pt x="229" y="282"/>
                  </a:cubicBezTo>
                  <a:cubicBezTo>
                    <a:pt x="230" y="282"/>
                    <a:pt x="230" y="283"/>
                    <a:pt x="231" y="283"/>
                  </a:cubicBezTo>
                  <a:cubicBezTo>
                    <a:pt x="232" y="284"/>
                    <a:pt x="232" y="283"/>
                    <a:pt x="232" y="283"/>
                  </a:cubicBezTo>
                  <a:cubicBezTo>
                    <a:pt x="232" y="283"/>
                    <a:pt x="232" y="283"/>
                    <a:pt x="232" y="283"/>
                  </a:cubicBezTo>
                  <a:cubicBezTo>
                    <a:pt x="232" y="283"/>
                    <a:pt x="232" y="283"/>
                    <a:pt x="232" y="283"/>
                  </a:cubicBezTo>
                  <a:cubicBezTo>
                    <a:pt x="232" y="283"/>
                    <a:pt x="232" y="283"/>
                    <a:pt x="232" y="284"/>
                  </a:cubicBezTo>
                  <a:cubicBezTo>
                    <a:pt x="232" y="284"/>
                    <a:pt x="232" y="284"/>
                    <a:pt x="232" y="284"/>
                  </a:cubicBezTo>
                  <a:cubicBezTo>
                    <a:pt x="232" y="284"/>
                    <a:pt x="232" y="284"/>
                    <a:pt x="232" y="284"/>
                  </a:cubicBezTo>
                  <a:cubicBezTo>
                    <a:pt x="232" y="284"/>
                    <a:pt x="232" y="285"/>
                    <a:pt x="232" y="285"/>
                  </a:cubicBezTo>
                  <a:cubicBezTo>
                    <a:pt x="232" y="286"/>
                    <a:pt x="232" y="286"/>
                    <a:pt x="232" y="286"/>
                  </a:cubicBezTo>
                  <a:cubicBezTo>
                    <a:pt x="232" y="286"/>
                    <a:pt x="232" y="286"/>
                    <a:pt x="232" y="286"/>
                  </a:cubicBezTo>
                  <a:cubicBezTo>
                    <a:pt x="232" y="287"/>
                    <a:pt x="232" y="291"/>
                    <a:pt x="232" y="292"/>
                  </a:cubicBezTo>
                  <a:cubicBezTo>
                    <a:pt x="232" y="292"/>
                    <a:pt x="232" y="293"/>
                    <a:pt x="232" y="293"/>
                  </a:cubicBezTo>
                  <a:cubicBezTo>
                    <a:pt x="232" y="293"/>
                    <a:pt x="232" y="293"/>
                    <a:pt x="232" y="293"/>
                  </a:cubicBezTo>
                  <a:cubicBezTo>
                    <a:pt x="231" y="293"/>
                    <a:pt x="231" y="293"/>
                    <a:pt x="231" y="294"/>
                  </a:cubicBezTo>
                  <a:cubicBezTo>
                    <a:pt x="231" y="294"/>
                    <a:pt x="231" y="294"/>
                    <a:pt x="230" y="294"/>
                  </a:cubicBezTo>
                  <a:cubicBezTo>
                    <a:pt x="230" y="294"/>
                    <a:pt x="230" y="294"/>
                    <a:pt x="230" y="294"/>
                  </a:cubicBezTo>
                  <a:cubicBezTo>
                    <a:pt x="230" y="295"/>
                    <a:pt x="230" y="295"/>
                    <a:pt x="230" y="295"/>
                  </a:cubicBezTo>
                  <a:cubicBezTo>
                    <a:pt x="230" y="295"/>
                    <a:pt x="230" y="296"/>
                    <a:pt x="230" y="296"/>
                  </a:cubicBezTo>
                  <a:cubicBezTo>
                    <a:pt x="230" y="296"/>
                    <a:pt x="230" y="296"/>
                    <a:pt x="230" y="296"/>
                  </a:cubicBezTo>
                  <a:cubicBezTo>
                    <a:pt x="230" y="297"/>
                    <a:pt x="230" y="298"/>
                    <a:pt x="229" y="299"/>
                  </a:cubicBezTo>
                  <a:cubicBezTo>
                    <a:pt x="229" y="299"/>
                    <a:pt x="229" y="299"/>
                    <a:pt x="229" y="299"/>
                  </a:cubicBezTo>
                  <a:cubicBezTo>
                    <a:pt x="229" y="299"/>
                    <a:pt x="229" y="300"/>
                    <a:pt x="229" y="300"/>
                  </a:cubicBezTo>
                  <a:cubicBezTo>
                    <a:pt x="228" y="301"/>
                    <a:pt x="228" y="302"/>
                    <a:pt x="227" y="303"/>
                  </a:cubicBezTo>
                  <a:cubicBezTo>
                    <a:pt x="227" y="304"/>
                    <a:pt x="227" y="304"/>
                    <a:pt x="226" y="305"/>
                  </a:cubicBezTo>
                  <a:cubicBezTo>
                    <a:pt x="226" y="305"/>
                    <a:pt x="226" y="305"/>
                    <a:pt x="226" y="305"/>
                  </a:cubicBezTo>
                  <a:cubicBezTo>
                    <a:pt x="226" y="306"/>
                    <a:pt x="226" y="306"/>
                    <a:pt x="226" y="307"/>
                  </a:cubicBezTo>
                  <a:cubicBezTo>
                    <a:pt x="226" y="307"/>
                    <a:pt x="226" y="307"/>
                    <a:pt x="225" y="307"/>
                  </a:cubicBezTo>
                  <a:cubicBezTo>
                    <a:pt x="225" y="307"/>
                    <a:pt x="225" y="308"/>
                    <a:pt x="225" y="308"/>
                  </a:cubicBezTo>
                  <a:cubicBezTo>
                    <a:pt x="225" y="308"/>
                    <a:pt x="225" y="308"/>
                    <a:pt x="225" y="309"/>
                  </a:cubicBezTo>
                  <a:cubicBezTo>
                    <a:pt x="223" y="310"/>
                    <a:pt x="218" y="309"/>
                    <a:pt x="217" y="309"/>
                  </a:cubicBezTo>
                  <a:cubicBezTo>
                    <a:pt x="215" y="309"/>
                    <a:pt x="215" y="308"/>
                    <a:pt x="214" y="307"/>
                  </a:cubicBezTo>
                  <a:cubicBezTo>
                    <a:pt x="213" y="306"/>
                    <a:pt x="212" y="308"/>
                    <a:pt x="211" y="307"/>
                  </a:cubicBezTo>
                  <a:cubicBezTo>
                    <a:pt x="210" y="306"/>
                    <a:pt x="211" y="307"/>
                    <a:pt x="209" y="307"/>
                  </a:cubicBezTo>
                  <a:cubicBezTo>
                    <a:pt x="208" y="308"/>
                    <a:pt x="206" y="310"/>
                    <a:pt x="205" y="311"/>
                  </a:cubicBezTo>
                  <a:cubicBezTo>
                    <a:pt x="203" y="311"/>
                    <a:pt x="198" y="310"/>
                    <a:pt x="196" y="309"/>
                  </a:cubicBezTo>
                  <a:cubicBezTo>
                    <a:pt x="195" y="309"/>
                    <a:pt x="190" y="307"/>
                    <a:pt x="189" y="307"/>
                  </a:cubicBezTo>
                  <a:cubicBezTo>
                    <a:pt x="189" y="307"/>
                    <a:pt x="188" y="307"/>
                    <a:pt x="188" y="307"/>
                  </a:cubicBezTo>
                  <a:cubicBezTo>
                    <a:pt x="187" y="307"/>
                    <a:pt x="186" y="307"/>
                    <a:pt x="184" y="306"/>
                  </a:cubicBezTo>
                  <a:cubicBezTo>
                    <a:pt x="184" y="306"/>
                    <a:pt x="184" y="306"/>
                    <a:pt x="184" y="306"/>
                  </a:cubicBezTo>
                  <a:cubicBezTo>
                    <a:pt x="183" y="306"/>
                    <a:pt x="182" y="306"/>
                    <a:pt x="182" y="306"/>
                  </a:cubicBezTo>
                  <a:cubicBezTo>
                    <a:pt x="178" y="305"/>
                    <a:pt x="179" y="305"/>
                    <a:pt x="178" y="304"/>
                  </a:cubicBezTo>
                  <a:cubicBezTo>
                    <a:pt x="178" y="303"/>
                    <a:pt x="177" y="302"/>
                    <a:pt x="175" y="302"/>
                  </a:cubicBezTo>
                  <a:cubicBezTo>
                    <a:pt x="173" y="301"/>
                    <a:pt x="168" y="303"/>
                    <a:pt x="167" y="304"/>
                  </a:cubicBezTo>
                  <a:cubicBezTo>
                    <a:pt x="166" y="305"/>
                    <a:pt x="165" y="305"/>
                    <a:pt x="165" y="307"/>
                  </a:cubicBezTo>
                  <a:cubicBezTo>
                    <a:pt x="166" y="310"/>
                    <a:pt x="166" y="312"/>
                    <a:pt x="163" y="313"/>
                  </a:cubicBezTo>
                  <a:cubicBezTo>
                    <a:pt x="161" y="314"/>
                    <a:pt x="160" y="314"/>
                    <a:pt x="157" y="312"/>
                  </a:cubicBezTo>
                  <a:cubicBezTo>
                    <a:pt x="154" y="310"/>
                    <a:pt x="153" y="310"/>
                    <a:pt x="151" y="310"/>
                  </a:cubicBezTo>
                  <a:cubicBezTo>
                    <a:pt x="148" y="310"/>
                    <a:pt x="146" y="307"/>
                    <a:pt x="146" y="306"/>
                  </a:cubicBezTo>
                  <a:cubicBezTo>
                    <a:pt x="146" y="305"/>
                    <a:pt x="146" y="303"/>
                    <a:pt x="144" y="303"/>
                  </a:cubicBezTo>
                  <a:cubicBezTo>
                    <a:pt x="142" y="303"/>
                    <a:pt x="141" y="302"/>
                    <a:pt x="139" y="302"/>
                  </a:cubicBezTo>
                  <a:cubicBezTo>
                    <a:pt x="136" y="302"/>
                    <a:pt x="134" y="302"/>
                    <a:pt x="133" y="301"/>
                  </a:cubicBezTo>
                  <a:cubicBezTo>
                    <a:pt x="132" y="301"/>
                    <a:pt x="132" y="301"/>
                    <a:pt x="132" y="301"/>
                  </a:cubicBezTo>
                  <a:cubicBezTo>
                    <a:pt x="132" y="301"/>
                    <a:pt x="131" y="301"/>
                    <a:pt x="131" y="300"/>
                  </a:cubicBezTo>
                  <a:cubicBezTo>
                    <a:pt x="131" y="300"/>
                    <a:pt x="131" y="300"/>
                    <a:pt x="131" y="300"/>
                  </a:cubicBezTo>
                  <a:cubicBezTo>
                    <a:pt x="131" y="300"/>
                    <a:pt x="131" y="300"/>
                    <a:pt x="131" y="300"/>
                  </a:cubicBezTo>
                  <a:cubicBezTo>
                    <a:pt x="131" y="300"/>
                    <a:pt x="130" y="300"/>
                    <a:pt x="130" y="300"/>
                  </a:cubicBezTo>
                  <a:cubicBezTo>
                    <a:pt x="130" y="300"/>
                    <a:pt x="130" y="300"/>
                    <a:pt x="129" y="301"/>
                  </a:cubicBezTo>
                  <a:cubicBezTo>
                    <a:pt x="128" y="301"/>
                    <a:pt x="129" y="300"/>
                    <a:pt x="129" y="299"/>
                  </a:cubicBezTo>
                  <a:cubicBezTo>
                    <a:pt x="129" y="298"/>
                    <a:pt x="127" y="299"/>
                    <a:pt x="126" y="298"/>
                  </a:cubicBezTo>
                  <a:cubicBezTo>
                    <a:pt x="124" y="297"/>
                    <a:pt x="126" y="295"/>
                    <a:pt x="127" y="294"/>
                  </a:cubicBezTo>
                  <a:cubicBezTo>
                    <a:pt x="128" y="293"/>
                    <a:pt x="129" y="290"/>
                    <a:pt x="128" y="289"/>
                  </a:cubicBezTo>
                  <a:cubicBezTo>
                    <a:pt x="127" y="288"/>
                    <a:pt x="128" y="286"/>
                    <a:pt x="128" y="285"/>
                  </a:cubicBezTo>
                  <a:cubicBezTo>
                    <a:pt x="128" y="284"/>
                    <a:pt x="129" y="283"/>
                    <a:pt x="128" y="283"/>
                  </a:cubicBezTo>
                  <a:cubicBezTo>
                    <a:pt x="127" y="283"/>
                    <a:pt x="127" y="282"/>
                    <a:pt x="125" y="281"/>
                  </a:cubicBezTo>
                  <a:cubicBezTo>
                    <a:pt x="124" y="280"/>
                    <a:pt x="121" y="282"/>
                    <a:pt x="120" y="282"/>
                  </a:cubicBezTo>
                  <a:cubicBezTo>
                    <a:pt x="119" y="282"/>
                    <a:pt x="119" y="282"/>
                    <a:pt x="119" y="282"/>
                  </a:cubicBezTo>
                  <a:cubicBezTo>
                    <a:pt x="118" y="282"/>
                    <a:pt x="118" y="282"/>
                    <a:pt x="117" y="282"/>
                  </a:cubicBezTo>
                  <a:cubicBezTo>
                    <a:pt x="116" y="282"/>
                    <a:pt x="115" y="282"/>
                    <a:pt x="115" y="282"/>
                  </a:cubicBezTo>
                  <a:cubicBezTo>
                    <a:pt x="112" y="282"/>
                    <a:pt x="108" y="283"/>
                    <a:pt x="107" y="284"/>
                  </a:cubicBezTo>
                  <a:cubicBezTo>
                    <a:pt x="105" y="284"/>
                    <a:pt x="104" y="283"/>
                    <a:pt x="103" y="283"/>
                  </a:cubicBezTo>
                  <a:cubicBezTo>
                    <a:pt x="102" y="282"/>
                    <a:pt x="99" y="283"/>
                    <a:pt x="97" y="283"/>
                  </a:cubicBezTo>
                  <a:cubicBezTo>
                    <a:pt x="95" y="283"/>
                    <a:pt x="95" y="282"/>
                    <a:pt x="94" y="282"/>
                  </a:cubicBezTo>
                  <a:cubicBezTo>
                    <a:pt x="93" y="281"/>
                    <a:pt x="92" y="283"/>
                    <a:pt x="92" y="284"/>
                  </a:cubicBezTo>
                  <a:cubicBezTo>
                    <a:pt x="91" y="285"/>
                    <a:pt x="88" y="285"/>
                    <a:pt x="86" y="285"/>
                  </a:cubicBezTo>
                  <a:cubicBezTo>
                    <a:pt x="85" y="286"/>
                    <a:pt x="83" y="287"/>
                    <a:pt x="83" y="288"/>
                  </a:cubicBezTo>
                  <a:cubicBezTo>
                    <a:pt x="82" y="288"/>
                    <a:pt x="80" y="288"/>
                    <a:pt x="78" y="289"/>
                  </a:cubicBezTo>
                  <a:cubicBezTo>
                    <a:pt x="78" y="289"/>
                    <a:pt x="77" y="289"/>
                    <a:pt x="77" y="289"/>
                  </a:cubicBezTo>
                  <a:cubicBezTo>
                    <a:pt x="77" y="289"/>
                    <a:pt x="77" y="290"/>
                    <a:pt x="77" y="290"/>
                  </a:cubicBezTo>
                  <a:cubicBezTo>
                    <a:pt x="77" y="290"/>
                    <a:pt x="76" y="290"/>
                    <a:pt x="76" y="290"/>
                  </a:cubicBezTo>
                  <a:cubicBezTo>
                    <a:pt x="76" y="290"/>
                    <a:pt x="76" y="290"/>
                    <a:pt x="76" y="290"/>
                  </a:cubicBezTo>
                  <a:cubicBezTo>
                    <a:pt x="76" y="291"/>
                    <a:pt x="75" y="291"/>
                    <a:pt x="75" y="291"/>
                  </a:cubicBezTo>
                  <a:cubicBezTo>
                    <a:pt x="75" y="291"/>
                    <a:pt x="75" y="291"/>
                    <a:pt x="74" y="291"/>
                  </a:cubicBezTo>
                  <a:cubicBezTo>
                    <a:pt x="73" y="292"/>
                    <a:pt x="73" y="291"/>
                    <a:pt x="72" y="291"/>
                  </a:cubicBezTo>
                  <a:cubicBezTo>
                    <a:pt x="70" y="290"/>
                    <a:pt x="66" y="291"/>
                    <a:pt x="64" y="291"/>
                  </a:cubicBezTo>
                  <a:cubicBezTo>
                    <a:pt x="62" y="291"/>
                    <a:pt x="61" y="288"/>
                    <a:pt x="60" y="288"/>
                  </a:cubicBezTo>
                  <a:cubicBezTo>
                    <a:pt x="59" y="288"/>
                    <a:pt x="57" y="290"/>
                    <a:pt x="56" y="292"/>
                  </a:cubicBezTo>
                  <a:cubicBezTo>
                    <a:pt x="56" y="293"/>
                    <a:pt x="54" y="297"/>
                    <a:pt x="52" y="298"/>
                  </a:cubicBezTo>
                  <a:cubicBezTo>
                    <a:pt x="49" y="300"/>
                    <a:pt x="47" y="299"/>
                    <a:pt x="46" y="300"/>
                  </a:cubicBezTo>
                  <a:cubicBezTo>
                    <a:pt x="45" y="301"/>
                    <a:pt x="43" y="303"/>
                    <a:pt x="43" y="304"/>
                  </a:cubicBezTo>
                  <a:cubicBezTo>
                    <a:pt x="42" y="306"/>
                    <a:pt x="41" y="306"/>
                    <a:pt x="40" y="307"/>
                  </a:cubicBezTo>
                  <a:cubicBezTo>
                    <a:pt x="39" y="309"/>
                    <a:pt x="40" y="311"/>
                    <a:pt x="39" y="315"/>
                  </a:cubicBezTo>
                  <a:cubicBezTo>
                    <a:pt x="39" y="319"/>
                    <a:pt x="33" y="322"/>
                    <a:pt x="30" y="323"/>
                  </a:cubicBezTo>
                  <a:cubicBezTo>
                    <a:pt x="30" y="323"/>
                    <a:pt x="29" y="323"/>
                    <a:pt x="28" y="323"/>
                  </a:cubicBezTo>
                  <a:cubicBezTo>
                    <a:pt x="28" y="323"/>
                    <a:pt x="28" y="324"/>
                    <a:pt x="28" y="324"/>
                  </a:cubicBezTo>
                  <a:cubicBezTo>
                    <a:pt x="27" y="324"/>
                    <a:pt x="27" y="324"/>
                    <a:pt x="27" y="324"/>
                  </a:cubicBezTo>
                  <a:cubicBezTo>
                    <a:pt x="26" y="324"/>
                    <a:pt x="26" y="325"/>
                    <a:pt x="26" y="325"/>
                  </a:cubicBezTo>
                  <a:cubicBezTo>
                    <a:pt x="26" y="325"/>
                    <a:pt x="25" y="325"/>
                    <a:pt x="25" y="325"/>
                  </a:cubicBezTo>
                  <a:cubicBezTo>
                    <a:pt x="25" y="325"/>
                    <a:pt x="25" y="326"/>
                    <a:pt x="25" y="326"/>
                  </a:cubicBezTo>
                  <a:cubicBezTo>
                    <a:pt x="24" y="326"/>
                    <a:pt x="24" y="326"/>
                    <a:pt x="24" y="326"/>
                  </a:cubicBezTo>
                  <a:cubicBezTo>
                    <a:pt x="24" y="326"/>
                    <a:pt x="24" y="326"/>
                    <a:pt x="24" y="327"/>
                  </a:cubicBezTo>
                  <a:cubicBezTo>
                    <a:pt x="22" y="328"/>
                    <a:pt x="22" y="330"/>
                    <a:pt x="20" y="331"/>
                  </a:cubicBezTo>
                  <a:cubicBezTo>
                    <a:pt x="18" y="332"/>
                    <a:pt x="16" y="337"/>
                    <a:pt x="16" y="338"/>
                  </a:cubicBezTo>
                  <a:cubicBezTo>
                    <a:pt x="16" y="339"/>
                    <a:pt x="10" y="343"/>
                    <a:pt x="10" y="345"/>
                  </a:cubicBezTo>
                  <a:cubicBezTo>
                    <a:pt x="9" y="347"/>
                    <a:pt x="7" y="350"/>
                    <a:pt x="6" y="350"/>
                  </a:cubicBezTo>
                  <a:cubicBezTo>
                    <a:pt x="6" y="350"/>
                    <a:pt x="6" y="351"/>
                    <a:pt x="6" y="351"/>
                  </a:cubicBezTo>
                  <a:cubicBezTo>
                    <a:pt x="5" y="351"/>
                    <a:pt x="5" y="351"/>
                    <a:pt x="5" y="351"/>
                  </a:cubicBezTo>
                  <a:cubicBezTo>
                    <a:pt x="5" y="351"/>
                    <a:pt x="5" y="352"/>
                    <a:pt x="5" y="352"/>
                  </a:cubicBezTo>
                  <a:cubicBezTo>
                    <a:pt x="5" y="352"/>
                    <a:pt x="5" y="352"/>
                    <a:pt x="5" y="352"/>
                  </a:cubicBezTo>
                  <a:cubicBezTo>
                    <a:pt x="5" y="352"/>
                    <a:pt x="5" y="353"/>
                    <a:pt x="5" y="353"/>
                  </a:cubicBezTo>
                  <a:cubicBezTo>
                    <a:pt x="5" y="353"/>
                    <a:pt x="5" y="353"/>
                    <a:pt x="5" y="353"/>
                  </a:cubicBezTo>
                  <a:cubicBezTo>
                    <a:pt x="5" y="354"/>
                    <a:pt x="4" y="354"/>
                    <a:pt x="4" y="355"/>
                  </a:cubicBezTo>
                  <a:cubicBezTo>
                    <a:pt x="4" y="355"/>
                    <a:pt x="4" y="355"/>
                    <a:pt x="4" y="355"/>
                  </a:cubicBezTo>
                  <a:cubicBezTo>
                    <a:pt x="5" y="357"/>
                    <a:pt x="7" y="358"/>
                    <a:pt x="8" y="359"/>
                  </a:cubicBezTo>
                  <a:cubicBezTo>
                    <a:pt x="8" y="360"/>
                    <a:pt x="7" y="361"/>
                    <a:pt x="7" y="362"/>
                  </a:cubicBezTo>
                  <a:cubicBezTo>
                    <a:pt x="6" y="364"/>
                    <a:pt x="8" y="365"/>
                    <a:pt x="8" y="367"/>
                  </a:cubicBezTo>
                  <a:cubicBezTo>
                    <a:pt x="9" y="369"/>
                    <a:pt x="6" y="372"/>
                    <a:pt x="6" y="374"/>
                  </a:cubicBezTo>
                  <a:cubicBezTo>
                    <a:pt x="6" y="374"/>
                    <a:pt x="6" y="375"/>
                    <a:pt x="6" y="376"/>
                  </a:cubicBezTo>
                  <a:cubicBezTo>
                    <a:pt x="6" y="376"/>
                    <a:pt x="5" y="377"/>
                    <a:pt x="5" y="377"/>
                  </a:cubicBezTo>
                  <a:cubicBezTo>
                    <a:pt x="5" y="377"/>
                    <a:pt x="5" y="377"/>
                    <a:pt x="5" y="378"/>
                  </a:cubicBezTo>
                  <a:cubicBezTo>
                    <a:pt x="5" y="378"/>
                    <a:pt x="5" y="378"/>
                    <a:pt x="5" y="378"/>
                  </a:cubicBezTo>
                  <a:cubicBezTo>
                    <a:pt x="4" y="379"/>
                    <a:pt x="4" y="379"/>
                    <a:pt x="4" y="379"/>
                  </a:cubicBezTo>
                  <a:cubicBezTo>
                    <a:pt x="4" y="379"/>
                    <a:pt x="4" y="379"/>
                    <a:pt x="4" y="380"/>
                  </a:cubicBezTo>
                  <a:cubicBezTo>
                    <a:pt x="2" y="381"/>
                    <a:pt x="0" y="383"/>
                    <a:pt x="1" y="384"/>
                  </a:cubicBezTo>
                  <a:cubicBezTo>
                    <a:pt x="3" y="385"/>
                    <a:pt x="2" y="385"/>
                    <a:pt x="3" y="388"/>
                  </a:cubicBezTo>
                  <a:cubicBezTo>
                    <a:pt x="3" y="388"/>
                    <a:pt x="3" y="388"/>
                    <a:pt x="3" y="388"/>
                  </a:cubicBezTo>
                  <a:cubicBezTo>
                    <a:pt x="3" y="389"/>
                    <a:pt x="3" y="390"/>
                    <a:pt x="3" y="390"/>
                  </a:cubicBezTo>
                  <a:cubicBezTo>
                    <a:pt x="3" y="390"/>
                    <a:pt x="3" y="390"/>
                    <a:pt x="3" y="390"/>
                  </a:cubicBezTo>
                  <a:cubicBezTo>
                    <a:pt x="3" y="390"/>
                    <a:pt x="3" y="391"/>
                    <a:pt x="2" y="391"/>
                  </a:cubicBezTo>
                  <a:cubicBezTo>
                    <a:pt x="2" y="391"/>
                    <a:pt x="2" y="392"/>
                    <a:pt x="2" y="392"/>
                  </a:cubicBezTo>
                  <a:cubicBezTo>
                    <a:pt x="2" y="392"/>
                    <a:pt x="2" y="393"/>
                    <a:pt x="2" y="393"/>
                  </a:cubicBezTo>
                  <a:cubicBezTo>
                    <a:pt x="2" y="393"/>
                    <a:pt x="2" y="393"/>
                    <a:pt x="2" y="393"/>
                  </a:cubicBezTo>
                  <a:cubicBezTo>
                    <a:pt x="2" y="393"/>
                    <a:pt x="3" y="393"/>
                    <a:pt x="3" y="394"/>
                  </a:cubicBezTo>
                  <a:cubicBezTo>
                    <a:pt x="3" y="394"/>
                    <a:pt x="3" y="394"/>
                    <a:pt x="3" y="394"/>
                  </a:cubicBezTo>
                  <a:cubicBezTo>
                    <a:pt x="3" y="394"/>
                    <a:pt x="3" y="394"/>
                    <a:pt x="3" y="394"/>
                  </a:cubicBezTo>
                  <a:cubicBezTo>
                    <a:pt x="3" y="394"/>
                    <a:pt x="4" y="394"/>
                    <a:pt x="4" y="395"/>
                  </a:cubicBezTo>
                  <a:cubicBezTo>
                    <a:pt x="5" y="395"/>
                    <a:pt x="5" y="395"/>
                    <a:pt x="6" y="396"/>
                  </a:cubicBezTo>
                  <a:cubicBezTo>
                    <a:pt x="8" y="397"/>
                    <a:pt x="7" y="398"/>
                    <a:pt x="7" y="398"/>
                  </a:cubicBezTo>
                  <a:cubicBezTo>
                    <a:pt x="8" y="399"/>
                    <a:pt x="8" y="399"/>
                    <a:pt x="8" y="399"/>
                  </a:cubicBezTo>
                  <a:cubicBezTo>
                    <a:pt x="8" y="399"/>
                    <a:pt x="8" y="399"/>
                    <a:pt x="8" y="400"/>
                  </a:cubicBezTo>
                  <a:cubicBezTo>
                    <a:pt x="8" y="400"/>
                    <a:pt x="8" y="400"/>
                    <a:pt x="8" y="400"/>
                  </a:cubicBezTo>
                  <a:cubicBezTo>
                    <a:pt x="9" y="400"/>
                    <a:pt x="9" y="400"/>
                    <a:pt x="9" y="400"/>
                  </a:cubicBezTo>
                  <a:cubicBezTo>
                    <a:pt x="9" y="400"/>
                    <a:pt x="9" y="400"/>
                    <a:pt x="9" y="400"/>
                  </a:cubicBezTo>
                  <a:cubicBezTo>
                    <a:pt x="10" y="401"/>
                    <a:pt x="10" y="401"/>
                    <a:pt x="11" y="401"/>
                  </a:cubicBezTo>
                  <a:cubicBezTo>
                    <a:pt x="13" y="403"/>
                    <a:pt x="12" y="403"/>
                    <a:pt x="13" y="404"/>
                  </a:cubicBezTo>
                  <a:cubicBezTo>
                    <a:pt x="14" y="405"/>
                    <a:pt x="15" y="407"/>
                    <a:pt x="15" y="407"/>
                  </a:cubicBezTo>
                  <a:cubicBezTo>
                    <a:pt x="15" y="407"/>
                    <a:pt x="15" y="407"/>
                    <a:pt x="16" y="407"/>
                  </a:cubicBezTo>
                  <a:cubicBezTo>
                    <a:pt x="16" y="407"/>
                    <a:pt x="16" y="407"/>
                    <a:pt x="16" y="407"/>
                  </a:cubicBezTo>
                  <a:cubicBezTo>
                    <a:pt x="16" y="408"/>
                    <a:pt x="16" y="408"/>
                    <a:pt x="16" y="408"/>
                  </a:cubicBezTo>
                  <a:cubicBezTo>
                    <a:pt x="16" y="408"/>
                    <a:pt x="16" y="408"/>
                    <a:pt x="16" y="408"/>
                  </a:cubicBezTo>
                  <a:cubicBezTo>
                    <a:pt x="16" y="408"/>
                    <a:pt x="16" y="409"/>
                    <a:pt x="16" y="409"/>
                  </a:cubicBezTo>
                  <a:cubicBezTo>
                    <a:pt x="16" y="409"/>
                    <a:pt x="16" y="410"/>
                    <a:pt x="17" y="411"/>
                  </a:cubicBezTo>
                  <a:cubicBezTo>
                    <a:pt x="17" y="411"/>
                    <a:pt x="17" y="411"/>
                    <a:pt x="17" y="411"/>
                  </a:cubicBezTo>
                  <a:cubicBezTo>
                    <a:pt x="17" y="411"/>
                    <a:pt x="17" y="411"/>
                    <a:pt x="17" y="411"/>
                  </a:cubicBezTo>
                  <a:cubicBezTo>
                    <a:pt x="17" y="412"/>
                    <a:pt x="18" y="413"/>
                    <a:pt x="19" y="415"/>
                  </a:cubicBezTo>
                  <a:cubicBezTo>
                    <a:pt x="19" y="415"/>
                    <a:pt x="19" y="415"/>
                    <a:pt x="19" y="415"/>
                  </a:cubicBezTo>
                  <a:cubicBezTo>
                    <a:pt x="20" y="416"/>
                    <a:pt x="20" y="416"/>
                    <a:pt x="20" y="416"/>
                  </a:cubicBezTo>
                  <a:cubicBezTo>
                    <a:pt x="20" y="416"/>
                    <a:pt x="21" y="416"/>
                    <a:pt x="21" y="416"/>
                  </a:cubicBezTo>
                  <a:cubicBezTo>
                    <a:pt x="21" y="416"/>
                    <a:pt x="21" y="416"/>
                    <a:pt x="21" y="417"/>
                  </a:cubicBezTo>
                  <a:cubicBezTo>
                    <a:pt x="22" y="417"/>
                    <a:pt x="22" y="417"/>
                    <a:pt x="23" y="418"/>
                  </a:cubicBezTo>
                  <a:cubicBezTo>
                    <a:pt x="23" y="418"/>
                    <a:pt x="24" y="418"/>
                    <a:pt x="24" y="418"/>
                  </a:cubicBezTo>
                  <a:cubicBezTo>
                    <a:pt x="26" y="420"/>
                    <a:pt x="31" y="424"/>
                    <a:pt x="33" y="425"/>
                  </a:cubicBezTo>
                  <a:cubicBezTo>
                    <a:pt x="33" y="425"/>
                    <a:pt x="34" y="425"/>
                    <a:pt x="34" y="426"/>
                  </a:cubicBezTo>
                  <a:cubicBezTo>
                    <a:pt x="34" y="426"/>
                    <a:pt x="35" y="426"/>
                    <a:pt x="35" y="426"/>
                  </a:cubicBezTo>
                  <a:cubicBezTo>
                    <a:pt x="35" y="426"/>
                    <a:pt x="36" y="426"/>
                    <a:pt x="36" y="427"/>
                  </a:cubicBezTo>
                  <a:cubicBezTo>
                    <a:pt x="37" y="427"/>
                    <a:pt x="37" y="427"/>
                    <a:pt x="37" y="427"/>
                  </a:cubicBezTo>
                  <a:cubicBezTo>
                    <a:pt x="38" y="427"/>
                    <a:pt x="38" y="427"/>
                    <a:pt x="38" y="427"/>
                  </a:cubicBezTo>
                  <a:cubicBezTo>
                    <a:pt x="39" y="427"/>
                    <a:pt x="39" y="428"/>
                    <a:pt x="39" y="428"/>
                  </a:cubicBezTo>
                  <a:cubicBezTo>
                    <a:pt x="40" y="428"/>
                    <a:pt x="40" y="428"/>
                    <a:pt x="40" y="428"/>
                  </a:cubicBezTo>
                  <a:cubicBezTo>
                    <a:pt x="40" y="428"/>
                    <a:pt x="40" y="428"/>
                    <a:pt x="40" y="428"/>
                  </a:cubicBezTo>
                  <a:cubicBezTo>
                    <a:pt x="42" y="428"/>
                    <a:pt x="51" y="424"/>
                    <a:pt x="54" y="424"/>
                  </a:cubicBezTo>
                  <a:cubicBezTo>
                    <a:pt x="54" y="424"/>
                    <a:pt x="55" y="424"/>
                    <a:pt x="55" y="424"/>
                  </a:cubicBezTo>
                  <a:cubicBezTo>
                    <a:pt x="55" y="424"/>
                    <a:pt x="56" y="424"/>
                    <a:pt x="56" y="424"/>
                  </a:cubicBezTo>
                  <a:cubicBezTo>
                    <a:pt x="56" y="424"/>
                    <a:pt x="56" y="424"/>
                    <a:pt x="57" y="424"/>
                  </a:cubicBezTo>
                  <a:cubicBezTo>
                    <a:pt x="57" y="424"/>
                    <a:pt x="57" y="424"/>
                    <a:pt x="57" y="424"/>
                  </a:cubicBezTo>
                  <a:cubicBezTo>
                    <a:pt x="58" y="425"/>
                    <a:pt x="58" y="425"/>
                    <a:pt x="58" y="425"/>
                  </a:cubicBezTo>
                  <a:cubicBezTo>
                    <a:pt x="59" y="425"/>
                    <a:pt x="59" y="425"/>
                    <a:pt x="59" y="425"/>
                  </a:cubicBezTo>
                  <a:cubicBezTo>
                    <a:pt x="59" y="425"/>
                    <a:pt x="60" y="425"/>
                    <a:pt x="60" y="425"/>
                  </a:cubicBezTo>
                  <a:cubicBezTo>
                    <a:pt x="60" y="425"/>
                    <a:pt x="60" y="425"/>
                    <a:pt x="61" y="425"/>
                  </a:cubicBezTo>
                  <a:cubicBezTo>
                    <a:pt x="62" y="426"/>
                    <a:pt x="63" y="426"/>
                    <a:pt x="64" y="426"/>
                  </a:cubicBezTo>
                  <a:cubicBezTo>
                    <a:pt x="64" y="426"/>
                    <a:pt x="64" y="426"/>
                    <a:pt x="64" y="426"/>
                  </a:cubicBezTo>
                  <a:cubicBezTo>
                    <a:pt x="64" y="426"/>
                    <a:pt x="65" y="426"/>
                    <a:pt x="65" y="426"/>
                  </a:cubicBezTo>
                  <a:cubicBezTo>
                    <a:pt x="65" y="427"/>
                    <a:pt x="66" y="426"/>
                    <a:pt x="66" y="426"/>
                  </a:cubicBezTo>
                  <a:cubicBezTo>
                    <a:pt x="66" y="426"/>
                    <a:pt x="66" y="426"/>
                    <a:pt x="66" y="426"/>
                  </a:cubicBezTo>
                  <a:cubicBezTo>
                    <a:pt x="67" y="426"/>
                    <a:pt x="67" y="426"/>
                    <a:pt x="67" y="426"/>
                  </a:cubicBezTo>
                  <a:cubicBezTo>
                    <a:pt x="67" y="426"/>
                    <a:pt x="67" y="426"/>
                    <a:pt x="67" y="426"/>
                  </a:cubicBezTo>
                  <a:cubicBezTo>
                    <a:pt x="68" y="426"/>
                    <a:pt x="68" y="426"/>
                    <a:pt x="69" y="426"/>
                  </a:cubicBezTo>
                  <a:cubicBezTo>
                    <a:pt x="69" y="426"/>
                    <a:pt x="69" y="426"/>
                    <a:pt x="69" y="426"/>
                  </a:cubicBezTo>
                  <a:cubicBezTo>
                    <a:pt x="69" y="426"/>
                    <a:pt x="70" y="425"/>
                    <a:pt x="70" y="425"/>
                  </a:cubicBezTo>
                  <a:cubicBezTo>
                    <a:pt x="70" y="425"/>
                    <a:pt x="71" y="425"/>
                    <a:pt x="71" y="425"/>
                  </a:cubicBezTo>
                  <a:cubicBezTo>
                    <a:pt x="71" y="425"/>
                    <a:pt x="71" y="425"/>
                    <a:pt x="72" y="425"/>
                  </a:cubicBezTo>
                  <a:cubicBezTo>
                    <a:pt x="72" y="425"/>
                    <a:pt x="72" y="424"/>
                    <a:pt x="72" y="424"/>
                  </a:cubicBezTo>
                  <a:cubicBezTo>
                    <a:pt x="74" y="424"/>
                    <a:pt x="75" y="423"/>
                    <a:pt x="76" y="423"/>
                  </a:cubicBezTo>
                  <a:cubicBezTo>
                    <a:pt x="76" y="423"/>
                    <a:pt x="76" y="423"/>
                    <a:pt x="76" y="423"/>
                  </a:cubicBezTo>
                  <a:cubicBezTo>
                    <a:pt x="77" y="422"/>
                    <a:pt x="78" y="422"/>
                    <a:pt x="79" y="422"/>
                  </a:cubicBezTo>
                  <a:cubicBezTo>
                    <a:pt x="79" y="422"/>
                    <a:pt x="79" y="422"/>
                    <a:pt x="79" y="422"/>
                  </a:cubicBezTo>
                  <a:cubicBezTo>
                    <a:pt x="79" y="421"/>
                    <a:pt x="79" y="421"/>
                    <a:pt x="80" y="421"/>
                  </a:cubicBezTo>
                  <a:cubicBezTo>
                    <a:pt x="80" y="421"/>
                    <a:pt x="80" y="421"/>
                    <a:pt x="80" y="421"/>
                  </a:cubicBezTo>
                  <a:cubicBezTo>
                    <a:pt x="80" y="421"/>
                    <a:pt x="80" y="421"/>
                    <a:pt x="81" y="421"/>
                  </a:cubicBezTo>
                  <a:cubicBezTo>
                    <a:pt x="81" y="421"/>
                    <a:pt x="81" y="421"/>
                    <a:pt x="81" y="421"/>
                  </a:cubicBezTo>
                  <a:cubicBezTo>
                    <a:pt x="81" y="421"/>
                    <a:pt x="81" y="420"/>
                    <a:pt x="81" y="420"/>
                  </a:cubicBezTo>
                  <a:cubicBezTo>
                    <a:pt x="81" y="420"/>
                    <a:pt x="81" y="420"/>
                    <a:pt x="81" y="420"/>
                  </a:cubicBezTo>
                  <a:cubicBezTo>
                    <a:pt x="81" y="420"/>
                    <a:pt x="81" y="420"/>
                    <a:pt x="81" y="420"/>
                  </a:cubicBezTo>
                  <a:cubicBezTo>
                    <a:pt x="82" y="420"/>
                    <a:pt x="82" y="420"/>
                    <a:pt x="82" y="420"/>
                  </a:cubicBezTo>
                  <a:cubicBezTo>
                    <a:pt x="82" y="420"/>
                    <a:pt x="82" y="420"/>
                    <a:pt x="82" y="420"/>
                  </a:cubicBezTo>
                  <a:cubicBezTo>
                    <a:pt x="82" y="420"/>
                    <a:pt x="83" y="420"/>
                    <a:pt x="83" y="420"/>
                  </a:cubicBezTo>
                  <a:cubicBezTo>
                    <a:pt x="83" y="420"/>
                    <a:pt x="83" y="420"/>
                    <a:pt x="83" y="420"/>
                  </a:cubicBezTo>
                  <a:cubicBezTo>
                    <a:pt x="84" y="420"/>
                    <a:pt x="85" y="420"/>
                    <a:pt x="86" y="420"/>
                  </a:cubicBezTo>
                  <a:cubicBezTo>
                    <a:pt x="87" y="420"/>
                    <a:pt x="88" y="420"/>
                    <a:pt x="88" y="420"/>
                  </a:cubicBezTo>
                  <a:cubicBezTo>
                    <a:pt x="88" y="420"/>
                    <a:pt x="88" y="420"/>
                    <a:pt x="88" y="420"/>
                  </a:cubicBezTo>
                  <a:cubicBezTo>
                    <a:pt x="89" y="420"/>
                    <a:pt x="89" y="420"/>
                    <a:pt x="89" y="420"/>
                  </a:cubicBezTo>
                  <a:cubicBezTo>
                    <a:pt x="90" y="420"/>
                    <a:pt x="90" y="420"/>
                    <a:pt x="90" y="420"/>
                  </a:cubicBezTo>
                  <a:cubicBezTo>
                    <a:pt x="90" y="420"/>
                    <a:pt x="90" y="419"/>
                    <a:pt x="90" y="419"/>
                  </a:cubicBezTo>
                  <a:cubicBezTo>
                    <a:pt x="91" y="419"/>
                    <a:pt x="91" y="419"/>
                    <a:pt x="91" y="419"/>
                  </a:cubicBezTo>
                  <a:cubicBezTo>
                    <a:pt x="91" y="419"/>
                    <a:pt x="91" y="419"/>
                    <a:pt x="91" y="419"/>
                  </a:cubicBezTo>
                  <a:cubicBezTo>
                    <a:pt x="91" y="419"/>
                    <a:pt x="92" y="419"/>
                    <a:pt x="92" y="419"/>
                  </a:cubicBezTo>
                  <a:cubicBezTo>
                    <a:pt x="92" y="419"/>
                    <a:pt x="92" y="419"/>
                    <a:pt x="92" y="419"/>
                  </a:cubicBezTo>
                  <a:cubicBezTo>
                    <a:pt x="92" y="419"/>
                    <a:pt x="92" y="419"/>
                    <a:pt x="92" y="419"/>
                  </a:cubicBezTo>
                  <a:cubicBezTo>
                    <a:pt x="92" y="419"/>
                    <a:pt x="93" y="419"/>
                    <a:pt x="93" y="419"/>
                  </a:cubicBezTo>
                  <a:cubicBezTo>
                    <a:pt x="93" y="419"/>
                    <a:pt x="93" y="419"/>
                    <a:pt x="93" y="419"/>
                  </a:cubicBezTo>
                  <a:cubicBezTo>
                    <a:pt x="94" y="419"/>
                    <a:pt x="96" y="423"/>
                    <a:pt x="97" y="423"/>
                  </a:cubicBezTo>
                  <a:cubicBezTo>
                    <a:pt x="98" y="424"/>
                    <a:pt x="98" y="428"/>
                    <a:pt x="100" y="429"/>
                  </a:cubicBezTo>
                  <a:cubicBezTo>
                    <a:pt x="100" y="429"/>
                    <a:pt x="100" y="429"/>
                    <a:pt x="101" y="429"/>
                  </a:cubicBezTo>
                  <a:cubicBezTo>
                    <a:pt x="101" y="429"/>
                    <a:pt x="101" y="429"/>
                    <a:pt x="101" y="429"/>
                  </a:cubicBezTo>
                  <a:cubicBezTo>
                    <a:pt x="101" y="429"/>
                    <a:pt x="102" y="429"/>
                    <a:pt x="102" y="429"/>
                  </a:cubicBezTo>
                  <a:cubicBezTo>
                    <a:pt x="102" y="429"/>
                    <a:pt x="102" y="429"/>
                    <a:pt x="102" y="429"/>
                  </a:cubicBezTo>
                  <a:cubicBezTo>
                    <a:pt x="103" y="429"/>
                    <a:pt x="103" y="429"/>
                    <a:pt x="104" y="429"/>
                  </a:cubicBezTo>
                  <a:cubicBezTo>
                    <a:pt x="104" y="429"/>
                    <a:pt x="104" y="429"/>
                    <a:pt x="104" y="429"/>
                  </a:cubicBezTo>
                  <a:cubicBezTo>
                    <a:pt x="106" y="429"/>
                    <a:pt x="108" y="429"/>
                    <a:pt x="110" y="429"/>
                  </a:cubicBezTo>
                  <a:cubicBezTo>
                    <a:pt x="110" y="429"/>
                    <a:pt x="111" y="429"/>
                    <a:pt x="111" y="429"/>
                  </a:cubicBezTo>
                  <a:cubicBezTo>
                    <a:pt x="111" y="429"/>
                    <a:pt x="111" y="429"/>
                    <a:pt x="111" y="429"/>
                  </a:cubicBezTo>
                  <a:cubicBezTo>
                    <a:pt x="112" y="429"/>
                    <a:pt x="112" y="429"/>
                    <a:pt x="112" y="429"/>
                  </a:cubicBezTo>
                  <a:cubicBezTo>
                    <a:pt x="115" y="429"/>
                    <a:pt x="115" y="430"/>
                    <a:pt x="116" y="431"/>
                  </a:cubicBezTo>
                  <a:cubicBezTo>
                    <a:pt x="116" y="431"/>
                    <a:pt x="118" y="434"/>
                    <a:pt x="117" y="436"/>
                  </a:cubicBezTo>
                  <a:cubicBezTo>
                    <a:pt x="117" y="437"/>
                    <a:pt x="117" y="437"/>
                    <a:pt x="117" y="438"/>
                  </a:cubicBezTo>
                  <a:cubicBezTo>
                    <a:pt x="117" y="438"/>
                    <a:pt x="117" y="438"/>
                    <a:pt x="117" y="438"/>
                  </a:cubicBezTo>
                  <a:cubicBezTo>
                    <a:pt x="117" y="439"/>
                    <a:pt x="116" y="439"/>
                    <a:pt x="116" y="439"/>
                  </a:cubicBezTo>
                  <a:cubicBezTo>
                    <a:pt x="116" y="440"/>
                    <a:pt x="116" y="440"/>
                    <a:pt x="116" y="441"/>
                  </a:cubicBezTo>
                  <a:cubicBezTo>
                    <a:pt x="116" y="441"/>
                    <a:pt x="116" y="441"/>
                    <a:pt x="116" y="441"/>
                  </a:cubicBezTo>
                  <a:cubicBezTo>
                    <a:pt x="115" y="442"/>
                    <a:pt x="115" y="442"/>
                    <a:pt x="115" y="442"/>
                  </a:cubicBezTo>
                  <a:cubicBezTo>
                    <a:pt x="115" y="442"/>
                    <a:pt x="115" y="443"/>
                    <a:pt x="115" y="443"/>
                  </a:cubicBezTo>
                  <a:cubicBezTo>
                    <a:pt x="115" y="443"/>
                    <a:pt x="115" y="443"/>
                    <a:pt x="115" y="443"/>
                  </a:cubicBezTo>
                  <a:cubicBezTo>
                    <a:pt x="115" y="444"/>
                    <a:pt x="115" y="444"/>
                    <a:pt x="115" y="444"/>
                  </a:cubicBezTo>
                  <a:cubicBezTo>
                    <a:pt x="115" y="444"/>
                    <a:pt x="115" y="444"/>
                    <a:pt x="115" y="444"/>
                  </a:cubicBezTo>
                  <a:cubicBezTo>
                    <a:pt x="115" y="445"/>
                    <a:pt x="115" y="446"/>
                    <a:pt x="115" y="447"/>
                  </a:cubicBezTo>
                  <a:cubicBezTo>
                    <a:pt x="115" y="447"/>
                    <a:pt x="115" y="447"/>
                    <a:pt x="115" y="447"/>
                  </a:cubicBezTo>
                  <a:cubicBezTo>
                    <a:pt x="115" y="448"/>
                    <a:pt x="114" y="448"/>
                    <a:pt x="114" y="448"/>
                  </a:cubicBezTo>
                  <a:cubicBezTo>
                    <a:pt x="114" y="448"/>
                    <a:pt x="114" y="448"/>
                    <a:pt x="114" y="449"/>
                  </a:cubicBezTo>
                  <a:cubicBezTo>
                    <a:pt x="114" y="449"/>
                    <a:pt x="114" y="449"/>
                    <a:pt x="114" y="449"/>
                  </a:cubicBezTo>
                  <a:cubicBezTo>
                    <a:pt x="114" y="451"/>
                    <a:pt x="114" y="451"/>
                    <a:pt x="112" y="452"/>
                  </a:cubicBezTo>
                  <a:cubicBezTo>
                    <a:pt x="111" y="453"/>
                    <a:pt x="112" y="453"/>
                    <a:pt x="114" y="455"/>
                  </a:cubicBezTo>
                  <a:cubicBezTo>
                    <a:pt x="115" y="457"/>
                    <a:pt x="114" y="456"/>
                    <a:pt x="115" y="458"/>
                  </a:cubicBezTo>
                  <a:cubicBezTo>
                    <a:pt x="115" y="458"/>
                    <a:pt x="115" y="458"/>
                    <a:pt x="115" y="459"/>
                  </a:cubicBezTo>
                  <a:cubicBezTo>
                    <a:pt x="115" y="459"/>
                    <a:pt x="115" y="459"/>
                    <a:pt x="115" y="459"/>
                  </a:cubicBezTo>
                  <a:cubicBezTo>
                    <a:pt x="115" y="459"/>
                    <a:pt x="115" y="459"/>
                    <a:pt x="116" y="460"/>
                  </a:cubicBezTo>
                  <a:cubicBezTo>
                    <a:pt x="116" y="460"/>
                    <a:pt x="116" y="460"/>
                    <a:pt x="116" y="460"/>
                  </a:cubicBezTo>
                  <a:cubicBezTo>
                    <a:pt x="116" y="460"/>
                    <a:pt x="117" y="461"/>
                    <a:pt x="117" y="461"/>
                  </a:cubicBezTo>
                  <a:cubicBezTo>
                    <a:pt x="117" y="461"/>
                    <a:pt x="117" y="461"/>
                    <a:pt x="117" y="462"/>
                  </a:cubicBezTo>
                  <a:cubicBezTo>
                    <a:pt x="119" y="463"/>
                    <a:pt x="121" y="466"/>
                    <a:pt x="123" y="468"/>
                  </a:cubicBezTo>
                  <a:cubicBezTo>
                    <a:pt x="123" y="468"/>
                    <a:pt x="123" y="468"/>
                    <a:pt x="123" y="468"/>
                  </a:cubicBezTo>
                  <a:cubicBezTo>
                    <a:pt x="123" y="468"/>
                    <a:pt x="123" y="468"/>
                    <a:pt x="123" y="468"/>
                  </a:cubicBezTo>
                  <a:cubicBezTo>
                    <a:pt x="123" y="468"/>
                    <a:pt x="124" y="469"/>
                    <a:pt x="124" y="469"/>
                  </a:cubicBezTo>
                  <a:cubicBezTo>
                    <a:pt x="124" y="469"/>
                    <a:pt x="124" y="469"/>
                    <a:pt x="124" y="469"/>
                  </a:cubicBezTo>
                  <a:cubicBezTo>
                    <a:pt x="124" y="469"/>
                    <a:pt x="124" y="469"/>
                    <a:pt x="124" y="469"/>
                  </a:cubicBezTo>
                  <a:cubicBezTo>
                    <a:pt x="124" y="469"/>
                    <a:pt x="124" y="469"/>
                    <a:pt x="124" y="470"/>
                  </a:cubicBezTo>
                  <a:cubicBezTo>
                    <a:pt x="124" y="470"/>
                    <a:pt x="124" y="470"/>
                    <a:pt x="125" y="470"/>
                  </a:cubicBezTo>
                  <a:cubicBezTo>
                    <a:pt x="125" y="470"/>
                    <a:pt x="125" y="470"/>
                    <a:pt x="125" y="471"/>
                  </a:cubicBezTo>
                  <a:cubicBezTo>
                    <a:pt x="125" y="472"/>
                    <a:pt x="125" y="473"/>
                    <a:pt x="125" y="474"/>
                  </a:cubicBezTo>
                  <a:cubicBezTo>
                    <a:pt x="125" y="474"/>
                    <a:pt x="126" y="474"/>
                    <a:pt x="126" y="475"/>
                  </a:cubicBezTo>
                  <a:cubicBezTo>
                    <a:pt x="125" y="475"/>
                    <a:pt x="126" y="475"/>
                    <a:pt x="126" y="476"/>
                  </a:cubicBezTo>
                  <a:cubicBezTo>
                    <a:pt x="126" y="476"/>
                    <a:pt x="126" y="476"/>
                    <a:pt x="126" y="476"/>
                  </a:cubicBezTo>
                  <a:cubicBezTo>
                    <a:pt x="126" y="477"/>
                    <a:pt x="127" y="478"/>
                    <a:pt x="128" y="479"/>
                  </a:cubicBezTo>
                  <a:cubicBezTo>
                    <a:pt x="128" y="479"/>
                    <a:pt x="128" y="479"/>
                    <a:pt x="128" y="479"/>
                  </a:cubicBezTo>
                  <a:cubicBezTo>
                    <a:pt x="128" y="479"/>
                    <a:pt x="129" y="483"/>
                    <a:pt x="130" y="485"/>
                  </a:cubicBezTo>
                  <a:cubicBezTo>
                    <a:pt x="131" y="487"/>
                    <a:pt x="130" y="493"/>
                    <a:pt x="131" y="495"/>
                  </a:cubicBezTo>
                  <a:cubicBezTo>
                    <a:pt x="132" y="496"/>
                    <a:pt x="132" y="501"/>
                    <a:pt x="132" y="503"/>
                  </a:cubicBezTo>
                  <a:cubicBezTo>
                    <a:pt x="132" y="505"/>
                    <a:pt x="132" y="505"/>
                    <a:pt x="131" y="506"/>
                  </a:cubicBezTo>
                  <a:cubicBezTo>
                    <a:pt x="130" y="508"/>
                    <a:pt x="128" y="508"/>
                    <a:pt x="127" y="509"/>
                  </a:cubicBezTo>
                  <a:cubicBezTo>
                    <a:pt x="127" y="511"/>
                    <a:pt x="124" y="522"/>
                    <a:pt x="124" y="523"/>
                  </a:cubicBezTo>
                  <a:cubicBezTo>
                    <a:pt x="124" y="523"/>
                    <a:pt x="124" y="524"/>
                    <a:pt x="124" y="524"/>
                  </a:cubicBezTo>
                  <a:cubicBezTo>
                    <a:pt x="124" y="524"/>
                    <a:pt x="124" y="524"/>
                    <a:pt x="124" y="524"/>
                  </a:cubicBezTo>
                  <a:cubicBezTo>
                    <a:pt x="124" y="525"/>
                    <a:pt x="124" y="525"/>
                    <a:pt x="123" y="526"/>
                  </a:cubicBezTo>
                  <a:cubicBezTo>
                    <a:pt x="123" y="526"/>
                    <a:pt x="123" y="526"/>
                    <a:pt x="123" y="526"/>
                  </a:cubicBezTo>
                  <a:cubicBezTo>
                    <a:pt x="123" y="527"/>
                    <a:pt x="123" y="527"/>
                    <a:pt x="123" y="527"/>
                  </a:cubicBezTo>
                  <a:cubicBezTo>
                    <a:pt x="123" y="528"/>
                    <a:pt x="123" y="528"/>
                    <a:pt x="123" y="528"/>
                  </a:cubicBezTo>
                  <a:cubicBezTo>
                    <a:pt x="123" y="529"/>
                    <a:pt x="123" y="529"/>
                    <a:pt x="123" y="530"/>
                  </a:cubicBezTo>
                  <a:cubicBezTo>
                    <a:pt x="123" y="530"/>
                    <a:pt x="123" y="530"/>
                    <a:pt x="123" y="530"/>
                  </a:cubicBezTo>
                  <a:cubicBezTo>
                    <a:pt x="123" y="530"/>
                    <a:pt x="123" y="530"/>
                    <a:pt x="123" y="530"/>
                  </a:cubicBezTo>
                  <a:cubicBezTo>
                    <a:pt x="123" y="531"/>
                    <a:pt x="123" y="531"/>
                    <a:pt x="123" y="531"/>
                  </a:cubicBezTo>
                  <a:cubicBezTo>
                    <a:pt x="123" y="531"/>
                    <a:pt x="123" y="532"/>
                    <a:pt x="123" y="532"/>
                  </a:cubicBezTo>
                  <a:cubicBezTo>
                    <a:pt x="123" y="532"/>
                    <a:pt x="123" y="532"/>
                    <a:pt x="123" y="533"/>
                  </a:cubicBezTo>
                  <a:cubicBezTo>
                    <a:pt x="124" y="533"/>
                    <a:pt x="124" y="533"/>
                    <a:pt x="124" y="534"/>
                  </a:cubicBezTo>
                  <a:cubicBezTo>
                    <a:pt x="124" y="534"/>
                    <a:pt x="124" y="534"/>
                    <a:pt x="124" y="534"/>
                  </a:cubicBezTo>
                  <a:cubicBezTo>
                    <a:pt x="124" y="535"/>
                    <a:pt x="124" y="535"/>
                    <a:pt x="124" y="535"/>
                  </a:cubicBezTo>
                  <a:cubicBezTo>
                    <a:pt x="126" y="538"/>
                    <a:pt x="129" y="543"/>
                    <a:pt x="129" y="546"/>
                  </a:cubicBezTo>
                  <a:cubicBezTo>
                    <a:pt x="130" y="550"/>
                    <a:pt x="132" y="552"/>
                    <a:pt x="134" y="556"/>
                  </a:cubicBezTo>
                  <a:cubicBezTo>
                    <a:pt x="136" y="559"/>
                    <a:pt x="134" y="566"/>
                    <a:pt x="135" y="569"/>
                  </a:cubicBezTo>
                  <a:cubicBezTo>
                    <a:pt x="136" y="573"/>
                    <a:pt x="137" y="576"/>
                    <a:pt x="137" y="580"/>
                  </a:cubicBezTo>
                  <a:cubicBezTo>
                    <a:pt x="137" y="581"/>
                    <a:pt x="137" y="582"/>
                    <a:pt x="137" y="582"/>
                  </a:cubicBezTo>
                  <a:cubicBezTo>
                    <a:pt x="137" y="582"/>
                    <a:pt x="137" y="582"/>
                    <a:pt x="137" y="583"/>
                  </a:cubicBezTo>
                  <a:cubicBezTo>
                    <a:pt x="137" y="583"/>
                    <a:pt x="137" y="583"/>
                    <a:pt x="137" y="584"/>
                  </a:cubicBezTo>
                  <a:cubicBezTo>
                    <a:pt x="137" y="584"/>
                    <a:pt x="137" y="584"/>
                    <a:pt x="137" y="584"/>
                  </a:cubicBezTo>
                  <a:cubicBezTo>
                    <a:pt x="138" y="585"/>
                    <a:pt x="138" y="585"/>
                    <a:pt x="138" y="585"/>
                  </a:cubicBezTo>
                  <a:cubicBezTo>
                    <a:pt x="138" y="585"/>
                    <a:pt x="138" y="586"/>
                    <a:pt x="138" y="586"/>
                  </a:cubicBezTo>
                  <a:cubicBezTo>
                    <a:pt x="139" y="586"/>
                    <a:pt x="139" y="587"/>
                    <a:pt x="139" y="587"/>
                  </a:cubicBezTo>
                  <a:cubicBezTo>
                    <a:pt x="139" y="587"/>
                    <a:pt x="139" y="587"/>
                    <a:pt x="139" y="588"/>
                  </a:cubicBezTo>
                  <a:cubicBezTo>
                    <a:pt x="140" y="588"/>
                    <a:pt x="140" y="588"/>
                    <a:pt x="140" y="588"/>
                  </a:cubicBezTo>
                  <a:cubicBezTo>
                    <a:pt x="140" y="589"/>
                    <a:pt x="140" y="589"/>
                    <a:pt x="140" y="589"/>
                  </a:cubicBezTo>
                  <a:cubicBezTo>
                    <a:pt x="141" y="589"/>
                    <a:pt x="141" y="590"/>
                    <a:pt x="141" y="590"/>
                  </a:cubicBezTo>
                  <a:cubicBezTo>
                    <a:pt x="141" y="590"/>
                    <a:pt x="141" y="590"/>
                    <a:pt x="142" y="590"/>
                  </a:cubicBezTo>
                  <a:cubicBezTo>
                    <a:pt x="142" y="591"/>
                    <a:pt x="142" y="591"/>
                    <a:pt x="142" y="591"/>
                  </a:cubicBezTo>
                  <a:cubicBezTo>
                    <a:pt x="143" y="591"/>
                    <a:pt x="143" y="592"/>
                    <a:pt x="143" y="592"/>
                  </a:cubicBezTo>
                  <a:cubicBezTo>
                    <a:pt x="145" y="595"/>
                    <a:pt x="146" y="596"/>
                    <a:pt x="147" y="599"/>
                  </a:cubicBezTo>
                  <a:cubicBezTo>
                    <a:pt x="148" y="602"/>
                    <a:pt x="146" y="600"/>
                    <a:pt x="145" y="602"/>
                  </a:cubicBezTo>
                  <a:cubicBezTo>
                    <a:pt x="144" y="603"/>
                    <a:pt x="146" y="606"/>
                    <a:pt x="147" y="609"/>
                  </a:cubicBezTo>
                  <a:cubicBezTo>
                    <a:pt x="148" y="612"/>
                    <a:pt x="148" y="615"/>
                    <a:pt x="147" y="617"/>
                  </a:cubicBezTo>
                  <a:cubicBezTo>
                    <a:pt x="146" y="619"/>
                    <a:pt x="147" y="619"/>
                    <a:pt x="147" y="621"/>
                  </a:cubicBezTo>
                  <a:cubicBezTo>
                    <a:pt x="148" y="624"/>
                    <a:pt x="148" y="624"/>
                    <a:pt x="149" y="626"/>
                  </a:cubicBezTo>
                  <a:cubicBezTo>
                    <a:pt x="149" y="628"/>
                    <a:pt x="150" y="627"/>
                    <a:pt x="152" y="628"/>
                  </a:cubicBezTo>
                  <a:cubicBezTo>
                    <a:pt x="153" y="628"/>
                    <a:pt x="153" y="630"/>
                    <a:pt x="155" y="630"/>
                  </a:cubicBezTo>
                  <a:cubicBezTo>
                    <a:pt x="158" y="631"/>
                    <a:pt x="158" y="630"/>
                    <a:pt x="158" y="628"/>
                  </a:cubicBezTo>
                  <a:cubicBezTo>
                    <a:pt x="159" y="627"/>
                    <a:pt x="161" y="628"/>
                    <a:pt x="163" y="628"/>
                  </a:cubicBezTo>
                  <a:cubicBezTo>
                    <a:pt x="164" y="628"/>
                    <a:pt x="164" y="627"/>
                    <a:pt x="165" y="626"/>
                  </a:cubicBezTo>
                  <a:cubicBezTo>
                    <a:pt x="167" y="625"/>
                    <a:pt x="168" y="625"/>
                    <a:pt x="170" y="625"/>
                  </a:cubicBezTo>
                  <a:cubicBezTo>
                    <a:pt x="173" y="625"/>
                    <a:pt x="175" y="625"/>
                    <a:pt x="176" y="625"/>
                  </a:cubicBezTo>
                  <a:cubicBezTo>
                    <a:pt x="178" y="625"/>
                    <a:pt x="180" y="626"/>
                    <a:pt x="181" y="625"/>
                  </a:cubicBezTo>
                  <a:cubicBezTo>
                    <a:pt x="182" y="625"/>
                    <a:pt x="185" y="625"/>
                    <a:pt x="186" y="624"/>
                  </a:cubicBezTo>
                  <a:cubicBezTo>
                    <a:pt x="188" y="624"/>
                    <a:pt x="190" y="623"/>
                    <a:pt x="191" y="622"/>
                  </a:cubicBezTo>
                  <a:cubicBezTo>
                    <a:pt x="193" y="620"/>
                    <a:pt x="199" y="614"/>
                    <a:pt x="200" y="614"/>
                  </a:cubicBezTo>
                  <a:cubicBezTo>
                    <a:pt x="201" y="613"/>
                    <a:pt x="206" y="606"/>
                    <a:pt x="207" y="605"/>
                  </a:cubicBezTo>
                  <a:cubicBezTo>
                    <a:pt x="208" y="603"/>
                    <a:pt x="209" y="603"/>
                    <a:pt x="210" y="603"/>
                  </a:cubicBezTo>
                  <a:cubicBezTo>
                    <a:pt x="211" y="603"/>
                    <a:pt x="214" y="598"/>
                    <a:pt x="215" y="597"/>
                  </a:cubicBezTo>
                  <a:cubicBezTo>
                    <a:pt x="216" y="595"/>
                    <a:pt x="218" y="593"/>
                    <a:pt x="219" y="592"/>
                  </a:cubicBezTo>
                  <a:cubicBezTo>
                    <a:pt x="220" y="590"/>
                    <a:pt x="221" y="587"/>
                    <a:pt x="222" y="585"/>
                  </a:cubicBezTo>
                  <a:cubicBezTo>
                    <a:pt x="222" y="585"/>
                    <a:pt x="222" y="584"/>
                    <a:pt x="222" y="584"/>
                  </a:cubicBezTo>
                  <a:cubicBezTo>
                    <a:pt x="222" y="584"/>
                    <a:pt x="222" y="584"/>
                    <a:pt x="222" y="584"/>
                  </a:cubicBezTo>
                  <a:cubicBezTo>
                    <a:pt x="222" y="583"/>
                    <a:pt x="222" y="582"/>
                    <a:pt x="222" y="582"/>
                  </a:cubicBezTo>
                  <a:cubicBezTo>
                    <a:pt x="222" y="582"/>
                    <a:pt x="222" y="582"/>
                    <a:pt x="222" y="582"/>
                  </a:cubicBezTo>
                  <a:cubicBezTo>
                    <a:pt x="222" y="582"/>
                    <a:pt x="222" y="582"/>
                    <a:pt x="222" y="582"/>
                  </a:cubicBezTo>
                  <a:cubicBezTo>
                    <a:pt x="222" y="581"/>
                    <a:pt x="222" y="581"/>
                    <a:pt x="222" y="580"/>
                  </a:cubicBezTo>
                  <a:cubicBezTo>
                    <a:pt x="222" y="580"/>
                    <a:pt x="222" y="580"/>
                    <a:pt x="222" y="580"/>
                  </a:cubicBezTo>
                  <a:cubicBezTo>
                    <a:pt x="223" y="580"/>
                    <a:pt x="223" y="579"/>
                    <a:pt x="223" y="578"/>
                  </a:cubicBezTo>
                  <a:cubicBezTo>
                    <a:pt x="223" y="578"/>
                    <a:pt x="223" y="578"/>
                    <a:pt x="223" y="578"/>
                  </a:cubicBezTo>
                  <a:cubicBezTo>
                    <a:pt x="223" y="578"/>
                    <a:pt x="223" y="578"/>
                    <a:pt x="223" y="578"/>
                  </a:cubicBezTo>
                  <a:cubicBezTo>
                    <a:pt x="222" y="577"/>
                    <a:pt x="223" y="574"/>
                    <a:pt x="226" y="572"/>
                  </a:cubicBezTo>
                  <a:cubicBezTo>
                    <a:pt x="228" y="571"/>
                    <a:pt x="234" y="568"/>
                    <a:pt x="235" y="565"/>
                  </a:cubicBezTo>
                  <a:cubicBezTo>
                    <a:pt x="236" y="562"/>
                    <a:pt x="234" y="554"/>
                    <a:pt x="234" y="553"/>
                  </a:cubicBezTo>
                  <a:cubicBezTo>
                    <a:pt x="234" y="552"/>
                    <a:pt x="233" y="546"/>
                    <a:pt x="232" y="546"/>
                  </a:cubicBezTo>
                  <a:cubicBezTo>
                    <a:pt x="231" y="546"/>
                    <a:pt x="231" y="545"/>
                    <a:pt x="232" y="542"/>
                  </a:cubicBezTo>
                  <a:cubicBezTo>
                    <a:pt x="233" y="540"/>
                    <a:pt x="243" y="532"/>
                    <a:pt x="246" y="530"/>
                  </a:cubicBezTo>
                  <a:cubicBezTo>
                    <a:pt x="248" y="528"/>
                    <a:pt x="252" y="527"/>
                    <a:pt x="253" y="526"/>
                  </a:cubicBezTo>
                  <a:cubicBezTo>
                    <a:pt x="254" y="525"/>
                    <a:pt x="259" y="519"/>
                    <a:pt x="260" y="519"/>
                  </a:cubicBezTo>
                  <a:cubicBezTo>
                    <a:pt x="260" y="518"/>
                    <a:pt x="259" y="515"/>
                    <a:pt x="258" y="513"/>
                  </a:cubicBezTo>
                  <a:cubicBezTo>
                    <a:pt x="257" y="511"/>
                    <a:pt x="257" y="503"/>
                    <a:pt x="257" y="501"/>
                  </a:cubicBezTo>
                  <a:cubicBezTo>
                    <a:pt x="257" y="501"/>
                    <a:pt x="257" y="500"/>
                    <a:pt x="257" y="500"/>
                  </a:cubicBezTo>
                  <a:cubicBezTo>
                    <a:pt x="257" y="500"/>
                    <a:pt x="257" y="500"/>
                    <a:pt x="257" y="499"/>
                  </a:cubicBezTo>
                  <a:cubicBezTo>
                    <a:pt x="257" y="499"/>
                    <a:pt x="257" y="499"/>
                    <a:pt x="257" y="498"/>
                  </a:cubicBezTo>
                  <a:cubicBezTo>
                    <a:pt x="257" y="498"/>
                    <a:pt x="257" y="498"/>
                    <a:pt x="257" y="498"/>
                  </a:cubicBezTo>
                  <a:cubicBezTo>
                    <a:pt x="257" y="497"/>
                    <a:pt x="257" y="497"/>
                    <a:pt x="257" y="497"/>
                  </a:cubicBezTo>
                  <a:cubicBezTo>
                    <a:pt x="257" y="496"/>
                    <a:pt x="257" y="496"/>
                    <a:pt x="257" y="496"/>
                  </a:cubicBezTo>
                  <a:cubicBezTo>
                    <a:pt x="257" y="496"/>
                    <a:pt x="257" y="496"/>
                    <a:pt x="257" y="496"/>
                  </a:cubicBezTo>
                  <a:cubicBezTo>
                    <a:pt x="257" y="495"/>
                    <a:pt x="257" y="495"/>
                    <a:pt x="257" y="495"/>
                  </a:cubicBezTo>
                  <a:cubicBezTo>
                    <a:pt x="256" y="493"/>
                    <a:pt x="253" y="491"/>
                    <a:pt x="252" y="489"/>
                  </a:cubicBezTo>
                  <a:cubicBezTo>
                    <a:pt x="251" y="488"/>
                    <a:pt x="252" y="480"/>
                    <a:pt x="252" y="479"/>
                  </a:cubicBezTo>
                  <a:cubicBezTo>
                    <a:pt x="252" y="478"/>
                    <a:pt x="250" y="474"/>
                    <a:pt x="250" y="473"/>
                  </a:cubicBezTo>
                  <a:cubicBezTo>
                    <a:pt x="250" y="472"/>
                    <a:pt x="250" y="470"/>
                    <a:pt x="250" y="469"/>
                  </a:cubicBezTo>
                  <a:cubicBezTo>
                    <a:pt x="250" y="469"/>
                    <a:pt x="250" y="469"/>
                    <a:pt x="250" y="469"/>
                  </a:cubicBezTo>
                  <a:cubicBezTo>
                    <a:pt x="250" y="469"/>
                    <a:pt x="250" y="469"/>
                    <a:pt x="250" y="469"/>
                  </a:cubicBezTo>
                  <a:cubicBezTo>
                    <a:pt x="251" y="469"/>
                    <a:pt x="251" y="469"/>
                    <a:pt x="251" y="469"/>
                  </a:cubicBezTo>
                  <a:cubicBezTo>
                    <a:pt x="251" y="469"/>
                    <a:pt x="251" y="469"/>
                    <a:pt x="251" y="469"/>
                  </a:cubicBezTo>
                  <a:cubicBezTo>
                    <a:pt x="251" y="468"/>
                    <a:pt x="252" y="467"/>
                    <a:pt x="252" y="466"/>
                  </a:cubicBezTo>
                  <a:cubicBezTo>
                    <a:pt x="252" y="466"/>
                    <a:pt x="252" y="466"/>
                    <a:pt x="252" y="466"/>
                  </a:cubicBezTo>
                  <a:cubicBezTo>
                    <a:pt x="253" y="465"/>
                    <a:pt x="253" y="465"/>
                    <a:pt x="253" y="464"/>
                  </a:cubicBezTo>
                  <a:cubicBezTo>
                    <a:pt x="254" y="462"/>
                    <a:pt x="257" y="457"/>
                    <a:pt x="258" y="456"/>
                  </a:cubicBezTo>
                  <a:cubicBezTo>
                    <a:pt x="258" y="456"/>
                    <a:pt x="258" y="456"/>
                    <a:pt x="258" y="456"/>
                  </a:cubicBezTo>
                  <a:cubicBezTo>
                    <a:pt x="258" y="456"/>
                    <a:pt x="258" y="456"/>
                    <a:pt x="259" y="456"/>
                  </a:cubicBezTo>
                  <a:cubicBezTo>
                    <a:pt x="259" y="456"/>
                    <a:pt x="259" y="456"/>
                    <a:pt x="259" y="455"/>
                  </a:cubicBezTo>
                  <a:cubicBezTo>
                    <a:pt x="259" y="455"/>
                    <a:pt x="259" y="455"/>
                    <a:pt x="259" y="455"/>
                  </a:cubicBezTo>
                  <a:cubicBezTo>
                    <a:pt x="260" y="455"/>
                    <a:pt x="261" y="455"/>
                    <a:pt x="261" y="455"/>
                  </a:cubicBezTo>
                  <a:cubicBezTo>
                    <a:pt x="262" y="455"/>
                    <a:pt x="268" y="447"/>
                    <a:pt x="270" y="443"/>
                  </a:cubicBezTo>
                  <a:cubicBezTo>
                    <a:pt x="272" y="440"/>
                    <a:pt x="278" y="437"/>
                    <a:pt x="280" y="436"/>
                  </a:cubicBezTo>
                  <a:cubicBezTo>
                    <a:pt x="282" y="435"/>
                    <a:pt x="281" y="435"/>
                    <a:pt x="281" y="434"/>
                  </a:cubicBezTo>
                  <a:cubicBezTo>
                    <a:pt x="282" y="433"/>
                    <a:pt x="283" y="432"/>
                    <a:pt x="285" y="431"/>
                  </a:cubicBezTo>
                  <a:cubicBezTo>
                    <a:pt x="287" y="430"/>
                    <a:pt x="292" y="420"/>
                    <a:pt x="293" y="417"/>
                  </a:cubicBezTo>
                  <a:cubicBezTo>
                    <a:pt x="294" y="415"/>
                    <a:pt x="298" y="408"/>
                    <a:pt x="299" y="406"/>
                  </a:cubicBezTo>
                  <a:cubicBezTo>
                    <a:pt x="300" y="405"/>
                    <a:pt x="300" y="398"/>
                    <a:pt x="300" y="396"/>
                  </a:cubicBezTo>
                  <a:cubicBezTo>
                    <a:pt x="300" y="394"/>
                    <a:pt x="300" y="393"/>
                    <a:pt x="299" y="394"/>
                  </a:cubicBezTo>
                  <a:cubicBezTo>
                    <a:pt x="298" y="394"/>
                    <a:pt x="294" y="396"/>
                    <a:pt x="293" y="397"/>
                  </a:cubicBezTo>
                  <a:cubicBezTo>
                    <a:pt x="291" y="398"/>
                    <a:pt x="287" y="397"/>
                    <a:pt x="285" y="397"/>
                  </a:cubicBezTo>
                  <a:cubicBezTo>
                    <a:pt x="283" y="398"/>
                    <a:pt x="283" y="399"/>
                    <a:pt x="282" y="399"/>
                  </a:cubicBezTo>
                  <a:cubicBezTo>
                    <a:pt x="280" y="400"/>
                    <a:pt x="281" y="399"/>
                    <a:pt x="279" y="398"/>
                  </a:cubicBezTo>
                  <a:cubicBezTo>
                    <a:pt x="277" y="398"/>
                    <a:pt x="273" y="400"/>
                    <a:pt x="272" y="401"/>
                  </a:cubicBezTo>
                  <a:cubicBezTo>
                    <a:pt x="271" y="401"/>
                    <a:pt x="268" y="397"/>
                    <a:pt x="268" y="396"/>
                  </a:cubicBezTo>
                  <a:cubicBezTo>
                    <a:pt x="268" y="396"/>
                    <a:pt x="267" y="395"/>
                    <a:pt x="267" y="395"/>
                  </a:cubicBezTo>
                  <a:cubicBezTo>
                    <a:pt x="267" y="395"/>
                    <a:pt x="267" y="395"/>
                    <a:pt x="267" y="395"/>
                  </a:cubicBezTo>
                  <a:cubicBezTo>
                    <a:pt x="267" y="395"/>
                    <a:pt x="267" y="395"/>
                    <a:pt x="267" y="395"/>
                  </a:cubicBezTo>
                  <a:cubicBezTo>
                    <a:pt x="267" y="395"/>
                    <a:pt x="266" y="394"/>
                    <a:pt x="266" y="394"/>
                  </a:cubicBezTo>
                  <a:cubicBezTo>
                    <a:pt x="266" y="394"/>
                    <a:pt x="266" y="394"/>
                    <a:pt x="266" y="394"/>
                  </a:cubicBezTo>
                  <a:cubicBezTo>
                    <a:pt x="266" y="394"/>
                    <a:pt x="266" y="394"/>
                    <a:pt x="266" y="394"/>
                  </a:cubicBezTo>
                  <a:cubicBezTo>
                    <a:pt x="266" y="394"/>
                    <a:pt x="266" y="393"/>
                    <a:pt x="266" y="393"/>
                  </a:cubicBezTo>
                  <a:cubicBezTo>
                    <a:pt x="266" y="392"/>
                    <a:pt x="266" y="392"/>
                    <a:pt x="266" y="391"/>
                  </a:cubicBezTo>
                  <a:cubicBezTo>
                    <a:pt x="265" y="391"/>
                    <a:pt x="265" y="390"/>
                    <a:pt x="265" y="389"/>
                  </a:cubicBezTo>
                  <a:cubicBezTo>
                    <a:pt x="265" y="389"/>
                    <a:pt x="265" y="389"/>
                    <a:pt x="265" y="389"/>
                  </a:cubicBezTo>
                  <a:cubicBezTo>
                    <a:pt x="264" y="389"/>
                    <a:pt x="264" y="389"/>
                    <a:pt x="264" y="389"/>
                  </a:cubicBezTo>
                  <a:cubicBezTo>
                    <a:pt x="264" y="388"/>
                    <a:pt x="264" y="388"/>
                    <a:pt x="264" y="388"/>
                  </a:cubicBezTo>
                  <a:cubicBezTo>
                    <a:pt x="262" y="387"/>
                    <a:pt x="261" y="386"/>
                    <a:pt x="259" y="385"/>
                  </a:cubicBezTo>
                  <a:cubicBezTo>
                    <a:pt x="258" y="384"/>
                    <a:pt x="257" y="382"/>
                    <a:pt x="256" y="382"/>
                  </a:cubicBezTo>
                  <a:cubicBezTo>
                    <a:pt x="255" y="382"/>
                    <a:pt x="252" y="378"/>
                    <a:pt x="250" y="378"/>
                  </a:cubicBezTo>
                  <a:cubicBezTo>
                    <a:pt x="249" y="378"/>
                    <a:pt x="248" y="373"/>
                    <a:pt x="247" y="371"/>
                  </a:cubicBezTo>
                  <a:cubicBezTo>
                    <a:pt x="247" y="370"/>
                    <a:pt x="247" y="370"/>
                    <a:pt x="246" y="369"/>
                  </a:cubicBezTo>
                  <a:cubicBezTo>
                    <a:pt x="246" y="369"/>
                    <a:pt x="246" y="369"/>
                    <a:pt x="246" y="369"/>
                  </a:cubicBezTo>
                  <a:cubicBezTo>
                    <a:pt x="246" y="368"/>
                    <a:pt x="245" y="368"/>
                    <a:pt x="244" y="367"/>
                  </a:cubicBezTo>
                  <a:cubicBezTo>
                    <a:pt x="244" y="367"/>
                    <a:pt x="244" y="367"/>
                    <a:pt x="244" y="367"/>
                  </a:cubicBezTo>
                  <a:cubicBezTo>
                    <a:pt x="244" y="366"/>
                    <a:pt x="244" y="366"/>
                    <a:pt x="244" y="366"/>
                  </a:cubicBezTo>
                  <a:cubicBezTo>
                    <a:pt x="244" y="366"/>
                    <a:pt x="243" y="366"/>
                    <a:pt x="243" y="366"/>
                  </a:cubicBezTo>
                  <a:cubicBezTo>
                    <a:pt x="243" y="366"/>
                    <a:pt x="243" y="365"/>
                    <a:pt x="243" y="365"/>
                  </a:cubicBezTo>
                  <a:cubicBezTo>
                    <a:pt x="243" y="365"/>
                    <a:pt x="243" y="365"/>
                    <a:pt x="243" y="365"/>
                  </a:cubicBezTo>
                  <a:cubicBezTo>
                    <a:pt x="243" y="365"/>
                    <a:pt x="242" y="365"/>
                    <a:pt x="242" y="365"/>
                  </a:cubicBezTo>
                  <a:cubicBezTo>
                    <a:pt x="241" y="364"/>
                    <a:pt x="238" y="360"/>
                    <a:pt x="238" y="357"/>
                  </a:cubicBezTo>
                  <a:cubicBezTo>
                    <a:pt x="238" y="355"/>
                    <a:pt x="237" y="352"/>
                    <a:pt x="237" y="351"/>
                  </a:cubicBezTo>
                  <a:cubicBezTo>
                    <a:pt x="237" y="349"/>
                    <a:pt x="237" y="348"/>
                    <a:pt x="235" y="348"/>
                  </a:cubicBezTo>
                  <a:cubicBezTo>
                    <a:pt x="233" y="347"/>
                    <a:pt x="231" y="344"/>
                    <a:pt x="231" y="344"/>
                  </a:cubicBezTo>
                  <a:cubicBezTo>
                    <a:pt x="230" y="343"/>
                    <a:pt x="232" y="342"/>
                    <a:pt x="231" y="341"/>
                  </a:cubicBezTo>
                  <a:cubicBezTo>
                    <a:pt x="231" y="340"/>
                    <a:pt x="225" y="329"/>
                    <a:pt x="224" y="327"/>
                  </a:cubicBezTo>
                  <a:cubicBezTo>
                    <a:pt x="222" y="324"/>
                    <a:pt x="223" y="324"/>
                    <a:pt x="223" y="323"/>
                  </a:cubicBezTo>
                  <a:cubicBezTo>
                    <a:pt x="223" y="323"/>
                    <a:pt x="221" y="321"/>
                    <a:pt x="220" y="320"/>
                  </a:cubicBezTo>
                  <a:cubicBezTo>
                    <a:pt x="219" y="319"/>
                    <a:pt x="224" y="323"/>
                    <a:pt x="225" y="324"/>
                  </a:cubicBezTo>
                  <a:cubicBezTo>
                    <a:pt x="225" y="324"/>
                    <a:pt x="225" y="324"/>
                    <a:pt x="226" y="324"/>
                  </a:cubicBezTo>
                  <a:cubicBezTo>
                    <a:pt x="226" y="324"/>
                    <a:pt x="226" y="324"/>
                    <a:pt x="226" y="324"/>
                  </a:cubicBezTo>
                  <a:cubicBezTo>
                    <a:pt x="226" y="324"/>
                    <a:pt x="226" y="323"/>
                    <a:pt x="226" y="323"/>
                  </a:cubicBezTo>
                  <a:cubicBezTo>
                    <a:pt x="227" y="323"/>
                    <a:pt x="227" y="323"/>
                    <a:pt x="228" y="323"/>
                  </a:cubicBezTo>
                  <a:cubicBezTo>
                    <a:pt x="228" y="323"/>
                    <a:pt x="228" y="323"/>
                    <a:pt x="228" y="323"/>
                  </a:cubicBezTo>
                  <a:cubicBezTo>
                    <a:pt x="230" y="323"/>
                    <a:pt x="232" y="328"/>
                    <a:pt x="233" y="330"/>
                  </a:cubicBezTo>
                  <a:cubicBezTo>
                    <a:pt x="235" y="332"/>
                    <a:pt x="237" y="334"/>
                    <a:pt x="238" y="335"/>
                  </a:cubicBezTo>
                  <a:cubicBezTo>
                    <a:pt x="239" y="335"/>
                    <a:pt x="237" y="336"/>
                    <a:pt x="238" y="337"/>
                  </a:cubicBezTo>
                  <a:cubicBezTo>
                    <a:pt x="238" y="338"/>
                    <a:pt x="240" y="339"/>
                    <a:pt x="241" y="340"/>
                  </a:cubicBezTo>
                  <a:cubicBezTo>
                    <a:pt x="242" y="340"/>
                    <a:pt x="247" y="347"/>
                    <a:pt x="247" y="348"/>
                  </a:cubicBezTo>
                  <a:cubicBezTo>
                    <a:pt x="248" y="349"/>
                    <a:pt x="247" y="349"/>
                    <a:pt x="246" y="350"/>
                  </a:cubicBezTo>
                  <a:cubicBezTo>
                    <a:pt x="246" y="351"/>
                    <a:pt x="248" y="355"/>
                    <a:pt x="249" y="357"/>
                  </a:cubicBezTo>
                  <a:cubicBezTo>
                    <a:pt x="250" y="358"/>
                    <a:pt x="252" y="359"/>
                    <a:pt x="253" y="360"/>
                  </a:cubicBezTo>
                  <a:cubicBezTo>
                    <a:pt x="254" y="361"/>
                    <a:pt x="256" y="363"/>
                    <a:pt x="257" y="365"/>
                  </a:cubicBezTo>
                  <a:cubicBezTo>
                    <a:pt x="258" y="367"/>
                    <a:pt x="261" y="370"/>
                    <a:pt x="262" y="372"/>
                  </a:cubicBezTo>
                  <a:cubicBezTo>
                    <a:pt x="262" y="373"/>
                    <a:pt x="262" y="373"/>
                    <a:pt x="262" y="373"/>
                  </a:cubicBezTo>
                  <a:cubicBezTo>
                    <a:pt x="262" y="373"/>
                    <a:pt x="262" y="374"/>
                    <a:pt x="262" y="374"/>
                  </a:cubicBezTo>
                  <a:cubicBezTo>
                    <a:pt x="262" y="374"/>
                    <a:pt x="262" y="374"/>
                    <a:pt x="262" y="374"/>
                  </a:cubicBezTo>
                  <a:cubicBezTo>
                    <a:pt x="262" y="374"/>
                    <a:pt x="262" y="374"/>
                    <a:pt x="262" y="374"/>
                  </a:cubicBezTo>
                  <a:cubicBezTo>
                    <a:pt x="262" y="374"/>
                    <a:pt x="262" y="374"/>
                    <a:pt x="262" y="375"/>
                  </a:cubicBezTo>
                  <a:cubicBezTo>
                    <a:pt x="262" y="375"/>
                    <a:pt x="262" y="375"/>
                    <a:pt x="262" y="375"/>
                  </a:cubicBezTo>
                  <a:cubicBezTo>
                    <a:pt x="262" y="376"/>
                    <a:pt x="262" y="376"/>
                    <a:pt x="262" y="376"/>
                  </a:cubicBezTo>
                  <a:cubicBezTo>
                    <a:pt x="262" y="376"/>
                    <a:pt x="262" y="376"/>
                    <a:pt x="262" y="376"/>
                  </a:cubicBezTo>
                  <a:cubicBezTo>
                    <a:pt x="262" y="378"/>
                    <a:pt x="266" y="385"/>
                    <a:pt x="266" y="387"/>
                  </a:cubicBezTo>
                  <a:cubicBezTo>
                    <a:pt x="266" y="388"/>
                    <a:pt x="267" y="390"/>
                    <a:pt x="268" y="390"/>
                  </a:cubicBezTo>
                  <a:cubicBezTo>
                    <a:pt x="270" y="390"/>
                    <a:pt x="273" y="389"/>
                    <a:pt x="274" y="388"/>
                  </a:cubicBezTo>
                  <a:cubicBezTo>
                    <a:pt x="275" y="387"/>
                    <a:pt x="279" y="387"/>
                    <a:pt x="282" y="387"/>
                  </a:cubicBezTo>
                  <a:cubicBezTo>
                    <a:pt x="285" y="387"/>
                    <a:pt x="292" y="383"/>
                    <a:pt x="294" y="382"/>
                  </a:cubicBezTo>
                  <a:cubicBezTo>
                    <a:pt x="296" y="380"/>
                    <a:pt x="303" y="379"/>
                    <a:pt x="304" y="378"/>
                  </a:cubicBezTo>
                  <a:cubicBezTo>
                    <a:pt x="304" y="378"/>
                    <a:pt x="305" y="375"/>
                    <a:pt x="305" y="374"/>
                  </a:cubicBezTo>
                  <a:cubicBezTo>
                    <a:pt x="305" y="374"/>
                    <a:pt x="306" y="374"/>
                    <a:pt x="306" y="374"/>
                  </a:cubicBezTo>
                  <a:cubicBezTo>
                    <a:pt x="306" y="374"/>
                    <a:pt x="306" y="374"/>
                    <a:pt x="306" y="374"/>
                  </a:cubicBezTo>
                  <a:cubicBezTo>
                    <a:pt x="306" y="374"/>
                    <a:pt x="306" y="374"/>
                    <a:pt x="307" y="374"/>
                  </a:cubicBezTo>
                  <a:cubicBezTo>
                    <a:pt x="307" y="374"/>
                    <a:pt x="307" y="373"/>
                    <a:pt x="307" y="373"/>
                  </a:cubicBezTo>
                  <a:cubicBezTo>
                    <a:pt x="307" y="373"/>
                    <a:pt x="307" y="373"/>
                    <a:pt x="308" y="373"/>
                  </a:cubicBezTo>
                  <a:cubicBezTo>
                    <a:pt x="308" y="373"/>
                    <a:pt x="308" y="373"/>
                    <a:pt x="308" y="373"/>
                  </a:cubicBezTo>
                  <a:cubicBezTo>
                    <a:pt x="308" y="373"/>
                    <a:pt x="309" y="373"/>
                    <a:pt x="309" y="373"/>
                  </a:cubicBezTo>
                  <a:cubicBezTo>
                    <a:pt x="309" y="373"/>
                    <a:pt x="309" y="373"/>
                    <a:pt x="309" y="372"/>
                  </a:cubicBezTo>
                  <a:cubicBezTo>
                    <a:pt x="310" y="372"/>
                    <a:pt x="310" y="372"/>
                    <a:pt x="310" y="372"/>
                  </a:cubicBezTo>
                  <a:cubicBezTo>
                    <a:pt x="310" y="372"/>
                    <a:pt x="311" y="372"/>
                    <a:pt x="311" y="372"/>
                  </a:cubicBezTo>
                  <a:cubicBezTo>
                    <a:pt x="311" y="372"/>
                    <a:pt x="311" y="372"/>
                    <a:pt x="311" y="372"/>
                  </a:cubicBezTo>
                  <a:cubicBezTo>
                    <a:pt x="312" y="372"/>
                    <a:pt x="312" y="372"/>
                    <a:pt x="312" y="372"/>
                  </a:cubicBezTo>
                  <a:cubicBezTo>
                    <a:pt x="312" y="372"/>
                    <a:pt x="312" y="372"/>
                    <a:pt x="312" y="372"/>
                  </a:cubicBezTo>
                  <a:cubicBezTo>
                    <a:pt x="313" y="372"/>
                    <a:pt x="313" y="371"/>
                    <a:pt x="313" y="371"/>
                  </a:cubicBezTo>
                  <a:cubicBezTo>
                    <a:pt x="313" y="371"/>
                    <a:pt x="313" y="371"/>
                    <a:pt x="313" y="371"/>
                  </a:cubicBezTo>
                  <a:cubicBezTo>
                    <a:pt x="315" y="371"/>
                    <a:pt x="318" y="371"/>
                    <a:pt x="318" y="370"/>
                  </a:cubicBezTo>
                  <a:cubicBezTo>
                    <a:pt x="318" y="368"/>
                    <a:pt x="319" y="368"/>
                    <a:pt x="320" y="367"/>
                  </a:cubicBezTo>
                  <a:cubicBezTo>
                    <a:pt x="322" y="367"/>
                    <a:pt x="322" y="366"/>
                    <a:pt x="322" y="365"/>
                  </a:cubicBezTo>
                  <a:cubicBezTo>
                    <a:pt x="323" y="364"/>
                    <a:pt x="325" y="363"/>
                    <a:pt x="327" y="363"/>
                  </a:cubicBezTo>
                  <a:cubicBezTo>
                    <a:pt x="328" y="363"/>
                    <a:pt x="327" y="362"/>
                    <a:pt x="327" y="360"/>
                  </a:cubicBezTo>
                  <a:cubicBezTo>
                    <a:pt x="327" y="359"/>
                    <a:pt x="327" y="358"/>
                    <a:pt x="328" y="356"/>
                  </a:cubicBezTo>
                  <a:cubicBezTo>
                    <a:pt x="328" y="354"/>
                    <a:pt x="328" y="356"/>
                    <a:pt x="329" y="357"/>
                  </a:cubicBezTo>
                  <a:cubicBezTo>
                    <a:pt x="330" y="357"/>
                    <a:pt x="331" y="354"/>
                    <a:pt x="332" y="353"/>
                  </a:cubicBezTo>
                  <a:cubicBezTo>
                    <a:pt x="333" y="353"/>
                    <a:pt x="334" y="351"/>
                    <a:pt x="334" y="349"/>
                  </a:cubicBezTo>
                  <a:cubicBezTo>
                    <a:pt x="335" y="348"/>
                    <a:pt x="335" y="347"/>
                    <a:pt x="334" y="347"/>
                  </a:cubicBezTo>
                  <a:cubicBezTo>
                    <a:pt x="332" y="346"/>
                    <a:pt x="332" y="345"/>
                    <a:pt x="330" y="343"/>
                  </a:cubicBezTo>
                  <a:cubicBezTo>
                    <a:pt x="329" y="342"/>
                    <a:pt x="326" y="342"/>
                    <a:pt x="324" y="342"/>
                  </a:cubicBezTo>
                  <a:cubicBezTo>
                    <a:pt x="324" y="342"/>
                    <a:pt x="324" y="342"/>
                    <a:pt x="324" y="342"/>
                  </a:cubicBezTo>
                  <a:cubicBezTo>
                    <a:pt x="323" y="342"/>
                    <a:pt x="323" y="342"/>
                    <a:pt x="323" y="341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23" y="341"/>
                    <a:pt x="323" y="341"/>
                    <a:pt x="323" y="341"/>
                  </a:cubicBezTo>
                  <a:cubicBezTo>
                    <a:pt x="322" y="341"/>
                    <a:pt x="322" y="341"/>
                    <a:pt x="322" y="340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0"/>
                    <a:pt x="322" y="340"/>
                    <a:pt x="321" y="339"/>
                  </a:cubicBezTo>
                  <a:cubicBezTo>
                    <a:pt x="321" y="339"/>
                    <a:pt x="321" y="339"/>
                    <a:pt x="321" y="339"/>
                  </a:cubicBezTo>
                  <a:cubicBezTo>
                    <a:pt x="321" y="339"/>
                    <a:pt x="321" y="339"/>
                    <a:pt x="321" y="338"/>
                  </a:cubicBezTo>
                  <a:cubicBezTo>
                    <a:pt x="321" y="338"/>
                    <a:pt x="321" y="338"/>
                    <a:pt x="321" y="338"/>
                  </a:cubicBezTo>
                  <a:cubicBezTo>
                    <a:pt x="320" y="337"/>
                    <a:pt x="320" y="336"/>
                    <a:pt x="320" y="335"/>
                  </a:cubicBezTo>
                  <a:cubicBezTo>
                    <a:pt x="319" y="333"/>
                    <a:pt x="321" y="332"/>
                    <a:pt x="320" y="332"/>
                  </a:cubicBezTo>
                  <a:cubicBezTo>
                    <a:pt x="319" y="332"/>
                    <a:pt x="313" y="338"/>
                    <a:pt x="312" y="340"/>
                  </a:cubicBezTo>
                  <a:cubicBezTo>
                    <a:pt x="311" y="341"/>
                    <a:pt x="307" y="340"/>
                    <a:pt x="305" y="340"/>
                  </a:cubicBezTo>
                  <a:cubicBezTo>
                    <a:pt x="303" y="340"/>
                    <a:pt x="303" y="341"/>
                    <a:pt x="301" y="340"/>
                  </a:cubicBezTo>
                  <a:cubicBezTo>
                    <a:pt x="301" y="340"/>
                    <a:pt x="301" y="340"/>
                    <a:pt x="300" y="340"/>
                  </a:cubicBezTo>
                  <a:cubicBezTo>
                    <a:pt x="300" y="340"/>
                    <a:pt x="300" y="340"/>
                    <a:pt x="300" y="340"/>
                  </a:cubicBezTo>
                  <a:cubicBezTo>
                    <a:pt x="300" y="340"/>
                    <a:pt x="300" y="339"/>
                    <a:pt x="300" y="339"/>
                  </a:cubicBezTo>
                  <a:cubicBezTo>
                    <a:pt x="299" y="339"/>
                    <a:pt x="299" y="339"/>
                    <a:pt x="299" y="339"/>
                  </a:cubicBezTo>
                  <a:cubicBezTo>
                    <a:pt x="299" y="339"/>
                    <a:pt x="299" y="339"/>
                    <a:pt x="299" y="339"/>
                  </a:cubicBezTo>
                  <a:cubicBezTo>
                    <a:pt x="299" y="339"/>
                    <a:pt x="299" y="338"/>
                    <a:pt x="299" y="338"/>
                  </a:cubicBezTo>
                  <a:cubicBezTo>
                    <a:pt x="299" y="338"/>
                    <a:pt x="299" y="338"/>
                    <a:pt x="298" y="338"/>
                  </a:cubicBezTo>
                  <a:cubicBezTo>
                    <a:pt x="298" y="337"/>
                    <a:pt x="301" y="336"/>
                    <a:pt x="301" y="335"/>
                  </a:cubicBezTo>
                  <a:cubicBezTo>
                    <a:pt x="301" y="334"/>
                    <a:pt x="299" y="332"/>
                    <a:pt x="298" y="331"/>
                  </a:cubicBezTo>
                  <a:cubicBezTo>
                    <a:pt x="298" y="331"/>
                    <a:pt x="297" y="333"/>
                    <a:pt x="297" y="334"/>
                  </a:cubicBezTo>
                  <a:cubicBezTo>
                    <a:pt x="296" y="334"/>
                    <a:pt x="296" y="334"/>
                    <a:pt x="296" y="334"/>
                  </a:cubicBezTo>
                  <a:cubicBezTo>
                    <a:pt x="296" y="334"/>
                    <a:pt x="296" y="334"/>
                    <a:pt x="296" y="334"/>
                  </a:cubicBezTo>
                  <a:cubicBezTo>
                    <a:pt x="296" y="334"/>
                    <a:pt x="296" y="334"/>
                    <a:pt x="295" y="334"/>
                  </a:cubicBezTo>
                  <a:cubicBezTo>
                    <a:pt x="295" y="334"/>
                    <a:pt x="295" y="334"/>
                    <a:pt x="295" y="334"/>
                  </a:cubicBezTo>
                  <a:cubicBezTo>
                    <a:pt x="295" y="333"/>
                    <a:pt x="295" y="333"/>
                    <a:pt x="295" y="333"/>
                  </a:cubicBezTo>
                  <a:cubicBezTo>
                    <a:pt x="295" y="333"/>
                    <a:pt x="294" y="333"/>
                    <a:pt x="294" y="333"/>
                  </a:cubicBezTo>
                  <a:cubicBezTo>
                    <a:pt x="294" y="332"/>
                    <a:pt x="293" y="330"/>
                    <a:pt x="293" y="329"/>
                  </a:cubicBezTo>
                  <a:cubicBezTo>
                    <a:pt x="293" y="328"/>
                    <a:pt x="291" y="326"/>
                    <a:pt x="290" y="325"/>
                  </a:cubicBezTo>
                  <a:cubicBezTo>
                    <a:pt x="289" y="325"/>
                    <a:pt x="287" y="323"/>
                    <a:pt x="287" y="322"/>
                  </a:cubicBezTo>
                  <a:cubicBezTo>
                    <a:pt x="287" y="322"/>
                    <a:pt x="287" y="321"/>
                    <a:pt x="286" y="321"/>
                  </a:cubicBezTo>
                  <a:cubicBezTo>
                    <a:pt x="286" y="321"/>
                    <a:pt x="286" y="321"/>
                    <a:pt x="286" y="321"/>
                  </a:cubicBezTo>
                  <a:cubicBezTo>
                    <a:pt x="286" y="320"/>
                    <a:pt x="286" y="320"/>
                    <a:pt x="285" y="319"/>
                  </a:cubicBezTo>
                  <a:cubicBezTo>
                    <a:pt x="285" y="319"/>
                    <a:pt x="284" y="318"/>
                    <a:pt x="284" y="318"/>
                  </a:cubicBezTo>
                  <a:cubicBezTo>
                    <a:pt x="284" y="318"/>
                    <a:pt x="283" y="317"/>
                    <a:pt x="283" y="317"/>
                  </a:cubicBezTo>
                  <a:cubicBezTo>
                    <a:pt x="283" y="317"/>
                    <a:pt x="283" y="317"/>
                    <a:pt x="283" y="317"/>
                  </a:cubicBezTo>
                  <a:cubicBezTo>
                    <a:pt x="283" y="317"/>
                    <a:pt x="283" y="317"/>
                    <a:pt x="283" y="317"/>
                  </a:cubicBezTo>
                  <a:cubicBezTo>
                    <a:pt x="283" y="317"/>
                    <a:pt x="283" y="317"/>
                    <a:pt x="283" y="317"/>
                  </a:cubicBezTo>
                  <a:cubicBezTo>
                    <a:pt x="283" y="316"/>
                    <a:pt x="284" y="316"/>
                    <a:pt x="284" y="316"/>
                  </a:cubicBezTo>
                  <a:cubicBezTo>
                    <a:pt x="284" y="316"/>
                    <a:pt x="284" y="316"/>
                    <a:pt x="284" y="316"/>
                  </a:cubicBezTo>
                  <a:cubicBezTo>
                    <a:pt x="284" y="316"/>
                    <a:pt x="284" y="316"/>
                    <a:pt x="284" y="316"/>
                  </a:cubicBezTo>
                  <a:cubicBezTo>
                    <a:pt x="284" y="316"/>
                    <a:pt x="284" y="316"/>
                    <a:pt x="284" y="316"/>
                  </a:cubicBezTo>
                  <a:cubicBezTo>
                    <a:pt x="284" y="316"/>
                    <a:pt x="284" y="316"/>
                    <a:pt x="284" y="315"/>
                  </a:cubicBezTo>
                  <a:cubicBezTo>
                    <a:pt x="284" y="315"/>
                    <a:pt x="286" y="315"/>
                    <a:pt x="287" y="315"/>
                  </a:cubicBezTo>
                  <a:cubicBezTo>
                    <a:pt x="287" y="315"/>
                    <a:pt x="287" y="315"/>
                    <a:pt x="287" y="315"/>
                  </a:cubicBezTo>
                  <a:cubicBezTo>
                    <a:pt x="287" y="315"/>
                    <a:pt x="287" y="315"/>
                    <a:pt x="288" y="315"/>
                  </a:cubicBezTo>
                  <a:cubicBezTo>
                    <a:pt x="288" y="315"/>
                    <a:pt x="288" y="314"/>
                    <a:pt x="288" y="314"/>
                  </a:cubicBezTo>
                  <a:cubicBezTo>
                    <a:pt x="288" y="314"/>
                    <a:pt x="288" y="314"/>
                    <a:pt x="288" y="314"/>
                  </a:cubicBezTo>
                  <a:cubicBezTo>
                    <a:pt x="288" y="314"/>
                    <a:pt x="288" y="314"/>
                    <a:pt x="288" y="314"/>
                  </a:cubicBezTo>
                  <a:cubicBezTo>
                    <a:pt x="288" y="314"/>
                    <a:pt x="288" y="314"/>
                    <a:pt x="288" y="314"/>
                  </a:cubicBezTo>
                  <a:cubicBezTo>
                    <a:pt x="288" y="314"/>
                    <a:pt x="288" y="314"/>
                    <a:pt x="288" y="314"/>
                  </a:cubicBezTo>
                  <a:cubicBezTo>
                    <a:pt x="288" y="313"/>
                    <a:pt x="289" y="314"/>
                    <a:pt x="290" y="315"/>
                  </a:cubicBezTo>
                  <a:cubicBezTo>
                    <a:pt x="290" y="315"/>
                    <a:pt x="292" y="316"/>
                    <a:pt x="293" y="316"/>
                  </a:cubicBezTo>
                  <a:cubicBezTo>
                    <a:pt x="293" y="316"/>
                    <a:pt x="295" y="319"/>
                    <a:pt x="296" y="321"/>
                  </a:cubicBezTo>
                  <a:cubicBezTo>
                    <a:pt x="297" y="323"/>
                    <a:pt x="298" y="323"/>
                    <a:pt x="300" y="323"/>
                  </a:cubicBezTo>
                  <a:cubicBezTo>
                    <a:pt x="303" y="324"/>
                    <a:pt x="303" y="325"/>
                    <a:pt x="304" y="326"/>
                  </a:cubicBezTo>
                  <a:cubicBezTo>
                    <a:pt x="305" y="327"/>
                    <a:pt x="308" y="328"/>
                    <a:pt x="309" y="329"/>
                  </a:cubicBezTo>
                  <a:cubicBezTo>
                    <a:pt x="311" y="329"/>
                    <a:pt x="313" y="330"/>
                    <a:pt x="314" y="330"/>
                  </a:cubicBezTo>
                  <a:cubicBezTo>
                    <a:pt x="315" y="330"/>
                    <a:pt x="318" y="327"/>
                    <a:pt x="319" y="327"/>
                  </a:cubicBezTo>
                  <a:cubicBezTo>
                    <a:pt x="319" y="326"/>
                    <a:pt x="321" y="328"/>
                    <a:pt x="321" y="330"/>
                  </a:cubicBezTo>
                  <a:cubicBezTo>
                    <a:pt x="322" y="332"/>
                    <a:pt x="322" y="333"/>
                    <a:pt x="325" y="334"/>
                  </a:cubicBezTo>
                  <a:cubicBezTo>
                    <a:pt x="328" y="334"/>
                    <a:pt x="337" y="335"/>
                    <a:pt x="338" y="335"/>
                  </a:cubicBezTo>
                  <a:cubicBezTo>
                    <a:pt x="338" y="335"/>
                    <a:pt x="338" y="335"/>
                    <a:pt x="339" y="335"/>
                  </a:cubicBezTo>
                  <a:cubicBezTo>
                    <a:pt x="339" y="335"/>
                    <a:pt x="339" y="335"/>
                    <a:pt x="339" y="335"/>
                  </a:cubicBezTo>
                  <a:cubicBezTo>
                    <a:pt x="340" y="336"/>
                    <a:pt x="342" y="336"/>
                    <a:pt x="344" y="336"/>
                  </a:cubicBezTo>
                  <a:cubicBezTo>
                    <a:pt x="344" y="336"/>
                    <a:pt x="344" y="336"/>
                    <a:pt x="344" y="336"/>
                  </a:cubicBezTo>
                  <a:cubicBezTo>
                    <a:pt x="345" y="336"/>
                    <a:pt x="345" y="336"/>
                    <a:pt x="346" y="336"/>
                  </a:cubicBezTo>
                  <a:cubicBezTo>
                    <a:pt x="349" y="335"/>
                    <a:pt x="349" y="335"/>
                    <a:pt x="351" y="335"/>
                  </a:cubicBezTo>
                  <a:cubicBezTo>
                    <a:pt x="352" y="335"/>
                    <a:pt x="352" y="336"/>
                    <a:pt x="354" y="336"/>
                  </a:cubicBezTo>
                  <a:cubicBezTo>
                    <a:pt x="356" y="336"/>
                    <a:pt x="362" y="335"/>
                    <a:pt x="363" y="335"/>
                  </a:cubicBezTo>
                  <a:cubicBezTo>
                    <a:pt x="364" y="335"/>
                    <a:pt x="365" y="338"/>
                    <a:pt x="366" y="339"/>
                  </a:cubicBezTo>
                  <a:cubicBezTo>
                    <a:pt x="367" y="339"/>
                    <a:pt x="366" y="341"/>
                    <a:pt x="368" y="342"/>
                  </a:cubicBezTo>
                  <a:cubicBezTo>
                    <a:pt x="368" y="342"/>
                    <a:pt x="369" y="342"/>
                    <a:pt x="369" y="342"/>
                  </a:cubicBezTo>
                  <a:cubicBezTo>
                    <a:pt x="369" y="342"/>
                    <a:pt x="369" y="342"/>
                    <a:pt x="369" y="342"/>
                  </a:cubicBezTo>
                  <a:cubicBezTo>
                    <a:pt x="370" y="342"/>
                    <a:pt x="370" y="342"/>
                    <a:pt x="370" y="342"/>
                  </a:cubicBezTo>
                  <a:cubicBezTo>
                    <a:pt x="370" y="342"/>
                    <a:pt x="370" y="342"/>
                    <a:pt x="370" y="342"/>
                  </a:cubicBezTo>
                  <a:cubicBezTo>
                    <a:pt x="371" y="342"/>
                    <a:pt x="371" y="342"/>
                    <a:pt x="371" y="342"/>
                  </a:cubicBezTo>
                  <a:cubicBezTo>
                    <a:pt x="371" y="342"/>
                    <a:pt x="372" y="342"/>
                    <a:pt x="372" y="342"/>
                  </a:cubicBezTo>
                  <a:cubicBezTo>
                    <a:pt x="373" y="342"/>
                    <a:pt x="372" y="342"/>
                    <a:pt x="373" y="344"/>
                  </a:cubicBezTo>
                  <a:cubicBezTo>
                    <a:pt x="373" y="347"/>
                    <a:pt x="379" y="346"/>
                    <a:pt x="380" y="347"/>
                  </a:cubicBezTo>
                  <a:cubicBezTo>
                    <a:pt x="381" y="347"/>
                    <a:pt x="379" y="348"/>
                    <a:pt x="378" y="348"/>
                  </a:cubicBezTo>
                  <a:cubicBezTo>
                    <a:pt x="376" y="349"/>
                    <a:pt x="374" y="347"/>
                    <a:pt x="374" y="348"/>
                  </a:cubicBezTo>
                  <a:cubicBezTo>
                    <a:pt x="374" y="348"/>
                    <a:pt x="381" y="356"/>
                    <a:pt x="382" y="357"/>
                  </a:cubicBezTo>
                  <a:cubicBezTo>
                    <a:pt x="384" y="357"/>
                    <a:pt x="387" y="356"/>
                    <a:pt x="388" y="355"/>
                  </a:cubicBezTo>
                  <a:cubicBezTo>
                    <a:pt x="389" y="354"/>
                    <a:pt x="388" y="349"/>
                    <a:pt x="389" y="350"/>
                  </a:cubicBezTo>
                  <a:cubicBezTo>
                    <a:pt x="389" y="350"/>
                    <a:pt x="390" y="353"/>
                    <a:pt x="390" y="354"/>
                  </a:cubicBezTo>
                  <a:cubicBezTo>
                    <a:pt x="391" y="354"/>
                    <a:pt x="392" y="360"/>
                    <a:pt x="392" y="361"/>
                  </a:cubicBezTo>
                  <a:cubicBezTo>
                    <a:pt x="392" y="362"/>
                    <a:pt x="393" y="366"/>
                    <a:pt x="394" y="369"/>
                  </a:cubicBezTo>
                  <a:cubicBezTo>
                    <a:pt x="395" y="372"/>
                    <a:pt x="399" y="380"/>
                    <a:pt x="400" y="382"/>
                  </a:cubicBezTo>
                  <a:cubicBezTo>
                    <a:pt x="401" y="384"/>
                    <a:pt x="403" y="386"/>
                    <a:pt x="403" y="388"/>
                  </a:cubicBezTo>
                  <a:cubicBezTo>
                    <a:pt x="403" y="390"/>
                    <a:pt x="407" y="395"/>
                    <a:pt x="407" y="396"/>
                  </a:cubicBezTo>
                  <a:cubicBezTo>
                    <a:pt x="408" y="397"/>
                    <a:pt x="413" y="406"/>
                    <a:pt x="414" y="408"/>
                  </a:cubicBezTo>
                  <a:cubicBezTo>
                    <a:pt x="415" y="409"/>
                    <a:pt x="417" y="411"/>
                    <a:pt x="418" y="411"/>
                  </a:cubicBezTo>
                  <a:cubicBezTo>
                    <a:pt x="419" y="412"/>
                    <a:pt x="421" y="409"/>
                    <a:pt x="421" y="408"/>
                  </a:cubicBezTo>
                  <a:cubicBezTo>
                    <a:pt x="421" y="407"/>
                    <a:pt x="423" y="407"/>
                    <a:pt x="423" y="407"/>
                  </a:cubicBezTo>
                  <a:cubicBezTo>
                    <a:pt x="424" y="407"/>
                    <a:pt x="425" y="404"/>
                    <a:pt x="425" y="404"/>
                  </a:cubicBezTo>
                  <a:cubicBezTo>
                    <a:pt x="426" y="403"/>
                    <a:pt x="427" y="402"/>
                    <a:pt x="428" y="400"/>
                  </a:cubicBezTo>
                  <a:cubicBezTo>
                    <a:pt x="428" y="399"/>
                    <a:pt x="427" y="397"/>
                    <a:pt x="426" y="396"/>
                  </a:cubicBezTo>
                  <a:cubicBezTo>
                    <a:pt x="426" y="395"/>
                    <a:pt x="427" y="393"/>
                    <a:pt x="428" y="392"/>
                  </a:cubicBezTo>
                  <a:cubicBezTo>
                    <a:pt x="428" y="391"/>
                    <a:pt x="429" y="387"/>
                    <a:pt x="428" y="385"/>
                  </a:cubicBezTo>
                  <a:cubicBezTo>
                    <a:pt x="428" y="382"/>
                    <a:pt x="428" y="380"/>
                    <a:pt x="428" y="378"/>
                  </a:cubicBezTo>
                  <a:cubicBezTo>
                    <a:pt x="429" y="377"/>
                    <a:pt x="430" y="377"/>
                    <a:pt x="431" y="377"/>
                  </a:cubicBezTo>
                  <a:cubicBezTo>
                    <a:pt x="432" y="376"/>
                    <a:pt x="432" y="375"/>
                    <a:pt x="433" y="375"/>
                  </a:cubicBezTo>
                  <a:cubicBezTo>
                    <a:pt x="434" y="374"/>
                    <a:pt x="434" y="371"/>
                    <a:pt x="436" y="370"/>
                  </a:cubicBezTo>
                  <a:cubicBezTo>
                    <a:pt x="438" y="369"/>
                    <a:pt x="444" y="364"/>
                    <a:pt x="447" y="362"/>
                  </a:cubicBezTo>
                  <a:cubicBezTo>
                    <a:pt x="449" y="359"/>
                    <a:pt x="451" y="359"/>
                    <a:pt x="452" y="359"/>
                  </a:cubicBezTo>
                  <a:cubicBezTo>
                    <a:pt x="453" y="359"/>
                    <a:pt x="453" y="358"/>
                    <a:pt x="453" y="356"/>
                  </a:cubicBezTo>
                  <a:cubicBezTo>
                    <a:pt x="453" y="355"/>
                    <a:pt x="452" y="353"/>
                    <a:pt x="453" y="353"/>
                  </a:cubicBezTo>
                  <a:cubicBezTo>
                    <a:pt x="454" y="353"/>
                    <a:pt x="456" y="352"/>
                    <a:pt x="457" y="351"/>
                  </a:cubicBezTo>
                  <a:cubicBezTo>
                    <a:pt x="458" y="351"/>
                    <a:pt x="460" y="352"/>
                    <a:pt x="460" y="352"/>
                  </a:cubicBezTo>
                  <a:cubicBezTo>
                    <a:pt x="460" y="352"/>
                    <a:pt x="460" y="352"/>
                    <a:pt x="461" y="352"/>
                  </a:cubicBezTo>
                  <a:cubicBezTo>
                    <a:pt x="461" y="352"/>
                    <a:pt x="461" y="352"/>
                    <a:pt x="461" y="352"/>
                  </a:cubicBezTo>
                  <a:cubicBezTo>
                    <a:pt x="461" y="352"/>
                    <a:pt x="461" y="352"/>
                    <a:pt x="461" y="352"/>
                  </a:cubicBezTo>
                  <a:cubicBezTo>
                    <a:pt x="461" y="352"/>
                    <a:pt x="462" y="352"/>
                    <a:pt x="462" y="352"/>
                  </a:cubicBezTo>
                  <a:cubicBezTo>
                    <a:pt x="462" y="352"/>
                    <a:pt x="462" y="352"/>
                    <a:pt x="462" y="352"/>
                  </a:cubicBezTo>
                  <a:cubicBezTo>
                    <a:pt x="462" y="351"/>
                    <a:pt x="462" y="351"/>
                    <a:pt x="462" y="351"/>
                  </a:cubicBezTo>
                  <a:cubicBezTo>
                    <a:pt x="463" y="351"/>
                    <a:pt x="463" y="351"/>
                    <a:pt x="463" y="351"/>
                  </a:cubicBezTo>
                  <a:cubicBezTo>
                    <a:pt x="463" y="351"/>
                    <a:pt x="463" y="351"/>
                    <a:pt x="463" y="351"/>
                  </a:cubicBezTo>
                  <a:cubicBezTo>
                    <a:pt x="463" y="351"/>
                    <a:pt x="463" y="351"/>
                    <a:pt x="464" y="351"/>
                  </a:cubicBezTo>
                  <a:cubicBezTo>
                    <a:pt x="464" y="351"/>
                    <a:pt x="464" y="351"/>
                    <a:pt x="464" y="351"/>
                  </a:cubicBezTo>
                  <a:cubicBezTo>
                    <a:pt x="464" y="351"/>
                    <a:pt x="464" y="351"/>
                    <a:pt x="464" y="351"/>
                  </a:cubicBezTo>
                  <a:cubicBezTo>
                    <a:pt x="464" y="351"/>
                    <a:pt x="464" y="351"/>
                    <a:pt x="464" y="351"/>
                  </a:cubicBezTo>
                  <a:cubicBezTo>
                    <a:pt x="464" y="350"/>
                    <a:pt x="465" y="350"/>
                    <a:pt x="465" y="350"/>
                  </a:cubicBezTo>
                  <a:cubicBezTo>
                    <a:pt x="465" y="350"/>
                    <a:pt x="466" y="350"/>
                    <a:pt x="467" y="351"/>
                  </a:cubicBezTo>
                  <a:cubicBezTo>
                    <a:pt x="469" y="351"/>
                    <a:pt x="468" y="350"/>
                    <a:pt x="468" y="349"/>
                  </a:cubicBezTo>
                  <a:cubicBezTo>
                    <a:pt x="468" y="348"/>
                    <a:pt x="469" y="348"/>
                    <a:pt x="469" y="348"/>
                  </a:cubicBezTo>
                  <a:cubicBezTo>
                    <a:pt x="470" y="349"/>
                    <a:pt x="471" y="348"/>
                    <a:pt x="471" y="347"/>
                  </a:cubicBezTo>
                  <a:cubicBezTo>
                    <a:pt x="471" y="346"/>
                    <a:pt x="472" y="349"/>
                    <a:pt x="473" y="350"/>
                  </a:cubicBezTo>
                  <a:cubicBezTo>
                    <a:pt x="473" y="351"/>
                    <a:pt x="474" y="353"/>
                    <a:pt x="475" y="354"/>
                  </a:cubicBezTo>
                  <a:cubicBezTo>
                    <a:pt x="475" y="354"/>
                    <a:pt x="475" y="354"/>
                    <a:pt x="475" y="354"/>
                  </a:cubicBezTo>
                  <a:cubicBezTo>
                    <a:pt x="475" y="354"/>
                    <a:pt x="475" y="354"/>
                    <a:pt x="475" y="354"/>
                  </a:cubicBezTo>
                  <a:cubicBezTo>
                    <a:pt x="475" y="355"/>
                    <a:pt x="475" y="355"/>
                    <a:pt x="476" y="355"/>
                  </a:cubicBezTo>
                  <a:cubicBezTo>
                    <a:pt x="476" y="355"/>
                    <a:pt x="476" y="355"/>
                    <a:pt x="476" y="355"/>
                  </a:cubicBezTo>
                  <a:cubicBezTo>
                    <a:pt x="476" y="356"/>
                    <a:pt x="476" y="356"/>
                    <a:pt x="476" y="356"/>
                  </a:cubicBezTo>
                  <a:cubicBezTo>
                    <a:pt x="476" y="356"/>
                    <a:pt x="476" y="357"/>
                    <a:pt x="476" y="357"/>
                  </a:cubicBezTo>
                  <a:cubicBezTo>
                    <a:pt x="477" y="357"/>
                    <a:pt x="477" y="357"/>
                    <a:pt x="477" y="357"/>
                  </a:cubicBezTo>
                  <a:cubicBezTo>
                    <a:pt x="477" y="358"/>
                    <a:pt x="477" y="358"/>
                    <a:pt x="478" y="358"/>
                  </a:cubicBezTo>
                  <a:cubicBezTo>
                    <a:pt x="480" y="360"/>
                    <a:pt x="482" y="361"/>
                    <a:pt x="484" y="363"/>
                  </a:cubicBezTo>
                  <a:cubicBezTo>
                    <a:pt x="486" y="365"/>
                    <a:pt x="487" y="368"/>
                    <a:pt x="488" y="369"/>
                  </a:cubicBezTo>
                  <a:cubicBezTo>
                    <a:pt x="488" y="370"/>
                    <a:pt x="487" y="374"/>
                    <a:pt x="487" y="375"/>
                  </a:cubicBezTo>
                  <a:cubicBezTo>
                    <a:pt x="486" y="376"/>
                    <a:pt x="488" y="377"/>
                    <a:pt x="490" y="378"/>
                  </a:cubicBezTo>
                  <a:cubicBezTo>
                    <a:pt x="491" y="378"/>
                    <a:pt x="493" y="377"/>
                    <a:pt x="495" y="376"/>
                  </a:cubicBezTo>
                  <a:cubicBezTo>
                    <a:pt x="497" y="375"/>
                    <a:pt x="498" y="372"/>
                    <a:pt x="499" y="373"/>
                  </a:cubicBezTo>
                  <a:cubicBezTo>
                    <a:pt x="499" y="374"/>
                    <a:pt x="499" y="373"/>
                    <a:pt x="500" y="37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4199408" y="5710287"/>
              <a:ext cx="184384" cy="387207"/>
            </a:xfrm>
            <a:custGeom>
              <a:avLst/>
              <a:gdLst>
                <a:gd name="T0" fmla="*/ 26 w 34"/>
                <a:gd name="T1" fmla="*/ 0 h 71"/>
                <a:gd name="T2" fmla="*/ 25 w 34"/>
                <a:gd name="T3" fmla="*/ 4 h 71"/>
                <a:gd name="T4" fmla="*/ 24 w 34"/>
                <a:gd name="T5" fmla="*/ 7 h 71"/>
                <a:gd name="T6" fmla="*/ 22 w 34"/>
                <a:gd name="T7" fmla="*/ 9 h 71"/>
                <a:gd name="T8" fmla="*/ 19 w 34"/>
                <a:gd name="T9" fmla="*/ 10 h 71"/>
                <a:gd name="T10" fmla="*/ 20 w 34"/>
                <a:gd name="T11" fmla="*/ 13 h 71"/>
                <a:gd name="T12" fmla="*/ 17 w 34"/>
                <a:gd name="T13" fmla="*/ 15 h 71"/>
                <a:gd name="T14" fmla="*/ 14 w 34"/>
                <a:gd name="T15" fmla="*/ 18 h 71"/>
                <a:gd name="T16" fmla="*/ 12 w 34"/>
                <a:gd name="T17" fmla="*/ 17 h 71"/>
                <a:gd name="T18" fmla="*/ 8 w 34"/>
                <a:gd name="T19" fmla="*/ 19 h 71"/>
                <a:gd name="T20" fmla="*/ 6 w 34"/>
                <a:gd name="T21" fmla="*/ 20 h 71"/>
                <a:gd name="T22" fmla="*/ 3 w 34"/>
                <a:gd name="T23" fmla="*/ 26 h 71"/>
                <a:gd name="T24" fmla="*/ 7 w 34"/>
                <a:gd name="T25" fmla="*/ 39 h 71"/>
                <a:gd name="T26" fmla="*/ 3 w 34"/>
                <a:gd name="T27" fmla="*/ 45 h 71"/>
                <a:gd name="T28" fmla="*/ 0 w 34"/>
                <a:gd name="T29" fmla="*/ 51 h 71"/>
                <a:gd name="T30" fmla="*/ 2 w 34"/>
                <a:gd name="T31" fmla="*/ 54 h 71"/>
                <a:gd name="T32" fmla="*/ 2 w 34"/>
                <a:gd name="T33" fmla="*/ 56 h 71"/>
                <a:gd name="T34" fmla="*/ 3 w 34"/>
                <a:gd name="T35" fmla="*/ 65 h 71"/>
                <a:gd name="T36" fmla="*/ 7 w 34"/>
                <a:gd name="T37" fmla="*/ 68 h 71"/>
                <a:gd name="T38" fmla="*/ 10 w 34"/>
                <a:gd name="T39" fmla="*/ 71 h 71"/>
                <a:gd name="T40" fmla="*/ 17 w 34"/>
                <a:gd name="T41" fmla="*/ 67 h 71"/>
                <a:gd name="T42" fmla="*/ 20 w 34"/>
                <a:gd name="T43" fmla="*/ 65 h 71"/>
                <a:gd name="T44" fmla="*/ 23 w 34"/>
                <a:gd name="T45" fmla="*/ 53 h 71"/>
                <a:gd name="T46" fmla="*/ 27 w 34"/>
                <a:gd name="T47" fmla="*/ 34 h 71"/>
                <a:gd name="T48" fmla="*/ 30 w 34"/>
                <a:gd name="T49" fmla="*/ 22 h 71"/>
                <a:gd name="T50" fmla="*/ 31 w 34"/>
                <a:gd name="T51" fmla="*/ 17 h 71"/>
                <a:gd name="T52" fmla="*/ 33 w 34"/>
                <a:gd name="T53" fmla="*/ 18 h 71"/>
                <a:gd name="T54" fmla="*/ 31 w 34"/>
                <a:gd name="T55" fmla="*/ 5 h 71"/>
                <a:gd name="T56" fmla="*/ 26 w 34"/>
                <a:gd name="T5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71">
                  <a:moveTo>
                    <a:pt x="26" y="0"/>
                  </a:moveTo>
                  <a:cubicBezTo>
                    <a:pt x="24" y="0"/>
                    <a:pt x="25" y="3"/>
                    <a:pt x="25" y="4"/>
                  </a:cubicBezTo>
                  <a:cubicBezTo>
                    <a:pt x="25" y="4"/>
                    <a:pt x="24" y="6"/>
                    <a:pt x="24" y="7"/>
                  </a:cubicBezTo>
                  <a:cubicBezTo>
                    <a:pt x="23" y="7"/>
                    <a:pt x="22" y="8"/>
                    <a:pt x="22" y="9"/>
                  </a:cubicBezTo>
                  <a:cubicBezTo>
                    <a:pt x="22" y="10"/>
                    <a:pt x="21" y="9"/>
                    <a:pt x="19" y="10"/>
                  </a:cubicBezTo>
                  <a:cubicBezTo>
                    <a:pt x="18" y="12"/>
                    <a:pt x="19" y="12"/>
                    <a:pt x="20" y="13"/>
                  </a:cubicBezTo>
                  <a:cubicBezTo>
                    <a:pt x="21" y="14"/>
                    <a:pt x="19" y="14"/>
                    <a:pt x="17" y="15"/>
                  </a:cubicBezTo>
                  <a:cubicBezTo>
                    <a:pt x="16" y="16"/>
                    <a:pt x="16" y="16"/>
                    <a:pt x="14" y="18"/>
                  </a:cubicBezTo>
                  <a:cubicBezTo>
                    <a:pt x="13" y="19"/>
                    <a:pt x="13" y="18"/>
                    <a:pt x="12" y="17"/>
                  </a:cubicBezTo>
                  <a:cubicBezTo>
                    <a:pt x="10" y="17"/>
                    <a:pt x="10" y="18"/>
                    <a:pt x="8" y="19"/>
                  </a:cubicBezTo>
                  <a:cubicBezTo>
                    <a:pt x="7" y="20"/>
                    <a:pt x="6" y="19"/>
                    <a:pt x="6" y="20"/>
                  </a:cubicBezTo>
                  <a:cubicBezTo>
                    <a:pt x="7" y="21"/>
                    <a:pt x="4" y="24"/>
                    <a:pt x="3" y="26"/>
                  </a:cubicBezTo>
                  <a:cubicBezTo>
                    <a:pt x="3" y="28"/>
                    <a:pt x="6" y="37"/>
                    <a:pt x="7" y="39"/>
                  </a:cubicBezTo>
                  <a:cubicBezTo>
                    <a:pt x="7" y="41"/>
                    <a:pt x="5" y="42"/>
                    <a:pt x="3" y="45"/>
                  </a:cubicBezTo>
                  <a:cubicBezTo>
                    <a:pt x="1" y="47"/>
                    <a:pt x="0" y="50"/>
                    <a:pt x="0" y="51"/>
                  </a:cubicBezTo>
                  <a:cubicBezTo>
                    <a:pt x="0" y="53"/>
                    <a:pt x="0" y="53"/>
                    <a:pt x="2" y="54"/>
                  </a:cubicBezTo>
                  <a:cubicBezTo>
                    <a:pt x="3" y="56"/>
                    <a:pt x="1" y="55"/>
                    <a:pt x="2" y="56"/>
                  </a:cubicBezTo>
                  <a:cubicBezTo>
                    <a:pt x="3" y="57"/>
                    <a:pt x="3" y="62"/>
                    <a:pt x="3" y="65"/>
                  </a:cubicBezTo>
                  <a:cubicBezTo>
                    <a:pt x="4" y="67"/>
                    <a:pt x="5" y="68"/>
                    <a:pt x="7" y="68"/>
                  </a:cubicBezTo>
                  <a:cubicBezTo>
                    <a:pt x="8" y="68"/>
                    <a:pt x="8" y="70"/>
                    <a:pt x="10" y="71"/>
                  </a:cubicBezTo>
                  <a:cubicBezTo>
                    <a:pt x="11" y="71"/>
                    <a:pt x="16" y="68"/>
                    <a:pt x="17" y="67"/>
                  </a:cubicBezTo>
                  <a:cubicBezTo>
                    <a:pt x="18" y="67"/>
                    <a:pt x="19" y="66"/>
                    <a:pt x="20" y="65"/>
                  </a:cubicBezTo>
                  <a:cubicBezTo>
                    <a:pt x="21" y="64"/>
                    <a:pt x="22" y="56"/>
                    <a:pt x="23" y="53"/>
                  </a:cubicBezTo>
                  <a:cubicBezTo>
                    <a:pt x="25" y="49"/>
                    <a:pt x="27" y="37"/>
                    <a:pt x="27" y="34"/>
                  </a:cubicBezTo>
                  <a:cubicBezTo>
                    <a:pt x="28" y="31"/>
                    <a:pt x="30" y="23"/>
                    <a:pt x="30" y="22"/>
                  </a:cubicBezTo>
                  <a:cubicBezTo>
                    <a:pt x="31" y="21"/>
                    <a:pt x="30" y="18"/>
                    <a:pt x="31" y="17"/>
                  </a:cubicBezTo>
                  <a:cubicBezTo>
                    <a:pt x="31" y="16"/>
                    <a:pt x="31" y="18"/>
                    <a:pt x="33" y="18"/>
                  </a:cubicBezTo>
                  <a:cubicBezTo>
                    <a:pt x="34" y="18"/>
                    <a:pt x="32" y="7"/>
                    <a:pt x="31" y="5"/>
                  </a:cubicBezTo>
                  <a:cubicBezTo>
                    <a:pt x="31" y="4"/>
                    <a:pt x="2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5049881" y="5168657"/>
              <a:ext cx="59926" cy="94498"/>
            </a:xfrm>
            <a:custGeom>
              <a:avLst/>
              <a:gdLst>
                <a:gd name="T0" fmla="*/ 5 w 11"/>
                <a:gd name="T1" fmla="*/ 1 h 17"/>
                <a:gd name="T2" fmla="*/ 2 w 11"/>
                <a:gd name="T3" fmla="*/ 2 h 17"/>
                <a:gd name="T4" fmla="*/ 1 w 11"/>
                <a:gd name="T5" fmla="*/ 4 h 17"/>
                <a:gd name="T6" fmla="*/ 1 w 11"/>
                <a:gd name="T7" fmla="*/ 7 h 17"/>
                <a:gd name="T8" fmla="*/ 5 w 11"/>
                <a:gd name="T9" fmla="*/ 16 h 17"/>
                <a:gd name="T10" fmla="*/ 9 w 11"/>
                <a:gd name="T11" fmla="*/ 14 h 17"/>
                <a:gd name="T12" fmla="*/ 10 w 11"/>
                <a:gd name="T13" fmla="*/ 9 h 17"/>
                <a:gd name="T14" fmla="*/ 5 w 11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7">
                  <a:moveTo>
                    <a:pt x="5" y="1"/>
                  </a:moveTo>
                  <a:cubicBezTo>
                    <a:pt x="2" y="0"/>
                    <a:pt x="4" y="1"/>
                    <a:pt x="2" y="2"/>
                  </a:cubicBezTo>
                  <a:cubicBezTo>
                    <a:pt x="1" y="3"/>
                    <a:pt x="0" y="2"/>
                    <a:pt x="1" y="4"/>
                  </a:cubicBezTo>
                  <a:cubicBezTo>
                    <a:pt x="2" y="5"/>
                    <a:pt x="2" y="4"/>
                    <a:pt x="1" y="7"/>
                  </a:cubicBezTo>
                  <a:cubicBezTo>
                    <a:pt x="0" y="9"/>
                    <a:pt x="2" y="17"/>
                    <a:pt x="5" y="16"/>
                  </a:cubicBezTo>
                  <a:cubicBezTo>
                    <a:pt x="7" y="16"/>
                    <a:pt x="8" y="14"/>
                    <a:pt x="9" y="14"/>
                  </a:cubicBezTo>
                  <a:cubicBezTo>
                    <a:pt x="10" y="14"/>
                    <a:pt x="11" y="11"/>
                    <a:pt x="10" y="9"/>
                  </a:cubicBezTo>
                  <a:cubicBezTo>
                    <a:pt x="10" y="7"/>
                    <a:pt x="7" y="3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5432479" y="5251631"/>
              <a:ext cx="304235" cy="311148"/>
            </a:xfrm>
            <a:custGeom>
              <a:avLst/>
              <a:gdLst>
                <a:gd name="T0" fmla="*/ 54 w 56"/>
                <a:gd name="T1" fmla="*/ 55 h 57"/>
                <a:gd name="T2" fmla="*/ 56 w 56"/>
                <a:gd name="T3" fmla="*/ 52 h 57"/>
                <a:gd name="T4" fmla="*/ 54 w 56"/>
                <a:gd name="T5" fmla="*/ 46 h 57"/>
                <a:gd name="T6" fmla="*/ 54 w 56"/>
                <a:gd name="T7" fmla="*/ 45 h 57"/>
                <a:gd name="T8" fmla="*/ 54 w 56"/>
                <a:gd name="T9" fmla="*/ 42 h 57"/>
                <a:gd name="T10" fmla="*/ 54 w 56"/>
                <a:gd name="T11" fmla="*/ 39 h 57"/>
                <a:gd name="T12" fmla="*/ 49 w 56"/>
                <a:gd name="T13" fmla="*/ 38 h 57"/>
                <a:gd name="T14" fmla="*/ 46 w 56"/>
                <a:gd name="T15" fmla="*/ 34 h 57"/>
                <a:gd name="T16" fmla="*/ 43 w 56"/>
                <a:gd name="T17" fmla="*/ 30 h 57"/>
                <a:gd name="T18" fmla="*/ 43 w 56"/>
                <a:gd name="T19" fmla="*/ 28 h 57"/>
                <a:gd name="T20" fmla="*/ 39 w 56"/>
                <a:gd name="T21" fmla="*/ 25 h 57"/>
                <a:gd name="T22" fmla="*/ 39 w 56"/>
                <a:gd name="T23" fmla="*/ 23 h 57"/>
                <a:gd name="T24" fmla="*/ 36 w 56"/>
                <a:gd name="T25" fmla="*/ 22 h 57"/>
                <a:gd name="T26" fmla="*/ 35 w 56"/>
                <a:gd name="T27" fmla="*/ 20 h 57"/>
                <a:gd name="T28" fmla="*/ 33 w 56"/>
                <a:gd name="T29" fmla="*/ 20 h 57"/>
                <a:gd name="T30" fmla="*/ 31 w 56"/>
                <a:gd name="T31" fmla="*/ 18 h 57"/>
                <a:gd name="T32" fmla="*/ 26 w 56"/>
                <a:gd name="T33" fmla="*/ 18 h 57"/>
                <a:gd name="T34" fmla="*/ 23 w 56"/>
                <a:gd name="T35" fmla="*/ 14 h 57"/>
                <a:gd name="T36" fmla="*/ 21 w 56"/>
                <a:gd name="T37" fmla="*/ 13 h 57"/>
                <a:gd name="T38" fmla="*/ 14 w 56"/>
                <a:gd name="T39" fmla="*/ 8 h 57"/>
                <a:gd name="T40" fmla="*/ 10 w 56"/>
                <a:gd name="T41" fmla="*/ 4 h 57"/>
                <a:gd name="T42" fmla="*/ 5 w 56"/>
                <a:gd name="T43" fmla="*/ 3 h 57"/>
                <a:gd name="T44" fmla="*/ 1 w 56"/>
                <a:gd name="T45" fmla="*/ 1 h 57"/>
                <a:gd name="T46" fmla="*/ 3 w 56"/>
                <a:gd name="T47" fmla="*/ 7 h 57"/>
                <a:gd name="T48" fmla="*/ 7 w 56"/>
                <a:gd name="T49" fmla="*/ 10 h 57"/>
                <a:gd name="T50" fmla="*/ 8 w 56"/>
                <a:gd name="T51" fmla="*/ 12 h 57"/>
                <a:gd name="T52" fmla="*/ 13 w 56"/>
                <a:gd name="T53" fmla="*/ 16 h 57"/>
                <a:gd name="T54" fmla="*/ 15 w 56"/>
                <a:gd name="T55" fmla="*/ 18 h 57"/>
                <a:gd name="T56" fmla="*/ 19 w 56"/>
                <a:gd name="T57" fmla="*/ 20 h 57"/>
                <a:gd name="T58" fmla="*/ 22 w 56"/>
                <a:gd name="T59" fmla="*/ 26 h 57"/>
                <a:gd name="T60" fmla="*/ 25 w 56"/>
                <a:gd name="T61" fmla="*/ 29 h 57"/>
                <a:gd name="T62" fmla="*/ 28 w 56"/>
                <a:gd name="T63" fmla="*/ 32 h 57"/>
                <a:gd name="T64" fmla="*/ 32 w 56"/>
                <a:gd name="T65" fmla="*/ 39 h 57"/>
                <a:gd name="T66" fmla="*/ 40 w 56"/>
                <a:gd name="T67" fmla="*/ 46 h 57"/>
                <a:gd name="T68" fmla="*/ 47 w 56"/>
                <a:gd name="T69" fmla="*/ 52 h 57"/>
                <a:gd name="T70" fmla="*/ 52 w 56"/>
                <a:gd name="T71" fmla="*/ 56 h 57"/>
                <a:gd name="T72" fmla="*/ 51 w 56"/>
                <a:gd name="T73" fmla="*/ 53 h 57"/>
                <a:gd name="T74" fmla="*/ 54 w 56"/>
                <a:gd name="T75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" h="57">
                  <a:moveTo>
                    <a:pt x="54" y="55"/>
                  </a:moveTo>
                  <a:cubicBezTo>
                    <a:pt x="55" y="55"/>
                    <a:pt x="56" y="54"/>
                    <a:pt x="56" y="52"/>
                  </a:cubicBezTo>
                  <a:cubicBezTo>
                    <a:pt x="55" y="51"/>
                    <a:pt x="55" y="47"/>
                    <a:pt x="54" y="46"/>
                  </a:cubicBezTo>
                  <a:cubicBezTo>
                    <a:pt x="53" y="45"/>
                    <a:pt x="52" y="45"/>
                    <a:pt x="54" y="45"/>
                  </a:cubicBezTo>
                  <a:cubicBezTo>
                    <a:pt x="55" y="44"/>
                    <a:pt x="54" y="43"/>
                    <a:pt x="54" y="42"/>
                  </a:cubicBezTo>
                  <a:cubicBezTo>
                    <a:pt x="54" y="41"/>
                    <a:pt x="55" y="40"/>
                    <a:pt x="54" y="39"/>
                  </a:cubicBezTo>
                  <a:cubicBezTo>
                    <a:pt x="52" y="39"/>
                    <a:pt x="49" y="39"/>
                    <a:pt x="49" y="38"/>
                  </a:cubicBezTo>
                  <a:cubicBezTo>
                    <a:pt x="49" y="38"/>
                    <a:pt x="47" y="35"/>
                    <a:pt x="46" y="34"/>
                  </a:cubicBezTo>
                  <a:cubicBezTo>
                    <a:pt x="44" y="32"/>
                    <a:pt x="42" y="31"/>
                    <a:pt x="43" y="30"/>
                  </a:cubicBezTo>
                  <a:cubicBezTo>
                    <a:pt x="43" y="30"/>
                    <a:pt x="43" y="29"/>
                    <a:pt x="43" y="28"/>
                  </a:cubicBezTo>
                  <a:cubicBezTo>
                    <a:pt x="43" y="28"/>
                    <a:pt x="40" y="26"/>
                    <a:pt x="39" y="25"/>
                  </a:cubicBezTo>
                  <a:cubicBezTo>
                    <a:pt x="39" y="24"/>
                    <a:pt x="40" y="23"/>
                    <a:pt x="39" y="23"/>
                  </a:cubicBezTo>
                  <a:cubicBezTo>
                    <a:pt x="38" y="23"/>
                    <a:pt x="38" y="23"/>
                    <a:pt x="36" y="22"/>
                  </a:cubicBezTo>
                  <a:cubicBezTo>
                    <a:pt x="35" y="21"/>
                    <a:pt x="36" y="20"/>
                    <a:pt x="35" y="20"/>
                  </a:cubicBezTo>
                  <a:cubicBezTo>
                    <a:pt x="34" y="20"/>
                    <a:pt x="34" y="20"/>
                    <a:pt x="33" y="20"/>
                  </a:cubicBezTo>
                  <a:cubicBezTo>
                    <a:pt x="32" y="19"/>
                    <a:pt x="32" y="18"/>
                    <a:pt x="31" y="18"/>
                  </a:cubicBezTo>
                  <a:cubicBezTo>
                    <a:pt x="31" y="18"/>
                    <a:pt x="27" y="18"/>
                    <a:pt x="26" y="18"/>
                  </a:cubicBezTo>
                  <a:cubicBezTo>
                    <a:pt x="25" y="16"/>
                    <a:pt x="24" y="15"/>
                    <a:pt x="23" y="14"/>
                  </a:cubicBezTo>
                  <a:cubicBezTo>
                    <a:pt x="23" y="14"/>
                    <a:pt x="22" y="14"/>
                    <a:pt x="21" y="13"/>
                  </a:cubicBezTo>
                  <a:cubicBezTo>
                    <a:pt x="20" y="12"/>
                    <a:pt x="16" y="10"/>
                    <a:pt x="14" y="8"/>
                  </a:cubicBezTo>
                  <a:cubicBezTo>
                    <a:pt x="13" y="6"/>
                    <a:pt x="11" y="4"/>
                    <a:pt x="10" y="4"/>
                  </a:cubicBezTo>
                  <a:cubicBezTo>
                    <a:pt x="9" y="4"/>
                    <a:pt x="6" y="4"/>
                    <a:pt x="5" y="3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0" y="2"/>
                    <a:pt x="2" y="6"/>
                    <a:pt x="3" y="7"/>
                  </a:cubicBezTo>
                  <a:cubicBezTo>
                    <a:pt x="4" y="9"/>
                    <a:pt x="7" y="10"/>
                    <a:pt x="7" y="10"/>
                  </a:cubicBezTo>
                  <a:cubicBezTo>
                    <a:pt x="7" y="11"/>
                    <a:pt x="6" y="11"/>
                    <a:pt x="8" y="12"/>
                  </a:cubicBezTo>
                  <a:cubicBezTo>
                    <a:pt x="11" y="14"/>
                    <a:pt x="12" y="15"/>
                    <a:pt x="13" y="16"/>
                  </a:cubicBezTo>
                  <a:cubicBezTo>
                    <a:pt x="14" y="17"/>
                    <a:pt x="13" y="18"/>
                    <a:pt x="15" y="18"/>
                  </a:cubicBezTo>
                  <a:cubicBezTo>
                    <a:pt x="17" y="18"/>
                    <a:pt x="18" y="19"/>
                    <a:pt x="19" y="20"/>
                  </a:cubicBezTo>
                  <a:cubicBezTo>
                    <a:pt x="19" y="21"/>
                    <a:pt x="19" y="25"/>
                    <a:pt x="22" y="26"/>
                  </a:cubicBezTo>
                  <a:cubicBezTo>
                    <a:pt x="24" y="28"/>
                    <a:pt x="24" y="28"/>
                    <a:pt x="25" y="29"/>
                  </a:cubicBezTo>
                  <a:cubicBezTo>
                    <a:pt x="26" y="31"/>
                    <a:pt x="26" y="31"/>
                    <a:pt x="28" y="32"/>
                  </a:cubicBezTo>
                  <a:cubicBezTo>
                    <a:pt x="30" y="33"/>
                    <a:pt x="30" y="37"/>
                    <a:pt x="32" y="39"/>
                  </a:cubicBezTo>
                  <a:cubicBezTo>
                    <a:pt x="34" y="42"/>
                    <a:pt x="39" y="46"/>
                    <a:pt x="40" y="46"/>
                  </a:cubicBezTo>
                  <a:cubicBezTo>
                    <a:pt x="42" y="47"/>
                    <a:pt x="46" y="51"/>
                    <a:pt x="47" y="52"/>
                  </a:cubicBezTo>
                  <a:cubicBezTo>
                    <a:pt x="47" y="52"/>
                    <a:pt x="53" y="57"/>
                    <a:pt x="52" y="56"/>
                  </a:cubicBezTo>
                  <a:cubicBezTo>
                    <a:pt x="51" y="55"/>
                    <a:pt x="50" y="53"/>
                    <a:pt x="51" y="53"/>
                  </a:cubicBezTo>
                  <a:cubicBezTo>
                    <a:pt x="51" y="54"/>
                    <a:pt x="53" y="55"/>
                    <a:pt x="54" y="5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5725189" y="5546645"/>
              <a:ext cx="239701" cy="76060"/>
            </a:xfrm>
            <a:custGeom>
              <a:avLst/>
              <a:gdLst>
                <a:gd name="T0" fmla="*/ 40 w 44"/>
                <a:gd name="T1" fmla="*/ 8 h 14"/>
                <a:gd name="T2" fmla="*/ 39 w 44"/>
                <a:gd name="T3" fmla="*/ 7 h 14"/>
                <a:gd name="T4" fmla="*/ 39 w 44"/>
                <a:gd name="T5" fmla="*/ 6 h 14"/>
                <a:gd name="T6" fmla="*/ 39 w 44"/>
                <a:gd name="T7" fmla="*/ 5 h 14"/>
                <a:gd name="T8" fmla="*/ 30 w 44"/>
                <a:gd name="T9" fmla="*/ 4 h 14"/>
                <a:gd name="T10" fmla="*/ 25 w 44"/>
                <a:gd name="T11" fmla="*/ 3 h 14"/>
                <a:gd name="T12" fmla="*/ 21 w 44"/>
                <a:gd name="T13" fmla="*/ 4 h 14"/>
                <a:gd name="T14" fmla="*/ 16 w 44"/>
                <a:gd name="T15" fmla="*/ 4 h 14"/>
                <a:gd name="T16" fmla="*/ 10 w 44"/>
                <a:gd name="T17" fmla="*/ 1 h 14"/>
                <a:gd name="T18" fmla="*/ 7 w 44"/>
                <a:gd name="T19" fmla="*/ 1 h 14"/>
                <a:gd name="T20" fmla="*/ 3 w 44"/>
                <a:gd name="T21" fmla="*/ 2 h 14"/>
                <a:gd name="T22" fmla="*/ 1 w 44"/>
                <a:gd name="T23" fmla="*/ 4 h 14"/>
                <a:gd name="T24" fmla="*/ 6 w 44"/>
                <a:gd name="T25" fmla="*/ 6 h 14"/>
                <a:gd name="T26" fmla="*/ 5 w 44"/>
                <a:gd name="T27" fmla="*/ 7 h 14"/>
                <a:gd name="T28" fmla="*/ 11 w 44"/>
                <a:gd name="T29" fmla="*/ 8 h 14"/>
                <a:gd name="T30" fmla="*/ 20 w 44"/>
                <a:gd name="T31" fmla="*/ 9 h 14"/>
                <a:gd name="T32" fmla="*/ 26 w 44"/>
                <a:gd name="T33" fmla="*/ 11 h 14"/>
                <a:gd name="T34" fmla="*/ 37 w 44"/>
                <a:gd name="T35" fmla="*/ 12 h 14"/>
                <a:gd name="T36" fmla="*/ 43 w 44"/>
                <a:gd name="T37" fmla="*/ 14 h 14"/>
                <a:gd name="T38" fmla="*/ 43 w 44"/>
                <a:gd name="T39" fmla="*/ 9 h 14"/>
                <a:gd name="T40" fmla="*/ 40 w 44"/>
                <a:gd name="T41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14">
                  <a:moveTo>
                    <a:pt x="40" y="8"/>
                  </a:moveTo>
                  <a:cubicBezTo>
                    <a:pt x="40" y="8"/>
                    <a:pt x="39" y="7"/>
                    <a:pt x="39" y="7"/>
                  </a:cubicBezTo>
                  <a:cubicBezTo>
                    <a:pt x="38" y="6"/>
                    <a:pt x="38" y="6"/>
                    <a:pt x="39" y="6"/>
                  </a:cubicBezTo>
                  <a:cubicBezTo>
                    <a:pt x="39" y="6"/>
                    <a:pt x="40" y="5"/>
                    <a:pt x="39" y="5"/>
                  </a:cubicBezTo>
                  <a:cubicBezTo>
                    <a:pt x="37" y="4"/>
                    <a:pt x="32" y="5"/>
                    <a:pt x="30" y="4"/>
                  </a:cubicBezTo>
                  <a:cubicBezTo>
                    <a:pt x="28" y="3"/>
                    <a:pt x="27" y="3"/>
                    <a:pt x="25" y="3"/>
                  </a:cubicBezTo>
                  <a:cubicBezTo>
                    <a:pt x="23" y="3"/>
                    <a:pt x="23" y="4"/>
                    <a:pt x="21" y="4"/>
                  </a:cubicBezTo>
                  <a:cubicBezTo>
                    <a:pt x="19" y="4"/>
                    <a:pt x="17" y="4"/>
                    <a:pt x="16" y="4"/>
                  </a:cubicBezTo>
                  <a:cubicBezTo>
                    <a:pt x="15" y="4"/>
                    <a:pt x="12" y="1"/>
                    <a:pt x="10" y="1"/>
                  </a:cubicBezTo>
                  <a:cubicBezTo>
                    <a:pt x="9" y="0"/>
                    <a:pt x="9" y="1"/>
                    <a:pt x="7" y="1"/>
                  </a:cubicBezTo>
                  <a:cubicBezTo>
                    <a:pt x="6" y="1"/>
                    <a:pt x="4" y="2"/>
                    <a:pt x="3" y="2"/>
                  </a:cubicBezTo>
                  <a:cubicBezTo>
                    <a:pt x="3" y="3"/>
                    <a:pt x="2" y="4"/>
                    <a:pt x="1" y="4"/>
                  </a:cubicBezTo>
                  <a:cubicBezTo>
                    <a:pt x="0" y="5"/>
                    <a:pt x="4" y="5"/>
                    <a:pt x="6" y="6"/>
                  </a:cubicBezTo>
                  <a:cubicBezTo>
                    <a:pt x="7" y="6"/>
                    <a:pt x="6" y="6"/>
                    <a:pt x="5" y="7"/>
                  </a:cubicBezTo>
                  <a:cubicBezTo>
                    <a:pt x="4" y="8"/>
                    <a:pt x="10" y="8"/>
                    <a:pt x="11" y="8"/>
                  </a:cubicBezTo>
                  <a:cubicBezTo>
                    <a:pt x="13" y="8"/>
                    <a:pt x="18" y="8"/>
                    <a:pt x="20" y="9"/>
                  </a:cubicBezTo>
                  <a:cubicBezTo>
                    <a:pt x="23" y="10"/>
                    <a:pt x="23" y="10"/>
                    <a:pt x="26" y="11"/>
                  </a:cubicBezTo>
                  <a:cubicBezTo>
                    <a:pt x="30" y="13"/>
                    <a:pt x="34" y="12"/>
                    <a:pt x="37" y="12"/>
                  </a:cubicBezTo>
                  <a:cubicBezTo>
                    <a:pt x="40" y="12"/>
                    <a:pt x="39" y="12"/>
                    <a:pt x="43" y="14"/>
                  </a:cubicBezTo>
                  <a:cubicBezTo>
                    <a:pt x="44" y="14"/>
                    <a:pt x="43" y="10"/>
                    <a:pt x="43" y="9"/>
                  </a:cubicBezTo>
                  <a:cubicBezTo>
                    <a:pt x="43" y="8"/>
                    <a:pt x="41" y="8"/>
                    <a:pt x="40" y="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5964889" y="5601961"/>
              <a:ext cx="23049" cy="9219"/>
            </a:xfrm>
            <a:custGeom>
              <a:avLst/>
              <a:gdLst>
                <a:gd name="T0" fmla="*/ 1 w 4"/>
                <a:gd name="T1" fmla="*/ 1 h 2"/>
                <a:gd name="T2" fmla="*/ 3 w 4"/>
                <a:gd name="T3" fmla="*/ 2 h 2"/>
                <a:gd name="T4" fmla="*/ 4 w 4"/>
                <a:gd name="T5" fmla="*/ 1 h 2"/>
                <a:gd name="T6" fmla="*/ 1 w 4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1"/>
                  </a:moveTo>
                  <a:cubicBezTo>
                    <a:pt x="0" y="1"/>
                    <a:pt x="1" y="2"/>
                    <a:pt x="3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5999462" y="5611179"/>
              <a:ext cx="20743" cy="11524"/>
            </a:xfrm>
            <a:custGeom>
              <a:avLst/>
              <a:gdLst>
                <a:gd name="T0" fmla="*/ 2 w 4"/>
                <a:gd name="T1" fmla="*/ 0 h 2"/>
                <a:gd name="T2" fmla="*/ 2 w 4"/>
                <a:gd name="T3" fmla="*/ 2 h 2"/>
                <a:gd name="T4" fmla="*/ 2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1" y="0"/>
                    <a:pt x="0" y="2"/>
                    <a:pt x="2" y="2"/>
                  </a:cubicBezTo>
                  <a:cubicBezTo>
                    <a:pt x="3" y="2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6024814" y="5611179"/>
              <a:ext cx="27657" cy="11524"/>
            </a:xfrm>
            <a:custGeom>
              <a:avLst/>
              <a:gdLst>
                <a:gd name="T0" fmla="*/ 4 w 5"/>
                <a:gd name="T1" fmla="*/ 2 h 2"/>
                <a:gd name="T2" fmla="*/ 3 w 5"/>
                <a:gd name="T3" fmla="*/ 0 h 2"/>
                <a:gd name="T4" fmla="*/ 0 w 5"/>
                <a:gd name="T5" fmla="*/ 1 h 2"/>
                <a:gd name="T6" fmla="*/ 4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4" y="2"/>
                  </a:moveTo>
                  <a:cubicBezTo>
                    <a:pt x="5" y="2"/>
                    <a:pt x="4" y="1"/>
                    <a:pt x="3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2"/>
                    <a:pt x="3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6036339" y="5606571"/>
              <a:ext cx="43791" cy="16134"/>
            </a:xfrm>
            <a:custGeom>
              <a:avLst/>
              <a:gdLst>
                <a:gd name="T0" fmla="*/ 8 w 8"/>
                <a:gd name="T1" fmla="*/ 1 h 3"/>
                <a:gd name="T2" fmla="*/ 3 w 8"/>
                <a:gd name="T3" fmla="*/ 0 h 3"/>
                <a:gd name="T4" fmla="*/ 6 w 8"/>
                <a:gd name="T5" fmla="*/ 3 h 3"/>
                <a:gd name="T6" fmla="*/ 8 w 8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1"/>
                  </a:moveTo>
                  <a:cubicBezTo>
                    <a:pt x="8" y="1"/>
                    <a:pt x="6" y="0"/>
                    <a:pt x="3" y="0"/>
                  </a:cubicBezTo>
                  <a:cubicBezTo>
                    <a:pt x="0" y="0"/>
                    <a:pt x="5" y="3"/>
                    <a:pt x="6" y="3"/>
                  </a:cubicBezTo>
                  <a:cubicBezTo>
                    <a:pt x="7" y="3"/>
                    <a:pt x="8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6080130" y="5627315"/>
              <a:ext cx="59926" cy="39181"/>
            </a:xfrm>
            <a:custGeom>
              <a:avLst/>
              <a:gdLst>
                <a:gd name="T0" fmla="*/ 4 w 11"/>
                <a:gd name="T1" fmla="*/ 1 h 7"/>
                <a:gd name="T2" fmla="*/ 3 w 11"/>
                <a:gd name="T3" fmla="*/ 2 h 7"/>
                <a:gd name="T4" fmla="*/ 9 w 11"/>
                <a:gd name="T5" fmla="*/ 6 h 7"/>
                <a:gd name="T6" fmla="*/ 10 w 11"/>
                <a:gd name="T7" fmla="*/ 5 h 7"/>
                <a:gd name="T8" fmla="*/ 4 w 1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4" y="1"/>
                  </a:moveTo>
                  <a:cubicBezTo>
                    <a:pt x="2" y="0"/>
                    <a:pt x="0" y="1"/>
                    <a:pt x="3" y="2"/>
                  </a:cubicBezTo>
                  <a:cubicBezTo>
                    <a:pt x="5" y="3"/>
                    <a:pt x="6" y="5"/>
                    <a:pt x="9" y="6"/>
                  </a:cubicBezTo>
                  <a:cubicBezTo>
                    <a:pt x="11" y="7"/>
                    <a:pt x="10" y="5"/>
                    <a:pt x="10" y="5"/>
                  </a:cubicBezTo>
                  <a:cubicBezTo>
                    <a:pt x="10" y="4"/>
                    <a:pt x="6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6096266" y="5606571"/>
              <a:ext cx="87583" cy="16134"/>
            </a:xfrm>
            <a:custGeom>
              <a:avLst/>
              <a:gdLst>
                <a:gd name="T0" fmla="*/ 12 w 16"/>
                <a:gd name="T1" fmla="*/ 3 h 3"/>
                <a:gd name="T2" fmla="*/ 15 w 16"/>
                <a:gd name="T3" fmla="*/ 1 h 3"/>
                <a:gd name="T4" fmla="*/ 11 w 16"/>
                <a:gd name="T5" fmla="*/ 1 h 3"/>
                <a:gd name="T6" fmla="*/ 4 w 16"/>
                <a:gd name="T7" fmla="*/ 1 h 3"/>
                <a:gd name="T8" fmla="*/ 1 w 16"/>
                <a:gd name="T9" fmla="*/ 2 h 3"/>
                <a:gd name="T10" fmla="*/ 7 w 16"/>
                <a:gd name="T11" fmla="*/ 3 h 3"/>
                <a:gd name="T12" fmla="*/ 12 w 16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">
                  <a:moveTo>
                    <a:pt x="12" y="3"/>
                  </a:moveTo>
                  <a:cubicBezTo>
                    <a:pt x="13" y="3"/>
                    <a:pt x="14" y="2"/>
                    <a:pt x="15" y="1"/>
                  </a:cubicBezTo>
                  <a:cubicBezTo>
                    <a:pt x="16" y="0"/>
                    <a:pt x="13" y="1"/>
                    <a:pt x="11" y="1"/>
                  </a:cubicBezTo>
                  <a:cubicBezTo>
                    <a:pt x="9" y="2"/>
                    <a:pt x="7" y="1"/>
                    <a:pt x="4" y="1"/>
                  </a:cubicBezTo>
                  <a:cubicBezTo>
                    <a:pt x="2" y="0"/>
                    <a:pt x="2" y="1"/>
                    <a:pt x="1" y="2"/>
                  </a:cubicBezTo>
                  <a:cubicBezTo>
                    <a:pt x="0" y="3"/>
                    <a:pt x="5" y="3"/>
                    <a:pt x="7" y="3"/>
                  </a:cubicBezTo>
                  <a:cubicBezTo>
                    <a:pt x="8" y="3"/>
                    <a:pt x="11" y="3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6199981" y="5611181"/>
              <a:ext cx="82973" cy="39181"/>
            </a:xfrm>
            <a:custGeom>
              <a:avLst/>
              <a:gdLst>
                <a:gd name="T0" fmla="*/ 3 w 15"/>
                <a:gd name="T1" fmla="*/ 7 h 7"/>
                <a:gd name="T2" fmla="*/ 4 w 15"/>
                <a:gd name="T3" fmla="*/ 7 h 7"/>
                <a:gd name="T4" fmla="*/ 5 w 15"/>
                <a:gd name="T5" fmla="*/ 7 h 7"/>
                <a:gd name="T6" fmla="*/ 5 w 15"/>
                <a:gd name="T7" fmla="*/ 7 h 7"/>
                <a:gd name="T8" fmla="*/ 6 w 15"/>
                <a:gd name="T9" fmla="*/ 7 h 7"/>
                <a:gd name="T10" fmla="*/ 6 w 15"/>
                <a:gd name="T11" fmla="*/ 6 h 7"/>
                <a:gd name="T12" fmla="*/ 7 w 15"/>
                <a:gd name="T13" fmla="*/ 6 h 7"/>
                <a:gd name="T14" fmla="*/ 8 w 15"/>
                <a:gd name="T15" fmla="*/ 5 h 7"/>
                <a:gd name="T16" fmla="*/ 8 w 15"/>
                <a:gd name="T17" fmla="*/ 5 h 7"/>
                <a:gd name="T18" fmla="*/ 8 w 15"/>
                <a:gd name="T19" fmla="*/ 5 h 7"/>
                <a:gd name="T20" fmla="*/ 8 w 15"/>
                <a:gd name="T21" fmla="*/ 4 h 7"/>
                <a:gd name="T22" fmla="*/ 9 w 15"/>
                <a:gd name="T23" fmla="*/ 4 h 7"/>
                <a:gd name="T24" fmla="*/ 9 w 15"/>
                <a:gd name="T25" fmla="*/ 3 h 7"/>
                <a:gd name="T26" fmla="*/ 10 w 15"/>
                <a:gd name="T27" fmla="*/ 3 h 7"/>
                <a:gd name="T28" fmla="*/ 10 w 15"/>
                <a:gd name="T29" fmla="*/ 3 h 7"/>
                <a:gd name="T30" fmla="*/ 13 w 15"/>
                <a:gd name="T31" fmla="*/ 1 h 7"/>
                <a:gd name="T32" fmla="*/ 6 w 15"/>
                <a:gd name="T33" fmla="*/ 2 h 7"/>
                <a:gd name="T34" fmla="*/ 5 w 15"/>
                <a:gd name="T35" fmla="*/ 2 h 7"/>
                <a:gd name="T36" fmla="*/ 5 w 15"/>
                <a:gd name="T37" fmla="*/ 3 h 7"/>
                <a:gd name="T38" fmla="*/ 4 w 15"/>
                <a:gd name="T39" fmla="*/ 3 h 7"/>
                <a:gd name="T40" fmla="*/ 3 w 15"/>
                <a:gd name="T41" fmla="*/ 4 h 7"/>
                <a:gd name="T42" fmla="*/ 3 w 15"/>
                <a:gd name="T43" fmla="*/ 4 h 7"/>
                <a:gd name="T44" fmla="*/ 1 w 15"/>
                <a:gd name="T45" fmla="*/ 5 h 7"/>
                <a:gd name="T46" fmla="*/ 3 w 15"/>
                <a:gd name="T4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" h="7">
                  <a:moveTo>
                    <a:pt x="3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5" y="2"/>
                    <a:pt x="13" y="1"/>
                  </a:cubicBezTo>
                  <a:cubicBezTo>
                    <a:pt x="11" y="0"/>
                    <a:pt x="6" y="1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0" y="7"/>
                    <a:pt x="1" y="7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6047863" y="5366870"/>
              <a:ext cx="135984" cy="168252"/>
            </a:xfrm>
            <a:custGeom>
              <a:avLst/>
              <a:gdLst>
                <a:gd name="T0" fmla="*/ 24 w 25"/>
                <a:gd name="T1" fmla="*/ 0 h 31"/>
                <a:gd name="T2" fmla="*/ 21 w 25"/>
                <a:gd name="T3" fmla="*/ 3 h 31"/>
                <a:gd name="T4" fmla="*/ 16 w 25"/>
                <a:gd name="T5" fmla="*/ 3 h 31"/>
                <a:gd name="T6" fmla="*/ 9 w 25"/>
                <a:gd name="T7" fmla="*/ 2 h 31"/>
                <a:gd name="T8" fmla="*/ 6 w 25"/>
                <a:gd name="T9" fmla="*/ 2 h 31"/>
                <a:gd name="T10" fmla="*/ 4 w 25"/>
                <a:gd name="T11" fmla="*/ 4 h 31"/>
                <a:gd name="T12" fmla="*/ 2 w 25"/>
                <a:gd name="T13" fmla="*/ 9 h 31"/>
                <a:gd name="T14" fmla="*/ 1 w 25"/>
                <a:gd name="T15" fmla="*/ 12 h 31"/>
                <a:gd name="T16" fmla="*/ 1 w 25"/>
                <a:gd name="T17" fmla="*/ 17 h 31"/>
                <a:gd name="T18" fmla="*/ 0 w 25"/>
                <a:gd name="T19" fmla="*/ 21 h 31"/>
                <a:gd name="T20" fmla="*/ 4 w 25"/>
                <a:gd name="T21" fmla="*/ 23 h 31"/>
                <a:gd name="T22" fmla="*/ 5 w 25"/>
                <a:gd name="T23" fmla="*/ 28 h 31"/>
                <a:gd name="T24" fmla="*/ 5 w 25"/>
                <a:gd name="T25" fmla="*/ 30 h 31"/>
                <a:gd name="T26" fmla="*/ 9 w 25"/>
                <a:gd name="T27" fmla="*/ 30 h 31"/>
                <a:gd name="T28" fmla="*/ 8 w 25"/>
                <a:gd name="T29" fmla="*/ 23 h 31"/>
                <a:gd name="T30" fmla="*/ 8 w 25"/>
                <a:gd name="T31" fmla="*/ 19 h 31"/>
                <a:gd name="T32" fmla="*/ 11 w 25"/>
                <a:gd name="T33" fmla="*/ 19 h 31"/>
                <a:gd name="T34" fmla="*/ 11 w 25"/>
                <a:gd name="T35" fmla="*/ 22 h 31"/>
                <a:gd name="T36" fmla="*/ 13 w 25"/>
                <a:gd name="T37" fmla="*/ 26 h 31"/>
                <a:gd name="T38" fmla="*/ 15 w 25"/>
                <a:gd name="T39" fmla="*/ 28 h 31"/>
                <a:gd name="T40" fmla="*/ 16 w 25"/>
                <a:gd name="T41" fmla="*/ 27 h 31"/>
                <a:gd name="T42" fmla="*/ 18 w 25"/>
                <a:gd name="T43" fmla="*/ 26 h 31"/>
                <a:gd name="T44" fmla="*/ 16 w 25"/>
                <a:gd name="T45" fmla="*/ 23 h 31"/>
                <a:gd name="T46" fmla="*/ 16 w 25"/>
                <a:gd name="T47" fmla="*/ 20 h 31"/>
                <a:gd name="T48" fmla="*/ 15 w 25"/>
                <a:gd name="T49" fmla="*/ 17 h 31"/>
                <a:gd name="T50" fmla="*/ 12 w 25"/>
                <a:gd name="T51" fmla="*/ 15 h 31"/>
                <a:gd name="T52" fmla="*/ 14 w 25"/>
                <a:gd name="T53" fmla="*/ 12 h 31"/>
                <a:gd name="T54" fmla="*/ 17 w 25"/>
                <a:gd name="T55" fmla="*/ 10 h 31"/>
                <a:gd name="T56" fmla="*/ 16 w 25"/>
                <a:gd name="T57" fmla="*/ 9 h 31"/>
                <a:gd name="T58" fmla="*/ 10 w 25"/>
                <a:gd name="T59" fmla="*/ 11 h 31"/>
                <a:gd name="T60" fmla="*/ 7 w 25"/>
                <a:gd name="T61" fmla="*/ 12 h 31"/>
                <a:gd name="T62" fmla="*/ 4 w 25"/>
                <a:gd name="T63" fmla="*/ 9 h 31"/>
                <a:gd name="T64" fmla="*/ 5 w 25"/>
                <a:gd name="T65" fmla="*/ 6 h 31"/>
                <a:gd name="T66" fmla="*/ 8 w 25"/>
                <a:gd name="T67" fmla="*/ 6 h 31"/>
                <a:gd name="T68" fmla="*/ 13 w 25"/>
                <a:gd name="T69" fmla="*/ 5 h 31"/>
                <a:gd name="T70" fmla="*/ 17 w 25"/>
                <a:gd name="T71" fmla="*/ 6 h 31"/>
                <a:gd name="T72" fmla="*/ 21 w 25"/>
                <a:gd name="T73" fmla="*/ 5 h 31"/>
                <a:gd name="T74" fmla="*/ 24 w 25"/>
                <a:gd name="T75" fmla="*/ 3 h 31"/>
                <a:gd name="T76" fmla="*/ 24 w 25"/>
                <a:gd name="T7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" h="31">
                  <a:moveTo>
                    <a:pt x="24" y="0"/>
                  </a:moveTo>
                  <a:cubicBezTo>
                    <a:pt x="23" y="0"/>
                    <a:pt x="22" y="2"/>
                    <a:pt x="21" y="3"/>
                  </a:cubicBezTo>
                  <a:cubicBezTo>
                    <a:pt x="20" y="4"/>
                    <a:pt x="17" y="3"/>
                    <a:pt x="16" y="3"/>
                  </a:cubicBezTo>
                  <a:cubicBezTo>
                    <a:pt x="14" y="3"/>
                    <a:pt x="12" y="3"/>
                    <a:pt x="9" y="2"/>
                  </a:cubicBezTo>
                  <a:cubicBezTo>
                    <a:pt x="7" y="1"/>
                    <a:pt x="7" y="1"/>
                    <a:pt x="6" y="2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3" y="5"/>
                    <a:pt x="3" y="8"/>
                    <a:pt x="2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0" y="13"/>
                    <a:pt x="1" y="15"/>
                    <a:pt x="1" y="17"/>
                  </a:cubicBezTo>
                  <a:cubicBezTo>
                    <a:pt x="0" y="19"/>
                    <a:pt x="0" y="18"/>
                    <a:pt x="0" y="21"/>
                  </a:cubicBezTo>
                  <a:cubicBezTo>
                    <a:pt x="1" y="23"/>
                    <a:pt x="2" y="22"/>
                    <a:pt x="4" y="23"/>
                  </a:cubicBezTo>
                  <a:cubicBezTo>
                    <a:pt x="5" y="24"/>
                    <a:pt x="6" y="26"/>
                    <a:pt x="5" y="28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6" y="31"/>
                    <a:pt x="8" y="30"/>
                    <a:pt x="9" y="30"/>
                  </a:cubicBezTo>
                  <a:cubicBezTo>
                    <a:pt x="9" y="30"/>
                    <a:pt x="8" y="24"/>
                    <a:pt x="8" y="23"/>
                  </a:cubicBezTo>
                  <a:cubicBezTo>
                    <a:pt x="7" y="22"/>
                    <a:pt x="8" y="19"/>
                    <a:pt x="8" y="19"/>
                  </a:cubicBezTo>
                  <a:cubicBezTo>
                    <a:pt x="8" y="19"/>
                    <a:pt x="12" y="18"/>
                    <a:pt x="11" y="19"/>
                  </a:cubicBezTo>
                  <a:cubicBezTo>
                    <a:pt x="10" y="20"/>
                    <a:pt x="10" y="21"/>
                    <a:pt x="11" y="22"/>
                  </a:cubicBezTo>
                  <a:cubicBezTo>
                    <a:pt x="13" y="24"/>
                    <a:pt x="12" y="25"/>
                    <a:pt x="13" y="26"/>
                  </a:cubicBezTo>
                  <a:cubicBezTo>
                    <a:pt x="13" y="26"/>
                    <a:pt x="14" y="27"/>
                    <a:pt x="15" y="28"/>
                  </a:cubicBezTo>
                  <a:cubicBezTo>
                    <a:pt x="16" y="28"/>
                    <a:pt x="16" y="27"/>
                    <a:pt x="16" y="27"/>
                  </a:cubicBezTo>
                  <a:cubicBezTo>
                    <a:pt x="16" y="26"/>
                    <a:pt x="17" y="26"/>
                    <a:pt x="18" y="26"/>
                  </a:cubicBezTo>
                  <a:cubicBezTo>
                    <a:pt x="19" y="25"/>
                    <a:pt x="17" y="24"/>
                    <a:pt x="16" y="23"/>
                  </a:cubicBezTo>
                  <a:cubicBezTo>
                    <a:pt x="15" y="21"/>
                    <a:pt x="16" y="21"/>
                    <a:pt x="16" y="20"/>
                  </a:cubicBezTo>
                  <a:cubicBezTo>
                    <a:pt x="17" y="20"/>
                    <a:pt x="17" y="18"/>
                    <a:pt x="15" y="17"/>
                  </a:cubicBezTo>
                  <a:cubicBezTo>
                    <a:pt x="12" y="17"/>
                    <a:pt x="13" y="16"/>
                    <a:pt x="12" y="15"/>
                  </a:cubicBezTo>
                  <a:cubicBezTo>
                    <a:pt x="12" y="15"/>
                    <a:pt x="13" y="12"/>
                    <a:pt x="14" y="12"/>
                  </a:cubicBezTo>
                  <a:cubicBezTo>
                    <a:pt x="14" y="11"/>
                    <a:pt x="16" y="11"/>
                    <a:pt x="17" y="10"/>
                  </a:cubicBezTo>
                  <a:cubicBezTo>
                    <a:pt x="18" y="9"/>
                    <a:pt x="18" y="9"/>
                    <a:pt x="16" y="9"/>
                  </a:cubicBezTo>
                  <a:cubicBezTo>
                    <a:pt x="13" y="9"/>
                    <a:pt x="10" y="10"/>
                    <a:pt x="10" y="11"/>
                  </a:cubicBezTo>
                  <a:cubicBezTo>
                    <a:pt x="10" y="12"/>
                    <a:pt x="8" y="12"/>
                    <a:pt x="7" y="12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5" y="8"/>
                    <a:pt x="6" y="7"/>
                    <a:pt x="5" y="6"/>
                  </a:cubicBezTo>
                  <a:cubicBezTo>
                    <a:pt x="5" y="5"/>
                    <a:pt x="7" y="5"/>
                    <a:pt x="8" y="6"/>
                  </a:cubicBezTo>
                  <a:cubicBezTo>
                    <a:pt x="9" y="6"/>
                    <a:pt x="12" y="6"/>
                    <a:pt x="13" y="5"/>
                  </a:cubicBezTo>
                  <a:cubicBezTo>
                    <a:pt x="13" y="5"/>
                    <a:pt x="15" y="5"/>
                    <a:pt x="17" y="6"/>
                  </a:cubicBezTo>
                  <a:cubicBezTo>
                    <a:pt x="19" y="6"/>
                    <a:pt x="20" y="6"/>
                    <a:pt x="21" y="5"/>
                  </a:cubicBezTo>
                  <a:cubicBezTo>
                    <a:pt x="22" y="5"/>
                    <a:pt x="24" y="3"/>
                    <a:pt x="24" y="3"/>
                  </a:cubicBezTo>
                  <a:cubicBezTo>
                    <a:pt x="25" y="2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5796637" y="5228584"/>
              <a:ext cx="239701" cy="274272"/>
            </a:xfrm>
            <a:custGeom>
              <a:avLst/>
              <a:gdLst>
                <a:gd name="T0" fmla="*/ 41 w 44"/>
                <a:gd name="T1" fmla="*/ 28 h 50"/>
                <a:gd name="T2" fmla="*/ 38 w 44"/>
                <a:gd name="T3" fmla="*/ 23 h 50"/>
                <a:gd name="T4" fmla="*/ 34 w 44"/>
                <a:gd name="T5" fmla="*/ 16 h 50"/>
                <a:gd name="T6" fmla="*/ 36 w 44"/>
                <a:gd name="T7" fmla="*/ 15 h 50"/>
                <a:gd name="T8" fmla="*/ 35 w 44"/>
                <a:gd name="T9" fmla="*/ 14 h 50"/>
                <a:gd name="T10" fmla="*/ 35 w 44"/>
                <a:gd name="T11" fmla="*/ 14 h 50"/>
                <a:gd name="T12" fmla="*/ 39 w 44"/>
                <a:gd name="T13" fmla="*/ 12 h 50"/>
                <a:gd name="T14" fmla="*/ 35 w 44"/>
                <a:gd name="T15" fmla="*/ 6 h 50"/>
                <a:gd name="T16" fmla="*/ 31 w 44"/>
                <a:gd name="T17" fmla="*/ 2 h 50"/>
                <a:gd name="T18" fmla="*/ 25 w 44"/>
                <a:gd name="T19" fmla="*/ 6 h 50"/>
                <a:gd name="T20" fmla="*/ 23 w 44"/>
                <a:gd name="T21" fmla="*/ 10 h 50"/>
                <a:gd name="T22" fmla="*/ 22 w 44"/>
                <a:gd name="T23" fmla="*/ 10 h 50"/>
                <a:gd name="T24" fmla="*/ 22 w 44"/>
                <a:gd name="T25" fmla="*/ 10 h 50"/>
                <a:gd name="T26" fmla="*/ 21 w 44"/>
                <a:gd name="T27" fmla="*/ 10 h 50"/>
                <a:gd name="T28" fmla="*/ 19 w 44"/>
                <a:gd name="T29" fmla="*/ 14 h 50"/>
                <a:gd name="T30" fmla="*/ 19 w 44"/>
                <a:gd name="T31" fmla="*/ 14 h 50"/>
                <a:gd name="T32" fmla="*/ 17 w 44"/>
                <a:gd name="T33" fmla="*/ 15 h 50"/>
                <a:gd name="T34" fmla="*/ 16 w 44"/>
                <a:gd name="T35" fmla="*/ 16 h 50"/>
                <a:gd name="T36" fmla="*/ 16 w 44"/>
                <a:gd name="T37" fmla="*/ 16 h 50"/>
                <a:gd name="T38" fmla="*/ 15 w 44"/>
                <a:gd name="T39" fmla="*/ 17 h 50"/>
                <a:gd name="T40" fmla="*/ 15 w 44"/>
                <a:gd name="T41" fmla="*/ 19 h 50"/>
                <a:gd name="T42" fmla="*/ 7 w 44"/>
                <a:gd name="T43" fmla="*/ 25 h 50"/>
                <a:gd name="T44" fmla="*/ 4 w 44"/>
                <a:gd name="T45" fmla="*/ 25 h 50"/>
                <a:gd name="T46" fmla="*/ 2 w 44"/>
                <a:gd name="T47" fmla="*/ 24 h 50"/>
                <a:gd name="T48" fmla="*/ 1 w 44"/>
                <a:gd name="T49" fmla="*/ 23 h 50"/>
                <a:gd name="T50" fmla="*/ 0 w 44"/>
                <a:gd name="T51" fmla="*/ 29 h 50"/>
                <a:gd name="T52" fmla="*/ 4 w 44"/>
                <a:gd name="T53" fmla="*/ 37 h 50"/>
                <a:gd name="T54" fmla="*/ 13 w 44"/>
                <a:gd name="T55" fmla="*/ 45 h 50"/>
                <a:gd name="T56" fmla="*/ 19 w 44"/>
                <a:gd name="T57" fmla="*/ 46 h 50"/>
                <a:gd name="T58" fmla="*/ 27 w 44"/>
                <a:gd name="T59" fmla="*/ 48 h 50"/>
                <a:gd name="T60" fmla="*/ 34 w 44"/>
                <a:gd name="T61" fmla="*/ 44 h 50"/>
                <a:gd name="T62" fmla="*/ 39 w 44"/>
                <a:gd name="T63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" h="50">
                  <a:moveTo>
                    <a:pt x="39" y="32"/>
                  </a:moveTo>
                  <a:cubicBezTo>
                    <a:pt x="40" y="29"/>
                    <a:pt x="39" y="28"/>
                    <a:pt x="41" y="28"/>
                  </a:cubicBezTo>
                  <a:cubicBezTo>
                    <a:pt x="43" y="28"/>
                    <a:pt x="44" y="27"/>
                    <a:pt x="43" y="26"/>
                  </a:cubicBezTo>
                  <a:cubicBezTo>
                    <a:pt x="41" y="25"/>
                    <a:pt x="37" y="24"/>
                    <a:pt x="38" y="23"/>
                  </a:cubicBezTo>
                  <a:cubicBezTo>
                    <a:pt x="39" y="22"/>
                    <a:pt x="39" y="21"/>
                    <a:pt x="38" y="21"/>
                  </a:cubicBezTo>
                  <a:cubicBezTo>
                    <a:pt x="38" y="20"/>
                    <a:pt x="33" y="16"/>
                    <a:pt x="34" y="16"/>
                  </a:cubicBezTo>
                  <a:cubicBezTo>
                    <a:pt x="34" y="16"/>
                    <a:pt x="37" y="1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5" y="15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6" y="14"/>
                    <a:pt x="40" y="13"/>
                    <a:pt x="39" y="12"/>
                  </a:cubicBezTo>
                  <a:cubicBezTo>
                    <a:pt x="37" y="11"/>
                    <a:pt x="42" y="9"/>
                    <a:pt x="41" y="8"/>
                  </a:cubicBezTo>
                  <a:cubicBezTo>
                    <a:pt x="39" y="8"/>
                    <a:pt x="37" y="6"/>
                    <a:pt x="35" y="6"/>
                  </a:cubicBezTo>
                  <a:cubicBezTo>
                    <a:pt x="33" y="5"/>
                    <a:pt x="32" y="5"/>
                    <a:pt x="32" y="4"/>
                  </a:cubicBezTo>
                  <a:cubicBezTo>
                    <a:pt x="32" y="4"/>
                    <a:pt x="32" y="3"/>
                    <a:pt x="31" y="2"/>
                  </a:cubicBezTo>
                  <a:cubicBezTo>
                    <a:pt x="30" y="1"/>
                    <a:pt x="29" y="0"/>
                    <a:pt x="28" y="1"/>
                  </a:cubicBezTo>
                  <a:cubicBezTo>
                    <a:pt x="27" y="1"/>
                    <a:pt x="25" y="6"/>
                    <a:pt x="25" y="6"/>
                  </a:cubicBezTo>
                  <a:cubicBezTo>
                    <a:pt x="25" y="6"/>
                    <a:pt x="24" y="8"/>
                    <a:pt x="24" y="8"/>
                  </a:cubicBezTo>
                  <a:cubicBezTo>
                    <a:pt x="24" y="9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0" y="12"/>
                    <a:pt x="19" y="12"/>
                  </a:cubicBezTo>
                  <a:cubicBezTo>
                    <a:pt x="18" y="12"/>
                    <a:pt x="19" y="13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8" y="14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6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6" y="17"/>
                    <a:pt x="16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5" y="18"/>
                    <a:pt x="15" y="19"/>
                  </a:cubicBezTo>
                  <a:cubicBezTo>
                    <a:pt x="14" y="19"/>
                    <a:pt x="10" y="19"/>
                    <a:pt x="9" y="19"/>
                  </a:cubicBezTo>
                  <a:cubicBezTo>
                    <a:pt x="8" y="19"/>
                    <a:pt x="8" y="25"/>
                    <a:pt x="7" y="25"/>
                  </a:cubicBezTo>
                  <a:cubicBezTo>
                    <a:pt x="7" y="25"/>
                    <a:pt x="5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5"/>
                    <a:pt x="3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8"/>
                    <a:pt x="0" y="29"/>
                  </a:cubicBezTo>
                  <a:cubicBezTo>
                    <a:pt x="0" y="30"/>
                    <a:pt x="2" y="36"/>
                    <a:pt x="3" y="36"/>
                  </a:cubicBezTo>
                  <a:cubicBezTo>
                    <a:pt x="4" y="36"/>
                    <a:pt x="4" y="35"/>
                    <a:pt x="4" y="37"/>
                  </a:cubicBezTo>
                  <a:cubicBezTo>
                    <a:pt x="4" y="38"/>
                    <a:pt x="7" y="44"/>
                    <a:pt x="7" y="44"/>
                  </a:cubicBezTo>
                  <a:cubicBezTo>
                    <a:pt x="8" y="44"/>
                    <a:pt x="13" y="45"/>
                    <a:pt x="13" y="45"/>
                  </a:cubicBezTo>
                  <a:cubicBezTo>
                    <a:pt x="14" y="45"/>
                    <a:pt x="13" y="46"/>
                    <a:pt x="14" y="46"/>
                  </a:cubicBezTo>
                  <a:cubicBezTo>
                    <a:pt x="16" y="46"/>
                    <a:pt x="19" y="46"/>
                    <a:pt x="19" y="46"/>
                  </a:cubicBezTo>
                  <a:cubicBezTo>
                    <a:pt x="20" y="45"/>
                    <a:pt x="19" y="45"/>
                    <a:pt x="21" y="46"/>
                  </a:cubicBezTo>
                  <a:cubicBezTo>
                    <a:pt x="24" y="47"/>
                    <a:pt x="27" y="48"/>
                    <a:pt x="27" y="48"/>
                  </a:cubicBezTo>
                  <a:cubicBezTo>
                    <a:pt x="28" y="49"/>
                    <a:pt x="28" y="50"/>
                    <a:pt x="30" y="49"/>
                  </a:cubicBezTo>
                  <a:cubicBezTo>
                    <a:pt x="32" y="48"/>
                    <a:pt x="34" y="46"/>
                    <a:pt x="34" y="44"/>
                  </a:cubicBezTo>
                  <a:cubicBezTo>
                    <a:pt x="34" y="42"/>
                    <a:pt x="34" y="40"/>
                    <a:pt x="35" y="39"/>
                  </a:cubicBezTo>
                  <a:cubicBezTo>
                    <a:pt x="36" y="37"/>
                    <a:pt x="38" y="34"/>
                    <a:pt x="39" y="3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5704447" y="4912824"/>
              <a:ext cx="53010" cy="48401"/>
            </a:xfrm>
            <a:custGeom>
              <a:avLst/>
              <a:gdLst>
                <a:gd name="T0" fmla="*/ 5 w 10"/>
                <a:gd name="T1" fmla="*/ 1 h 9"/>
                <a:gd name="T2" fmla="*/ 1 w 10"/>
                <a:gd name="T3" fmla="*/ 3 h 9"/>
                <a:gd name="T4" fmla="*/ 1 w 10"/>
                <a:gd name="T5" fmla="*/ 8 h 9"/>
                <a:gd name="T6" fmla="*/ 8 w 10"/>
                <a:gd name="T7" fmla="*/ 7 h 9"/>
                <a:gd name="T8" fmla="*/ 9 w 10"/>
                <a:gd name="T9" fmla="*/ 4 h 9"/>
                <a:gd name="T10" fmla="*/ 8 w 10"/>
                <a:gd name="T11" fmla="*/ 1 h 9"/>
                <a:gd name="T12" fmla="*/ 5 w 10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5" y="1"/>
                  </a:moveTo>
                  <a:cubicBezTo>
                    <a:pt x="3" y="1"/>
                    <a:pt x="2" y="3"/>
                    <a:pt x="1" y="3"/>
                  </a:cubicBezTo>
                  <a:cubicBezTo>
                    <a:pt x="0" y="4"/>
                    <a:pt x="0" y="8"/>
                    <a:pt x="1" y="8"/>
                  </a:cubicBezTo>
                  <a:cubicBezTo>
                    <a:pt x="5" y="9"/>
                    <a:pt x="8" y="7"/>
                    <a:pt x="8" y="7"/>
                  </a:cubicBezTo>
                  <a:cubicBezTo>
                    <a:pt x="8" y="6"/>
                    <a:pt x="8" y="4"/>
                    <a:pt x="9" y="4"/>
                  </a:cubicBezTo>
                  <a:cubicBezTo>
                    <a:pt x="9" y="4"/>
                    <a:pt x="10" y="2"/>
                    <a:pt x="8" y="1"/>
                  </a:cubicBezTo>
                  <a:cubicBezTo>
                    <a:pt x="7" y="0"/>
                    <a:pt x="7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5948757" y="4781452"/>
              <a:ext cx="43791" cy="92193"/>
            </a:xfrm>
            <a:custGeom>
              <a:avLst/>
              <a:gdLst>
                <a:gd name="T0" fmla="*/ 5 w 8"/>
                <a:gd name="T1" fmla="*/ 1 h 17"/>
                <a:gd name="T2" fmla="*/ 1 w 8"/>
                <a:gd name="T3" fmla="*/ 5 h 17"/>
                <a:gd name="T4" fmla="*/ 1 w 8"/>
                <a:gd name="T5" fmla="*/ 10 h 17"/>
                <a:gd name="T6" fmla="*/ 4 w 8"/>
                <a:gd name="T7" fmla="*/ 16 h 17"/>
                <a:gd name="T8" fmla="*/ 5 w 8"/>
                <a:gd name="T9" fmla="*/ 15 h 17"/>
                <a:gd name="T10" fmla="*/ 7 w 8"/>
                <a:gd name="T11" fmla="*/ 9 h 17"/>
                <a:gd name="T12" fmla="*/ 7 w 8"/>
                <a:gd name="T13" fmla="*/ 4 h 17"/>
                <a:gd name="T14" fmla="*/ 5 w 8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7">
                  <a:moveTo>
                    <a:pt x="5" y="1"/>
                  </a:moveTo>
                  <a:cubicBezTo>
                    <a:pt x="5" y="0"/>
                    <a:pt x="1" y="4"/>
                    <a:pt x="1" y="5"/>
                  </a:cubicBezTo>
                  <a:cubicBezTo>
                    <a:pt x="1" y="5"/>
                    <a:pt x="0" y="9"/>
                    <a:pt x="1" y="10"/>
                  </a:cubicBezTo>
                  <a:cubicBezTo>
                    <a:pt x="1" y="12"/>
                    <a:pt x="3" y="15"/>
                    <a:pt x="4" y="16"/>
                  </a:cubicBezTo>
                  <a:cubicBezTo>
                    <a:pt x="5" y="17"/>
                    <a:pt x="5" y="17"/>
                    <a:pt x="5" y="15"/>
                  </a:cubicBezTo>
                  <a:cubicBezTo>
                    <a:pt x="6" y="13"/>
                    <a:pt x="6" y="10"/>
                    <a:pt x="7" y="9"/>
                  </a:cubicBezTo>
                  <a:cubicBezTo>
                    <a:pt x="7" y="9"/>
                    <a:pt x="8" y="5"/>
                    <a:pt x="7" y="4"/>
                  </a:cubicBezTo>
                  <a:cubicBezTo>
                    <a:pt x="6" y="3"/>
                    <a:pt x="6" y="2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6119311" y="4574015"/>
              <a:ext cx="59926" cy="76060"/>
            </a:xfrm>
            <a:custGeom>
              <a:avLst/>
              <a:gdLst>
                <a:gd name="T0" fmla="*/ 8 w 11"/>
                <a:gd name="T1" fmla="*/ 3 h 14"/>
                <a:gd name="T2" fmla="*/ 7 w 11"/>
                <a:gd name="T3" fmla="*/ 1 h 14"/>
                <a:gd name="T4" fmla="*/ 5 w 11"/>
                <a:gd name="T5" fmla="*/ 1 h 14"/>
                <a:gd name="T6" fmla="*/ 2 w 11"/>
                <a:gd name="T7" fmla="*/ 1 h 14"/>
                <a:gd name="T8" fmla="*/ 0 w 11"/>
                <a:gd name="T9" fmla="*/ 3 h 14"/>
                <a:gd name="T10" fmla="*/ 0 w 11"/>
                <a:gd name="T11" fmla="*/ 5 h 14"/>
                <a:gd name="T12" fmla="*/ 3 w 11"/>
                <a:gd name="T13" fmla="*/ 7 h 14"/>
                <a:gd name="T14" fmla="*/ 2 w 11"/>
                <a:gd name="T15" fmla="*/ 5 h 14"/>
                <a:gd name="T16" fmla="*/ 4 w 11"/>
                <a:gd name="T17" fmla="*/ 6 h 14"/>
                <a:gd name="T18" fmla="*/ 4 w 11"/>
                <a:gd name="T19" fmla="*/ 9 h 14"/>
                <a:gd name="T20" fmla="*/ 4 w 11"/>
                <a:gd name="T21" fmla="*/ 11 h 14"/>
                <a:gd name="T22" fmla="*/ 6 w 11"/>
                <a:gd name="T23" fmla="*/ 14 h 14"/>
                <a:gd name="T24" fmla="*/ 6 w 11"/>
                <a:gd name="T25" fmla="*/ 12 h 14"/>
                <a:gd name="T26" fmla="*/ 8 w 11"/>
                <a:gd name="T27" fmla="*/ 14 h 14"/>
                <a:gd name="T28" fmla="*/ 9 w 11"/>
                <a:gd name="T29" fmla="*/ 13 h 14"/>
                <a:gd name="T30" fmla="*/ 9 w 11"/>
                <a:gd name="T31" fmla="*/ 9 h 14"/>
                <a:gd name="T32" fmla="*/ 10 w 11"/>
                <a:gd name="T33" fmla="*/ 5 h 14"/>
                <a:gd name="T34" fmla="*/ 8 w 11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4">
                  <a:moveTo>
                    <a:pt x="8" y="3"/>
                  </a:moveTo>
                  <a:cubicBezTo>
                    <a:pt x="8" y="2"/>
                    <a:pt x="8" y="1"/>
                    <a:pt x="7" y="1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2"/>
                    <a:pt x="1" y="3"/>
                    <a:pt x="0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0" y="5"/>
                    <a:pt x="2" y="7"/>
                    <a:pt x="3" y="7"/>
                  </a:cubicBezTo>
                  <a:cubicBezTo>
                    <a:pt x="3" y="7"/>
                    <a:pt x="2" y="5"/>
                    <a:pt x="2" y="5"/>
                  </a:cubicBezTo>
                  <a:cubicBezTo>
                    <a:pt x="3" y="4"/>
                    <a:pt x="4" y="5"/>
                    <a:pt x="4" y="6"/>
                  </a:cubicBezTo>
                  <a:cubicBezTo>
                    <a:pt x="5" y="7"/>
                    <a:pt x="4" y="9"/>
                    <a:pt x="4" y="9"/>
                  </a:cubicBezTo>
                  <a:cubicBezTo>
                    <a:pt x="3" y="9"/>
                    <a:pt x="4" y="11"/>
                    <a:pt x="4" y="11"/>
                  </a:cubicBezTo>
                  <a:cubicBezTo>
                    <a:pt x="4" y="12"/>
                    <a:pt x="5" y="14"/>
                    <a:pt x="6" y="14"/>
                  </a:cubicBezTo>
                  <a:cubicBezTo>
                    <a:pt x="6" y="14"/>
                    <a:pt x="6" y="12"/>
                    <a:pt x="6" y="12"/>
                  </a:cubicBezTo>
                  <a:cubicBezTo>
                    <a:pt x="6" y="12"/>
                    <a:pt x="7" y="14"/>
                    <a:pt x="8" y="14"/>
                  </a:cubicBezTo>
                  <a:cubicBezTo>
                    <a:pt x="8" y="14"/>
                    <a:pt x="9" y="13"/>
                    <a:pt x="9" y="13"/>
                  </a:cubicBezTo>
                  <a:cubicBezTo>
                    <a:pt x="10" y="12"/>
                    <a:pt x="9" y="11"/>
                    <a:pt x="9" y="9"/>
                  </a:cubicBezTo>
                  <a:cubicBezTo>
                    <a:pt x="9" y="8"/>
                    <a:pt x="10" y="6"/>
                    <a:pt x="10" y="5"/>
                  </a:cubicBezTo>
                  <a:cubicBezTo>
                    <a:pt x="11" y="5"/>
                    <a:pt x="9" y="4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6179238" y="4562494"/>
              <a:ext cx="53010" cy="48401"/>
            </a:xfrm>
            <a:custGeom>
              <a:avLst/>
              <a:gdLst>
                <a:gd name="T0" fmla="*/ 3 w 10"/>
                <a:gd name="T1" fmla="*/ 9 h 9"/>
                <a:gd name="T2" fmla="*/ 5 w 10"/>
                <a:gd name="T3" fmla="*/ 5 h 9"/>
                <a:gd name="T4" fmla="*/ 8 w 10"/>
                <a:gd name="T5" fmla="*/ 5 h 9"/>
                <a:gd name="T6" fmla="*/ 9 w 10"/>
                <a:gd name="T7" fmla="*/ 2 h 9"/>
                <a:gd name="T8" fmla="*/ 6 w 10"/>
                <a:gd name="T9" fmla="*/ 1 h 9"/>
                <a:gd name="T10" fmla="*/ 4 w 10"/>
                <a:gd name="T11" fmla="*/ 3 h 9"/>
                <a:gd name="T12" fmla="*/ 2 w 10"/>
                <a:gd name="T13" fmla="*/ 3 h 9"/>
                <a:gd name="T14" fmla="*/ 0 w 10"/>
                <a:gd name="T15" fmla="*/ 5 h 9"/>
                <a:gd name="T16" fmla="*/ 1 w 10"/>
                <a:gd name="T17" fmla="*/ 6 h 9"/>
                <a:gd name="T18" fmla="*/ 3 w 10"/>
                <a:gd name="T1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9">
                  <a:moveTo>
                    <a:pt x="3" y="9"/>
                  </a:moveTo>
                  <a:cubicBezTo>
                    <a:pt x="4" y="9"/>
                    <a:pt x="5" y="6"/>
                    <a:pt x="5" y="5"/>
                  </a:cubicBezTo>
                  <a:cubicBezTo>
                    <a:pt x="6" y="4"/>
                    <a:pt x="8" y="5"/>
                    <a:pt x="8" y="5"/>
                  </a:cubicBezTo>
                  <a:cubicBezTo>
                    <a:pt x="9" y="5"/>
                    <a:pt x="10" y="2"/>
                    <a:pt x="9" y="2"/>
                  </a:cubicBezTo>
                  <a:cubicBezTo>
                    <a:pt x="9" y="1"/>
                    <a:pt x="7" y="0"/>
                    <a:pt x="6" y="1"/>
                  </a:cubicBezTo>
                  <a:cubicBezTo>
                    <a:pt x="5" y="1"/>
                    <a:pt x="6" y="3"/>
                    <a:pt x="4" y="3"/>
                  </a:cubicBezTo>
                  <a:cubicBezTo>
                    <a:pt x="3" y="3"/>
                    <a:pt x="2" y="2"/>
                    <a:pt x="2" y="3"/>
                  </a:cubicBezTo>
                  <a:cubicBezTo>
                    <a:pt x="1" y="3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2" y="6"/>
                    <a:pt x="2" y="8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6140055" y="4382719"/>
              <a:ext cx="223567" cy="207433"/>
            </a:xfrm>
            <a:custGeom>
              <a:avLst/>
              <a:gdLst>
                <a:gd name="T0" fmla="*/ 37 w 41"/>
                <a:gd name="T1" fmla="*/ 27 h 38"/>
                <a:gd name="T2" fmla="*/ 36 w 41"/>
                <a:gd name="T3" fmla="*/ 30 h 38"/>
                <a:gd name="T4" fmla="*/ 39 w 41"/>
                <a:gd name="T5" fmla="*/ 28 h 38"/>
                <a:gd name="T6" fmla="*/ 39 w 41"/>
                <a:gd name="T7" fmla="*/ 24 h 38"/>
                <a:gd name="T8" fmla="*/ 38 w 41"/>
                <a:gd name="T9" fmla="*/ 16 h 38"/>
                <a:gd name="T10" fmla="*/ 39 w 41"/>
                <a:gd name="T11" fmla="*/ 14 h 38"/>
                <a:gd name="T12" fmla="*/ 40 w 41"/>
                <a:gd name="T13" fmla="*/ 9 h 38"/>
                <a:gd name="T14" fmla="*/ 35 w 41"/>
                <a:gd name="T15" fmla="*/ 1 h 38"/>
                <a:gd name="T16" fmla="*/ 33 w 41"/>
                <a:gd name="T17" fmla="*/ 1 h 38"/>
                <a:gd name="T18" fmla="*/ 35 w 41"/>
                <a:gd name="T19" fmla="*/ 2 h 38"/>
                <a:gd name="T20" fmla="*/ 32 w 41"/>
                <a:gd name="T21" fmla="*/ 1 h 38"/>
                <a:gd name="T22" fmla="*/ 31 w 41"/>
                <a:gd name="T23" fmla="*/ 2 h 38"/>
                <a:gd name="T24" fmla="*/ 31 w 41"/>
                <a:gd name="T25" fmla="*/ 5 h 38"/>
                <a:gd name="T26" fmla="*/ 32 w 41"/>
                <a:gd name="T27" fmla="*/ 8 h 38"/>
                <a:gd name="T28" fmla="*/ 31 w 41"/>
                <a:gd name="T29" fmla="*/ 16 h 38"/>
                <a:gd name="T30" fmla="*/ 25 w 41"/>
                <a:gd name="T31" fmla="*/ 21 h 38"/>
                <a:gd name="T32" fmla="*/ 22 w 41"/>
                <a:gd name="T33" fmla="*/ 20 h 38"/>
                <a:gd name="T34" fmla="*/ 21 w 41"/>
                <a:gd name="T35" fmla="*/ 20 h 38"/>
                <a:gd name="T36" fmla="*/ 20 w 41"/>
                <a:gd name="T37" fmla="*/ 25 h 38"/>
                <a:gd name="T38" fmla="*/ 19 w 41"/>
                <a:gd name="T39" fmla="*/ 28 h 38"/>
                <a:gd name="T40" fmla="*/ 15 w 41"/>
                <a:gd name="T41" fmla="*/ 27 h 38"/>
                <a:gd name="T42" fmla="*/ 7 w 41"/>
                <a:gd name="T43" fmla="*/ 28 h 38"/>
                <a:gd name="T44" fmla="*/ 2 w 41"/>
                <a:gd name="T45" fmla="*/ 33 h 38"/>
                <a:gd name="T46" fmla="*/ 3 w 41"/>
                <a:gd name="T47" fmla="*/ 35 h 38"/>
                <a:gd name="T48" fmla="*/ 7 w 41"/>
                <a:gd name="T49" fmla="*/ 34 h 38"/>
                <a:gd name="T50" fmla="*/ 11 w 41"/>
                <a:gd name="T51" fmla="*/ 33 h 38"/>
                <a:gd name="T52" fmla="*/ 15 w 41"/>
                <a:gd name="T53" fmla="*/ 32 h 38"/>
                <a:gd name="T54" fmla="*/ 18 w 41"/>
                <a:gd name="T55" fmla="*/ 34 h 38"/>
                <a:gd name="T56" fmla="*/ 21 w 41"/>
                <a:gd name="T57" fmla="*/ 38 h 38"/>
                <a:gd name="T58" fmla="*/ 25 w 41"/>
                <a:gd name="T59" fmla="*/ 34 h 38"/>
                <a:gd name="T60" fmla="*/ 27 w 41"/>
                <a:gd name="T61" fmla="*/ 33 h 38"/>
                <a:gd name="T62" fmla="*/ 32 w 41"/>
                <a:gd name="T63" fmla="*/ 32 h 38"/>
                <a:gd name="T64" fmla="*/ 34 w 41"/>
                <a:gd name="T65" fmla="*/ 32 h 38"/>
                <a:gd name="T66" fmla="*/ 35 w 41"/>
                <a:gd name="T6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38">
                  <a:moveTo>
                    <a:pt x="35" y="28"/>
                  </a:moveTo>
                  <a:cubicBezTo>
                    <a:pt x="36" y="28"/>
                    <a:pt x="36" y="27"/>
                    <a:pt x="37" y="27"/>
                  </a:cubicBezTo>
                  <a:cubicBezTo>
                    <a:pt x="37" y="27"/>
                    <a:pt x="37" y="28"/>
                    <a:pt x="37" y="28"/>
                  </a:cubicBezTo>
                  <a:cubicBezTo>
                    <a:pt x="37" y="28"/>
                    <a:pt x="36" y="29"/>
                    <a:pt x="36" y="30"/>
                  </a:cubicBezTo>
                  <a:cubicBezTo>
                    <a:pt x="37" y="31"/>
                    <a:pt x="38" y="31"/>
                    <a:pt x="39" y="31"/>
                  </a:cubicBezTo>
                  <a:cubicBezTo>
                    <a:pt x="39" y="31"/>
                    <a:pt x="39" y="30"/>
                    <a:pt x="39" y="28"/>
                  </a:cubicBezTo>
                  <a:cubicBezTo>
                    <a:pt x="39" y="27"/>
                    <a:pt x="41" y="28"/>
                    <a:pt x="40" y="27"/>
                  </a:cubicBezTo>
                  <a:cubicBezTo>
                    <a:pt x="39" y="26"/>
                    <a:pt x="39" y="24"/>
                    <a:pt x="39" y="24"/>
                  </a:cubicBezTo>
                  <a:cubicBezTo>
                    <a:pt x="39" y="23"/>
                    <a:pt x="39" y="21"/>
                    <a:pt x="39" y="20"/>
                  </a:cubicBezTo>
                  <a:cubicBezTo>
                    <a:pt x="39" y="19"/>
                    <a:pt x="38" y="16"/>
                    <a:pt x="38" y="16"/>
                  </a:cubicBezTo>
                  <a:cubicBezTo>
                    <a:pt x="38" y="15"/>
                    <a:pt x="38" y="14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39" y="13"/>
                    <a:pt x="39" y="12"/>
                  </a:cubicBezTo>
                  <a:cubicBezTo>
                    <a:pt x="39" y="11"/>
                    <a:pt x="40" y="10"/>
                    <a:pt x="40" y="9"/>
                  </a:cubicBezTo>
                  <a:cubicBezTo>
                    <a:pt x="40" y="9"/>
                    <a:pt x="38" y="4"/>
                    <a:pt x="37" y="4"/>
                  </a:cubicBezTo>
                  <a:cubicBezTo>
                    <a:pt x="37" y="4"/>
                    <a:pt x="36" y="1"/>
                    <a:pt x="35" y="1"/>
                  </a:cubicBezTo>
                  <a:cubicBezTo>
                    <a:pt x="35" y="0"/>
                    <a:pt x="34" y="0"/>
                    <a:pt x="34" y="0"/>
                  </a:cubicBezTo>
                  <a:cubicBezTo>
                    <a:pt x="33" y="0"/>
                    <a:pt x="33" y="1"/>
                    <a:pt x="33" y="1"/>
                  </a:cubicBezTo>
                  <a:cubicBezTo>
                    <a:pt x="33" y="1"/>
                    <a:pt x="34" y="1"/>
                    <a:pt x="34" y="1"/>
                  </a:cubicBezTo>
                  <a:cubicBezTo>
                    <a:pt x="35" y="1"/>
                    <a:pt x="35" y="2"/>
                    <a:pt x="35" y="2"/>
                  </a:cubicBezTo>
                  <a:cubicBezTo>
                    <a:pt x="35" y="3"/>
                    <a:pt x="34" y="2"/>
                    <a:pt x="33" y="2"/>
                  </a:cubicBezTo>
                  <a:cubicBezTo>
                    <a:pt x="33" y="2"/>
                    <a:pt x="33" y="2"/>
                    <a:pt x="32" y="1"/>
                  </a:cubicBezTo>
                  <a:cubicBezTo>
                    <a:pt x="32" y="1"/>
                    <a:pt x="32" y="0"/>
                    <a:pt x="31" y="0"/>
                  </a:cubicBezTo>
                  <a:cubicBezTo>
                    <a:pt x="31" y="1"/>
                    <a:pt x="31" y="1"/>
                    <a:pt x="31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30" y="4"/>
                    <a:pt x="31" y="4"/>
                    <a:pt x="31" y="5"/>
                  </a:cubicBezTo>
                  <a:cubicBezTo>
                    <a:pt x="32" y="6"/>
                    <a:pt x="32" y="6"/>
                    <a:pt x="31" y="7"/>
                  </a:cubicBezTo>
                  <a:cubicBezTo>
                    <a:pt x="31" y="7"/>
                    <a:pt x="32" y="7"/>
                    <a:pt x="32" y="8"/>
                  </a:cubicBezTo>
                  <a:cubicBezTo>
                    <a:pt x="33" y="8"/>
                    <a:pt x="32" y="11"/>
                    <a:pt x="32" y="12"/>
                  </a:cubicBezTo>
                  <a:cubicBezTo>
                    <a:pt x="32" y="13"/>
                    <a:pt x="32" y="15"/>
                    <a:pt x="31" y="16"/>
                  </a:cubicBezTo>
                  <a:cubicBezTo>
                    <a:pt x="30" y="17"/>
                    <a:pt x="29" y="19"/>
                    <a:pt x="28" y="19"/>
                  </a:cubicBezTo>
                  <a:cubicBezTo>
                    <a:pt x="27" y="19"/>
                    <a:pt x="25" y="21"/>
                    <a:pt x="25" y="21"/>
                  </a:cubicBezTo>
                  <a:cubicBezTo>
                    <a:pt x="25" y="22"/>
                    <a:pt x="24" y="22"/>
                    <a:pt x="23" y="22"/>
                  </a:cubicBezTo>
                  <a:cubicBezTo>
                    <a:pt x="23" y="22"/>
                    <a:pt x="22" y="21"/>
                    <a:pt x="22" y="20"/>
                  </a:cubicBezTo>
                  <a:cubicBezTo>
                    <a:pt x="23" y="20"/>
                    <a:pt x="23" y="19"/>
                    <a:pt x="23" y="19"/>
                  </a:cubicBezTo>
                  <a:cubicBezTo>
                    <a:pt x="22" y="19"/>
                    <a:pt x="21" y="19"/>
                    <a:pt x="21" y="20"/>
                  </a:cubicBezTo>
                  <a:cubicBezTo>
                    <a:pt x="21" y="20"/>
                    <a:pt x="21" y="21"/>
                    <a:pt x="21" y="22"/>
                  </a:cubicBezTo>
                  <a:cubicBezTo>
                    <a:pt x="21" y="23"/>
                    <a:pt x="20" y="24"/>
                    <a:pt x="20" y="25"/>
                  </a:cubicBezTo>
                  <a:cubicBezTo>
                    <a:pt x="19" y="26"/>
                    <a:pt x="20" y="26"/>
                    <a:pt x="20" y="27"/>
                  </a:cubicBezTo>
                  <a:cubicBezTo>
                    <a:pt x="20" y="28"/>
                    <a:pt x="19" y="28"/>
                    <a:pt x="19" y="28"/>
                  </a:cubicBezTo>
                  <a:cubicBezTo>
                    <a:pt x="18" y="28"/>
                    <a:pt x="18" y="27"/>
                    <a:pt x="17" y="27"/>
                  </a:cubicBezTo>
                  <a:cubicBezTo>
                    <a:pt x="17" y="27"/>
                    <a:pt x="17" y="27"/>
                    <a:pt x="15" y="27"/>
                  </a:cubicBezTo>
                  <a:cubicBezTo>
                    <a:pt x="13" y="27"/>
                    <a:pt x="13" y="27"/>
                    <a:pt x="12" y="28"/>
                  </a:cubicBezTo>
                  <a:cubicBezTo>
                    <a:pt x="11" y="28"/>
                    <a:pt x="8" y="28"/>
                    <a:pt x="7" y="28"/>
                  </a:cubicBezTo>
                  <a:cubicBezTo>
                    <a:pt x="6" y="28"/>
                    <a:pt x="5" y="30"/>
                    <a:pt x="4" y="31"/>
                  </a:cubicBezTo>
                  <a:cubicBezTo>
                    <a:pt x="3" y="31"/>
                    <a:pt x="3" y="32"/>
                    <a:pt x="2" y="33"/>
                  </a:cubicBezTo>
                  <a:cubicBezTo>
                    <a:pt x="2" y="33"/>
                    <a:pt x="0" y="33"/>
                    <a:pt x="0" y="34"/>
                  </a:cubicBezTo>
                  <a:cubicBezTo>
                    <a:pt x="0" y="35"/>
                    <a:pt x="2" y="35"/>
                    <a:pt x="3" y="35"/>
                  </a:cubicBezTo>
                  <a:cubicBezTo>
                    <a:pt x="4" y="35"/>
                    <a:pt x="5" y="35"/>
                    <a:pt x="5" y="34"/>
                  </a:cubicBezTo>
                  <a:cubicBezTo>
                    <a:pt x="5" y="34"/>
                    <a:pt x="6" y="34"/>
                    <a:pt x="7" y="34"/>
                  </a:cubicBezTo>
                  <a:cubicBezTo>
                    <a:pt x="7" y="35"/>
                    <a:pt x="9" y="34"/>
                    <a:pt x="9" y="34"/>
                  </a:cubicBezTo>
                  <a:cubicBezTo>
                    <a:pt x="10" y="34"/>
                    <a:pt x="10" y="33"/>
                    <a:pt x="11" y="33"/>
                  </a:cubicBezTo>
                  <a:cubicBezTo>
                    <a:pt x="11" y="33"/>
                    <a:pt x="12" y="33"/>
                    <a:pt x="13" y="32"/>
                  </a:cubicBezTo>
                  <a:cubicBezTo>
                    <a:pt x="13" y="32"/>
                    <a:pt x="15" y="32"/>
                    <a:pt x="15" y="32"/>
                  </a:cubicBezTo>
                  <a:cubicBezTo>
                    <a:pt x="16" y="32"/>
                    <a:pt x="17" y="32"/>
                    <a:pt x="18" y="32"/>
                  </a:cubicBezTo>
                  <a:cubicBezTo>
                    <a:pt x="19" y="33"/>
                    <a:pt x="18" y="34"/>
                    <a:pt x="18" y="34"/>
                  </a:cubicBezTo>
                  <a:cubicBezTo>
                    <a:pt x="17" y="34"/>
                    <a:pt x="18" y="36"/>
                    <a:pt x="19" y="36"/>
                  </a:cubicBezTo>
                  <a:cubicBezTo>
                    <a:pt x="20" y="37"/>
                    <a:pt x="20" y="38"/>
                    <a:pt x="21" y="38"/>
                  </a:cubicBezTo>
                  <a:cubicBezTo>
                    <a:pt x="23" y="38"/>
                    <a:pt x="23" y="35"/>
                    <a:pt x="24" y="35"/>
                  </a:cubicBezTo>
                  <a:cubicBezTo>
                    <a:pt x="24" y="34"/>
                    <a:pt x="25" y="34"/>
                    <a:pt x="25" y="34"/>
                  </a:cubicBezTo>
                  <a:cubicBezTo>
                    <a:pt x="25" y="34"/>
                    <a:pt x="25" y="32"/>
                    <a:pt x="25" y="32"/>
                  </a:cubicBezTo>
                  <a:cubicBezTo>
                    <a:pt x="26" y="32"/>
                    <a:pt x="26" y="33"/>
                    <a:pt x="27" y="33"/>
                  </a:cubicBezTo>
                  <a:cubicBezTo>
                    <a:pt x="27" y="33"/>
                    <a:pt x="28" y="33"/>
                    <a:pt x="29" y="33"/>
                  </a:cubicBezTo>
                  <a:cubicBezTo>
                    <a:pt x="30" y="33"/>
                    <a:pt x="31" y="32"/>
                    <a:pt x="32" y="32"/>
                  </a:cubicBezTo>
                  <a:cubicBezTo>
                    <a:pt x="32" y="31"/>
                    <a:pt x="32" y="30"/>
                    <a:pt x="33" y="30"/>
                  </a:cubicBezTo>
                  <a:cubicBezTo>
                    <a:pt x="33" y="30"/>
                    <a:pt x="33" y="32"/>
                    <a:pt x="34" y="32"/>
                  </a:cubicBezTo>
                  <a:cubicBezTo>
                    <a:pt x="34" y="32"/>
                    <a:pt x="34" y="29"/>
                    <a:pt x="34" y="29"/>
                  </a:cubicBezTo>
                  <a:cubicBezTo>
                    <a:pt x="34" y="28"/>
                    <a:pt x="35" y="28"/>
                    <a:pt x="35" y="2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6287564" y="4267479"/>
              <a:ext cx="124460" cy="115240"/>
            </a:xfrm>
            <a:custGeom>
              <a:avLst/>
              <a:gdLst>
                <a:gd name="T0" fmla="*/ 20 w 23"/>
                <a:gd name="T1" fmla="*/ 9 h 21"/>
                <a:gd name="T2" fmla="*/ 20 w 23"/>
                <a:gd name="T3" fmla="*/ 7 h 21"/>
                <a:gd name="T4" fmla="*/ 17 w 23"/>
                <a:gd name="T5" fmla="*/ 8 h 21"/>
                <a:gd name="T6" fmla="*/ 16 w 23"/>
                <a:gd name="T7" fmla="*/ 6 h 21"/>
                <a:gd name="T8" fmla="*/ 14 w 23"/>
                <a:gd name="T9" fmla="*/ 7 h 21"/>
                <a:gd name="T10" fmla="*/ 10 w 23"/>
                <a:gd name="T11" fmla="*/ 4 h 21"/>
                <a:gd name="T12" fmla="*/ 6 w 23"/>
                <a:gd name="T13" fmla="*/ 1 h 21"/>
                <a:gd name="T14" fmla="*/ 5 w 23"/>
                <a:gd name="T15" fmla="*/ 1 h 21"/>
                <a:gd name="T16" fmla="*/ 5 w 23"/>
                <a:gd name="T17" fmla="*/ 3 h 21"/>
                <a:gd name="T18" fmla="*/ 6 w 23"/>
                <a:gd name="T19" fmla="*/ 8 h 21"/>
                <a:gd name="T20" fmla="*/ 6 w 23"/>
                <a:gd name="T21" fmla="*/ 10 h 21"/>
                <a:gd name="T22" fmla="*/ 5 w 23"/>
                <a:gd name="T23" fmla="*/ 13 h 21"/>
                <a:gd name="T24" fmla="*/ 3 w 23"/>
                <a:gd name="T25" fmla="*/ 12 h 21"/>
                <a:gd name="T26" fmla="*/ 2 w 23"/>
                <a:gd name="T27" fmla="*/ 14 h 21"/>
                <a:gd name="T28" fmla="*/ 1 w 23"/>
                <a:gd name="T29" fmla="*/ 15 h 21"/>
                <a:gd name="T30" fmla="*/ 2 w 23"/>
                <a:gd name="T31" fmla="*/ 18 h 21"/>
                <a:gd name="T32" fmla="*/ 2 w 23"/>
                <a:gd name="T33" fmla="*/ 19 h 21"/>
                <a:gd name="T34" fmla="*/ 3 w 23"/>
                <a:gd name="T35" fmla="*/ 20 h 21"/>
                <a:gd name="T36" fmla="*/ 5 w 23"/>
                <a:gd name="T37" fmla="*/ 19 h 21"/>
                <a:gd name="T38" fmla="*/ 6 w 23"/>
                <a:gd name="T39" fmla="*/ 19 h 21"/>
                <a:gd name="T40" fmla="*/ 5 w 23"/>
                <a:gd name="T41" fmla="*/ 17 h 21"/>
                <a:gd name="T42" fmla="*/ 3 w 23"/>
                <a:gd name="T43" fmla="*/ 17 h 21"/>
                <a:gd name="T44" fmla="*/ 3 w 23"/>
                <a:gd name="T45" fmla="*/ 15 h 21"/>
                <a:gd name="T46" fmla="*/ 5 w 23"/>
                <a:gd name="T47" fmla="*/ 16 h 21"/>
                <a:gd name="T48" fmla="*/ 7 w 23"/>
                <a:gd name="T49" fmla="*/ 15 h 21"/>
                <a:gd name="T50" fmla="*/ 10 w 23"/>
                <a:gd name="T51" fmla="*/ 16 h 21"/>
                <a:gd name="T52" fmla="*/ 14 w 23"/>
                <a:gd name="T53" fmla="*/ 18 h 21"/>
                <a:gd name="T54" fmla="*/ 15 w 23"/>
                <a:gd name="T55" fmla="*/ 16 h 21"/>
                <a:gd name="T56" fmla="*/ 18 w 23"/>
                <a:gd name="T57" fmla="*/ 12 h 21"/>
                <a:gd name="T58" fmla="*/ 23 w 23"/>
                <a:gd name="T59" fmla="*/ 11 h 21"/>
                <a:gd name="T60" fmla="*/ 21 w 23"/>
                <a:gd name="T61" fmla="*/ 11 h 21"/>
                <a:gd name="T62" fmla="*/ 20 w 23"/>
                <a:gd name="T63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" h="21">
                  <a:moveTo>
                    <a:pt x="20" y="9"/>
                  </a:moveTo>
                  <a:cubicBezTo>
                    <a:pt x="20" y="8"/>
                    <a:pt x="20" y="7"/>
                    <a:pt x="20" y="7"/>
                  </a:cubicBezTo>
                  <a:cubicBezTo>
                    <a:pt x="19" y="6"/>
                    <a:pt x="18" y="8"/>
                    <a:pt x="17" y="8"/>
                  </a:cubicBezTo>
                  <a:cubicBezTo>
                    <a:pt x="16" y="8"/>
                    <a:pt x="16" y="7"/>
                    <a:pt x="16" y="6"/>
                  </a:cubicBezTo>
                  <a:cubicBezTo>
                    <a:pt x="16" y="6"/>
                    <a:pt x="15" y="6"/>
                    <a:pt x="14" y="7"/>
                  </a:cubicBezTo>
                  <a:cubicBezTo>
                    <a:pt x="13" y="7"/>
                    <a:pt x="11" y="5"/>
                    <a:pt x="10" y="4"/>
                  </a:cubicBezTo>
                  <a:cubicBezTo>
                    <a:pt x="8" y="3"/>
                    <a:pt x="6" y="1"/>
                    <a:pt x="6" y="1"/>
                  </a:cubicBezTo>
                  <a:cubicBezTo>
                    <a:pt x="6" y="0"/>
                    <a:pt x="5" y="1"/>
                    <a:pt x="5" y="1"/>
                  </a:cubicBezTo>
                  <a:cubicBezTo>
                    <a:pt x="4" y="2"/>
                    <a:pt x="5" y="2"/>
                    <a:pt x="5" y="3"/>
                  </a:cubicBezTo>
                  <a:cubicBezTo>
                    <a:pt x="6" y="3"/>
                    <a:pt x="6" y="7"/>
                    <a:pt x="6" y="8"/>
                  </a:cubicBezTo>
                  <a:cubicBezTo>
                    <a:pt x="6" y="8"/>
                    <a:pt x="6" y="10"/>
                    <a:pt x="6" y="10"/>
                  </a:cubicBezTo>
                  <a:cubicBezTo>
                    <a:pt x="7" y="11"/>
                    <a:pt x="6" y="12"/>
                    <a:pt x="5" y="13"/>
                  </a:cubicBezTo>
                  <a:cubicBezTo>
                    <a:pt x="5" y="13"/>
                    <a:pt x="4" y="12"/>
                    <a:pt x="3" y="12"/>
                  </a:cubicBezTo>
                  <a:cubicBezTo>
                    <a:pt x="2" y="12"/>
                    <a:pt x="3" y="13"/>
                    <a:pt x="2" y="14"/>
                  </a:cubicBezTo>
                  <a:cubicBezTo>
                    <a:pt x="2" y="14"/>
                    <a:pt x="1" y="15"/>
                    <a:pt x="1" y="15"/>
                  </a:cubicBezTo>
                  <a:cubicBezTo>
                    <a:pt x="0" y="16"/>
                    <a:pt x="1" y="17"/>
                    <a:pt x="2" y="18"/>
                  </a:cubicBezTo>
                  <a:cubicBezTo>
                    <a:pt x="3" y="19"/>
                    <a:pt x="2" y="19"/>
                    <a:pt x="2" y="19"/>
                  </a:cubicBezTo>
                  <a:cubicBezTo>
                    <a:pt x="2" y="20"/>
                    <a:pt x="2" y="20"/>
                    <a:pt x="3" y="20"/>
                  </a:cubicBezTo>
                  <a:cubicBezTo>
                    <a:pt x="4" y="21"/>
                    <a:pt x="4" y="20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7" y="19"/>
                    <a:pt x="6" y="17"/>
                    <a:pt x="5" y="17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2" y="16"/>
                    <a:pt x="3" y="15"/>
                    <a:pt x="3" y="15"/>
                  </a:cubicBezTo>
                  <a:cubicBezTo>
                    <a:pt x="4" y="15"/>
                    <a:pt x="5" y="16"/>
                    <a:pt x="5" y="16"/>
                  </a:cubicBezTo>
                  <a:cubicBezTo>
                    <a:pt x="5" y="17"/>
                    <a:pt x="7" y="15"/>
                    <a:pt x="7" y="15"/>
                  </a:cubicBezTo>
                  <a:cubicBezTo>
                    <a:pt x="8" y="15"/>
                    <a:pt x="9" y="16"/>
                    <a:pt x="10" y="16"/>
                  </a:cubicBezTo>
                  <a:cubicBezTo>
                    <a:pt x="11" y="16"/>
                    <a:pt x="14" y="17"/>
                    <a:pt x="14" y="18"/>
                  </a:cubicBezTo>
                  <a:cubicBezTo>
                    <a:pt x="15" y="19"/>
                    <a:pt x="15" y="17"/>
                    <a:pt x="15" y="16"/>
                  </a:cubicBezTo>
                  <a:cubicBezTo>
                    <a:pt x="16" y="14"/>
                    <a:pt x="17" y="13"/>
                    <a:pt x="18" y="12"/>
                  </a:cubicBezTo>
                  <a:cubicBezTo>
                    <a:pt x="19" y="12"/>
                    <a:pt x="23" y="11"/>
                    <a:pt x="23" y="11"/>
                  </a:cubicBezTo>
                  <a:cubicBezTo>
                    <a:pt x="23" y="11"/>
                    <a:pt x="22" y="11"/>
                    <a:pt x="21" y="11"/>
                  </a:cubicBezTo>
                  <a:cubicBezTo>
                    <a:pt x="21" y="11"/>
                    <a:pt x="20" y="9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6232248" y="3993205"/>
              <a:ext cx="119850" cy="258139"/>
            </a:xfrm>
            <a:custGeom>
              <a:avLst/>
              <a:gdLst>
                <a:gd name="T0" fmla="*/ 2 w 22"/>
                <a:gd name="T1" fmla="*/ 9 h 47"/>
                <a:gd name="T2" fmla="*/ 5 w 22"/>
                <a:gd name="T3" fmla="*/ 13 h 47"/>
                <a:gd name="T4" fmla="*/ 7 w 22"/>
                <a:gd name="T5" fmla="*/ 18 h 47"/>
                <a:gd name="T6" fmla="*/ 8 w 22"/>
                <a:gd name="T7" fmla="*/ 22 h 47"/>
                <a:gd name="T8" fmla="*/ 9 w 22"/>
                <a:gd name="T9" fmla="*/ 25 h 47"/>
                <a:gd name="T10" fmla="*/ 9 w 22"/>
                <a:gd name="T11" fmla="*/ 26 h 47"/>
                <a:gd name="T12" fmla="*/ 9 w 22"/>
                <a:gd name="T13" fmla="*/ 30 h 47"/>
                <a:gd name="T14" fmla="*/ 12 w 22"/>
                <a:gd name="T15" fmla="*/ 37 h 47"/>
                <a:gd name="T16" fmla="*/ 14 w 22"/>
                <a:gd name="T17" fmla="*/ 47 h 47"/>
                <a:gd name="T18" fmla="*/ 16 w 22"/>
                <a:gd name="T19" fmla="*/ 44 h 47"/>
                <a:gd name="T20" fmla="*/ 20 w 22"/>
                <a:gd name="T21" fmla="*/ 46 h 47"/>
                <a:gd name="T22" fmla="*/ 18 w 22"/>
                <a:gd name="T23" fmla="*/ 42 h 47"/>
                <a:gd name="T24" fmla="*/ 15 w 22"/>
                <a:gd name="T25" fmla="*/ 38 h 47"/>
                <a:gd name="T26" fmla="*/ 15 w 22"/>
                <a:gd name="T27" fmla="*/ 34 h 47"/>
                <a:gd name="T28" fmla="*/ 15 w 22"/>
                <a:gd name="T29" fmla="*/ 30 h 47"/>
                <a:gd name="T30" fmla="*/ 21 w 22"/>
                <a:gd name="T31" fmla="*/ 33 h 47"/>
                <a:gd name="T32" fmla="*/ 19 w 22"/>
                <a:gd name="T33" fmla="*/ 30 h 47"/>
                <a:gd name="T34" fmla="*/ 19 w 22"/>
                <a:gd name="T35" fmla="*/ 29 h 47"/>
                <a:gd name="T36" fmla="*/ 19 w 22"/>
                <a:gd name="T37" fmla="*/ 29 h 47"/>
                <a:gd name="T38" fmla="*/ 18 w 22"/>
                <a:gd name="T39" fmla="*/ 28 h 47"/>
                <a:gd name="T40" fmla="*/ 18 w 22"/>
                <a:gd name="T41" fmla="*/ 28 h 47"/>
                <a:gd name="T42" fmla="*/ 18 w 22"/>
                <a:gd name="T43" fmla="*/ 27 h 47"/>
                <a:gd name="T44" fmla="*/ 18 w 22"/>
                <a:gd name="T45" fmla="*/ 27 h 47"/>
                <a:gd name="T46" fmla="*/ 17 w 22"/>
                <a:gd name="T47" fmla="*/ 26 h 47"/>
                <a:gd name="T48" fmla="*/ 17 w 22"/>
                <a:gd name="T49" fmla="*/ 24 h 47"/>
                <a:gd name="T50" fmla="*/ 14 w 22"/>
                <a:gd name="T51" fmla="*/ 21 h 47"/>
                <a:gd name="T52" fmla="*/ 10 w 22"/>
                <a:gd name="T53" fmla="*/ 13 h 47"/>
                <a:gd name="T54" fmla="*/ 8 w 22"/>
                <a:gd name="T55" fmla="*/ 10 h 47"/>
                <a:gd name="T56" fmla="*/ 6 w 22"/>
                <a:gd name="T57" fmla="*/ 4 h 47"/>
                <a:gd name="T58" fmla="*/ 5 w 22"/>
                <a:gd name="T59" fmla="*/ 2 h 47"/>
                <a:gd name="T60" fmla="*/ 1 w 22"/>
                <a:gd name="T61" fmla="*/ 1 h 47"/>
                <a:gd name="T62" fmla="*/ 4 w 22"/>
                <a:gd name="T63" fmla="*/ 4 h 47"/>
                <a:gd name="T64" fmla="*/ 2 w 22"/>
                <a:gd name="T65" fmla="*/ 5 h 47"/>
                <a:gd name="T66" fmla="*/ 2 w 22"/>
                <a:gd name="T67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" h="47">
                  <a:moveTo>
                    <a:pt x="2" y="9"/>
                  </a:moveTo>
                  <a:cubicBezTo>
                    <a:pt x="3" y="10"/>
                    <a:pt x="4" y="11"/>
                    <a:pt x="5" y="13"/>
                  </a:cubicBezTo>
                  <a:cubicBezTo>
                    <a:pt x="6" y="14"/>
                    <a:pt x="6" y="18"/>
                    <a:pt x="7" y="18"/>
                  </a:cubicBezTo>
                  <a:cubicBezTo>
                    <a:pt x="8" y="19"/>
                    <a:pt x="8" y="21"/>
                    <a:pt x="8" y="22"/>
                  </a:cubicBezTo>
                  <a:cubicBezTo>
                    <a:pt x="8" y="22"/>
                    <a:pt x="9" y="24"/>
                    <a:pt x="9" y="25"/>
                  </a:cubicBezTo>
                  <a:cubicBezTo>
                    <a:pt x="9" y="25"/>
                    <a:pt x="9" y="26"/>
                    <a:pt x="9" y="26"/>
                  </a:cubicBezTo>
                  <a:cubicBezTo>
                    <a:pt x="9" y="27"/>
                    <a:pt x="9" y="29"/>
                    <a:pt x="9" y="30"/>
                  </a:cubicBezTo>
                  <a:cubicBezTo>
                    <a:pt x="9" y="31"/>
                    <a:pt x="12" y="36"/>
                    <a:pt x="12" y="37"/>
                  </a:cubicBezTo>
                  <a:cubicBezTo>
                    <a:pt x="12" y="38"/>
                    <a:pt x="13" y="46"/>
                    <a:pt x="14" y="47"/>
                  </a:cubicBezTo>
                  <a:cubicBezTo>
                    <a:pt x="16" y="47"/>
                    <a:pt x="15" y="45"/>
                    <a:pt x="16" y="44"/>
                  </a:cubicBezTo>
                  <a:cubicBezTo>
                    <a:pt x="16" y="44"/>
                    <a:pt x="18" y="46"/>
                    <a:pt x="20" y="46"/>
                  </a:cubicBezTo>
                  <a:cubicBezTo>
                    <a:pt x="22" y="47"/>
                    <a:pt x="18" y="42"/>
                    <a:pt x="18" y="42"/>
                  </a:cubicBezTo>
                  <a:cubicBezTo>
                    <a:pt x="18" y="41"/>
                    <a:pt x="16" y="39"/>
                    <a:pt x="15" y="38"/>
                  </a:cubicBezTo>
                  <a:cubicBezTo>
                    <a:pt x="14" y="37"/>
                    <a:pt x="14" y="35"/>
                    <a:pt x="15" y="34"/>
                  </a:cubicBezTo>
                  <a:cubicBezTo>
                    <a:pt x="15" y="33"/>
                    <a:pt x="15" y="31"/>
                    <a:pt x="15" y="30"/>
                  </a:cubicBezTo>
                  <a:cubicBezTo>
                    <a:pt x="16" y="30"/>
                    <a:pt x="20" y="32"/>
                    <a:pt x="21" y="33"/>
                  </a:cubicBezTo>
                  <a:cubicBezTo>
                    <a:pt x="22" y="33"/>
                    <a:pt x="20" y="31"/>
                    <a:pt x="19" y="30"/>
                  </a:cubicBezTo>
                  <a:cubicBezTo>
                    <a:pt x="19" y="30"/>
                    <a:pt x="19" y="30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6"/>
                    <a:pt x="17" y="26"/>
                  </a:cubicBezTo>
                  <a:cubicBezTo>
                    <a:pt x="17" y="25"/>
                    <a:pt x="17" y="25"/>
                    <a:pt x="17" y="24"/>
                  </a:cubicBezTo>
                  <a:cubicBezTo>
                    <a:pt x="17" y="23"/>
                    <a:pt x="15" y="22"/>
                    <a:pt x="14" y="21"/>
                  </a:cubicBezTo>
                  <a:cubicBezTo>
                    <a:pt x="13" y="19"/>
                    <a:pt x="11" y="14"/>
                    <a:pt x="10" y="13"/>
                  </a:cubicBezTo>
                  <a:cubicBezTo>
                    <a:pt x="9" y="12"/>
                    <a:pt x="9" y="12"/>
                    <a:pt x="8" y="10"/>
                  </a:cubicBezTo>
                  <a:cubicBezTo>
                    <a:pt x="8" y="9"/>
                    <a:pt x="6" y="5"/>
                    <a:pt x="6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2" y="0"/>
                    <a:pt x="1" y="1"/>
                  </a:cubicBezTo>
                  <a:cubicBezTo>
                    <a:pt x="0" y="1"/>
                    <a:pt x="3" y="3"/>
                    <a:pt x="4" y="4"/>
                  </a:cubicBezTo>
                  <a:cubicBezTo>
                    <a:pt x="4" y="5"/>
                    <a:pt x="3" y="4"/>
                    <a:pt x="2" y="5"/>
                  </a:cubicBezTo>
                  <a:cubicBezTo>
                    <a:pt x="1" y="6"/>
                    <a:pt x="2" y="8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5971804" y="4945093"/>
              <a:ext cx="131375" cy="147507"/>
            </a:xfrm>
            <a:custGeom>
              <a:avLst/>
              <a:gdLst>
                <a:gd name="T0" fmla="*/ 5 w 24"/>
                <a:gd name="T1" fmla="*/ 1 h 27"/>
                <a:gd name="T2" fmla="*/ 3 w 24"/>
                <a:gd name="T3" fmla="*/ 4 h 27"/>
                <a:gd name="T4" fmla="*/ 4 w 24"/>
                <a:gd name="T5" fmla="*/ 12 h 27"/>
                <a:gd name="T6" fmla="*/ 1 w 24"/>
                <a:gd name="T7" fmla="*/ 11 h 27"/>
                <a:gd name="T8" fmla="*/ 1 w 24"/>
                <a:gd name="T9" fmla="*/ 14 h 27"/>
                <a:gd name="T10" fmla="*/ 3 w 24"/>
                <a:gd name="T11" fmla="*/ 17 h 27"/>
                <a:gd name="T12" fmla="*/ 6 w 24"/>
                <a:gd name="T13" fmla="*/ 19 h 27"/>
                <a:gd name="T14" fmla="*/ 6 w 24"/>
                <a:gd name="T15" fmla="*/ 21 h 27"/>
                <a:gd name="T16" fmla="*/ 9 w 24"/>
                <a:gd name="T17" fmla="*/ 22 h 27"/>
                <a:gd name="T18" fmla="*/ 12 w 24"/>
                <a:gd name="T19" fmla="*/ 21 h 27"/>
                <a:gd name="T20" fmla="*/ 12 w 24"/>
                <a:gd name="T21" fmla="*/ 22 h 27"/>
                <a:gd name="T22" fmla="*/ 14 w 24"/>
                <a:gd name="T23" fmla="*/ 23 h 27"/>
                <a:gd name="T24" fmla="*/ 17 w 24"/>
                <a:gd name="T25" fmla="*/ 24 h 27"/>
                <a:gd name="T26" fmla="*/ 17 w 24"/>
                <a:gd name="T27" fmla="*/ 22 h 27"/>
                <a:gd name="T28" fmla="*/ 19 w 24"/>
                <a:gd name="T29" fmla="*/ 24 h 27"/>
                <a:gd name="T30" fmla="*/ 18 w 24"/>
                <a:gd name="T31" fmla="*/ 26 h 27"/>
                <a:gd name="T32" fmla="*/ 23 w 24"/>
                <a:gd name="T33" fmla="*/ 27 h 27"/>
                <a:gd name="T34" fmla="*/ 23 w 24"/>
                <a:gd name="T35" fmla="*/ 26 h 27"/>
                <a:gd name="T36" fmla="*/ 21 w 24"/>
                <a:gd name="T37" fmla="*/ 24 h 27"/>
                <a:gd name="T38" fmla="*/ 21 w 24"/>
                <a:gd name="T39" fmla="*/ 22 h 27"/>
                <a:gd name="T40" fmla="*/ 19 w 24"/>
                <a:gd name="T41" fmla="*/ 21 h 27"/>
                <a:gd name="T42" fmla="*/ 17 w 24"/>
                <a:gd name="T43" fmla="*/ 20 h 27"/>
                <a:gd name="T44" fmla="*/ 12 w 24"/>
                <a:gd name="T45" fmla="*/ 20 h 27"/>
                <a:gd name="T46" fmla="*/ 11 w 24"/>
                <a:gd name="T47" fmla="*/ 17 h 27"/>
                <a:gd name="T48" fmla="*/ 13 w 24"/>
                <a:gd name="T49" fmla="*/ 18 h 27"/>
                <a:gd name="T50" fmla="*/ 12 w 24"/>
                <a:gd name="T51" fmla="*/ 16 h 27"/>
                <a:gd name="T52" fmla="*/ 10 w 24"/>
                <a:gd name="T53" fmla="*/ 14 h 27"/>
                <a:gd name="T54" fmla="*/ 12 w 24"/>
                <a:gd name="T55" fmla="*/ 12 h 27"/>
                <a:gd name="T56" fmla="*/ 11 w 24"/>
                <a:gd name="T57" fmla="*/ 7 h 27"/>
                <a:gd name="T58" fmla="*/ 10 w 24"/>
                <a:gd name="T59" fmla="*/ 4 h 27"/>
                <a:gd name="T60" fmla="*/ 8 w 24"/>
                <a:gd name="T61" fmla="*/ 2 h 27"/>
                <a:gd name="T62" fmla="*/ 5 w 24"/>
                <a:gd name="T63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27">
                  <a:moveTo>
                    <a:pt x="5" y="1"/>
                  </a:moveTo>
                  <a:cubicBezTo>
                    <a:pt x="3" y="1"/>
                    <a:pt x="2" y="2"/>
                    <a:pt x="3" y="4"/>
                  </a:cubicBezTo>
                  <a:cubicBezTo>
                    <a:pt x="3" y="5"/>
                    <a:pt x="4" y="11"/>
                    <a:pt x="4" y="12"/>
                  </a:cubicBezTo>
                  <a:cubicBezTo>
                    <a:pt x="3" y="13"/>
                    <a:pt x="2" y="11"/>
                    <a:pt x="1" y="11"/>
                  </a:cubicBezTo>
                  <a:cubicBezTo>
                    <a:pt x="0" y="11"/>
                    <a:pt x="2" y="14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4" y="18"/>
                    <a:pt x="7" y="18"/>
                    <a:pt x="6" y="19"/>
                  </a:cubicBezTo>
                  <a:cubicBezTo>
                    <a:pt x="4" y="20"/>
                    <a:pt x="5" y="20"/>
                    <a:pt x="6" y="21"/>
                  </a:cubicBezTo>
                  <a:cubicBezTo>
                    <a:pt x="7" y="21"/>
                    <a:pt x="8" y="22"/>
                    <a:pt x="9" y="22"/>
                  </a:cubicBezTo>
                  <a:cubicBezTo>
                    <a:pt x="11" y="23"/>
                    <a:pt x="11" y="22"/>
                    <a:pt x="12" y="21"/>
                  </a:cubicBezTo>
                  <a:cubicBezTo>
                    <a:pt x="13" y="21"/>
                    <a:pt x="12" y="22"/>
                    <a:pt x="12" y="22"/>
                  </a:cubicBezTo>
                  <a:cubicBezTo>
                    <a:pt x="12" y="23"/>
                    <a:pt x="13" y="23"/>
                    <a:pt x="14" y="23"/>
                  </a:cubicBezTo>
                  <a:cubicBezTo>
                    <a:pt x="16" y="23"/>
                    <a:pt x="16" y="24"/>
                    <a:pt x="17" y="24"/>
                  </a:cubicBezTo>
                  <a:cubicBezTo>
                    <a:pt x="17" y="25"/>
                    <a:pt x="17" y="23"/>
                    <a:pt x="17" y="22"/>
                  </a:cubicBezTo>
                  <a:cubicBezTo>
                    <a:pt x="17" y="22"/>
                    <a:pt x="18" y="23"/>
                    <a:pt x="19" y="24"/>
                  </a:cubicBezTo>
                  <a:cubicBezTo>
                    <a:pt x="19" y="25"/>
                    <a:pt x="18" y="25"/>
                    <a:pt x="18" y="26"/>
                  </a:cubicBezTo>
                  <a:cubicBezTo>
                    <a:pt x="19" y="26"/>
                    <a:pt x="22" y="27"/>
                    <a:pt x="23" y="27"/>
                  </a:cubicBezTo>
                  <a:cubicBezTo>
                    <a:pt x="24" y="27"/>
                    <a:pt x="23" y="26"/>
                    <a:pt x="23" y="26"/>
                  </a:cubicBezTo>
                  <a:cubicBezTo>
                    <a:pt x="23" y="25"/>
                    <a:pt x="22" y="24"/>
                    <a:pt x="21" y="24"/>
                  </a:cubicBezTo>
                  <a:cubicBezTo>
                    <a:pt x="21" y="23"/>
                    <a:pt x="22" y="23"/>
                    <a:pt x="21" y="22"/>
                  </a:cubicBezTo>
                  <a:cubicBezTo>
                    <a:pt x="21" y="21"/>
                    <a:pt x="20" y="21"/>
                    <a:pt x="19" y="21"/>
                  </a:cubicBezTo>
                  <a:cubicBezTo>
                    <a:pt x="18" y="21"/>
                    <a:pt x="18" y="21"/>
                    <a:pt x="17" y="20"/>
                  </a:cubicBezTo>
                  <a:cubicBezTo>
                    <a:pt x="16" y="20"/>
                    <a:pt x="14" y="20"/>
                    <a:pt x="12" y="20"/>
                  </a:cubicBezTo>
                  <a:cubicBezTo>
                    <a:pt x="11" y="20"/>
                    <a:pt x="11" y="18"/>
                    <a:pt x="11" y="17"/>
                  </a:cubicBezTo>
                  <a:cubicBezTo>
                    <a:pt x="11" y="16"/>
                    <a:pt x="12" y="18"/>
                    <a:pt x="13" y="18"/>
                  </a:cubicBezTo>
                  <a:cubicBezTo>
                    <a:pt x="15" y="19"/>
                    <a:pt x="13" y="16"/>
                    <a:pt x="12" y="16"/>
                  </a:cubicBezTo>
                  <a:cubicBezTo>
                    <a:pt x="11" y="15"/>
                    <a:pt x="10" y="14"/>
                    <a:pt x="10" y="14"/>
                  </a:cubicBezTo>
                  <a:cubicBezTo>
                    <a:pt x="10" y="13"/>
                    <a:pt x="12" y="12"/>
                    <a:pt x="12" y="12"/>
                  </a:cubicBezTo>
                  <a:cubicBezTo>
                    <a:pt x="12" y="11"/>
                    <a:pt x="13" y="8"/>
                    <a:pt x="11" y="7"/>
                  </a:cubicBezTo>
                  <a:cubicBezTo>
                    <a:pt x="9" y="5"/>
                    <a:pt x="9" y="4"/>
                    <a:pt x="10" y="4"/>
                  </a:cubicBezTo>
                  <a:cubicBezTo>
                    <a:pt x="10" y="3"/>
                    <a:pt x="10" y="2"/>
                    <a:pt x="8" y="2"/>
                  </a:cubicBezTo>
                  <a:cubicBezTo>
                    <a:pt x="6" y="2"/>
                    <a:pt x="7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6103177" y="5092598"/>
              <a:ext cx="41487" cy="59926"/>
            </a:xfrm>
            <a:custGeom>
              <a:avLst/>
              <a:gdLst>
                <a:gd name="T0" fmla="*/ 1 w 8"/>
                <a:gd name="T1" fmla="*/ 1 h 11"/>
                <a:gd name="T2" fmla="*/ 2 w 8"/>
                <a:gd name="T3" fmla="*/ 2 h 11"/>
                <a:gd name="T4" fmla="*/ 4 w 8"/>
                <a:gd name="T5" fmla="*/ 5 h 11"/>
                <a:gd name="T6" fmla="*/ 4 w 8"/>
                <a:gd name="T7" fmla="*/ 7 h 11"/>
                <a:gd name="T8" fmla="*/ 3 w 8"/>
                <a:gd name="T9" fmla="*/ 8 h 11"/>
                <a:gd name="T10" fmla="*/ 5 w 8"/>
                <a:gd name="T11" fmla="*/ 11 h 11"/>
                <a:gd name="T12" fmla="*/ 6 w 8"/>
                <a:gd name="T13" fmla="*/ 8 h 11"/>
                <a:gd name="T14" fmla="*/ 7 w 8"/>
                <a:gd name="T15" fmla="*/ 6 h 11"/>
                <a:gd name="T16" fmla="*/ 6 w 8"/>
                <a:gd name="T17" fmla="*/ 3 h 11"/>
                <a:gd name="T18" fmla="*/ 4 w 8"/>
                <a:gd name="T19" fmla="*/ 1 h 11"/>
                <a:gd name="T20" fmla="*/ 1 w 8"/>
                <a:gd name="T2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1">
                  <a:moveTo>
                    <a:pt x="1" y="1"/>
                  </a:moveTo>
                  <a:cubicBezTo>
                    <a:pt x="1" y="2"/>
                    <a:pt x="0" y="1"/>
                    <a:pt x="2" y="2"/>
                  </a:cubicBezTo>
                  <a:cubicBezTo>
                    <a:pt x="3" y="3"/>
                    <a:pt x="4" y="4"/>
                    <a:pt x="4" y="5"/>
                  </a:cubicBezTo>
                  <a:cubicBezTo>
                    <a:pt x="4" y="6"/>
                    <a:pt x="5" y="7"/>
                    <a:pt x="4" y="7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4" y="9"/>
                    <a:pt x="5" y="11"/>
                    <a:pt x="5" y="11"/>
                  </a:cubicBezTo>
                  <a:cubicBezTo>
                    <a:pt x="6" y="10"/>
                    <a:pt x="5" y="8"/>
                    <a:pt x="6" y="8"/>
                  </a:cubicBezTo>
                  <a:cubicBezTo>
                    <a:pt x="7" y="7"/>
                    <a:pt x="8" y="8"/>
                    <a:pt x="7" y="6"/>
                  </a:cubicBezTo>
                  <a:cubicBezTo>
                    <a:pt x="7" y="5"/>
                    <a:pt x="7" y="3"/>
                    <a:pt x="6" y="3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2" y="0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6075521" y="5157134"/>
              <a:ext cx="119850" cy="99107"/>
            </a:xfrm>
            <a:custGeom>
              <a:avLst/>
              <a:gdLst>
                <a:gd name="T0" fmla="*/ 20 w 22"/>
                <a:gd name="T1" fmla="*/ 9 h 18"/>
                <a:gd name="T2" fmla="*/ 14 w 22"/>
                <a:gd name="T3" fmla="*/ 1 h 18"/>
                <a:gd name="T4" fmla="*/ 14 w 22"/>
                <a:gd name="T5" fmla="*/ 5 h 18"/>
                <a:gd name="T6" fmla="*/ 11 w 22"/>
                <a:gd name="T7" fmla="*/ 6 h 18"/>
                <a:gd name="T8" fmla="*/ 8 w 22"/>
                <a:gd name="T9" fmla="*/ 8 h 18"/>
                <a:gd name="T10" fmla="*/ 6 w 22"/>
                <a:gd name="T11" fmla="*/ 7 h 18"/>
                <a:gd name="T12" fmla="*/ 4 w 22"/>
                <a:gd name="T13" fmla="*/ 8 h 18"/>
                <a:gd name="T14" fmla="*/ 3 w 22"/>
                <a:gd name="T15" fmla="*/ 8 h 18"/>
                <a:gd name="T16" fmla="*/ 0 w 22"/>
                <a:gd name="T17" fmla="*/ 10 h 18"/>
                <a:gd name="T18" fmla="*/ 1 w 22"/>
                <a:gd name="T19" fmla="*/ 12 h 18"/>
                <a:gd name="T20" fmla="*/ 3 w 22"/>
                <a:gd name="T21" fmla="*/ 10 h 18"/>
                <a:gd name="T22" fmla="*/ 5 w 22"/>
                <a:gd name="T23" fmla="*/ 12 h 18"/>
                <a:gd name="T24" fmla="*/ 8 w 22"/>
                <a:gd name="T25" fmla="*/ 10 h 18"/>
                <a:gd name="T26" fmla="*/ 10 w 22"/>
                <a:gd name="T27" fmla="*/ 12 h 18"/>
                <a:gd name="T28" fmla="*/ 11 w 22"/>
                <a:gd name="T29" fmla="*/ 16 h 18"/>
                <a:gd name="T30" fmla="*/ 15 w 22"/>
                <a:gd name="T31" fmla="*/ 18 h 18"/>
                <a:gd name="T32" fmla="*/ 17 w 22"/>
                <a:gd name="T33" fmla="*/ 16 h 18"/>
                <a:gd name="T34" fmla="*/ 16 w 22"/>
                <a:gd name="T35" fmla="*/ 14 h 18"/>
                <a:gd name="T36" fmla="*/ 18 w 22"/>
                <a:gd name="T37" fmla="*/ 13 h 18"/>
                <a:gd name="T38" fmla="*/ 21 w 22"/>
                <a:gd name="T39" fmla="*/ 14 h 18"/>
                <a:gd name="T40" fmla="*/ 20 w 22"/>
                <a:gd name="T4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18">
                  <a:moveTo>
                    <a:pt x="20" y="9"/>
                  </a:moveTo>
                  <a:cubicBezTo>
                    <a:pt x="19" y="7"/>
                    <a:pt x="16" y="1"/>
                    <a:pt x="14" y="1"/>
                  </a:cubicBezTo>
                  <a:cubicBezTo>
                    <a:pt x="14" y="0"/>
                    <a:pt x="14" y="5"/>
                    <a:pt x="14" y="5"/>
                  </a:cubicBezTo>
                  <a:cubicBezTo>
                    <a:pt x="13" y="5"/>
                    <a:pt x="11" y="5"/>
                    <a:pt x="11" y="6"/>
                  </a:cubicBezTo>
                  <a:cubicBezTo>
                    <a:pt x="11" y="7"/>
                    <a:pt x="9" y="9"/>
                    <a:pt x="8" y="8"/>
                  </a:cubicBezTo>
                  <a:cubicBezTo>
                    <a:pt x="8" y="8"/>
                    <a:pt x="7" y="7"/>
                    <a:pt x="6" y="7"/>
                  </a:cubicBezTo>
                  <a:cubicBezTo>
                    <a:pt x="6" y="7"/>
                    <a:pt x="4" y="7"/>
                    <a:pt x="4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2" y="9"/>
                    <a:pt x="0" y="9"/>
                    <a:pt x="0" y="10"/>
                  </a:cubicBezTo>
                  <a:cubicBezTo>
                    <a:pt x="1" y="11"/>
                    <a:pt x="0" y="13"/>
                    <a:pt x="1" y="12"/>
                  </a:cubicBezTo>
                  <a:cubicBezTo>
                    <a:pt x="2" y="11"/>
                    <a:pt x="2" y="10"/>
                    <a:pt x="3" y="10"/>
                  </a:cubicBezTo>
                  <a:cubicBezTo>
                    <a:pt x="3" y="11"/>
                    <a:pt x="3" y="12"/>
                    <a:pt x="5" y="12"/>
                  </a:cubicBezTo>
                  <a:cubicBezTo>
                    <a:pt x="6" y="11"/>
                    <a:pt x="8" y="10"/>
                    <a:pt x="8" y="10"/>
                  </a:cubicBezTo>
                  <a:cubicBezTo>
                    <a:pt x="9" y="11"/>
                    <a:pt x="11" y="12"/>
                    <a:pt x="10" y="12"/>
                  </a:cubicBezTo>
                  <a:cubicBezTo>
                    <a:pt x="10" y="13"/>
                    <a:pt x="9" y="15"/>
                    <a:pt x="11" y="16"/>
                  </a:cubicBezTo>
                  <a:cubicBezTo>
                    <a:pt x="13" y="18"/>
                    <a:pt x="14" y="18"/>
                    <a:pt x="15" y="18"/>
                  </a:cubicBezTo>
                  <a:cubicBezTo>
                    <a:pt x="16" y="18"/>
                    <a:pt x="18" y="17"/>
                    <a:pt x="17" y="16"/>
                  </a:cubicBezTo>
                  <a:cubicBezTo>
                    <a:pt x="16" y="15"/>
                    <a:pt x="16" y="14"/>
                    <a:pt x="16" y="14"/>
                  </a:cubicBezTo>
                  <a:cubicBezTo>
                    <a:pt x="16" y="13"/>
                    <a:pt x="17" y="13"/>
                    <a:pt x="18" y="13"/>
                  </a:cubicBezTo>
                  <a:cubicBezTo>
                    <a:pt x="19" y="14"/>
                    <a:pt x="20" y="15"/>
                    <a:pt x="21" y="14"/>
                  </a:cubicBezTo>
                  <a:cubicBezTo>
                    <a:pt x="22" y="13"/>
                    <a:pt x="20" y="11"/>
                    <a:pt x="20" y="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6047862" y="5115646"/>
              <a:ext cx="43791" cy="36877"/>
            </a:xfrm>
            <a:custGeom>
              <a:avLst/>
              <a:gdLst>
                <a:gd name="T0" fmla="*/ 5 w 8"/>
                <a:gd name="T1" fmla="*/ 5 h 7"/>
                <a:gd name="T2" fmla="*/ 7 w 8"/>
                <a:gd name="T3" fmla="*/ 3 h 7"/>
                <a:gd name="T4" fmla="*/ 5 w 8"/>
                <a:gd name="T5" fmla="*/ 1 h 7"/>
                <a:gd name="T6" fmla="*/ 2 w 8"/>
                <a:gd name="T7" fmla="*/ 0 h 7"/>
                <a:gd name="T8" fmla="*/ 3 w 8"/>
                <a:gd name="T9" fmla="*/ 3 h 7"/>
                <a:gd name="T10" fmla="*/ 2 w 8"/>
                <a:gd name="T11" fmla="*/ 6 h 7"/>
                <a:gd name="T12" fmla="*/ 5 w 8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5" y="5"/>
                  </a:moveTo>
                  <a:cubicBezTo>
                    <a:pt x="6" y="4"/>
                    <a:pt x="6" y="4"/>
                    <a:pt x="7" y="3"/>
                  </a:cubicBezTo>
                  <a:cubicBezTo>
                    <a:pt x="8" y="3"/>
                    <a:pt x="7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2" y="2"/>
                    <a:pt x="3" y="3"/>
                  </a:cubicBezTo>
                  <a:cubicBezTo>
                    <a:pt x="4" y="4"/>
                    <a:pt x="2" y="4"/>
                    <a:pt x="2" y="6"/>
                  </a:cubicBezTo>
                  <a:cubicBezTo>
                    <a:pt x="2" y="7"/>
                    <a:pt x="4" y="6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6075521" y="5136390"/>
              <a:ext cx="27657" cy="55315"/>
            </a:xfrm>
            <a:custGeom>
              <a:avLst/>
              <a:gdLst>
                <a:gd name="T0" fmla="*/ 4 w 5"/>
                <a:gd name="T1" fmla="*/ 0 h 10"/>
                <a:gd name="T2" fmla="*/ 1 w 5"/>
                <a:gd name="T3" fmla="*/ 3 h 10"/>
                <a:gd name="T4" fmla="*/ 1 w 5"/>
                <a:gd name="T5" fmla="*/ 6 h 10"/>
                <a:gd name="T6" fmla="*/ 4 w 5"/>
                <a:gd name="T7" fmla="*/ 9 h 10"/>
                <a:gd name="T8" fmla="*/ 4 w 5"/>
                <a:gd name="T9" fmla="*/ 4 h 10"/>
                <a:gd name="T10" fmla="*/ 4 w 5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0">
                  <a:moveTo>
                    <a:pt x="4" y="0"/>
                  </a:moveTo>
                  <a:cubicBezTo>
                    <a:pt x="3" y="0"/>
                    <a:pt x="2" y="2"/>
                    <a:pt x="1" y="3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2" y="7"/>
                    <a:pt x="4" y="10"/>
                    <a:pt x="4" y="9"/>
                  </a:cubicBezTo>
                  <a:cubicBezTo>
                    <a:pt x="4" y="8"/>
                    <a:pt x="4" y="6"/>
                    <a:pt x="4" y="4"/>
                  </a:cubicBezTo>
                  <a:cubicBezTo>
                    <a:pt x="4" y="3"/>
                    <a:pt x="5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6103179" y="5152525"/>
              <a:ext cx="36877" cy="16134"/>
            </a:xfrm>
            <a:custGeom>
              <a:avLst/>
              <a:gdLst>
                <a:gd name="T0" fmla="*/ 1 w 7"/>
                <a:gd name="T1" fmla="*/ 3 h 3"/>
                <a:gd name="T2" fmla="*/ 3 w 7"/>
                <a:gd name="T3" fmla="*/ 1 h 3"/>
                <a:gd name="T4" fmla="*/ 1 w 7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1" y="3"/>
                  </a:moveTo>
                  <a:cubicBezTo>
                    <a:pt x="2" y="3"/>
                    <a:pt x="7" y="2"/>
                    <a:pt x="3" y="1"/>
                  </a:cubicBezTo>
                  <a:cubicBezTo>
                    <a:pt x="1" y="0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6004071" y="5076466"/>
              <a:ext cx="32268" cy="27657"/>
            </a:xfrm>
            <a:custGeom>
              <a:avLst/>
              <a:gdLst>
                <a:gd name="T0" fmla="*/ 4 w 6"/>
                <a:gd name="T1" fmla="*/ 0 h 5"/>
                <a:gd name="T2" fmla="*/ 0 w 6"/>
                <a:gd name="T3" fmla="*/ 0 h 5"/>
                <a:gd name="T4" fmla="*/ 2 w 6"/>
                <a:gd name="T5" fmla="*/ 2 h 5"/>
                <a:gd name="T6" fmla="*/ 5 w 6"/>
                <a:gd name="T7" fmla="*/ 5 h 5"/>
                <a:gd name="T8" fmla="*/ 6 w 6"/>
                <a:gd name="T9" fmla="*/ 3 h 5"/>
                <a:gd name="T10" fmla="*/ 4 w 6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0" y="0"/>
                    <a:pt x="0" y="0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3" y="2"/>
                    <a:pt x="3" y="5"/>
                    <a:pt x="5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6" y="2"/>
                    <a:pt x="6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5948757" y="5131780"/>
              <a:ext cx="55315" cy="64534"/>
            </a:xfrm>
            <a:custGeom>
              <a:avLst/>
              <a:gdLst>
                <a:gd name="T0" fmla="*/ 4 w 10"/>
                <a:gd name="T1" fmla="*/ 7 h 12"/>
                <a:gd name="T2" fmla="*/ 1 w 10"/>
                <a:gd name="T3" fmla="*/ 12 h 12"/>
                <a:gd name="T4" fmla="*/ 6 w 10"/>
                <a:gd name="T5" fmla="*/ 8 h 12"/>
                <a:gd name="T6" fmla="*/ 10 w 10"/>
                <a:gd name="T7" fmla="*/ 4 h 12"/>
                <a:gd name="T8" fmla="*/ 8 w 10"/>
                <a:gd name="T9" fmla="*/ 1 h 12"/>
                <a:gd name="T10" fmla="*/ 8 w 10"/>
                <a:gd name="T11" fmla="*/ 3 h 12"/>
                <a:gd name="T12" fmla="*/ 4 w 10"/>
                <a:gd name="T13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4" y="7"/>
                  </a:moveTo>
                  <a:cubicBezTo>
                    <a:pt x="4" y="7"/>
                    <a:pt x="0" y="12"/>
                    <a:pt x="1" y="12"/>
                  </a:cubicBezTo>
                  <a:cubicBezTo>
                    <a:pt x="2" y="12"/>
                    <a:pt x="5" y="8"/>
                    <a:pt x="6" y="8"/>
                  </a:cubicBezTo>
                  <a:cubicBezTo>
                    <a:pt x="7" y="7"/>
                    <a:pt x="10" y="5"/>
                    <a:pt x="10" y="4"/>
                  </a:cubicBezTo>
                  <a:cubicBezTo>
                    <a:pt x="10" y="3"/>
                    <a:pt x="9" y="0"/>
                    <a:pt x="8" y="1"/>
                  </a:cubicBezTo>
                  <a:cubicBezTo>
                    <a:pt x="8" y="1"/>
                    <a:pt x="9" y="3"/>
                    <a:pt x="8" y="3"/>
                  </a:cubicBezTo>
                  <a:cubicBezTo>
                    <a:pt x="7" y="4"/>
                    <a:pt x="5" y="6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6326745" y="5403748"/>
              <a:ext cx="583116" cy="267359"/>
            </a:xfrm>
            <a:custGeom>
              <a:avLst/>
              <a:gdLst>
                <a:gd name="T0" fmla="*/ 80 w 107"/>
                <a:gd name="T1" fmla="*/ 36 h 49"/>
                <a:gd name="T2" fmla="*/ 87 w 107"/>
                <a:gd name="T3" fmla="*/ 44 h 49"/>
                <a:gd name="T4" fmla="*/ 100 w 107"/>
                <a:gd name="T5" fmla="*/ 47 h 49"/>
                <a:gd name="T6" fmla="*/ 105 w 107"/>
                <a:gd name="T7" fmla="*/ 48 h 49"/>
                <a:gd name="T8" fmla="*/ 93 w 107"/>
                <a:gd name="T9" fmla="*/ 40 h 49"/>
                <a:gd name="T10" fmla="*/ 83 w 107"/>
                <a:gd name="T11" fmla="*/ 29 h 49"/>
                <a:gd name="T12" fmla="*/ 82 w 107"/>
                <a:gd name="T13" fmla="*/ 25 h 49"/>
                <a:gd name="T14" fmla="*/ 73 w 107"/>
                <a:gd name="T15" fmla="*/ 20 h 49"/>
                <a:gd name="T16" fmla="*/ 65 w 107"/>
                <a:gd name="T17" fmla="*/ 15 h 49"/>
                <a:gd name="T18" fmla="*/ 51 w 107"/>
                <a:gd name="T19" fmla="*/ 11 h 49"/>
                <a:gd name="T20" fmla="*/ 50 w 107"/>
                <a:gd name="T21" fmla="*/ 10 h 49"/>
                <a:gd name="T22" fmla="*/ 48 w 107"/>
                <a:gd name="T23" fmla="*/ 9 h 49"/>
                <a:gd name="T24" fmla="*/ 48 w 107"/>
                <a:gd name="T25" fmla="*/ 9 h 49"/>
                <a:gd name="T26" fmla="*/ 47 w 107"/>
                <a:gd name="T27" fmla="*/ 9 h 49"/>
                <a:gd name="T28" fmla="*/ 45 w 107"/>
                <a:gd name="T29" fmla="*/ 9 h 49"/>
                <a:gd name="T30" fmla="*/ 33 w 107"/>
                <a:gd name="T31" fmla="*/ 5 h 49"/>
                <a:gd name="T32" fmla="*/ 28 w 107"/>
                <a:gd name="T33" fmla="*/ 7 h 49"/>
                <a:gd name="T34" fmla="*/ 28 w 107"/>
                <a:gd name="T35" fmla="*/ 10 h 49"/>
                <a:gd name="T36" fmla="*/ 25 w 107"/>
                <a:gd name="T37" fmla="*/ 14 h 49"/>
                <a:gd name="T38" fmla="*/ 19 w 107"/>
                <a:gd name="T39" fmla="*/ 9 h 49"/>
                <a:gd name="T40" fmla="*/ 14 w 107"/>
                <a:gd name="T41" fmla="*/ 3 h 49"/>
                <a:gd name="T42" fmla="*/ 5 w 107"/>
                <a:gd name="T43" fmla="*/ 2 h 49"/>
                <a:gd name="T44" fmla="*/ 2 w 107"/>
                <a:gd name="T45" fmla="*/ 3 h 49"/>
                <a:gd name="T46" fmla="*/ 9 w 107"/>
                <a:gd name="T47" fmla="*/ 7 h 49"/>
                <a:gd name="T48" fmla="*/ 13 w 107"/>
                <a:gd name="T49" fmla="*/ 11 h 49"/>
                <a:gd name="T50" fmla="*/ 15 w 107"/>
                <a:gd name="T51" fmla="*/ 15 h 49"/>
                <a:gd name="T52" fmla="*/ 18 w 107"/>
                <a:gd name="T53" fmla="*/ 16 h 49"/>
                <a:gd name="T54" fmla="*/ 21 w 107"/>
                <a:gd name="T55" fmla="*/ 17 h 49"/>
                <a:gd name="T56" fmla="*/ 36 w 107"/>
                <a:gd name="T57" fmla="*/ 23 h 49"/>
                <a:gd name="T58" fmla="*/ 48 w 107"/>
                <a:gd name="T59" fmla="*/ 34 h 49"/>
                <a:gd name="T60" fmla="*/ 42 w 107"/>
                <a:gd name="T61" fmla="*/ 38 h 49"/>
                <a:gd name="T62" fmla="*/ 49 w 107"/>
                <a:gd name="T63" fmla="*/ 37 h 49"/>
                <a:gd name="T64" fmla="*/ 54 w 107"/>
                <a:gd name="T65" fmla="*/ 37 h 49"/>
                <a:gd name="T66" fmla="*/ 54 w 107"/>
                <a:gd name="T67" fmla="*/ 38 h 49"/>
                <a:gd name="T68" fmla="*/ 55 w 107"/>
                <a:gd name="T69" fmla="*/ 39 h 49"/>
                <a:gd name="T70" fmla="*/ 56 w 107"/>
                <a:gd name="T71" fmla="*/ 40 h 49"/>
                <a:gd name="T72" fmla="*/ 57 w 107"/>
                <a:gd name="T73" fmla="*/ 41 h 49"/>
                <a:gd name="T74" fmla="*/ 58 w 107"/>
                <a:gd name="T75" fmla="*/ 41 h 49"/>
                <a:gd name="T76" fmla="*/ 59 w 107"/>
                <a:gd name="T77" fmla="*/ 42 h 49"/>
                <a:gd name="T78" fmla="*/ 59 w 107"/>
                <a:gd name="T79" fmla="*/ 42 h 49"/>
                <a:gd name="T80" fmla="*/ 66 w 107"/>
                <a:gd name="T81" fmla="*/ 42 h 49"/>
                <a:gd name="T82" fmla="*/ 66 w 107"/>
                <a:gd name="T83" fmla="*/ 37 h 49"/>
                <a:gd name="T84" fmla="*/ 70 w 107"/>
                <a:gd name="T85" fmla="*/ 35 h 49"/>
                <a:gd name="T86" fmla="*/ 76 w 107"/>
                <a:gd name="T87" fmla="*/ 3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49">
                  <a:moveTo>
                    <a:pt x="76" y="35"/>
                  </a:moveTo>
                  <a:cubicBezTo>
                    <a:pt x="78" y="36"/>
                    <a:pt x="79" y="36"/>
                    <a:pt x="80" y="36"/>
                  </a:cubicBezTo>
                  <a:cubicBezTo>
                    <a:pt x="80" y="36"/>
                    <a:pt x="83" y="39"/>
                    <a:pt x="83" y="39"/>
                  </a:cubicBezTo>
                  <a:cubicBezTo>
                    <a:pt x="83" y="39"/>
                    <a:pt x="86" y="43"/>
                    <a:pt x="87" y="44"/>
                  </a:cubicBezTo>
                  <a:cubicBezTo>
                    <a:pt x="88" y="45"/>
                    <a:pt x="91" y="45"/>
                    <a:pt x="92" y="45"/>
                  </a:cubicBezTo>
                  <a:cubicBezTo>
                    <a:pt x="94" y="45"/>
                    <a:pt x="98" y="47"/>
                    <a:pt x="100" y="47"/>
                  </a:cubicBezTo>
                  <a:cubicBezTo>
                    <a:pt x="101" y="48"/>
                    <a:pt x="101" y="49"/>
                    <a:pt x="103" y="49"/>
                  </a:cubicBezTo>
                  <a:cubicBezTo>
                    <a:pt x="105" y="49"/>
                    <a:pt x="107" y="49"/>
                    <a:pt x="105" y="48"/>
                  </a:cubicBezTo>
                  <a:cubicBezTo>
                    <a:pt x="103" y="47"/>
                    <a:pt x="103" y="46"/>
                    <a:pt x="100" y="44"/>
                  </a:cubicBezTo>
                  <a:cubicBezTo>
                    <a:pt x="98" y="43"/>
                    <a:pt x="95" y="41"/>
                    <a:pt x="93" y="40"/>
                  </a:cubicBezTo>
                  <a:cubicBezTo>
                    <a:pt x="92" y="40"/>
                    <a:pt x="91" y="38"/>
                    <a:pt x="89" y="36"/>
                  </a:cubicBezTo>
                  <a:cubicBezTo>
                    <a:pt x="87" y="34"/>
                    <a:pt x="81" y="29"/>
                    <a:pt x="83" y="29"/>
                  </a:cubicBezTo>
                  <a:cubicBezTo>
                    <a:pt x="84" y="29"/>
                    <a:pt x="88" y="30"/>
                    <a:pt x="87" y="29"/>
                  </a:cubicBezTo>
                  <a:cubicBezTo>
                    <a:pt x="86" y="28"/>
                    <a:pt x="84" y="26"/>
                    <a:pt x="82" y="25"/>
                  </a:cubicBezTo>
                  <a:cubicBezTo>
                    <a:pt x="80" y="25"/>
                    <a:pt x="76" y="24"/>
                    <a:pt x="75" y="23"/>
                  </a:cubicBezTo>
                  <a:cubicBezTo>
                    <a:pt x="75" y="22"/>
                    <a:pt x="76" y="22"/>
                    <a:pt x="73" y="20"/>
                  </a:cubicBezTo>
                  <a:cubicBezTo>
                    <a:pt x="70" y="19"/>
                    <a:pt x="69" y="18"/>
                    <a:pt x="68" y="17"/>
                  </a:cubicBezTo>
                  <a:cubicBezTo>
                    <a:pt x="67" y="16"/>
                    <a:pt x="68" y="16"/>
                    <a:pt x="65" y="15"/>
                  </a:cubicBezTo>
                  <a:cubicBezTo>
                    <a:pt x="63" y="15"/>
                    <a:pt x="62" y="14"/>
                    <a:pt x="59" y="13"/>
                  </a:cubicBezTo>
                  <a:cubicBezTo>
                    <a:pt x="57" y="12"/>
                    <a:pt x="53" y="12"/>
                    <a:pt x="51" y="11"/>
                  </a:cubicBezTo>
                  <a:cubicBezTo>
                    <a:pt x="51" y="11"/>
                    <a:pt x="51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9" y="10"/>
                    <a:pt x="49" y="10"/>
                    <a:pt x="48" y="10"/>
                  </a:cubicBezTo>
                  <a:cubicBezTo>
                    <a:pt x="48" y="10"/>
                    <a:pt x="48" y="10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8"/>
                    <a:pt x="46" y="7"/>
                    <a:pt x="46" y="7"/>
                  </a:cubicBezTo>
                  <a:cubicBezTo>
                    <a:pt x="46" y="8"/>
                    <a:pt x="46" y="9"/>
                    <a:pt x="45" y="9"/>
                  </a:cubicBezTo>
                  <a:cubicBezTo>
                    <a:pt x="44" y="9"/>
                    <a:pt x="42" y="8"/>
                    <a:pt x="40" y="8"/>
                  </a:cubicBezTo>
                  <a:cubicBezTo>
                    <a:pt x="38" y="8"/>
                    <a:pt x="34" y="5"/>
                    <a:pt x="33" y="5"/>
                  </a:cubicBezTo>
                  <a:cubicBezTo>
                    <a:pt x="33" y="5"/>
                    <a:pt x="32" y="8"/>
                    <a:pt x="31" y="8"/>
                  </a:cubicBezTo>
                  <a:cubicBezTo>
                    <a:pt x="31" y="8"/>
                    <a:pt x="30" y="7"/>
                    <a:pt x="28" y="7"/>
                  </a:cubicBezTo>
                  <a:cubicBezTo>
                    <a:pt x="27" y="7"/>
                    <a:pt x="25" y="8"/>
                    <a:pt x="25" y="8"/>
                  </a:cubicBezTo>
                  <a:cubicBezTo>
                    <a:pt x="26" y="8"/>
                    <a:pt x="28" y="9"/>
                    <a:pt x="28" y="10"/>
                  </a:cubicBezTo>
                  <a:cubicBezTo>
                    <a:pt x="27" y="10"/>
                    <a:pt x="28" y="12"/>
                    <a:pt x="27" y="12"/>
                  </a:cubicBezTo>
                  <a:cubicBezTo>
                    <a:pt x="27" y="12"/>
                    <a:pt x="26" y="14"/>
                    <a:pt x="25" y="14"/>
                  </a:cubicBezTo>
                  <a:cubicBezTo>
                    <a:pt x="23" y="13"/>
                    <a:pt x="24" y="12"/>
                    <a:pt x="24" y="11"/>
                  </a:cubicBezTo>
                  <a:cubicBezTo>
                    <a:pt x="23" y="11"/>
                    <a:pt x="20" y="9"/>
                    <a:pt x="19" y="9"/>
                  </a:cubicBezTo>
                  <a:cubicBezTo>
                    <a:pt x="17" y="9"/>
                    <a:pt x="20" y="8"/>
                    <a:pt x="18" y="6"/>
                  </a:cubicBezTo>
                  <a:cubicBezTo>
                    <a:pt x="17" y="4"/>
                    <a:pt x="15" y="3"/>
                    <a:pt x="14" y="3"/>
                  </a:cubicBezTo>
                  <a:cubicBezTo>
                    <a:pt x="14" y="3"/>
                    <a:pt x="9" y="2"/>
                    <a:pt x="8" y="1"/>
                  </a:cubicBezTo>
                  <a:cubicBezTo>
                    <a:pt x="7" y="1"/>
                    <a:pt x="5" y="2"/>
                    <a:pt x="5" y="2"/>
                  </a:cubicBezTo>
                  <a:cubicBezTo>
                    <a:pt x="4" y="2"/>
                    <a:pt x="0" y="0"/>
                    <a:pt x="1" y="1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3" y="3"/>
                    <a:pt x="3" y="2"/>
                    <a:pt x="4" y="3"/>
                  </a:cubicBezTo>
                  <a:cubicBezTo>
                    <a:pt x="5" y="5"/>
                    <a:pt x="5" y="6"/>
                    <a:pt x="9" y="7"/>
                  </a:cubicBezTo>
                  <a:cubicBezTo>
                    <a:pt x="12" y="9"/>
                    <a:pt x="16" y="8"/>
                    <a:pt x="15" y="9"/>
                  </a:cubicBezTo>
                  <a:cubicBezTo>
                    <a:pt x="15" y="9"/>
                    <a:pt x="14" y="11"/>
                    <a:pt x="13" y="11"/>
                  </a:cubicBezTo>
                  <a:cubicBezTo>
                    <a:pt x="12" y="11"/>
                    <a:pt x="9" y="11"/>
                    <a:pt x="11" y="12"/>
                  </a:cubicBezTo>
                  <a:cubicBezTo>
                    <a:pt x="13" y="13"/>
                    <a:pt x="16" y="15"/>
                    <a:pt x="15" y="15"/>
                  </a:cubicBezTo>
                  <a:cubicBezTo>
                    <a:pt x="14" y="15"/>
                    <a:pt x="13" y="16"/>
                    <a:pt x="15" y="17"/>
                  </a:cubicBezTo>
                  <a:cubicBezTo>
                    <a:pt x="17" y="18"/>
                    <a:pt x="18" y="17"/>
                    <a:pt x="18" y="16"/>
                  </a:cubicBezTo>
                  <a:cubicBezTo>
                    <a:pt x="17" y="15"/>
                    <a:pt x="16" y="13"/>
                    <a:pt x="18" y="14"/>
                  </a:cubicBezTo>
                  <a:cubicBezTo>
                    <a:pt x="19" y="15"/>
                    <a:pt x="19" y="16"/>
                    <a:pt x="21" y="17"/>
                  </a:cubicBezTo>
                  <a:cubicBezTo>
                    <a:pt x="24" y="18"/>
                    <a:pt x="29" y="19"/>
                    <a:pt x="31" y="20"/>
                  </a:cubicBezTo>
                  <a:cubicBezTo>
                    <a:pt x="32" y="21"/>
                    <a:pt x="35" y="23"/>
                    <a:pt x="36" y="23"/>
                  </a:cubicBezTo>
                  <a:cubicBezTo>
                    <a:pt x="37" y="23"/>
                    <a:pt x="40" y="24"/>
                    <a:pt x="42" y="26"/>
                  </a:cubicBezTo>
                  <a:cubicBezTo>
                    <a:pt x="44" y="29"/>
                    <a:pt x="49" y="34"/>
                    <a:pt x="48" y="34"/>
                  </a:cubicBezTo>
                  <a:cubicBezTo>
                    <a:pt x="47" y="34"/>
                    <a:pt x="45" y="33"/>
                    <a:pt x="44" y="34"/>
                  </a:cubicBezTo>
                  <a:cubicBezTo>
                    <a:pt x="44" y="35"/>
                    <a:pt x="41" y="38"/>
                    <a:pt x="42" y="38"/>
                  </a:cubicBezTo>
                  <a:cubicBezTo>
                    <a:pt x="43" y="38"/>
                    <a:pt x="47" y="35"/>
                    <a:pt x="47" y="36"/>
                  </a:cubicBezTo>
                  <a:cubicBezTo>
                    <a:pt x="47" y="36"/>
                    <a:pt x="48" y="38"/>
                    <a:pt x="49" y="37"/>
                  </a:cubicBezTo>
                  <a:cubicBezTo>
                    <a:pt x="50" y="36"/>
                    <a:pt x="51" y="35"/>
                    <a:pt x="51" y="36"/>
                  </a:cubicBezTo>
                  <a:cubicBezTo>
                    <a:pt x="52" y="36"/>
                    <a:pt x="53" y="36"/>
                    <a:pt x="54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5" y="38"/>
                    <a:pt x="55" y="39"/>
                    <a:pt x="55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6" y="40"/>
                    <a:pt x="56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6" y="40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7" y="41"/>
                    <a:pt x="58" y="41"/>
                    <a:pt x="58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8" y="42"/>
                    <a:pt x="58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1" y="42"/>
                    <a:pt x="64" y="42"/>
                    <a:pt x="66" y="42"/>
                  </a:cubicBezTo>
                  <a:cubicBezTo>
                    <a:pt x="67" y="42"/>
                    <a:pt x="69" y="41"/>
                    <a:pt x="68" y="40"/>
                  </a:cubicBezTo>
                  <a:cubicBezTo>
                    <a:pt x="67" y="39"/>
                    <a:pt x="65" y="37"/>
                    <a:pt x="66" y="37"/>
                  </a:cubicBezTo>
                  <a:cubicBezTo>
                    <a:pt x="67" y="36"/>
                    <a:pt x="69" y="37"/>
                    <a:pt x="69" y="36"/>
                  </a:cubicBezTo>
                  <a:cubicBezTo>
                    <a:pt x="69" y="36"/>
                    <a:pt x="69" y="35"/>
                    <a:pt x="70" y="35"/>
                  </a:cubicBezTo>
                  <a:cubicBezTo>
                    <a:pt x="71" y="34"/>
                    <a:pt x="74" y="36"/>
                    <a:pt x="74" y="35"/>
                  </a:cubicBezTo>
                  <a:cubicBezTo>
                    <a:pt x="75" y="35"/>
                    <a:pt x="73" y="34"/>
                    <a:pt x="76" y="3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6810754" y="5518987"/>
              <a:ext cx="87583" cy="32268"/>
            </a:xfrm>
            <a:custGeom>
              <a:avLst/>
              <a:gdLst>
                <a:gd name="T0" fmla="*/ 12 w 16"/>
                <a:gd name="T1" fmla="*/ 1 h 6"/>
                <a:gd name="T2" fmla="*/ 8 w 16"/>
                <a:gd name="T3" fmla="*/ 4 h 6"/>
                <a:gd name="T4" fmla="*/ 6 w 16"/>
                <a:gd name="T5" fmla="*/ 3 h 6"/>
                <a:gd name="T6" fmla="*/ 1 w 16"/>
                <a:gd name="T7" fmla="*/ 5 h 6"/>
                <a:gd name="T8" fmla="*/ 11 w 16"/>
                <a:gd name="T9" fmla="*/ 6 h 6"/>
                <a:gd name="T10" fmla="*/ 15 w 16"/>
                <a:gd name="T11" fmla="*/ 2 h 6"/>
                <a:gd name="T12" fmla="*/ 12 w 1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">
                  <a:moveTo>
                    <a:pt x="12" y="1"/>
                  </a:moveTo>
                  <a:cubicBezTo>
                    <a:pt x="11" y="1"/>
                    <a:pt x="9" y="4"/>
                    <a:pt x="8" y="4"/>
                  </a:cubicBezTo>
                  <a:cubicBezTo>
                    <a:pt x="7" y="4"/>
                    <a:pt x="7" y="2"/>
                    <a:pt x="6" y="3"/>
                  </a:cubicBezTo>
                  <a:cubicBezTo>
                    <a:pt x="6" y="3"/>
                    <a:pt x="0" y="4"/>
                    <a:pt x="1" y="5"/>
                  </a:cubicBezTo>
                  <a:cubicBezTo>
                    <a:pt x="2" y="5"/>
                    <a:pt x="10" y="6"/>
                    <a:pt x="11" y="6"/>
                  </a:cubicBezTo>
                  <a:cubicBezTo>
                    <a:pt x="12" y="5"/>
                    <a:pt x="16" y="3"/>
                    <a:pt x="15" y="2"/>
                  </a:cubicBezTo>
                  <a:cubicBezTo>
                    <a:pt x="15" y="1"/>
                    <a:pt x="12" y="0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6962870" y="5542036"/>
              <a:ext cx="59926" cy="32268"/>
            </a:xfrm>
            <a:custGeom>
              <a:avLst/>
              <a:gdLst>
                <a:gd name="T0" fmla="*/ 5 w 11"/>
                <a:gd name="T1" fmla="*/ 5 h 6"/>
                <a:gd name="T2" fmla="*/ 2 w 11"/>
                <a:gd name="T3" fmla="*/ 0 h 6"/>
                <a:gd name="T4" fmla="*/ 5 w 11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5" y="5"/>
                  </a:moveTo>
                  <a:cubicBezTo>
                    <a:pt x="11" y="6"/>
                    <a:pt x="4" y="1"/>
                    <a:pt x="2" y="0"/>
                  </a:cubicBezTo>
                  <a:cubicBezTo>
                    <a:pt x="0" y="0"/>
                    <a:pt x="4" y="5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7313202" y="5929242"/>
              <a:ext cx="96802" cy="59926"/>
            </a:xfrm>
            <a:custGeom>
              <a:avLst/>
              <a:gdLst>
                <a:gd name="T0" fmla="*/ 11 w 18"/>
                <a:gd name="T1" fmla="*/ 7 h 11"/>
                <a:gd name="T2" fmla="*/ 1 w 18"/>
                <a:gd name="T3" fmla="*/ 1 h 11"/>
                <a:gd name="T4" fmla="*/ 8 w 18"/>
                <a:gd name="T5" fmla="*/ 7 h 11"/>
                <a:gd name="T6" fmla="*/ 17 w 18"/>
                <a:gd name="T7" fmla="*/ 11 h 11"/>
                <a:gd name="T8" fmla="*/ 11 w 18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">
                  <a:moveTo>
                    <a:pt x="11" y="7"/>
                  </a:moveTo>
                  <a:cubicBezTo>
                    <a:pt x="10" y="6"/>
                    <a:pt x="2" y="1"/>
                    <a:pt x="1" y="1"/>
                  </a:cubicBezTo>
                  <a:cubicBezTo>
                    <a:pt x="0" y="0"/>
                    <a:pt x="6" y="6"/>
                    <a:pt x="8" y="7"/>
                  </a:cubicBezTo>
                  <a:cubicBezTo>
                    <a:pt x="11" y="9"/>
                    <a:pt x="16" y="11"/>
                    <a:pt x="17" y="11"/>
                  </a:cubicBezTo>
                  <a:cubicBezTo>
                    <a:pt x="18" y="11"/>
                    <a:pt x="13" y="8"/>
                    <a:pt x="11" y="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7608217" y="5841660"/>
              <a:ext cx="36877" cy="32268"/>
            </a:xfrm>
            <a:custGeom>
              <a:avLst/>
              <a:gdLst>
                <a:gd name="T0" fmla="*/ 5 w 7"/>
                <a:gd name="T1" fmla="*/ 3 h 6"/>
                <a:gd name="T2" fmla="*/ 2 w 7"/>
                <a:gd name="T3" fmla="*/ 1 h 6"/>
                <a:gd name="T4" fmla="*/ 0 w 7"/>
                <a:gd name="T5" fmla="*/ 4 h 6"/>
                <a:gd name="T6" fmla="*/ 6 w 7"/>
                <a:gd name="T7" fmla="*/ 6 h 6"/>
                <a:gd name="T8" fmla="*/ 5 w 7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5" y="3"/>
                  </a:moveTo>
                  <a:cubicBezTo>
                    <a:pt x="4" y="2"/>
                    <a:pt x="2" y="0"/>
                    <a:pt x="2" y="1"/>
                  </a:cubicBezTo>
                  <a:cubicBezTo>
                    <a:pt x="3" y="2"/>
                    <a:pt x="1" y="2"/>
                    <a:pt x="0" y="4"/>
                  </a:cubicBezTo>
                  <a:cubicBezTo>
                    <a:pt x="0" y="6"/>
                    <a:pt x="4" y="6"/>
                    <a:pt x="6" y="6"/>
                  </a:cubicBezTo>
                  <a:cubicBezTo>
                    <a:pt x="7" y="6"/>
                    <a:pt x="7" y="4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7617436" y="5809392"/>
              <a:ext cx="34572" cy="32268"/>
            </a:xfrm>
            <a:custGeom>
              <a:avLst/>
              <a:gdLst>
                <a:gd name="T0" fmla="*/ 2 w 6"/>
                <a:gd name="T1" fmla="*/ 4 h 6"/>
                <a:gd name="T2" fmla="*/ 5 w 6"/>
                <a:gd name="T3" fmla="*/ 1 h 6"/>
                <a:gd name="T4" fmla="*/ 2 w 6"/>
                <a:gd name="T5" fmla="*/ 3 h 6"/>
                <a:gd name="T6" fmla="*/ 2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2" y="4"/>
                  </a:moveTo>
                  <a:cubicBezTo>
                    <a:pt x="4" y="6"/>
                    <a:pt x="6" y="2"/>
                    <a:pt x="5" y="1"/>
                  </a:cubicBezTo>
                  <a:cubicBezTo>
                    <a:pt x="5" y="0"/>
                    <a:pt x="4" y="2"/>
                    <a:pt x="2" y="3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7324725" y="5777126"/>
              <a:ext cx="36877" cy="32268"/>
            </a:xfrm>
            <a:custGeom>
              <a:avLst/>
              <a:gdLst>
                <a:gd name="T0" fmla="*/ 6 w 7"/>
                <a:gd name="T1" fmla="*/ 3 h 6"/>
                <a:gd name="T2" fmla="*/ 2 w 7"/>
                <a:gd name="T3" fmla="*/ 0 h 6"/>
                <a:gd name="T4" fmla="*/ 5 w 7"/>
                <a:gd name="T5" fmla="*/ 5 h 6"/>
                <a:gd name="T6" fmla="*/ 6 w 7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6" y="3"/>
                  </a:moveTo>
                  <a:cubicBezTo>
                    <a:pt x="6" y="2"/>
                    <a:pt x="5" y="1"/>
                    <a:pt x="2" y="0"/>
                  </a:cubicBezTo>
                  <a:cubicBezTo>
                    <a:pt x="0" y="0"/>
                    <a:pt x="4" y="4"/>
                    <a:pt x="5" y="5"/>
                  </a:cubicBezTo>
                  <a:cubicBezTo>
                    <a:pt x="6" y="6"/>
                    <a:pt x="7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6882204" y="5502854"/>
              <a:ext cx="20743" cy="20743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0 h 4"/>
                <a:gd name="T4" fmla="*/ 2 w 4"/>
                <a:gd name="T5" fmla="*/ 3 h 4"/>
                <a:gd name="T6" fmla="*/ 3 w 4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4" y="4"/>
                    <a:pt x="4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6015595" y="5671106"/>
              <a:ext cx="1110917" cy="871217"/>
            </a:xfrm>
            <a:custGeom>
              <a:avLst/>
              <a:gdLst>
                <a:gd name="T0" fmla="*/ 195 w 204"/>
                <a:gd name="T1" fmla="*/ 79 h 159"/>
                <a:gd name="T2" fmla="*/ 180 w 204"/>
                <a:gd name="T3" fmla="*/ 62 h 159"/>
                <a:gd name="T4" fmla="*/ 173 w 204"/>
                <a:gd name="T5" fmla="*/ 57 h 159"/>
                <a:gd name="T6" fmla="*/ 159 w 204"/>
                <a:gd name="T7" fmla="*/ 44 h 159"/>
                <a:gd name="T8" fmla="*/ 148 w 204"/>
                <a:gd name="T9" fmla="*/ 31 h 159"/>
                <a:gd name="T10" fmla="*/ 137 w 204"/>
                <a:gd name="T11" fmla="*/ 17 h 159"/>
                <a:gd name="T12" fmla="*/ 129 w 204"/>
                <a:gd name="T13" fmla="*/ 6 h 159"/>
                <a:gd name="T14" fmla="*/ 123 w 204"/>
                <a:gd name="T15" fmla="*/ 6 h 159"/>
                <a:gd name="T16" fmla="*/ 126 w 204"/>
                <a:gd name="T17" fmla="*/ 23 h 159"/>
                <a:gd name="T18" fmla="*/ 119 w 204"/>
                <a:gd name="T19" fmla="*/ 33 h 159"/>
                <a:gd name="T20" fmla="*/ 108 w 204"/>
                <a:gd name="T21" fmla="*/ 26 h 159"/>
                <a:gd name="T22" fmla="*/ 96 w 204"/>
                <a:gd name="T23" fmla="*/ 20 h 159"/>
                <a:gd name="T24" fmla="*/ 97 w 204"/>
                <a:gd name="T25" fmla="*/ 12 h 159"/>
                <a:gd name="T26" fmla="*/ 96 w 204"/>
                <a:gd name="T27" fmla="*/ 6 h 159"/>
                <a:gd name="T28" fmla="*/ 91 w 204"/>
                <a:gd name="T29" fmla="*/ 7 h 159"/>
                <a:gd name="T30" fmla="*/ 79 w 204"/>
                <a:gd name="T31" fmla="*/ 3 h 159"/>
                <a:gd name="T32" fmla="*/ 71 w 204"/>
                <a:gd name="T33" fmla="*/ 7 h 159"/>
                <a:gd name="T34" fmla="*/ 67 w 204"/>
                <a:gd name="T35" fmla="*/ 14 h 159"/>
                <a:gd name="T36" fmla="*/ 69 w 204"/>
                <a:gd name="T37" fmla="*/ 22 h 159"/>
                <a:gd name="T38" fmla="*/ 61 w 204"/>
                <a:gd name="T39" fmla="*/ 21 h 159"/>
                <a:gd name="T40" fmla="*/ 52 w 204"/>
                <a:gd name="T41" fmla="*/ 17 h 159"/>
                <a:gd name="T42" fmla="*/ 48 w 204"/>
                <a:gd name="T43" fmla="*/ 21 h 159"/>
                <a:gd name="T44" fmla="*/ 45 w 204"/>
                <a:gd name="T45" fmla="*/ 26 h 159"/>
                <a:gd name="T46" fmla="*/ 42 w 204"/>
                <a:gd name="T47" fmla="*/ 30 h 159"/>
                <a:gd name="T48" fmla="*/ 35 w 204"/>
                <a:gd name="T49" fmla="*/ 33 h 159"/>
                <a:gd name="T50" fmla="*/ 32 w 204"/>
                <a:gd name="T51" fmla="*/ 44 h 159"/>
                <a:gd name="T52" fmla="*/ 9 w 204"/>
                <a:gd name="T53" fmla="*/ 52 h 159"/>
                <a:gd name="T54" fmla="*/ 3 w 204"/>
                <a:gd name="T55" fmla="*/ 58 h 159"/>
                <a:gd name="T56" fmla="*/ 2 w 204"/>
                <a:gd name="T57" fmla="*/ 70 h 159"/>
                <a:gd name="T58" fmla="*/ 4 w 204"/>
                <a:gd name="T59" fmla="*/ 76 h 159"/>
                <a:gd name="T60" fmla="*/ 4 w 204"/>
                <a:gd name="T61" fmla="*/ 81 h 159"/>
                <a:gd name="T62" fmla="*/ 9 w 204"/>
                <a:gd name="T63" fmla="*/ 90 h 159"/>
                <a:gd name="T64" fmla="*/ 20 w 204"/>
                <a:gd name="T65" fmla="*/ 112 h 159"/>
                <a:gd name="T66" fmla="*/ 19 w 204"/>
                <a:gd name="T67" fmla="*/ 123 h 159"/>
                <a:gd name="T68" fmla="*/ 25 w 204"/>
                <a:gd name="T69" fmla="*/ 132 h 159"/>
                <a:gd name="T70" fmla="*/ 43 w 204"/>
                <a:gd name="T71" fmla="*/ 126 h 159"/>
                <a:gd name="T72" fmla="*/ 57 w 204"/>
                <a:gd name="T73" fmla="*/ 125 h 159"/>
                <a:gd name="T74" fmla="*/ 74 w 204"/>
                <a:gd name="T75" fmla="*/ 119 h 159"/>
                <a:gd name="T76" fmla="*/ 98 w 204"/>
                <a:gd name="T77" fmla="*/ 114 h 159"/>
                <a:gd name="T78" fmla="*/ 112 w 204"/>
                <a:gd name="T79" fmla="*/ 121 h 159"/>
                <a:gd name="T80" fmla="*/ 120 w 204"/>
                <a:gd name="T81" fmla="*/ 132 h 159"/>
                <a:gd name="T82" fmla="*/ 125 w 204"/>
                <a:gd name="T83" fmla="*/ 125 h 159"/>
                <a:gd name="T84" fmla="*/ 129 w 204"/>
                <a:gd name="T85" fmla="*/ 125 h 159"/>
                <a:gd name="T86" fmla="*/ 129 w 204"/>
                <a:gd name="T87" fmla="*/ 134 h 159"/>
                <a:gd name="T88" fmla="*/ 136 w 204"/>
                <a:gd name="T89" fmla="*/ 134 h 159"/>
                <a:gd name="T90" fmla="*/ 139 w 204"/>
                <a:gd name="T91" fmla="*/ 138 h 159"/>
                <a:gd name="T92" fmla="*/ 153 w 204"/>
                <a:gd name="T93" fmla="*/ 154 h 159"/>
                <a:gd name="T94" fmla="*/ 166 w 204"/>
                <a:gd name="T95" fmla="*/ 158 h 159"/>
                <a:gd name="T96" fmla="*/ 175 w 204"/>
                <a:gd name="T97" fmla="*/ 156 h 159"/>
                <a:gd name="T98" fmla="*/ 187 w 204"/>
                <a:gd name="T99" fmla="*/ 154 h 159"/>
                <a:gd name="T100" fmla="*/ 196 w 204"/>
                <a:gd name="T101" fmla="*/ 141 h 159"/>
                <a:gd name="T102" fmla="*/ 199 w 204"/>
                <a:gd name="T103" fmla="*/ 122 h 159"/>
                <a:gd name="T104" fmla="*/ 201 w 204"/>
                <a:gd name="T105" fmla="*/ 9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4" h="159">
                  <a:moveTo>
                    <a:pt x="201" y="92"/>
                  </a:moveTo>
                  <a:cubicBezTo>
                    <a:pt x="200" y="90"/>
                    <a:pt x="199" y="89"/>
                    <a:pt x="199" y="87"/>
                  </a:cubicBezTo>
                  <a:cubicBezTo>
                    <a:pt x="198" y="84"/>
                    <a:pt x="195" y="80"/>
                    <a:pt x="195" y="79"/>
                  </a:cubicBezTo>
                  <a:cubicBezTo>
                    <a:pt x="194" y="78"/>
                    <a:pt x="190" y="72"/>
                    <a:pt x="189" y="71"/>
                  </a:cubicBezTo>
                  <a:cubicBezTo>
                    <a:pt x="188" y="70"/>
                    <a:pt x="185" y="67"/>
                    <a:pt x="183" y="66"/>
                  </a:cubicBezTo>
                  <a:cubicBezTo>
                    <a:pt x="182" y="65"/>
                    <a:pt x="181" y="65"/>
                    <a:pt x="180" y="62"/>
                  </a:cubicBezTo>
                  <a:cubicBezTo>
                    <a:pt x="178" y="59"/>
                    <a:pt x="177" y="59"/>
                    <a:pt x="177" y="59"/>
                  </a:cubicBezTo>
                  <a:cubicBezTo>
                    <a:pt x="176" y="59"/>
                    <a:pt x="175" y="58"/>
                    <a:pt x="175" y="59"/>
                  </a:cubicBezTo>
                  <a:cubicBezTo>
                    <a:pt x="175" y="59"/>
                    <a:pt x="174" y="59"/>
                    <a:pt x="173" y="57"/>
                  </a:cubicBezTo>
                  <a:cubicBezTo>
                    <a:pt x="171" y="55"/>
                    <a:pt x="170" y="53"/>
                    <a:pt x="169" y="52"/>
                  </a:cubicBezTo>
                  <a:cubicBezTo>
                    <a:pt x="168" y="51"/>
                    <a:pt x="166" y="48"/>
                    <a:pt x="165" y="47"/>
                  </a:cubicBezTo>
                  <a:cubicBezTo>
                    <a:pt x="163" y="47"/>
                    <a:pt x="160" y="46"/>
                    <a:pt x="159" y="44"/>
                  </a:cubicBezTo>
                  <a:cubicBezTo>
                    <a:pt x="158" y="43"/>
                    <a:pt x="156" y="42"/>
                    <a:pt x="155" y="41"/>
                  </a:cubicBezTo>
                  <a:cubicBezTo>
                    <a:pt x="154" y="40"/>
                    <a:pt x="151" y="39"/>
                    <a:pt x="151" y="37"/>
                  </a:cubicBezTo>
                  <a:cubicBezTo>
                    <a:pt x="151" y="36"/>
                    <a:pt x="150" y="34"/>
                    <a:pt x="148" y="31"/>
                  </a:cubicBezTo>
                  <a:cubicBezTo>
                    <a:pt x="147" y="29"/>
                    <a:pt x="144" y="25"/>
                    <a:pt x="143" y="23"/>
                  </a:cubicBezTo>
                  <a:cubicBezTo>
                    <a:pt x="143" y="22"/>
                    <a:pt x="141" y="19"/>
                    <a:pt x="140" y="18"/>
                  </a:cubicBezTo>
                  <a:cubicBezTo>
                    <a:pt x="139" y="17"/>
                    <a:pt x="138" y="17"/>
                    <a:pt x="137" y="17"/>
                  </a:cubicBezTo>
                  <a:cubicBezTo>
                    <a:pt x="136" y="17"/>
                    <a:pt x="135" y="18"/>
                    <a:pt x="135" y="17"/>
                  </a:cubicBezTo>
                  <a:cubicBezTo>
                    <a:pt x="134" y="16"/>
                    <a:pt x="133" y="11"/>
                    <a:pt x="131" y="9"/>
                  </a:cubicBezTo>
                  <a:cubicBezTo>
                    <a:pt x="129" y="6"/>
                    <a:pt x="128" y="6"/>
                    <a:pt x="129" y="6"/>
                  </a:cubicBezTo>
                  <a:cubicBezTo>
                    <a:pt x="130" y="5"/>
                    <a:pt x="127" y="4"/>
                    <a:pt x="127" y="4"/>
                  </a:cubicBezTo>
                  <a:cubicBezTo>
                    <a:pt x="126" y="3"/>
                    <a:pt x="125" y="0"/>
                    <a:pt x="124" y="0"/>
                  </a:cubicBezTo>
                  <a:cubicBezTo>
                    <a:pt x="123" y="0"/>
                    <a:pt x="123" y="5"/>
                    <a:pt x="123" y="6"/>
                  </a:cubicBezTo>
                  <a:cubicBezTo>
                    <a:pt x="122" y="7"/>
                    <a:pt x="123" y="10"/>
                    <a:pt x="123" y="10"/>
                  </a:cubicBezTo>
                  <a:cubicBezTo>
                    <a:pt x="123" y="11"/>
                    <a:pt x="123" y="12"/>
                    <a:pt x="124" y="14"/>
                  </a:cubicBezTo>
                  <a:cubicBezTo>
                    <a:pt x="124" y="15"/>
                    <a:pt x="126" y="22"/>
                    <a:pt x="126" y="23"/>
                  </a:cubicBezTo>
                  <a:cubicBezTo>
                    <a:pt x="126" y="25"/>
                    <a:pt x="125" y="34"/>
                    <a:pt x="124" y="34"/>
                  </a:cubicBezTo>
                  <a:cubicBezTo>
                    <a:pt x="123" y="34"/>
                    <a:pt x="122" y="33"/>
                    <a:pt x="121" y="33"/>
                  </a:cubicBezTo>
                  <a:cubicBezTo>
                    <a:pt x="120" y="33"/>
                    <a:pt x="121" y="34"/>
                    <a:pt x="119" y="33"/>
                  </a:cubicBezTo>
                  <a:cubicBezTo>
                    <a:pt x="118" y="33"/>
                    <a:pt x="118" y="32"/>
                    <a:pt x="116" y="31"/>
                  </a:cubicBezTo>
                  <a:cubicBezTo>
                    <a:pt x="115" y="30"/>
                    <a:pt x="112" y="30"/>
                    <a:pt x="111" y="29"/>
                  </a:cubicBezTo>
                  <a:cubicBezTo>
                    <a:pt x="110" y="28"/>
                    <a:pt x="110" y="27"/>
                    <a:pt x="108" y="26"/>
                  </a:cubicBezTo>
                  <a:cubicBezTo>
                    <a:pt x="106" y="25"/>
                    <a:pt x="105" y="24"/>
                    <a:pt x="104" y="24"/>
                  </a:cubicBezTo>
                  <a:cubicBezTo>
                    <a:pt x="102" y="23"/>
                    <a:pt x="102" y="24"/>
                    <a:pt x="101" y="23"/>
                  </a:cubicBezTo>
                  <a:cubicBezTo>
                    <a:pt x="100" y="22"/>
                    <a:pt x="97" y="21"/>
                    <a:pt x="96" y="20"/>
                  </a:cubicBezTo>
                  <a:cubicBezTo>
                    <a:pt x="96" y="18"/>
                    <a:pt x="97" y="16"/>
                    <a:pt x="97" y="16"/>
                  </a:cubicBezTo>
                  <a:cubicBezTo>
                    <a:pt x="98" y="16"/>
                    <a:pt x="98" y="14"/>
                    <a:pt x="98" y="14"/>
                  </a:cubicBezTo>
                  <a:cubicBezTo>
                    <a:pt x="97" y="13"/>
                    <a:pt x="96" y="12"/>
                    <a:pt x="97" y="12"/>
                  </a:cubicBezTo>
                  <a:cubicBezTo>
                    <a:pt x="99" y="11"/>
                    <a:pt x="100" y="12"/>
                    <a:pt x="99" y="11"/>
                  </a:cubicBezTo>
                  <a:cubicBezTo>
                    <a:pt x="99" y="10"/>
                    <a:pt x="101" y="7"/>
                    <a:pt x="99" y="6"/>
                  </a:cubicBezTo>
                  <a:cubicBezTo>
                    <a:pt x="97" y="5"/>
                    <a:pt x="96" y="5"/>
                    <a:pt x="96" y="6"/>
                  </a:cubicBezTo>
                  <a:cubicBezTo>
                    <a:pt x="96" y="6"/>
                    <a:pt x="97" y="8"/>
                    <a:pt x="96" y="7"/>
                  </a:cubicBezTo>
                  <a:cubicBezTo>
                    <a:pt x="95" y="6"/>
                    <a:pt x="94" y="5"/>
                    <a:pt x="93" y="6"/>
                  </a:cubicBezTo>
                  <a:cubicBezTo>
                    <a:pt x="93" y="6"/>
                    <a:pt x="93" y="7"/>
                    <a:pt x="91" y="7"/>
                  </a:cubicBezTo>
                  <a:cubicBezTo>
                    <a:pt x="90" y="6"/>
                    <a:pt x="87" y="5"/>
                    <a:pt x="86" y="5"/>
                  </a:cubicBezTo>
                  <a:cubicBezTo>
                    <a:pt x="84" y="5"/>
                    <a:pt x="83" y="4"/>
                    <a:pt x="82" y="4"/>
                  </a:cubicBezTo>
                  <a:cubicBezTo>
                    <a:pt x="81" y="3"/>
                    <a:pt x="79" y="3"/>
                    <a:pt x="79" y="3"/>
                  </a:cubicBezTo>
                  <a:cubicBezTo>
                    <a:pt x="79" y="3"/>
                    <a:pt x="80" y="5"/>
                    <a:pt x="79" y="6"/>
                  </a:cubicBezTo>
                  <a:cubicBezTo>
                    <a:pt x="78" y="7"/>
                    <a:pt x="74" y="8"/>
                    <a:pt x="74" y="7"/>
                  </a:cubicBezTo>
                  <a:cubicBezTo>
                    <a:pt x="73" y="7"/>
                    <a:pt x="72" y="6"/>
                    <a:pt x="71" y="7"/>
                  </a:cubicBezTo>
                  <a:cubicBezTo>
                    <a:pt x="70" y="8"/>
                    <a:pt x="69" y="10"/>
                    <a:pt x="69" y="10"/>
                  </a:cubicBezTo>
                  <a:cubicBezTo>
                    <a:pt x="68" y="10"/>
                    <a:pt x="70" y="12"/>
                    <a:pt x="69" y="12"/>
                  </a:cubicBezTo>
                  <a:cubicBezTo>
                    <a:pt x="68" y="13"/>
                    <a:pt x="68" y="13"/>
                    <a:pt x="67" y="14"/>
                  </a:cubicBezTo>
                  <a:cubicBezTo>
                    <a:pt x="67" y="15"/>
                    <a:pt x="66" y="18"/>
                    <a:pt x="67" y="18"/>
                  </a:cubicBezTo>
                  <a:cubicBezTo>
                    <a:pt x="68" y="18"/>
                    <a:pt x="70" y="19"/>
                    <a:pt x="69" y="19"/>
                  </a:cubicBezTo>
                  <a:cubicBezTo>
                    <a:pt x="69" y="20"/>
                    <a:pt x="71" y="22"/>
                    <a:pt x="69" y="22"/>
                  </a:cubicBezTo>
                  <a:cubicBezTo>
                    <a:pt x="68" y="21"/>
                    <a:pt x="67" y="20"/>
                    <a:pt x="66" y="20"/>
                  </a:cubicBezTo>
                  <a:cubicBezTo>
                    <a:pt x="66" y="20"/>
                    <a:pt x="63" y="20"/>
                    <a:pt x="63" y="20"/>
                  </a:cubicBezTo>
                  <a:cubicBezTo>
                    <a:pt x="62" y="20"/>
                    <a:pt x="62" y="22"/>
                    <a:pt x="61" y="21"/>
                  </a:cubicBezTo>
                  <a:cubicBezTo>
                    <a:pt x="60" y="19"/>
                    <a:pt x="61" y="19"/>
                    <a:pt x="59" y="18"/>
                  </a:cubicBezTo>
                  <a:cubicBezTo>
                    <a:pt x="58" y="18"/>
                    <a:pt x="57" y="16"/>
                    <a:pt x="56" y="16"/>
                  </a:cubicBezTo>
                  <a:cubicBezTo>
                    <a:pt x="55" y="15"/>
                    <a:pt x="53" y="17"/>
                    <a:pt x="52" y="17"/>
                  </a:cubicBezTo>
                  <a:cubicBezTo>
                    <a:pt x="51" y="16"/>
                    <a:pt x="51" y="15"/>
                    <a:pt x="50" y="16"/>
                  </a:cubicBezTo>
                  <a:cubicBezTo>
                    <a:pt x="50" y="17"/>
                    <a:pt x="50" y="19"/>
                    <a:pt x="49" y="18"/>
                  </a:cubicBezTo>
                  <a:cubicBezTo>
                    <a:pt x="48" y="18"/>
                    <a:pt x="48" y="20"/>
                    <a:pt x="48" y="21"/>
                  </a:cubicBezTo>
                  <a:cubicBezTo>
                    <a:pt x="48" y="21"/>
                    <a:pt x="49" y="24"/>
                    <a:pt x="48" y="23"/>
                  </a:cubicBezTo>
                  <a:cubicBezTo>
                    <a:pt x="46" y="23"/>
                    <a:pt x="45" y="22"/>
                    <a:pt x="45" y="22"/>
                  </a:cubicBezTo>
                  <a:cubicBezTo>
                    <a:pt x="45" y="23"/>
                    <a:pt x="44" y="25"/>
                    <a:pt x="45" y="26"/>
                  </a:cubicBezTo>
                  <a:cubicBezTo>
                    <a:pt x="45" y="26"/>
                    <a:pt x="45" y="28"/>
                    <a:pt x="44" y="28"/>
                  </a:cubicBezTo>
                  <a:cubicBezTo>
                    <a:pt x="44" y="28"/>
                    <a:pt x="42" y="27"/>
                    <a:pt x="42" y="27"/>
                  </a:cubicBezTo>
                  <a:cubicBezTo>
                    <a:pt x="42" y="28"/>
                    <a:pt x="42" y="29"/>
                    <a:pt x="42" y="30"/>
                  </a:cubicBezTo>
                  <a:cubicBezTo>
                    <a:pt x="43" y="31"/>
                    <a:pt x="43" y="34"/>
                    <a:pt x="42" y="33"/>
                  </a:cubicBezTo>
                  <a:cubicBezTo>
                    <a:pt x="41" y="32"/>
                    <a:pt x="39" y="29"/>
                    <a:pt x="38" y="29"/>
                  </a:cubicBezTo>
                  <a:cubicBezTo>
                    <a:pt x="38" y="29"/>
                    <a:pt x="35" y="32"/>
                    <a:pt x="35" y="33"/>
                  </a:cubicBezTo>
                  <a:cubicBezTo>
                    <a:pt x="35" y="35"/>
                    <a:pt x="37" y="37"/>
                    <a:pt x="36" y="38"/>
                  </a:cubicBezTo>
                  <a:cubicBezTo>
                    <a:pt x="35" y="39"/>
                    <a:pt x="35" y="41"/>
                    <a:pt x="35" y="42"/>
                  </a:cubicBezTo>
                  <a:cubicBezTo>
                    <a:pt x="34" y="43"/>
                    <a:pt x="33" y="43"/>
                    <a:pt x="32" y="44"/>
                  </a:cubicBezTo>
                  <a:cubicBezTo>
                    <a:pt x="30" y="45"/>
                    <a:pt x="24" y="47"/>
                    <a:pt x="23" y="48"/>
                  </a:cubicBezTo>
                  <a:cubicBezTo>
                    <a:pt x="21" y="49"/>
                    <a:pt x="19" y="50"/>
                    <a:pt x="17" y="50"/>
                  </a:cubicBezTo>
                  <a:cubicBezTo>
                    <a:pt x="15" y="50"/>
                    <a:pt x="10" y="51"/>
                    <a:pt x="9" y="52"/>
                  </a:cubicBezTo>
                  <a:cubicBezTo>
                    <a:pt x="8" y="53"/>
                    <a:pt x="7" y="55"/>
                    <a:pt x="6" y="55"/>
                  </a:cubicBezTo>
                  <a:cubicBezTo>
                    <a:pt x="5" y="55"/>
                    <a:pt x="4" y="60"/>
                    <a:pt x="4" y="59"/>
                  </a:cubicBezTo>
                  <a:cubicBezTo>
                    <a:pt x="3" y="59"/>
                    <a:pt x="4" y="57"/>
                    <a:pt x="3" y="58"/>
                  </a:cubicBezTo>
                  <a:cubicBezTo>
                    <a:pt x="2" y="59"/>
                    <a:pt x="0" y="60"/>
                    <a:pt x="1" y="62"/>
                  </a:cubicBezTo>
                  <a:cubicBezTo>
                    <a:pt x="2" y="64"/>
                    <a:pt x="2" y="65"/>
                    <a:pt x="2" y="66"/>
                  </a:cubicBezTo>
                  <a:cubicBezTo>
                    <a:pt x="1" y="67"/>
                    <a:pt x="1" y="71"/>
                    <a:pt x="2" y="70"/>
                  </a:cubicBezTo>
                  <a:cubicBezTo>
                    <a:pt x="2" y="70"/>
                    <a:pt x="3" y="68"/>
                    <a:pt x="3" y="68"/>
                  </a:cubicBezTo>
                  <a:cubicBezTo>
                    <a:pt x="3" y="69"/>
                    <a:pt x="2" y="70"/>
                    <a:pt x="3" y="72"/>
                  </a:cubicBezTo>
                  <a:cubicBezTo>
                    <a:pt x="3" y="74"/>
                    <a:pt x="3" y="74"/>
                    <a:pt x="4" y="76"/>
                  </a:cubicBezTo>
                  <a:cubicBezTo>
                    <a:pt x="6" y="77"/>
                    <a:pt x="8" y="80"/>
                    <a:pt x="6" y="80"/>
                  </a:cubicBezTo>
                  <a:cubicBezTo>
                    <a:pt x="5" y="79"/>
                    <a:pt x="3" y="77"/>
                    <a:pt x="4" y="78"/>
                  </a:cubicBezTo>
                  <a:cubicBezTo>
                    <a:pt x="4" y="79"/>
                    <a:pt x="4" y="81"/>
                    <a:pt x="4" y="81"/>
                  </a:cubicBezTo>
                  <a:cubicBezTo>
                    <a:pt x="3" y="80"/>
                    <a:pt x="2" y="78"/>
                    <a:pt x="2" y="80"/>
                  </a:cubicBezTo>
                  <a:cubicBezTo>
                    <a:pt x="3" y="82"/>
                    <a:pt x="3" y="84"/>
                    <a:pt x="5" y="85"/>
                  </a:cubicBezTo>
                  <a:cubicBezTo>
                    <a:pt x="6" y="86"/>
                    <a:pt x="8" y="89"/>
                    <a:pt x="9" y="90"/>
                  </a:cubicBezTo>
                  <a:cubicBezTo>
                    <a:pt x="9" y="92"/>
                    <a:pt x="12" y="96"/>
                    <a:pt x="12" y="97"/>
                  </a:cubicBezTo>
                  <a:cubicBezTo>
                    <a:pt x="13" y="97"/>
                    <a:pt x="15" y="101"/>
                    <a:pt x="15" y="103"/>
                  </a:cubicBezTo>
                  <a:cubicBezTo>
                    <a:pt x="16" y="104"/>
                    <a:pt x="18" y="110"/>
                    <a:pt x="20" y="112"/>
                  </a:cubicBezTo>
                  <a:cubicBezTo>
                    <a:pt x="21" y="115"/>
                    <a:pt x="23" y="119"/>
                    <a:pt x="22" y="119"/>
                  </a:cubicBezTo>
                  <a:cubicBezTo>
                    <a:pt x="21" y="118"/>
                    <a:pt x="20" y="116"/>
                    <a:pt x="20" y="118"/>
                  </a:cubicBezTo>
                  <a:cubicBezTo>
                    <a:pt x="20" y="120"/>
                    <a:pt x="20" y="122"/>
                    <a:pt x="19" y="123"/>
                  </a:cubicBezTo>
                  <a:cubicBezTo>
                    <a:pt x="18" y="124"/>
                    <a:pt x="17" y="124"/>
                    <a:pt x="18" y="125"/>
                  </a:cubicBezTo>
                  <a:cubicBezTo>
                    <a:pt x="18" y="126"/>
                    <a:pt x="19" y="128"/>
                    <a:pt x="20" y="128"/>
                  </a:cubicBezTo>
                  <a:cubicBezTo>
                    <a:pt x="22" y="129"/>
                    <a:pt x="23" y="131"/>
                    <a:pt x="25" y="132"/>
                  </a:cubicBezTo>
                  <a:cubicBezTo>
                    <a:pt x="27" y="133"/>
                    <a:pt x="31" y="134"/>
                    <a:pt x="32" y="133"/>
                  </a:cubicBezTo>
                  <a:cubicBezTo>
                    <a:pt x="34" y="133"/>
                    <a:pt x="37" y="130"/>
                    <a:pt x="38" y="129"/>
                  </a:cubicBezTo>
                  <a:cubicBezTo>
                    <a:pt x="40" y="129"/>
                    <a:pt x="41" y="126"/>
                    <a:pt x="43" y="126"/>
                  </a:cubicBezTo>
                  <a:cubicBezTo>
                    <a:pt x="44" y="126"/>
                    <a:pt x="49" y="125"/>
                    <a:pt x="51" y="126"/>
                  </a:cubicBezTo>
                  <a:cubicBezTo>
                    <a:pt x="52" y="126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5"/>
                  </a:cubicBezTo>
                  <a:cubicBezTo>
                    <a:pt x="58" y="126"/>
                    <a:pt x="59" y="127"/>
                    <a:pt x="60" y="126"/>
                  </a:cubicBezTo>
                  <a:cubicBezTo>
                    <a:pt x="61" y="124"/>
                    <a:pt x="61" y="120"/>
                    <a:pt x="63" y="120"/>
                  </a:cubicBezTo>
                  <a:cubicBezTo>
                    <a:pt x="65" y="119"/>
                    <a:pt x="70" y="119"/>
                    <a:pt x="74" y="119"/>
                  </a:cubicBezTo>
                  <a:cubicBezTo>
                    <a:pt x="79" y="119"/>
                    <a:pt x="79" y="120"/>
                    <a:pt x="82" y="118"/>
                  </a:cubicBezTo>
                  <a:cubicBezTo>
                    <a:pt x="85" y="116"/>
                    <a:pt x="90" y="115"/>
                    <a:pt x="92" y="114"/>
                  </a:cubicBezTo>
                  <a:cubicBezTo>
                    <a:pt x="94" y="114"/>
                    <a:pt x="96" y="113"/>
                    <a:pt x="98" y="114"/>
                  </a:cubicBezTo>
                  <a:cubicBezTo>
                    <a:pt x="100" y="115"/>
                    <a:pt x="101" y="117"/>
                    <a:pt x="105" y="117"/>
                  </a:cubicBezTo>
                  <a:cubicBezTo>
                    <a:pt x="108" y="117"/>
                    <a:pt x="111" y="118"/>
                    <a:pt x="111" y="118"/>
                  </a:cubicBezTo>
                  <a:cubicBezTo>
                    <a:pt x="112" y="119"/>
                    <a:pt x="111" y="119"/>
                    <a:pt x="112" y="121"/>
                  </a:cubicBezTo>
                  <a:cubicBezTo>
                    <a:pt x="112" y="122"/>
                    <a:pt x="113" y="121"/>
                    <a:pt x="114" y="123"/>
                  </a:cubicBezTo>
                  <a:cubicBezTo>
                    <a:pt x="115" y="125"/>
                    <a:pt x="117" y="127"/>
                    <a:pt x="118" y="128"/>
                  </a:cubicBezTo>
                  <a:cubicBezTo>
                    <a:pt x="118" y="129"/>
                    <a:pt x="119" y="131"/>
                    <a:pt x="120" y="132"/>
                  </a:cubicBezTo>
                  <a:cubicBezTo>
                    <a:pt x="121" y="132"/>
                    <a:pt x="123" y="134"/>
                    <a:pt x="123" y="133"/>
                  </a:cubicBezTo>
                  <a:cubicBezTo>
                    <a:pt x="123" y="131"/>
                    <a:pt x="122" y="131"/>
                    <a:pt x="123" y="130"/>
                  </a:cubicBezTo>
                  <a:cubicBezTo>
                    <a:pt x="124" y="129"/>
                    <a:pt x="123" y="125"/>
                    <a:pt x="125" y="125"/>
                  </a:cubicBezTo>
                  <a:cubicBezTo>
                    <a:pt x="127" y="124"/>
                    <a:pt x="127" y="124"/>
                    <a:pt x="127" y="123"/>
                  </a:cubicBezTo>
                  <a:cubicBezTo>
                    <a:pt x="127" y="122"/>
                    <a:pt x="129" y="120"/>
                    <a:pt x="129" y="121"/>
                  </a:cubicBezTo>
                  <a:cubicBezTo>
                    <a:pt x="129" y="121"/>
                    <a:pt x="130" y="123"/>
                    <a:pt x="129" y="125"/>
                  </a:cubicBezTo>
                  <a:cubicBezTo>
                    <a:pt x="129" y="126"/>
                    <a:pt x="130" y="131"/>
                    <a:pt x="129" y="132"/>
                  </a:cubicBezTo>
                  <a:cubicBezTo>
                    <a:pt x="129" y="132"/>
                    <a:pt x="128" y="133"/>
                    <a:pt x="128" y="134"/>
                  </a:cubicBezTo>
                  <a:cubicBezTo>
                    <a:pt x="128" y="135"/>
                    <a:pt x="129" y="135"/>
                    <a:pt x="129" y="134"/>
                  </a:cubicBezTo>
                  <a:cubicBezTo>
                    <a:pt x="130" y="134"/>
                    <a:pt x="132" y="133"/>
                    <a:pt x="132" y="132"/>
                  </a:cubicBezTo>
                  <a:cubicBezTo>
                    <a:pt x="132" y="131"/>
                    <a:pt x="132" y="128"/>
                    <a:pt x="133" y="129"/>
                  </a:cubicBezTo>
                  <a:cubicBezTo>
                    <a:pt x="133" y="130"/>
                    <a:pt x="135" y="133"/>
                    <a:pt x="136" y="134"/>
                  </a:cubicBezTo>
                  <a:cubicBezTo>
                    <a:pt x="137" y="136"/>
                    <a:pt x="134" y="137"/>
                    <a:pt x="134" y="137"/>
                  </a:cubicBezTo>
                  <a:cubicBezTo>
                    <a:pt x="135" y="138"/>
                    <a:pt x="136" y="138"/>
                    <a:pt x="137" y="138"/>
                  </a:cubicBezTo>
                  <a:cubicBezTo>
                    <a:pt x="138" y="137"/>
                    <a:pt x="137" y="135"/>
                    <a:pt x="139" y="138"/>
                  </a:cubicBezTo>
                  <a:cubicBezTo>
                    <a:pt x="141" y="140"/>
                    <a:pt x="144" y="143"/>
                    <a:pt x="145" y="145"/>
                  </a:cubicBezTo>
                  <a:cubicBezTo>
                    <a:pt x="145" y="147"/>
                    <a:pt x="146" y="149"/>
                    <a:pt x="148" y="151"/>
                  </a:cubicBezTo>
                  <a:cubicBezTo>
                    <a:pt x="150" y="153"/>
                    <a:pt x="149" y="153"/>
                    <a:pt x="153" y="154"/>
                  </a:cubicBezTo>
                  <a:cubicBezTo>
                    <a:pt x="156" y="155"/>
                    <a:pt x="155" y="158"/>
                    <a:pt x="157" y="157"/>
                  </a:cubicBezTo>
                  <a:cubicBezTo>
                    <a:pt x="158" y="156"/>
                    <a:pt x="157" y="154"/>
                    <a:pt x="159" y="155"/>
                  </a:cubicBezTo>
                  <a:cubicBezTo>
                    <a:pt x="161" y="156"/>
                    <a:pt x="165" y="159"/>
                    <a:pt x="166" y="158"/>
                  </a:cubicBezTo>
                  <a:cubicBezTo>
                    <a:pt x="167" y="158"/>
                    <a:pt x="169" y="156"/>
                    <a:pt x="171" y="156"/>
                  </a:cubicBezTo>
                  <a:cubicBezTo>
                    <a:pt x="172" y="156"/>
                    <a:pt x="172" y="153"/>
                    <a:pt x="172" y="153"/>
                  </a:cubicBezTo>
                  <a:cubicBezTo>
                    <a:pt x="172" y="153"/>
                    <a:pt x="173" y="153"/>
                    <a:pt x="175" y="156"/>
                  </a:cubicBezTo>
                  <a:cubicBezTo>
                    <a:pt x="178" y="158"/>
                    <a:pt x="178" y="159"/>
                    <a:pt x="180" y="159"/>
                  </a:cubicBezTo>
                  <a:cubicBezTo>
                    <a:pt x="182" y="158"/>
                    <a:pt x="184" y="159"/>
                    <a:pt x="185" y="158"/>
                  </a:cubicBezTo>
                  <a:cubicBezTo>
                    <a:pt x="186" y="156"/>
                    <a:pt x="185" y="154"/>
                    <a:pt x="187" y="154"/>
                  </a:cubicBezTo>
                  <a:cubicBezTo>
                    <a:pt x="190" y="153"/>
                    <a:pt x="191" y="153"/>
                    <a:pt x="193" y="152"/>
                  </a:cubicBezTo>
                  <a:cubicBezTo>
                    <a:pt x="195" y="151"/>
                    <a:pt x="197" y="152"/>
                    <a:pt x="197" y="150"/>
                  </a:cubicBezTo>
                  <a:cubicBezTo>
                    <a:pt x="197" y="148"/>
                    <a:pt x="195" y="142"/>
                    <a:pt x="196" y="141"/>
                  </a:cubicBezTo>
                  <a:cubicBezTo>
                    <a:pt x="196" y="141"/>
                    <a:pt x="195" y="137"/>
                    <a:pt x="196" y="135"/>
                  </a:cubicBezTo>
                  <a:cubicBezTo>
                    <a:pt x="196" y="133"/>
                    <a:pt x="195" y="130"/>
                    <a:pt x="196" y="129"/>
                  </a:cubicBezTo>
                  <a:cubicBezTo>
                    <a:pt x="197" y="128"/>
                    <a:pt x="198" y="123"/>
                    <a:pt x="199" y="122"/>
                  </a:cubicBezTo>
                  <a:cubicBezTo>
                    <a:pt x="200" y="121"/>
                    <a:pt x="201" y="121"/>
                    <a:pt x="203" y="119"/>
                  </a:cubicBezTo>
                  <a:cubicBezTo>
                    <a:pt x="204" y="118"/>
                    <a:pt x="204" y="105"/>
                    <a:pt x="203" y="102"/>
                  </a:cubicBezTo>
                  <a:cubicBezTo>
                    <a:pt x="203" y="99"/>
                    <a:pt x="203" y="94"/>
                    <a:pt x="201" y="9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6981309" y="6611467"/>
              <a:ext cx="119850" cy="126764"/>
            </a:xfrm>
            <a:custGeom>
              <a:avLst/>
              <a:gdLst>
                <a:gd name="T0" fmla="*/ 18 w 22"/>
                <a:gd name="T1" fmla="*/ 2 h 23"/>
                <a:gd name="T2" fmla="*/ 12 w 22"/>
                <a:gd name="T3" fmla="*/ 3 h 23"/>
                <a:gd name="T4" fmla="*/ 4 w 22"/>
                <a:gd name="T5" fmla="*/ 1 h 23"/>
                <a:gd name="T6" fmla="*/ 0 w 22"/>
                <a:gd name="T7" fmla="*/ 2 h 23"/>
                <a:gd name="T8" fmla="*/ 6 w 22"/>
                <a:gd name="T9" fmla="*/ 11 h 23"/>
                <a:gd name="T10" fmla="*/ 8 w 22"/>
                <a:gd name="T11" fmla="*/ 16 h 23"/>
                <a:gd name="T12" fmla="*/ 16 w 22"/>
                <a:gd name="T13" fmla="*/ 23 h 23"/>
                <a:gd name="T14" fmla="*/ 18 w 22"/>
                <a:gd name="T15" fmla="*/ 18 h 23"/>
                <a:gd name="T16" fmla="*/ 21 w 22"/>
                <a:gd name="T17" fmla="*/ 20 h 23"/>
                <a:gd name="T18" fmla="*/ 21 w 22"/>
                <a:gd name="T19" fmla="*/ 18 h 23"/>
                <a:gd name="T20" fmla="*/ 22 w 22"/>
                <a:gd name="T21" fmla="*/ 13 h 23"/>
                <a:gd name="T22" fmla="*/ 20 w 22"/>
                <a:gd name="T23" fmla="*/ 5 h 23"/>
                <a:gd name="T24" fmla="*/ 18 w 22"/>
                <a:gd name="T25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3">
                  <a:moveTo>
                    <a:pt x="18" y="2"/>
                  </a:moveTo>
                  <a:cubicBezTo>
                    <a:pt x="17" y="1"/>
                    <a:pt x="13" y="3"/>
                    <a:pt x="12" y="3"/>
                  </a:cubicBezTo>
                  <a:cubicBezTo>
                    <a:pt x="10" y="4"/>
                    <a:pt x="7" y="3"/>
                    <a:pt x="4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2"/>
                    <a:pt x="5" y="9"/>
                    <a:pt x="6" y="11"/>
                  </a:cubicBezTo>
                  <a:cubicBezTo>
                    <a:pt x="7" y="13"/>
                    <a:pt x="8" y="13"/>
                    <a:pt x="8" y="16"/>
                  </a:cubicBezTo>
                  <a:cubicBezTo>
                    <a:pt x="9" y="19"/>
                    <a:pt x="14" y="23"/>
                    <a:pt x="16" y="23"/>
                  </a:cubicBezTo>
                  <a:cubicBezTo>
                    <a:pt x="18" y="23"/>
                    <a:pt x="18" y="19"/>
                    <a:pt x="18" y="18"/>
                  </a:cubicBezTo>
                  <a:cubicBezTo>
                    <a:pt x="19" y="17"/>
                    <a:pt x="20" y="19"/>
                    <a:pt x="21" y="20"/>
                  </a:cubicBezTo>
                  <a:cubicBezTo>
                    <a:pt x="22" y="21"/>
                    <a:pt x="21" y="18"/>
                    <a:pt x="21" y="18"/>
                  </a:cubicBezTo>
                  <a:cubicBezTo>
                    <a:pt x="20" y="17"/>
                    <a:pt x="21" y="14"/>
                    <a:pt x="22" y="13"/>
                  </a:cubicBezTo>
                  <a:cubicBezTo>
                    <a:pt x="22" y="12"/>
                    <a:pt x="21" y="7"/>
                    <a:pt x="20" y="5"/>
                  </a:cubicBezTo>
                  <a:cubicBezTo>
                    <a:pt x="18" y="4"/>
                    <a:pt x="20" y="4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7624349" y="6606855"/>
              <a:ext cx="152117" cy="267359"/>
            </a:xfrm>
            <a:custGeom>
              <a:avLst/>
              <a:gdLst>
                <a:gd name="T0" fmla="*/ 27 w 28"/>
                <a:gd name="T1" fmla="*/ 14 h 49"/>
                <a:gd name="T2" fmla="*/ 25 w 28"/>
                <a:gd name="T3" fmla="*/ 6 h 49"/>
                <a:gd name="T4" fmla="*/ 23 w 28"/>
                <a:gd name="T5" fmla="*/ 3 h 49"/>
                <a:gd name="T6" fmla="*/ 21 w 28"/>
                <a:gd name="T7" fmla="*/ 5 h 49"/>
                <a:gd name="T8" fmla="*/ 19 w 28"/>
                <a:gd name="T9" fmla="*/ 3 h 49"/>
                <a:gd name="T10" fmla="*/ 17 w 28"/>
                <a:gd name="T11" fmla="*/ 1 h 49"/>
                <a:gd name="T12" fmla="*/ 14 w 28"/>
                <a:gd name="T13" fmla="*/ 2 h 49"/>
                <a:gd name="T14" fmla="*/ 13 w 28"/>
                <a:gd name="T15" fmla="*/ 9 h 49"/>
                <a:gd name="T16" fmla="*/ 13 w 28"/>
                <a:gd name="T17" fmla="*/ 14 h 49"/>
                <a:gd name="T18" fmla="*/ 9 w 28"/>
                <a:gd name="T19" fmla="*/ 23 h 49"/>
                <a:gd name="T20" fmla="*/ 4 w 28"/>
                <a:gd name="T21" fmla="*/ 28 h 49"/>
                <a:gd name="T22" fmla="*/ 4 w 28"/>
                <a:gd name="T23" fmla="*/ 34 h 49"/>
                <a:gd name="T24" fmla="*/ 2 w 28"/>
                <a:gd name="T25" fmla="*/ 38 h 49"/>
                <a:gd name="T26" fmla="*/ 0 w 28"/>
                <a:gd name="T27" fmla="*/ 42 h 49"/>
                <a:gd name="T28" fmla="*/ 7 w 28"/>
                <a:gd name="T29" fmla="*/ 45 h 49"/>
                <a:gd name="T30" fmla="*/ 10 w 28"/>
                <a:gd name="T31" fmla="*/ 48 h 49"/>
                <a:gd name="T32" fmla="*/ 15 w 28"/>
                <a:gd name="T33" fmla="*/ 48 h 49"/>
                <a:gd name="T34" fmla="*/ 19 w 28"/>
                <a:gd name="T35" fmla="*/ 44 h 49"/>
                <a:gd name="T36" fmla="*/ 20 w 28"/>
                <a:gd name="T37" fmla="*/ 38 h 49"/>
                <a:gd name="T38" fmla="*/ 18 w 28"/>
                <a:gd name="T39" fmla="*/ 31 h 49"/>
                <a:gd name="T40" fmla="*/ 24 w 28"/>
                <a:gd name="T41" fmla="*/ 26 h 49"/>
                <a:gd name="T42" fmla="*/ 27 w 28"/>
                <a:gd name="T43" fmla="*/ 26 h 49"/>
                <a:gd name="T44" fmla="*/ 25 w 28"/>
                <a:gd name="T45" fmla="*/ 21 h 49"/>
                <a:gd name="T46" fmla="*/ 27 w 28"/>
                <a:gd name="T47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49">
                  <a:moveTo>
                    <a:pt x="27" y="14"/>
                  </a:moveTo>
                  <a:cubicBezTo>
                    <a:pt x="27" y="12"/>
                    <a:pt x="26" y="9"/>
                    <a:pt x="25" y="6"/>
                  </a:cubicBezTo>
                  <a:cubicBezTo>
                    <a:pt x="24" y="3"/>
                    <a:pt x="24" y="4"/>
                    <a:pt x="23" y="3"/>
                  </a:cubicBezTo>
                  <a:cubicBezTo>
                    <a:pt x="22" y="3"/>
                    <a:pt x="21" y="4"/>
                    <a:pt x="21" y="5"/>
                  </a:cubicBezTo>
                  <a:cubicBezTo>
                    <a:pt x="21" y="6"/>
                    <a:pt x="20" y="4"/>
                    <a:pt x="19" y="3"/>
                  </a:cubicBezTo>
                  <a:cubicBezTo>
                    <a:pt x="19" y="2"/>
                    <a:pt x="18" y="2"/>
                    <a:pt x="17" y="1"/>
                  </a:cubicBezTo>
                  <a:cubicBezTo>
                    <a:pt x="16" y="0"/>
                    <a:pt x="14" y="0"/>
                    <a:pt x="14" y="2"/>
                  </a:cubicBezTo>
                  <a:cubicBezTo>
                    <a:pt x="14" y="4"/>
                    <a:pt x="14" y="8"/>
                    <a:pt x="13" y="9"/>
                  </a:cubicBezTo>
                  <a:cubicBezTo>
                    <a:pt x="12" y="10"/>
                    <a:pt x="12" y="12"/>
                    <a:pt x="13" y="14"/>
                  </a:cubicBezTo>
                  <a:cubicBezTo>
                    <a:pt x="14" y="17"/>
                    <a:pt x="10" y="21"/>
                    <a:pt x="9" y="23"/>
                  </a:cubicBezTo>
                  <a:cubicBezTo>
                    <a:pt x="8" y="25"/>
                    <a:pt x="6" y="27"/>
                    <a:pt x="4" y="28"/>
                  </a:cubicBezTo>
                  <a:cubicBezTo>
                    <a:pt x="3" y="28"/>
                    <a:pt x="5" y="33"/>
                    <a:pt x="4" y="34"/>
                  </a:cubicBezTo>
                  <a:cubicBezTo>
                    <a:pt x="2" y="35"/>
                    <a:pt x="2" y="36"/>
                    <a:pt x="2" y="38"/>
                  </a:cubicBezTo>
                  <a:cubicBezTo>
                    <a:pt x="1" y="39"/>
                    <a:pt x="0" y="40"/>
                    <a:pt x="0" y="42"/>
                  </a:cubicBezTo>
                  <a:cubicBezTo>
                    <a:pt x="1" y="44"/>
                    <a:pt x="6" y="45"/>
                    <a:pt x="7" y="45"/>
                  </a:cubicBezTo>
                  <a:cubicBezTo>
                    <a:pt x="8" y="45"/>
                    <a:pt x="8" y="46"/>
                    <a:pt x="10" y="48"/>
                  </a:cubicBezTo>
                  <a:cubicBezTo>
                    <a:pt x="11" y="49"/>
                    <a:pt x="14" y="49"/>
                    <a:pt x="15" y="48"/>
                  </a:cubicBezTo>
                  <a:cubicBezTo>
                    <a:pt x="16" y="48"/>
                    <a:pt x="18" y="45"/>
                    <a:pt x="19" y="44"/>
                  </a:cubicBezTo>
                  <a:cubicBezTo>
                    <a:pt x="20" y="42"/>
                    <a:pt x="20" y="40"/>
                    <a:pt x="20" y="38"/>
                  </a:cubicBezTo>
                  <a:cubicBezTo>
                    <a:pt x="20" y="37"/>
                    <a:pt x="19" y="32"/>
                    <a:pt x="18" y="31"/>
                  </a:cubicBezTo>
                  <a:cubicBezTo>
                    <a:pt x="18" y="30"/>
                    <a:pt x="23" y="27"/>
                    <a:pt x="24" y="26"/>
                  </a:cubicBezTo>
                  <a:cubicBezTo>
                    <a:pt x="25" y="25"/>
                    <a:pt x="26" y="26"/>
                    <a:pt x="27" y="26"/>
                  </a:cubicBezTo>
                  <a:cubicBezTo>
                    <a:pt x="28" y="25"/>
                    <a:pt x="25" y="23"/>
                    <a:pt x="25" y="21"/>
                  </a:cubicBezTo>
                  <a:cubicBezTo>
                    <a:pt x="25" y="19"/>
                    <a:pt x="26" y="15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7624350" y="6367157"/>
              <a:ext cx="212044" cy="278881"/>
            </a:xfrm>
            <a:custGeom>
              <a:avLst/>
              <a:gdLst>
                <a:gd name="T0" fmla="*/ 38 w 39"/>
                <a:gd name="T1" fmla="*/ 32 h 51"/>
                <a:gd name="T2" fmla="*/ 39 w 39"/>
                <a:gd name="T3" fmla="*/ 25 h 51"/>
                <a:gd name="T4" fmla="*/ 35 w 39"/>
                <a:gd name="T5" fmla="*/ 24 h 51"/>
                <a:gd name="T6" fmla="*/ 31 w 39"/>
                <a:gd name="T7" fmla="*/ 25 h 51"/>
                <a:gd name="T8" fmla="*/ 25 w 39"/>
                <a:gd name="T9" fmla="*/ 20 h 51"/>
                <a:gd name="T10" fmla="*/ 20 w 39"/>
                <a:gd name="T11" fmla="*/ 13 h 51"/>
                <a:gd name="T12" fmla="*/ 21 w 39"/>
                <a:gd name="T13" fmla="*/ 17 h 51"/>
                <a:gd name="T14" fmla="*/ 21 w 39"/>
                <a:gd name="T15" fmla="*/ 20 h 51"/>
                <a:gd name="T16" fmla="*/ 17 w 39"/>
                <a:gd name="T17" fmla="*/ 17 h 51"/>
                <a:gd name="T18" fmla="*/ 15 w 39"/>
                <a:gd name="T19" fmla="*/ 11 h 51"/>
                <a:gd name="T20" fmla="*/ 9 w 39"/>
                <a:gd name="T21" fmla="*/ 6 h 51"/>
                <a:gd name="T22" fmla="*/ 2 w 39"/>
                <a:gd name="T23" fmla="*/ 1 h 51"/>
                <a:gd name="T24" fmla="*/ 8 w 39"/>
                <a:gd name="T25" fmla="*/ 9 h 51"/>
                <a:gd name="T26" fmla="*/ 15 w 39"/>
                <a:gd name="T27" fmla="*/ 17 h 51"/>
                <a:gd name="T28" fmla="*/ 18 w 39"/>
                <a:gd name="T29" fmla="*/ 20 h 51"/>
                <a:gd name="T30" fmla="*/ 20 w 39"/>
                <a:gd name="T31" fmla="*/ 23 h 51"/>
                <a:gd name="T32" fmla="*/ 20 w 39"/>
                <a:gd name="T33" fmla="*/ 29 h 51"/>
                <a:gd name="T34" fmla="*/ 18 w 39"/>
                <a:gd name="T35" fmla="*/ 35 h 51"/>
                <a:gd name="T36" fmla="*/ 27 w 39"/>
                <a:gd name="T37" fmla="*/ 41 h 51"/>
                <a:gd name="T38" fmla="*/ 28 w 39"/>
                <a:gd name="T39" fmla="*/ 49 h 51"/>
                <a:gd name="T40" fmla="*/ 33 w 39"/>
                <a:gd name="T41" fmla="*/ 51 h 51"/>
                <a:gd name="T42" fmla="*/ 34 w 39"/>
                <a:gd name="T43" fmla="*/ 46 h 51"/>
                <a:gd name="T44" fmla="*/ 37 w 39"/>
                <a:gd name="T45" fmla="*/ 39 h 51"/>
                <a:gd name="T46" fmla="*/ 36 w 39"/>
                <a:gd name="T47" fmla="*/ 35 h 51"/>
                <a:gd name="T48" fmla="*/ 38 w 39"/>
                <a:gd name="T49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51">
                  <a:moveTo>
                    <a:pt x="38" y="32"/>
                  </a:moveTo>
                  <a:cubicBezTo>
                    <a:pt x="38" y="31"/>
                    <a:pt x="39" y="27"/>
                    <a:pt x="39" y="25"/>
                  </a:cubicBezTo>
                  <a:cubicBezTo>
                    <a:pt x="38" y="24"/>
                    <a:pt x="36" y="23"/>
                    <a:pt x="35" y="24"/>
                  </a:cubicBezTo>
                  <a:cubicBezTo>
                    <a:pt x="33" y="25"/>
                    <a:pt x="34" y="26"/>
                    <a:pt x="31" y="25"/>
                  </a:cubicBezTo>
                  <a:cubicBezTo>
                    <a:pt x="28" y="24"/>
                    <a:pt x="25" y="21"/>
                    <a:pt x="25" y="20"/>
                  </a:cubicBezTo>
                  <a:cubicBezTo>
                    <a:pt x="24" y="19"/>
                    <a:pt x="21" y="14"/>
                    <a:pt x="20" y="13"/>
                  </a:cubicBezTo>
                  <a:cubicBezTo>
                    <a:pt x="19" y="12"/>
                    <a:pt x="20" y="15"/>
                    <a:pt x="21" y="17"/>
                  </a:cubicBezTo>
                  <a:cubicBezTo>
                    <a:pt x="23" y="19"/>
                    <a:pt x="22" y="20"/>
                    <a:pt x="21" y="20"/>
                  </a:cubicBezTo>
                  <a:cubicBezTo>
                    <a:pt x="21" y="21"/>
                    <a:pt x="19" y="19"/>
                    <a:pt x="17" y="17"/>
                  </a:cubicBezTo>
                  <a:cubicBezTo>
                    <a:pt x="16" y="14"/>
                    <a:pt x="15" y="13"/>
                    <a:pt x="15" y="11"/>
                  </a:cubicBezTo>
                  <a:cubicBezTo>
                    <a:pt x="15" y="10"/>
                    <a:pt x="11" y="7"/>
                    <a:pt x="9" y="6"/>
                  </a:cubicBezTo>
                  <a:cubicBezTo>
                    <a:pt x="7" y="5"/>
                    <a:pt x="4" y="2"/>
                    <a:pt x="2" y="1"/>
                  </a:cubicBezTo>
                  <a:cubicBezTo>
                    <a:pt x="0" y="0"/>
                    <a:pt x="6" y="7"/>
                    <a:pt x="8" y="9"/>
                  </a:cubicBezTo>
                  <a:cubicBezTo>
                    <a:pt x="10" y="11"/>
                    <a:pt x="14" y="16"/>
                    <a:pt x="15" y="17"/>
                  </a:cubicBezTo>
                  <a:cubicBezTo>
                    <a:pt x="17" y="18"/>
                    <a:pt x="18" y="19"/>
                    <a:pt x="18" y="20"/>
                  </a:cubicBezTo>
                  <a:cubicBezTo>
                    <a:pt x="17" y="21"/>
                    <a:pt x="17" y="21"/>
                    <a:pt x="20" y="23"/>
                  </a:cubicBezTo>
                  <a:cubicBezTo>
                    <a:pt x="22" y="25"/>
                    <a:pt x="19" y="26"/>
                    <a:pt x="20" y="29"/>
                  </a:cubicBezTo>
                  <a:cubicBezTo>
                    <a:pt x="21" y="31"/>
                    <a:pt x="19" y="34"/>
                    <a:pt x="18" y="35"/>
                  </a:cubicBezTo>
                  <a:cubicBezTo>
                    <a:pt x="18" y="37"/>
                    <a:pt x="25" y="39"/>
                    <a:pt x="27" y="41"/>
                  </a:cubicBezTo>
                  <a:cubicBezTo>
                    <a:pt x="30" y="43"/>
                    <a:pt x="27" y="49"/>
                    <a:pt x="28" y="49"/>
                  </a:cubicBezTo>
                  <a:cubicBezTo>
                    <a:pt x="29" y="51"/>
                    <a:pt x="32" y="51"/>
                    <a:pt x="33" y="51"/>
                  </a:cubicBezTo>
                  <a:cubicBezTo>
                    <a:pt x="34" y="51"/>
                    <a:pt x="34" y="48"/>
                    <a:pt x="34" y="46"/>
                  </a:cubicBezTo>
                  <a:cubicBezTo>
                    <a:pt x="34" y="45"/>
                    <a:pt x="36" y="40"/>
                    <a:pt x="37" y="39"/>
                  </a:cubicBezTo>
                  <a:cubicBezTo>
                    <a:pt x="37" y="37"/>
                    <a:pt x="35" y="36"/>
                    <a:pt x="36" y="35"/>
                  </a:cubicBezTo>
                  <a:cubicBezTo>
                    <a:pt x="37" y="34"/>
                    <a:pt x="38" y="33"/>
                    <a:pt x="38" y="3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-290355" y="3294851"/>
              <a:ext cx="2509934" cy="3913560"/>
            </a:xfrm>
            <a:custGeom>
              <a:avLst/>
              <a:gdLst>
                <a:gd name="T0" fmla="*/ 393 w 460"/>
                <a:gd name="T1" fmla="*/ 367 h 716"/>
                <a:gd name="T2" fmla="*/ 379 w 460"/>
                <a:gd name="T3" fmla="*/ 358 h 716"/>
                <a:gd name="T4" fmla="*/ 355 w 460"/>
                <a:gd name="T5" fmla="*/ 339 h 716"/>
                <a:gd name="T6" fmla="*/ 294 w 460"/>
                <a:gd name="T7" fmla="*/ 337 h 716"/>
                <a:gd name="T8" fmla="*/ 256 w 460"/>
                <a:gd name="T9" fmla="*/ 338 h 716"/>
                <a:gd name="T10" fmla="*/ 261 w 460"/>
                <a:gd name="T11" fmla="*/ 317 h 716"/>
                <a:gd name="T12" fmla="*/ 238 w 460"/>
                <a:gd name="T13" fmla="*/ 314 h 716"/>
                <a:gd name="T14" fmla="*/ 250 w 460"/>
                <a:gd name="T15" fmla="*/ 290 h 716"/>
                <a:gd name="T16" fmla="*/ 209 w 460"/>
                <a:gd name="T17" fmla="*/ 279 h 716"/>
                <a:gd name="T18" fmla="*/ 229 w 460"/>
                <a:gd name="T19" fmla="*/ 255 h 716"/>
                <a:gd name="T20" fmla="*/ 282 w 460"/>
                <a:gd name="T21" fmla="*/ 270 h 716"/>
                <a:gd name="T22" fmla="*/ 319 w 460"/>
                <a:gd name="T23" fmla="*/ 218 h 716"/>
                <a:gd name="T24" fmla="*/ 363 w 460"/>
                <a:gd name="T25" fmla="*/ 180 h 716"/>
                <a:gd name="T26" fmla="*/ 372 w 460"/>
                <a:gd name="T27" fmla="*/ 184 h 716"/>
                <a:gd name="T28" fmla="*/ 364 w 460"/>
                <a:gd name="T29" fmla="*/ 160 h 716"/>
                <a:gd name="T30" fmla="*/ 412 w 460"/>
                <a:gd name="T31" fmla="*/ 132 h 716"/>
                <a:gd name="T32" fmla="*/ 393 w 460"/>
                <a:gd name="T33" fmla="*/ 104 h 716"/>
                <a:gd name="T34" fmla="*/ 371 w 460"/>
                <a:gd name="T35" fmla="*/ 95 h 716"/>
                <a:gd name="T36" fmla="*/ 339 w 460"/>
                <a:gd name="T37" fmla="*/ 88 h 716"/>
                <a:gd name="T38" fmla="*/ 325 w 460"/>
                <a:gd name="T39" fmla="*/ 142 h 716"/>
                <a:gd name="T40" fmla="*/ 277 w 460"/>
                <a:gd name="T41" fmla="*/ 113 h 716"/>
                <a:gd name="T42" fmla="*/ 296 w 460"/>
                <a:gd name="T43" fmla="*/ 72 h 716"/>
                <a:gd name="T44" fmla="*/ 317 w 460"/>
                <a:gd name="T45" fmla="*/ 47 h 716"/>
                <a:gd name="T46" fmla="*/ 340 w 460"/>
                <a:gd name="T47" fmla="*/ 30 h 716"/>
                <a:gd name="T48" fmla="*/ 328 w 460"/>
                <a:gd name="T49" fmla="*/ 28 h 716"/>
                <a:gd name="T50" fmla="*/ 309 w 460"/>
                <a:gd name="T51" fmla="*/ 24 h 716"/>
                <a:gd name="T52" fmla="*/ 291 w 460"/>
                <a:gd name="T53" fmla="*/ 18 h 716"/>
                <a:gd name="T54" fmla="*/ 284 w 460"/>
                <a:gd name="T55" fmla="*/ 33 h 716"/>
                <a:gd name="T56" fmla="*/ 242 w 460"/>
                <a:gd name="T57" fmla="*/ 32 h 716"/>
                <a:gd name="T58" fmla="*/ 226 w 460"/>
                <a:gd name="T59" fmla="*/ 37 h 716"/>
                <a:gd name="T60" fmla="*/ 189 w 460"/>
                <a:gd name="T61" fmla="*/ 20 h 716"/>
                <a:gd name="T62" fmla="*/ 163 w 460"/>
                <a:gd name="T63" fmla="*/ 19 h 716"/>
                <a:gd name="T64" fmla="*/ 128 w 460"/>
                <a:gd name="T65" fmla="*/ 21 h 716"/>
                <a:gd name="T66" fmla="*/ 78 w 460"/>
                <a:gd name="T67" fmla="*/ 8 h 716"/>
                <a:gd name="T68" fmla="*/ 32 w 460"/>
                <a:gd name="T69" fmla="*/ 42 h 716"/>
                <a:gd name="T70" fmla="*/ 22 w 460"/>
                <a:gd name="T71" fmla="*/ 48 h 716"/>
                <a:gd name="T72" fmla="*/ 26 w 460"/>
                <a:gd name="T73" fmla="*/ 70 h 716"/>
                <a:gd name="T74" fmla="*/ 15 w 460"/>
                <a:gd name="T75" fmla="*/ 95 h 716"/>
                <a:gd name="T76" fmla="*/ 15 w 460"/>
                <a:gd name="T77" fmla="*/ 115 h 716"/>
                <a:gd name="T78" fmla="*/ 49 w 460"/>
                <a:gd name="T79" fmla="*/ 95 h 716"/>
                <a:gd name="T80" fmla="*/ 73 w 460"/>
                <a:gd name="T81" fmla="*/ 91 h 716"/>
                <a:gd name="T82" fmla="*/ 111 w 460"/>
                <a:gd name="T83" fmla="*/ 102 h 716"/>
                <a:gd name="T84" fmla="*/ 129 w 460"/>
                <a:gd name="T85" fmla="*/ 124 h 716"/>
                <a:gd name="T86" fmla="*/ 138 w 460"/>
                <a:gd name="T87" fmla="*/ 149 h 716"/>
                <a:gd name="T88" fmla="*/ 135 w 460"/>
                <a:gd name="T89" fmla="*/ 163 h 716"/>
                <a:gd name="T90" fmla="*/ 139 w 460"/>
                <a:gd name="T91" fmla="*/ 237 h 716"/>
                <a:gd name="T92" fmla="*/ 155 w 460"/>
                <a:gd name="T93" fmla="*/ 281 h 716"/>
                <a:gd name="T94" fmla="*/ 160 w 460"/>
                <a:gd name="T95" fmla="*/ 262 h 716"/>
                <a:gd name="T96" fmla="*/ 222 w 460"/>
                <a:gd name="T97" fmla="*/ 321 h 716"/>
                <a:gd name="T98" fmla="*/ 240 w 460"/>
                <a:gd name="T99" fmla="*/ 326 h 716"/>
                <a:gd name="T100" fmla="*/ 246 w 460"/>
                <a:gd name="T101" fmla="*/ 340 h 716"/>
                <a:gd name="T102" fmla="*/ 279 w 460"/>
                <a:gd name="T103" fmla="*/ 354 h 716"/>
                <a:gd name="T104" fmla="*/ 253 w 460"/>
                <a:gd name="T105" fmla="*/ 396 h 716"/>
                <a:gd name="T106" fmla="*/ 265 w 460"/>
                <a:gd name="T107" fmla="*/ 458 h 716"/>
                <a:gd name="T108" fmla="*/ 259 w 460"/>
                <a:gd name="T109" fmla="*/ 546 h 716"/>
                <a:gd name="T110" fmla="*/ 232 w 460"/>
                <a:gd name="T111" fmla="*/ 635 h 716"/>
                <a:gd name="T112" fmla="*/ 213 w 460"/>
                <a:gd name="T113" fmla="*/ 687 h 716"/>
                <a:gd name="T114" fmla="*/ 236 w 460"/>
                <a:gd name="T115" fmla="*/ 704 h 716"/>
                <a:gd name="T116" fmla="*/ 250 w 460"/>
                <a:gd name="T117" fmla="*/ 677 h 716"/>
                <a:gd name="T118" fmla="*/ 301 w 460"/>
                <a:gd name="T119" fmla="*/ 594 h 716"/>
                <a:gd name="T120" fmla="*/ 349 w 460"/>
                <a:gd name="T121" fmla="*/ 556 h 716"/>
                <a:gd name="T122" fmla="*/ 395 w 460"/>
                <a:gd name="T123" fmla="*/ 498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0" h="716">
                  <a:moveTo>
                    <a:pt x="458" y="407"/>
                  </a:moveTo>
                  <a:cubicBezTo>
                    <a:pt x="457" y="406"/>
                    <a:pt x="455" y="405"/>
                    <a:pt x="452" y="404"/>
                  </a:cubicBezTo>
                  <a:cubicBezTo>
                    <a:pt x="449" y="404"/>
                    <a:pt x="446" y="404"/>
                    <a:pt x="445" y="402"/>
                  </a:cubicBezTo>
                  <a:cubicBezTo>
                    <a:pt x="443" y="401"/>
                    <a:pt x="442" y="398"/>
                    <a:pt x="438" y="397"/>
                  </a:cubicBezTo>
                  <a:cubicBezTo>
                    <a:pt x="434" y="397"/>
                    <a:pt x="430" y="397"/>
                    <a:pt x="428" y="397"/>
                  </a:cubicBezTo>
                  <a:cubicBezTo>
                    <a:pt x="426" y="396"/>
                    <a:pt x="426" y="395"/>
                    <a:pt x="423" y="395"/>
                  </a:cubicBezTo>
                  <a:cubicBezTo>
                    <a:pt x="421" y="395"/>
                    <a:pt x="419" y="395"/>
                    <a:pt x="418" y="395"/>
                  </a:cubicBezTo>
                  <a:cubicBezTo>
                    <a:pt x="418" y="394"/>
                    <a:pt x="417" y="392"/>
                    <a:pt x="416" y="392"/>
                  </a:cubicBezTo>
                  <a:cubicBezTo>
                    <a:pt x="414" y="391"/>
                    <a:pt x="410" y="389"/>
                    <a:pt x="409" y="388"/>
                  </a:cubicBezTo>
                  <a:cubicBezTo>
                    <a:pt x="408" y="388"/>
                    <a:pt x="406" y="386"/>
                    <a:pt x="405" y="387"/>
                  </a:cubicBezTo>
                  <a:cubicBezTo>
                    <a:pt x="403" y="388"/>
                    <a:pt x="400" y="393"/>
                    <a:pt x="399" y="393"/>
                  </a:cubicBezTo>
                  <a:cubicBezTo>
                    <a:pt x="398" y="393"/>
                    <a:pt x="402" y="388"/>
                    <a:pt x="403" y="388"/>
                  </a:cubicBezTo>
                  <a:cubicBezTo>
                    <a:pt x="403" y="387"/>
                    <a:pt x="403" y="385"/>
                    <a:pt x="401" y="385"/>
                  </a:cubicBezTo>
                  <a:cubicBezTo>
                    <a:pt x="399" y="385"/>
                    <a:pt x="397" y="386"/>
                    <a:pt x="396" y="385"/>
                  </a:cubicBezTo>
                  <a:cubicBezTo>
                    <a:pt x="396" y="385"/>
                    <a:pt x="396" y="382"/>
                    <a:pt x="394" y="383"/>
                  </a:cubicBezTo>
                  <a:cubicBezTo>
                    <a:pt x="393" y="384"/>
                    <a:pt x="391" y="387"/>
                    <a:pt x="391" y="386"/>
                  </a:cubicBezTo>
                  <a:cubicBezTo>
                    <a:pt x="391" y="384"/>
                    <a:pt x="394" y="383"/>
                    <a:pt x="395" y="382"/>
                  </a:cubicBezTo>
                  <a:cubicBezTo>
                    <a:pt x="396" y="382"/>
                    <a:pt x="397" y="379"/>
                    <a:pt x="397" y="378"/>
                  </a:cubicBezTo>
                  <a:cubicBezTo>
                    <a:pt x="397" y="377"/>
                    <a:pt x="396" y="377"/>
                    <a:pt x="395" y="375"/>
                  </a:cubicBezTo>
                  <a:cubicBezTo>
                    <a:pt x="394" y="374"/>
                    <a:pt x="393" y="368"/>
                    <a:pt x="393" y="367"/>
                  </a:cubicBezTo>
                  <a:cubicBezTo>
                    <a:pt x="393" y="367"/>
                    <a:pt x="393" y="366"/>
                    <a:pt x="392" y="366"/>
                  </a:cubicBezTo>
                  <a:cubicBezTo>
                    <a:pt x="392" y="366"/>
                    <a:pt x="392" y="366"/>
                    <a:pt x="392" y="366"/>
                  </a:cubicBezTo>
                  <a:cubicBezTo>
                    <a:pt x="392" y="366"/>
                    <a:pt x="392" y="366"/>
                    <a:pt x="392" y="366"/>
                  </a:cubicBezTo>
                  <a:cubicBezTo>
                    <a:pt x="392" y="365"/>
                    <a:pt x="392" y="365"/>
                    <a:pt x="391" y="365"/>
                  </a:cubicBezTo>
                  <a:cubicBezTo>
                    <a:pt x="391" y="365"/>
                    <a:pt x="391" y="364"/>
                    <a:pt x="391" y="364"/>
                  </a:cubicBezTo>
                  <a:cubicBezTo>
                    <a:pt x="391" y="364"/>
                    <a:pt x="390" y="364"/>
                    <a:pt x="390" y="364"/>
                  </a:cubicBezTo>
                  <a:cubicBezTo>
                    <a:pt x="390" y="364"/>
                    <a:pt x="389" y="363"/>
                    <a:pt x="389" y="363"/>
                  </a:cubicBezTo>
                  <a:cubicBezTo>
                    <a:pt x="389" y="363"/>
                    <a:pt x="389" y="363"/>
                    <a:pt x="389" y="363"/>
                  </a:cubicBezTo>
                  <a:cubicBezTo>
                    <a:pt x="389" y="363"/>
                    <a:pt x="388" y="363"/>
                    <a:pt x="388" y="362"/>
                  </a:cubicBezTo>
                  <a:cubicBezTo>
                    <a:pt x="388" y="362"/>
                    <a:pt x="388" y="362"/>
                    <a:pt x="388" y="362"/>
                  </a:cubicBezTo>
                  <a:cubicBezTo>
                    <a:pt x="388" y="362"/>
                    <a:pt x="387" y="362"/>
                    <a:pt x="387" y="362"/>
                  </a:cubicBezTo>
                  <a:cubicBezTo>
                    <a:pt x="387" y="362"/>
                    <a:pt x="387" y="361"/>
                    <a:pt x="386" y="361"/>
                  </a:cubicBezTo>
                  <a:cubicBezTo>
                    <a:pt x="386" y="361"/>
                    <a:pt x="386" y="361"/>
                    <a:pt x="386" y="361"/>
                  </a:cubicBezTo>
                  <a:cubicBezTo>
                    <a:pt x="386" y="361"/>
                    <a:pt x="385" y="360"/>
                    <a:pt x="385" y="360"/>
                  </a:cubicBezTo>
                  <a:cubicBezTo>
                    <a:pt x="385" y="360"/>
                    <a:pt x="384" y="360"/>
                    <a:pt x="384" y="360"/>
                  </a:cubicBezTo>
                  <a:cubicBezTo>
                    <a:pt x="384" y="360"/>
                    <a:pt x="383" y="360"/>
                    <a:pt x="383" y="359"/>
                  </a:cubicBezTo>
                  <a:cubicBezTo>
                    <a:pt x="383" y="359"/>
                    <a:pt x="383" y="359"/>
                    <a:pt x="383" y="359"/>
                  </a:cubicBezTo>
                  <a:cubicBezTo>
                    <a:pt x="382" y="359"/>
                    <a:pt x="382" y="359"/>
                    <a:pt x="382" y="359"/>
                  </a:cubicBezTo>
                  <a:cubicBezTo>
                    <a:pt x="381" y="358"/>
                    <a:pt x="380" y="358"/>
                    <a:pt x="380" y="358"/>
                  </a:cubicBezTo>
                  <a:cubicBezTo>
                    <a:pt x="379" y="358"/>
                    <a:pt x="379" y="358"/>
                    <a:pt x="379" y="358"/>
                  </a:cubicBezTo>
                  <a:cubicBezTo>
                    <a:pt x="376" y="358"/>
                    <a:pt x="373" y="359"/>
                    <a:pt x="371" y="358"/>
                  </a:cubicBezTo>
                  <a:cubicBezTo>
                    <a:pt x="371" y="358"/>
                    <a:pt x="370" y="358"/>
                    <a:pt x="370" y="358"/>
                  </a:cubicBezTo>
                  <a:cubicBezTo>
                    <a:pt x="370" y="358"/>
                    <a:pt x="370" y="357"/>
                    <a:pt x="369" y="357"/>
                  </a:cubicBezTo>
                  <a:cubicBezTo>
                    <a:pt x="369" y="357"/>
                    <a:pt x="369" y="357"/>
                    <a:pt x="369" y="357"/>
                  </a:cubicBezTo>
                  <a:cubicBezTo>
                    <a:pt x="369" y="357"/>
                    <a:pt x="368" y="356"/>
                    <a:pt x="368" y="356"/>
                  </a:cubicBezTo>
                  <a:cubicBezTo>
                    <a:pt x="368" y="356"/>
                    <a:pt x="368" y="356"/>
                    <a:pt x="367" y="356"/>
                  </a:cubicBezTo>
                  <a:cubicBezTo>
                    <a:pt x="367" y="355"/>
                    <a:pt x="367" y="355"/>
                    <a:pt x="366" y="355"/>
                  </a:cubicBezTo>
                  <a:cubicBezTo>
                    <a:pt x="366" y="355"/>
                    <a:pt x="366" y="354"/>
                    <a:pt x="365" y="354"/>
                  </a:cubicBezTo>
                  <a:cubicBezTo>
                    <a:pt x="365" y="354"/>
                    <a:pt x="365" y="354"/>
                    <a:pt x="365" y="354"/>
                  </a:cubicBezTo>
                  <a:cubicBezTo>
                    <a:pt x="365" y="354"/>
                    <a:pt x="364" y="354"/>
                    <a:pt x="364" y="354"/>
                  </a:cubicBezTo>
                  <a:cubicBezTo>
                    <a:pt x="363" y="353"/>
                    <a:pt x="364" y="353"/>
                    <a:pt x="362" y="351"/>
                  </a:cubicBezTo>
                  <a:cubicBezTo>
                    <a:pt x="361" y="349"/>
                    <a:pt x="361" y="348"/>
                    <a:pt x="358" y="347"/>
                  </a:cubicBezTo>
                  <a:cubicBezTo>
                    <a:pt x="358" y="347"/>
                    <a:pt x="358" y="347"/>
                    <a:pt x="358" y="347"/>
                  </a:cubicBezTo>
                  <a:cubicBezTo>
                    <a:pt x="357" y="347"/>
                    <a:pt x="357" y="347"/>
                    <a:pt x="357" y="347"/>
                  </a:cubicBezTo>
                  <a:cubicBezTo>
                    <a:pt x="357" y="347"/>
                    <a:pt x="357" y="347"/>
                    <a:pt x="357" y="347"/>
                  </a:cubicBezTo>
                  <a:cubicBezTo>
                    <a:pt x="356" y="347"/>
                    <a:pt x="356" y="347"/>
                    <a:pt x="356" y="346"/>
                  </a:cubicBezTo>
                  <a:cubicBezTo>
                    <a:pt x="356" y="346"/>
                    <a:pt x="356" y="346"/>
                    <a:pt x="356" y="346"/>
                  </a:cubicBezTo>
                  <a:cubicBezTo>
                    <a:pt x="355" y="346"/>
                    <a:pt x="355" y="346"/>
                    <a:pt x="355" y="346"/>
                  </a:cubicBezTo>
                  <a:cubicBezTo>
                    <a:pt x="353" y="346"/>
                    <a:pt x="354" y="346"/>
                    <a:pt x="354" y="344"/>
                  </a:cubicBezTo>
                  <a:cubicBezTo>
                    <a:pt x="354" y="343"/>
                    <a:pt x="353" y="340"/>
                    <a:pt x="355" y="339"/>
                  </a:cubicBezTo>
                  <a:cubicBezTo>
                    <a:pt x="356" y="339"/>
                    <a:pt x="356" y="337"/>
                    <a:pt x="355" y="338"/>
                  </a:cubicBezTo>
                  <a:cubicBezTo>
                    <a:pt x="353" y="339"/>
                    <a:pt x="352" y="341"/>
                    <a:pt x="350" y="340"/>
                  </a:cubicBezTo>
                  <a:cubicBezTo>
                    <a:pt x="347" y="339"/>
                    <a:pt x="348" y="338"/>
                    <a:pt x="345" y="338"/>
                  </a:cubicBezTo>
                  <a:cubicBezTo>
                    <a:pt x="343" y="338"/>
                    <a:pt x="340" y="340"/>
                    <a:pt x="337" y="339"/>
                  </a:cubicBezTo>
                  <a:cubicBezTo>
                    <a:pt x="334" y="339"/>
                    <a:pt x="332" y="337"/>
                    <a:pt x="330" y="337"/>
                  </a:cubicBezTo>
                  <a:cubicBezTo>
                    <a:pt x="328" y="337"/>
                    <a:pt x="325" y="339"/>
                    <a:pt x="324" y="338"/>
                  </a:cubicBezTo>
                  <a:cubicBezTo>
                    <a:pt x="323" y="337"/>
                    <a:pt x="325" y="336"/>
                    <a:pt x="324" y="335"/>
                  </a:cubicBezTo>
                  <a:cubicBezTo>
                    <a:pt x="323" y="334"/>
                    <a:pt x="319" y="333"/>
                    <a:pt x="318" y="334"/>
                  </a:cubicBezTo>
                  <a:cubicBezTo>
                    <a:pt x="316" y="335"/>
                    <a:pt x="313" y="336"/>
                    <a:pt x="311" y="336"/>
                  </a:cubicBezTo>
                  <a:cubicBezTo>
                    <a:pt x="310" y="336"/>
                    <a:pt x="307" y="338"/>
                    <a:pt x="308" y="336"/>
                  </a:cubicBezTo>
                  <a:cubicBezTo>
                    <a:pt x="308" y="336"/>
                    <a:pt x="308" y="336"/>
                    <a:pt x="308" y="335"/>
                  </a:cubicBezTo>
                  <a:cubicBezTo>
                    <a:pt x="308" y="335"/>
                    <a:pt x="308" y="335"/>
                    <a:pt x="308" y="335"/>
                  </a:cubicBezTo>
                  <a:cubicBezTo>
                    <a:pt x="308" y="335"/>
                    <a:pt x="308" y="335"/>
                    <a:pt x="309" y="334"/>
                  </a:cubicBezTo>
                  <a:cubicBezTo>
                    <a:pt x="309" y="334"/>
                    <a:pt x="309" y="334"/>
                    <a:pt x="309" y="334"/>
                  </a:cubicBezTo>
                  <a:cubicBezTo>
                    <a:pt x="309" y="334"/>
                    <a:pt x="310" y="334"/>
                    <a:pt x="310" y="333"/>
                  </a:cubicBezTo>
                  <a:cubicBezTo>
                    <a:pt x="312" y="333"/>
                    <a:pt x="313" y="332"/>
                    <a:pt x="312" y="330"/>
                  </a:cubicBezTo>
                  <a:cubicBezTo>
                    <a:pt x="310" y="329"/>
                    <a:pt x="309" y="329"/>
                    <a:pt x="308" y="331"/>
                  </a:cubicBezTo>
                  <a:cubicBezTo>
                    <a:pt x="306" y="332"/>
                    <a:pt x="302" y="335"/>
                    <a:pt x="301" y="334"/>
                  </a:cubicBezTo>
                  <a:cubicBezTo>
                    <a:pt x="300" y="334"/>
                    <a:pt x="299" y="333"/>
                    <a:pt x="298" y="334"/>
                  </a:cubicBezTo>
                  <a:cubicBezTo>
                    <a:pt x="297" y="335"/>
                    <a:pt x="295" y="336"/>
                    <a:pt x="294" y="337"/>
                  </a:cubicBezTo>
                  <a:cubicBezTo>
                    <a:pt x="293" y="337"/>
                    <a:pt x="291" y="337"/>
                    <a:pt x="292" y="338"/>
                  </a:cubicBezTo>
                  <a:cubicBezTo>
                    <a:pt x="292" y="339"/>
                    <a:pt x="290" y="339"/>
                    <a:pt x="290" y="340"/>
                  </a:cubicBezTo>
                  <a:cubicBezTo>
                    <a:pt x="290" y="341"/>
                    <a:pt x="290" y="342"/>
                    <a:pt x="289" y="342"/>
                  </a:cubicBezTo>
                  <a:cubicBezTo>
                    <a:pt x="288" y="342"/>
                    <a:pt x="286" y="345"/>
                    <a:pt x="285" y="346"/>
                  </a:cubicBezTo>
                  <a:cubicBezTo>
                    <a:pt x="285" y="346"/>
                    <a:pt x="283" y="346"/>
                    <a:pt x="282" y="346"/>
                  </a:cubicBezTo>
                  <a:cubicBezTo>
                    <a:pt x="282" y="346"/>
                    <a:pt x="282" y="346"/>
                    <a:pt x="282" y="346"/>
                  </a:cubicBezTo>
                  <a:cubicBezTo>
                    <a:pt x="282" y="345"/>
                    <a:pt x="282" y="345"/>
                    <a:pt x="281" y="345"/>
                  </a:cubicBezTo>
                  <a:cubicBezTo>
                    <a:pt x="281" y="345"/>
                    <a:pt x="281" y="345"/>
                    <a:pt x="281" y="345"/>
                  </a:cubicBezTo>
                  <a:cubicBezTo>
                    <a:pt x="281" y="345"/>
                    <a:pt x="281" y="344"/>
                    <a:pt x="281" y="344"/>
                  </a:cubicBezTo>
                  <a:cubicBezTo>
                    <a:pt x="281" y="344"/>
                    <a:pt x="280" y="344"/>
                    <a:pt x="280" y="344"/>
                  </a:cubicBezTo>
                  <a:cubicBezTo>
                    <a:pt x="280" y="344"/>
                    <a:pt x="280" y="344"/>
                    <a:pt x="279" y="343"/>
                  </a:cubicBezTo>
                  <a:cubicBezTo>
                    <a:pt x="277" y="343"/>
                    <a:pt x="274" y="342"/>
                    <a:pt x="273" y="342"/>
                  </a:cubicBezTo>
                  <a:cubicBezTo>
                    <a:pt x="271" y="343"/>
                    <a:pt x="270" y="344"/>
                    <a:pt x="269" y="344"/>
                  </a:cubicBezTo>
                  <a:cubicBezTo>
                    <a:pt x="267" y="344"/>
                    <a:pt x="264" y="345"/>
                    <a:pt x="263" y="344"/>
                  </a:cubicBezTo>
                  <a:cubicBezTo>
                    <a:pt x="262" y="343"/>
                    <a:pt x="261" y="345"/>
                    <a:pt x="260" y="344"/>
                  </a:cubicBezTo>
                  <a:cubicBezTo>
                    <a:pt x="259" y="342"/>
                    <a:pt x="260" y="343"/>
                    <a:pt x="259" y="341"/>
                  </a:cubicBezTo>
                  <a:cubicBezTo>
                    <a:pt x="259" y="340"/>
                    <a:pt x="258" y="340"/>
                    <a:pt x="258" y="340"/>
                  </a:cubicBezTo>
                  <a:cubicBezTo>
                    <a:pt x="258" y="340"/>
                    <a:pt x="258" y="340"/>
                    <a:pt x="258" y="340"/>
                  </a:cubicBezTo>
                  <a:cubicBezTo>
                    <a:pt x="257" y="339"/>
                    <a:pt x="257" y="339"/>
                    <a:pt x="256" y="338"/>
                  </a:cubicBezTo>
                  <a:cubicBezTo>
                    <a:pt x="256" y="338"/>
                    <a:pt x="256" y="338"/>
                    <a:pt x="256" y="338"/>
                  </a:cubicBezTo>
                  <a:cubicBezTo>
                    <a:pt x="256" y="338"/>
                    <a:pt x="256" y="338"/>
                    <a:pt x="256" y="338"/>
                  </a:cubicBezTo>
                  <a:cubicBezTo>
                    <a:pt x="256" y="338"/>
                    <a:pt x="256" y="338"/>
                    <a:pt x="256" y="338"/>
                  </a:cubicBezTo>
                  <a:cubicBezTo>
                    <a:pt x="256" y="338"/>
                    <a:pt x="256" y="338"/>
                    <a:pt x="256" y="338"/>
                  </a:cubicBezTo>
                  <a:cubicBezTo>
                    <a:pt x="256" y="338"/>
                    <a:pt x="256" y="338"/>
                    <a:pt x="256" y="337"/>
                  </a:cubicBezTo>
                  <a:cubicBezTo>
                    <a:pt x="255" y="337"/>
                    <a:pt x="255" y="337"/>
                    <a:pt x="255" y="337"/>
                  </a:cubicBezTo>
                  <a:cubicBezTo>
                    <a:pt x="255" y="336"/>
                    <a:pt x="255" y="336"/>
                    <a:pt x="255" y="336"/>
                  </a:cubicBezTo>
                  <a:cubicBezTo>
                    <a:pt x="255" y="336"/>
                    <a:pt x="255" y="335"/>
                    <a:pt x="255" y="335"/>
                  </a:cubicBezTo>
                  <a:cubicBezTo>
                    <a:pt x="255" y="335"/>
                    <a:pt x="255" y="335"/>
                    <a:pt x="255" y="334"/>
                  </a:cubicBezTo>
                  <a:cubicBezTo>
                    <a:pt x="255" y="334"/>
                    <a:pt x="255" y="334"/>
                    <a:pt x="255" y="334"/>
                  </a:cubicBezTo>
                  <a:cubicBezTo>
                    <a:pt x="255" y="334"/>
                    <a:pt x="255" y="333"/>
                    <a:pt x="255" y="333"/>
                  </a:cubicBezTo>
                  <a:cubicBezTo>
                    <a:pt x="255" y="333"/>
                    <a:pt x="255" y="333"/>
                    <a:pt x="255" y="333"/>
                  </a:cubicBezTo>
                  <a:cubicBezTo>
                    <a:pt x="255" y="333"/>
                    <a:pt x="255" y="333"/>
                    <a:pt x="256" y="332"/>
                  </a:cubicBezTo>
                  <a:cubicBezTo>
                    <a:pt x="257" y="332"/>
                    <a:pt x="256" y="331"/>
                    <a:pt x="257" y="330"/>
                  </a:cubicBezTo>
                  <a:cubicBezTo>
                    <a:pt x="258" y="329"/>
                    <a:pt x="258" y="325"/>
                    <a:pt x="260" y="324"/>
                  </a:cubicBezTo>
                  <a:cubicBezTo>
                    <a:pt x="261" y="323"/>
                    <a:pt x="261" y="321"/>
                    <a:pt x="261" y="320"/>
                  </a:cubicBezTo>
                  <a:cubicBezTo>
                    <a:pt x="261" y="320"/>
                    <a:pt x="261" y="320"/>
                    <a:pt x="261" y="319"/>
                  </a:cubicBezTo>
                  <a:cubicBezTo>
                    <a:pt x="261" y="319"/>
                    <a:pt x="261" y="319"/>
                    <a:pt x="261" y="319"/>
                  </a:cubicBezTo>
                  <a:cubicBezTo>
                    <a:pt x="261" y="319"/>
                    <a:pt x="261" y="318"/>
                    <a:pt x="261" y="318"/>
                  </a:cubicBezTo>
                  <a:cubicBezTo>
                    <a:pt x="261" y="318"/>
                    <a:pt x="261" y="317"/>
                    <a:pt x="261" y="317"/>
                  </a:cubicBezTo>
                  <a:cubicBezTo>
                    <a:pt x="261" y="317"/>
                    <a:pt x="261" y="317"/>
                    <a:pt x="261" y="317"/>
                  </a:cubicBezTo>
                  <a:cubicBezTo>
                    <a:pt x="261" y="317"/>
                    <a:pt x="261" y="316"/>
                    <a:pt x="261" y="316"/>
                  </a:cubicBezTo>
                  <a:cubicBezTo>
                    <a:pt x="261" y="316"/>
                    <a:pt x="261" y="316"/>
                    <a:pt x="261" y="316"/>
                  </a:cubicBezTo>
                  <a:cubicBezTo>
                    <a:pt x="261" y="316"/>
                    <a:pt x="261" y="316"/>
                    <a:pt x="261" y="315"/>
                  </a:cubicBezTo>
                  <a:cubicBezTo>
                    <a:pt x="261" y="315"/>
                    <a:pt x="261" y="315"/>
                    <a:pt x="261" y="315"/>
                  </a:cubicBezTo>
                  <a:cubicBezTo>
                    <a:pt x="260" y="315"/>
                    <a:pt x="260" y="315"/>
                    <a:pt x="260" y="315"/>
                  </a:cubicBezTo>
                  <a:cubicBezTo>
                    <a:pt x="258" y="315"/>
                    <a:pt x="257" y="315"/>
                    <a:pt x="256" y="315"/>
                  </a:cubicBezTo>
                  <a:cubicBezTo>
                    <a:pt x="255" y="315"/>
                    <a:pt x="254" y="314"/>
                    <a:pt x="253" y="314"/>
                  </a:cubicBezTo>
                  <a:cubicBezTo>
                    <a:pt x="252" y="315"/>
                    <a:pt x="251" y="315"/>
                    <a:pt x="249" y="315"/>
                  </a:cubicBezTo>
                  <a:cubicBezTo>
                    <a:pt x="247" y="315"/>
                    <a:pt x="244" y="315"/>
                    <a:pt x="243" y="315"/>
                  </a:cubicBezTo>
                  <a:cubicBezTo>
                    <a:pt x="243" y="315"/>
                    <a:pt x="242" y="315"/>
                    <a:pt x="242" y="315"/>
                  </a:cubicBezTo>
                  <a:cubicBezTo>
                    <a:pt x="242" y="315"/>
                    <a:pt x="242" y="315"/>
                    <a:pt x="241" y="315"/>
                  </a:cubicBezTo>
                  <a:cubicBezTo>
                    <a:pt x="241" y="315"/>
                    <a:pt x="241" y="315"/>
                    <a:pt x="241" y="315"/>
                  </a:cubicBezTo>
                  <a:cubicBezTo>
                    <a:pt x="241" y="315"/>
                    <a:pt x="241" y="315"/>
                    <a:pt x="240" y="315"/>
                  </a:cubicBezTo>
                  <a:cubicBezTo>
                    <a:pt x="240" y="315"/>
                    <a:pt x="240" y="315"/>
                    <a:pt x="240" y="315"/>
                  </a:cubicBezTo>
                  <a:cubicBezTo>
                    <a:pt x="240" y="315"/>
                    <a:pt x="240" y="315"/>
                    <a:pt x="239" y="315"/>
                  </a:cubicBezTo>
                  <a:cubicBezTo>
                    <a:pt x="239" y="315"/>
                    <a:pt x="239" y="315"/>
                    <a:pt x="239" y="315"/>
                  </a:cubicBezTo>
                  <a:cubicBezTo>
                    <a:pt x="239" y="315"/>
                    <a:pt x="239" y="315"/>
                    <a:pt x="239" y="315"/>
                  </a:cubicBezTo>
                  <a:cubicBezTo>
                    <a:pt x="239" y="314"/>
                    <a:pt x="238" y="314"/>
                    <a:pt x="238" y="314"/>
                  </a:cubicBezTo>
                  <a:cubicBezTo>
                    <a:pt x="238" y="314"/>
                    <a:pt x="238" y="314"/>
                    <a:pt x="238" y="314"/>
                  </a:cubicBezTo>
                  <a:cubicBezTo>
                    <a:pt x="238" y="314"/>
                    <a:pt x="238" y="314"/>
                    <a:pt x="238" y="314"/>
                  </a:cubicBezTo>
                  <a:cubicBezTo>
                    <a:pt x="238" y="314"/>
                    <a:pt x="238" y="314"/>
                    <a:pt x="238" y="314"/>
                  </a:cubicBezTo>
                  <a:cubicBezTo>
                    <a:pt x="238" y="314"/>
                    <a:pt x="238" y="314"/>
                    <a:pt x="238" y="313"/>
                  </a:cubicBezTo>
                  <a:cubicBezTo>
                    <a:pt x="238" y="313"/>
                    <a:pt x="238" y="313"/>
                    <a:pt x="238" y="313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41" y="312"/>
                    <a:pt x="241" y="311"/>
                    <a:pt x="242" y="309"/>
                  </a:cubicBezTo>
                  <a:cubicBezTo>
                    <a:pt x="243" y="307"/>
                    <a:pt x="244" y="305"/>
                    <a:pt x="244" y="304"/>
                  </a:cubicBezTo>
                  <a:cubicBezTo>
                    <a:pt x="244" y="303"/>
                    <a:pt x="244" y="303"/>
                    <a:pt x="244" y="303"/>
                  </a:cubicBezTo>
                  <a:cubicBezTo>
                    <a:pt x="244" y="303"/>
                    <a:pt x="244" y="303"/>
                    <a:pt x="244" y="303"/>
                  </a:cubicBezTo>
                  <a:cubicBezTo>
                    <a:pt x="244" y="302"/>
                    <a:pt x="244" y="302"/>
                    <a:pt x="244" y="302"/>
                  </a:cubicBezTo>
                  <a:cubicBezTo>
                    <a:pt x="244" y="302"/>
                    <a:pt x="244" y="302"/>
                    <a:pt x="244" y="302"/>
                  </a:cubicBezTo>
                  <a:cubicBezTo>
                    <a:pt x="244" y="302"/>
                    <a:pt x="244" y="302"/>
                    <a:pt x="244" y="302"/>
                  </a:cubicBezTo>
                  <a:cubicBezTo>
                    <a:pt x="244" y="302"/>
                    <a:pt x="244" y="302"/>
                    <a:pt x="244" y="302"/>
                  </a:cubicBezTo>
                  <a:cubicBezTo>
                    <a:pt x="244" y="302"/>
                    <a:pt x="244" y="302"/>
                    <a:pt x="244" y="302"/>
                  </a:cubicBezTo>
                  <a:cubicBezTo>
                    <a:pt x="244" y="302"/>
                    <a:pt x="244" y="302"/>
                    <a:pt x="245" y="302"/>
                  </a:cubicBezTo>
                  <a:cubicBezTo>
                    <a:pt x="246" y="303"/>
                    <a:pt x="246" y="303"/>
                    <a:pt x="247" y="302"/>
                  </a:cubicBezTo>
                  <a:cubicBezTo>
                    <a:pt x="248" y="301"/>
                    <a:pt x="249" y="296"/>
                    <a:pt x="250" y="295"/>
                  </a:cubicBezTo>
                  <a:cubicBezTo>
                    <a:pt x="251" y="294"/>
                    <a:pt x="253" y="293"/>
                    <a:pt x="253" y="292"/>
                  </a:cubicBezTo>
                  <a:cubicBezTo>
                    <a:pt x="253" y="291"/>
                    <a:pt x="253" y="290"/>
                    <a:pt x="253" y="290"/>
                  </a:cubicBezTo>
                  <a:cubicBezTo>
                    <a:pt x="252" y="290"/>
                    <a:pt x="251" y="290"/>
                    <a:pt x="250" y="290"/>
                  </a:cubicBezTo>
                  <a:cubicBezTo>
                    <a:pt x="250" y="290"/>
                    <a:pt x="250" y="289"/>
                    <a:pt x="249" y="289"/>
                  </a:cubicBezTo>
                  <a:cubicBezTo>
                    <a:pt x="248" y="289"/>
                    <a:pt x="247" y="290"/>
                    <a:pt x="246" y="289"/>
                  </a:cubicBezTo>
                  <a:cubicBezTo>
                    <a:pt x="245" y="289"/>
                    <a:pt x="244" y="289"/>
                    <a:pt x="243" y="289"/>
                  </a:cubicBezTo>
                  <a:cubicBezTo>
                    <a:pt x="241" y="290"/>
                    <a:pt x="239" y="292"/>
                    <a:pt x="238" y="292"/>
                  </a:cubicBezTo>
                  <a:cubicBezTo>
                    <a:pt x="238" y="292"/>
                    <a:pt x="236" y="295"/>
                    <a:pt x="236" y="295"/>
                  </a:cubicBezTo>
                  <a:cubicBezTo>
                    <a:pt x="236" y="296"/>
                    <a:pt x="235" y="297"/>
                    <a:pt x="235" y="297"/>
                  </a:cubicBezTo>
                  <a:cubicBezTo>
                    <a:pt x="234" y="298"/>
                    <a:pt x="235" y="298"/>
                    <a:pt x="234" y="299"/>
                  </a:cubicBezTo>
                  <a:cubicBezTo>
                    <a:pt x="234" y="299"/>
                    <a:pt x="232" y="302"/>
                    <a:pt x="230" y="302"/>
                  </a:cubicBezTo>
                  <a:cubicBezTo>
                    <a:pt x="227" y="301"/>
                    <a:pt x="226" y="301"/>
                    <a:pt x="225" y="302"/>
                  </a:cubicBezTo>
                  <a:cubicBezTo>
                    <a:pt x="224" y="303"/>
                    <a:pt x="224" y="303"/>
                    <a:pt x="223" y="303"/>
                  </a:cubicBezTo>
                  <a:cubicBezTo>
                    <a:pt x="221" y="303"/>
                    <a:pt x="221" y="302"/>
                    <a:pt x="220" y="302"/>
                  </a:cubicBezTo>
                  <a:cubicBezTo>
                    <a:pt x="220" y="302"/>
                    <a:pt x="218" y="304"/>
                    <a:pt x="218" y="303"/>
                  </a:cubicBezTo>
                  <a:cubicBezTo>
                    <a:pt x="217" y="303"/>
                    <a:pt x="217" y="303"/>
                    <a:pt x="216" y="302"/>
                  </a:cubicBezTo>
                  <a:cubicBezTo>
                    <a:pt x="215" y="302"/>
                    <a:pt x="211" y="301"/>
                    <a:pt x="211" y="300"/>
                  </a:cubicBezTo>
                  <a:cubicBezTo>
                    <a:pt x="211" y="300"/>
                    <a:pt x="212" y="300"/>
                    <a:pt x="211" y="299"/>
                  </a:cubicBezTo>
                  <a:cubicBezTo>
                    <a:pt x="210" y="298"/>
                    <a:pt x="211" y="297"/>
                    <a:pt x="211" y="296"/>
                  </a:cubicBezTo>
                  <a:cubicBezTo>
                    <a:pt x="211" y="295"/>
                    <a:pt x="208" y="294"/>
                    <a:pt x="208" y="292"/>
                  </a:cubicBezTo>
                  <a:cubicBezTo>
                    <a:pt x="208" y="290"/>
                    <a:pt x="209" y="290"/>
                    <a:pt x="209" y="288"/>
                  </a:cubicBezTo>
                  <a:cubicBezTo>
                    <a:pt x="208" y="286"/>
                    <a:pt x="207" y="285"/>
                    <a:pt x="208" y="284"/>
                  </a:cubicBezTo>
                  <a:cubicBezTo>
                    <a:pt x="209" y="283"/>
                    <a:pt x="208" y="280"/>
                    <a:pt x="209" y="279"/>
                  </a:cubicBezTo>
                  <a:cubicBezTo>
                    <a:pt x="211" y="277"/>
                    <a:pt x="212" y="275"/>
                    <a:pt x="213" y="273"/>
                  </a:cubicBezTo>
                  <a:cubicBezTo>
                    <a:pt x="213" y="273"/>
                    <a:pt x="213" y="273"/>
                    <a:pt x="214" y="273"/>
                  </a:cubicBezTo>
                  <a:cubicBezTo>
                    <a:pt x="214" y="273"/>
                    <a:pt x="214" y="273"/>
                    <a:pt x="214" y="273"/>
                  </a:cubicBezTo>
                  <a:cubicBezTo>
                    <a:pt x="214" y="272"/>
                    <a:pt x="214" y="272"/>
                    <a:pt x="214" y="272"/>
                  </a:cubicBezTo>
                  <a:cubicBezTo>
                    <a:pt x="214" y="272"/>
                    <a:pt x="214" y="272"/>
                    <a:pt x="214" y="272"/>
                  </a:cubicBezTo>
                  <a:cubicBezTo>
                    <a:pt x="214" y="271"/>
                    <a:pt x="215" y="271"/>
                    <a:pt x="215" y="271"/>
                  </a:cubicBezTo>
                  <a:cubicBezTo>
                    <a:pt x="215" y="271"/>
                    <a:pt x="215" y="271"/>
                    <a:pt x="215" y="271"/>
                  </a:cubicBezTo>
                  <a:cubicBezTo>
                    <a:pt x="215" y="270"/>
                    <a:pt x="215" y="270"/>
                    <a:pt x="215" y="270"/>
                  </a:cubicBezTo>
                  <a:cubicBezTo>
                    <a:pt x="215" y="270"/>
                    <a:pt x="215" y="270"/>
                    <a:pt x="215" y="270"/>
                  </a:cubicBezTo>
                  <a:cubicBezTo>
                    <a:pt x="215" y="270"/>
                    <a:pt x="215" y="270"/>
                    <a:pt x="215" y="270"/>
                  </a:cubicBezTo>
                  <a:cubicBezTo>
                    <a:pt x="215" y="269"/>
                    <a:pt x="215" y="269"/>
                    <a:pt x="215" y="269"/>
                  </a:cubicBezTo>
                  <a:cubicBezTo>
                    <a:pt x="215" y="269"/>
                    <a:pt x="215" y="269"/>
                    <a:pt x="215" y="268"/>
                  </a:cubicBezTo>
                  <a:cubicBezTo>
                    <a:pt x="216" y="268"/>
                    <a:pt x="216" y="268"/>
                    <a:pt x="216" y="268"/>
                  </a:cubicBezTo>
                  <a:cubicBezTo>
                    <a:pt x="216" y="268"/>
                    <a:pt x="216" y="268"/>
                    <a:pt x="216" y="267"/>
                  </a:cubicBezTo>
                  <a:cubicBezTo>
                    <a:pt x="216" y="267"/>
                    <a:pt x="216" y="267"/>
                    <a:pt x="216" y="267"/>
                  </a:cubicBezTo>
                  <a:cubicBezTo>
                    <a:pt x="216" y="267"/>
                    <a:pt x="216" y="266"/>
                    <a:pt x="216" y="266"/>
                  </a:cubicBezTo>
                  <a:cubicBezTo>
                    <a:pt x="216" y="264"/>
                    <a:pt x="217" y="263"/>
                    <a:pt x="217" y="262"/>
                  </a:cubicBezTo>
                  <a:cubicBezTo>
                    <a:pt x="217" y="262"/>
                    <a:pt x="216" y="261"/>
                    <a:pt x="219" y="261"/>
                  </a:cubicBezTo>
                  <a:cubicBezTo>
                    <a:pt x="221" y="260"/>
                    <a:pt x="221" y="259"/>
                    <a:pt x="222" y="258"/>
                  </a:cubicBezTo>
                  <a:cubicBezTo>
                    <a:pt x="224" y="257"/>
                    <a:pt x="227" y="256"/>
                    <a:pt x="229" y="255"/>
                  </a:cubicBezTo>
                  <a:cubicBezTo>
                    <a:pt x="230" y="254"/>
                    <a:pt x="228" y="253"/>
                    <a:pt x="230" y="254"/>
                  </a:cubicBezTo>
                  <a:cubicBezTo>
                    <a:pt x="232" y="255"/>
                    <a:pt x="233" y="254"/>
                    <a:pt x="234" y="254"/>
                  </a:cubicBezTo>
                  <a:cubicBezTo>
                    <a:pt x="235" y="254"/>
                    <a:pt x="239" y="254"/>
                    <a:pt x="239" y="254"/>
                  </a:cubicBezTo>
                  <a:cubicBezTo>
                    <a:pt x="240" y="253"/>
                    <a:pt x="242" y="253"/>
                    <a:pt x="242" y="253"/>
                  </a:cubicBezTo>
                  <a:cubicBezTo>
                    <a:pt x="242" y="254"/>
                    <a:pt x="245" y="254"/>
                    <a:pt x="245" y="255"/>
                  </a:cubicBezTo>
                  <a:cubicBezTo>
                    <a:pt x="245" y="255"/>
                    <a:pt x="246" y="256"/>
                    <a:pt x="247" y="256"/>
                  </a:cubicBezTo>
                  <a:cubicBezTo>
                    <a:pt x="248" y="255"/>
                    <a:pt x="249" y="254"/>
                    <a:pt x="251" y="253"/>
                  </a:cubicBezTo>
                  <a:cubicBezTo>
                    <a:pt x="254" y="252"/>
                    <a:pt x="255" y="251"/>
                    <a:pt x="257" y="251"/>
                  </a:cubicBezTo>
                  <a:cubicBezTo>
                    <a:pt x="258" y="251"/>
                    <a:pt x="259" y="251"/>
                    <a:pt x="260" y="250"/>
                  </a:cubicBezTo>
                  <a:cubicBezTo>
                    <a:pt x="261" y="250"/>
                    <a:pt x="259" y="251"/>
                    <a:pt x="261" y="251"/>
                  </a:cubicBezTo>
                  <a:cubicBezTo>
                    <a:pt x="263" y="250"/>
                    <a:pt x="263" y="250"/>
                    <a:pt x="265" y="251"/>
                  </a:cubicBezTo>
                  <a:cubicBezTo>
                    <a:pt x="266" y="251"/>
                    <a:pt x="267" y="250"/>
                    <a:pt x="268" y="251"/>
                  </a:cubicBezTo>
                  <a:cubicBezTo>
                    <a:pt x="268" y="251"/>
                    <a:pt x="270" y="253"/>
                    <a:pt x="271" y="253"/>
                  </a:cubicBezTo>
                  <a:cubicBezTo>
                    <a:pt x="273" y="253"/>
                    <a:pt x="274" y="253"/>
                    <a:pt x="274" y="252"/>
                  </a:cubicBezTo>
                  <a:cubicBezTo>
                    <a:pt x="275" y="251"/>
                    <a:pt x="276" y="250"/>
                    <a:pt x="277" y="252"/>
                  </a:cubicBezTo>
                  <a:cubicBezTo>
                    <a:pt x="278" y="253"/>
                    <a:pt x="278" y="255"/>
                    <a:pt x="279" y="256"/>
                  </a:cubicBezTo>
                  <a:cubicBezTo>
                    <a:pt x="280" y="256"/>
                    <a:pt x="279" y="261"/>
                    <a:pt x="279" y="262"/>
                  </a:cubicBezTo>
                  <a:cubicBezTo>
                    <a:pt x="279" y="263"/>
                    <a:pt x="279" y="267"/>
                    <a:pt x="280" y="267"/>
                  </a:cubicBezTo>
                  <a:cubicBezTo>
                    <a:pt x="280" y="266"/>
                    <a:pt x="280" y="265"/>
                    <a:pt x="281" y="266"/>
                  </a:cubicBezTo>
                  <a:cubicBezTo>
                    <a:pt x="281" y="267"/>
                    <a:pt x="281" y="269"/>
                    <a:pt x="282" y="270"/>
                  </a:cubicBezTo>
                  <a:cubicBezTo>
                    <a:pt x="283" y="272"/>
                    <a:pt x="283" y="272"/>
                    <a:pt x="283" y="273"/>
                  </a:cubicBezTo>
                  <a:cubicBezTo>
                    <a:pt x="284" y="274"/>
                    <a:pt x="285" y="276"/>
                    <a:pt x="286" y="275"/>
                  </a:cubicBezTo>
                  <a:cubicBezTo>
                    <a:pt x="287" y="274"/>
                    <a:pt x="288" y="269"/>
                    <a:pt x="288" y="267"/>
                  </a:cubicBezTo>
                  <a:cubicBezTo>
                    <a:pt x="289" y="265"/>
                    <a:pt x="289" y="259"/>
                    <a:pt x="288" y="257"/>
                  </a:cubicBezTo>
                  <a:cubicBezTo>
                    <a:pt x="287" y="255"/>
                    <a:pt x="285" y="252"/>
                    <a:pt x="287" y="249"/>
                  </a:cubicBezTo>
                  <a:cubicBezTo>
                    <a:pt x="289" y="246"/>
                    <a:pt x="290" y="244"/>
                    <a:pt x="291" y="242"/>
                  </a:cubicBezTo>
                  <a:cubicBezTo>
                    <a:pt x="292" y="241"/>
                    <a:pt x="294" y="241"/>
                    <a:pt x="295" y="240"/>
                  </a:cubicBezTo>
                  <a:cubicBezTo>
                    <a:pt x="296" y="240"/>
                    <a:pt x="297" y="240"/>
                    <a:pt x="298" y="239"/>
                  </a:cubicBezTo>
                  <a:cubicBezTo>
                    <a:pt x="300" y="238"/>
                    <a:pt x="302" y="235"/>
                    <a:pt x="302" y="235"/>
                  </a:cubicBezTo>
                  <a:cubicBezTo>
                    <a:pt x="302" y="235"/>
                    <a:pt x="304" y="235"/>
                    <a:pt x="305" y="235"/>
                  </a:cubicBezTo>
                  <a:cubicBezTo>
                    <a:pt x="307" y="234"/>
                    <a:pt x="309" y="231"/>
                    <a:pt x="310" y="230"/>
                  </a:cubicBezTo>
                  <a:cubicBezTo>
                    <a:pt x="311" y="230"/>
                    <a:pt x="313" y="230"/>
                    <a:pt x="313" y="229"/>
                  </a:cubicBezTo>
                  <a:cubicBezTo>
                    <a:pt x="313" y="229"/>
                    <a:pt x="314" y="227"/>
                    <a:pt x="314" y="227"/>
                  </a:cubicBezTo>
                  <a:cubicBezTo>
                    <a:pt x="315" y="227"/>
                    <a:pt x="317" y="226"/>
                    <a:pt x="317" y="226"/>
                  </a:cubicBezTo>
                  <a:cubicBezTo>
                    <a:pt x="317" y="225"/>
                    <a:pt x="318" y="222"/>
                    <a:pt x="317" y="221"/>
                  </a:cubicBezTo>
                  <a:cubicBezTo>
                    <a:pt x="317" y="220"/>
                    <a:pt x="316" y="219"/>
                    <a:pt x="316" y="218"/>
                  </a:cubicBezTo>
                  <a:cubicBezTo>
                    <a:pt x="316" y="218"/>
                    <a:pt x="317" y="216"/>
                    <a:pt x="317" y="215"/>
                  </a:cubicBezTo>
                  <a:cubicBezTo>
                    <a:pt x="317" y="215"/>
                    <a:pt x="318" y="213"/>
                    <a:pt x="318" y="214"/>
                  </a:cubicBezTo>
                  <a:cubicBezTo>
                    <a:pt x="318" y="214"/>
                    <a:pt x="320" y="215"/>
                    <a:pt x="319" y="216"/>
                  </a:cubicBezTo>
                  <a:cubicBezTo>
                    <a:pt x="318" y="216"/>
                    <a:pt x="318" y="218"/>
                    <a:pt x="319" y="218"/>
                  </a:cubicBezTo>
                  <a:cubicBezTo>
                    <a:pt x="320" y="217"/>
                    <a:pt x="321" y="216"/>
                    <a:pt x="321" y="216"/>
                  </a:cubicBezTo>
                  <a:cubicBezTo>
                    <a:pt x="321" y="215"/>
                    <a:pt x="323" y="212"/>
                    <a:pt x="324" y="211"/>
                  </a:cubicBezTo>
                  <a:cubicBezTo>
                    <a:pt x="325" y="210"/>
                    <a:pt x="323" y="209"/>
                    <a:pt x="324" y="209"/>
                  </a:cubicBezTo>
                  <a:cubicBezTo>
                    <a:pt x="324" y="208"/>
                    <a:pt x="325" y="209"/>
                    <a:pt x="326" y="208"/>
                  </a:cubicBezTo>
                  <a:cubicBezTo>
                    <a:pt x="327" y="207"/>
                    <a:pt x="330" y="204"/>
                    <a:pt x="330" y="203"/>
                  </a:cubicBezTo>
                  <a:cubicBezTo>
                    <a:pt x="330" y="203"/>
                    <a:pt x="329" y="202"/>
                    <a:pt x="331" y="201"/>
                  </a:cubicBezTo>
                  <a:cubicBezTo>
                    <a:pt x="332" y="201"/>
                    <a:pt x="334" y="201"/>
                    <a:pt x="334" y="201"/>
                  </a:cubicBezTo>
                  <a:cubicBezTo>
                    <a:pt x="334" y="200"/>
                    <a:pt x="335" y="199"/>
                    <a:pt x="336" y="199"/>
                  </a:cubicBezTo>
                  <a:cubicBezTo>
                    <a:pt x="336" y="199"/>
                    <a:pt x="337" y="200"/>
                    <a:pt x="338" y="200"/>
                  </a:cubicBezTo>
                  <a:cubicBezTo>
                    <a:pt x="340" y="199"/>
                    <a:pt x="343" y="197"/>
                    <a:pt x="345" y="197"/>
                  </a:cubicBezTo>
                  <a:cubicBezTo>
                    <a:pt x="346" y="197"/>
                    <a:pt x="348" y="197"/>
                    <a:pt x="347" y="196"/>
                  </a:cubicBezTo>
                  <a:cubicBezTo>
                    <a:pt x="347" y="195"/>
                    <a:pt x="346" y="195"/>
                    <a:pt x="345" y="195"/>
                  </a:cubicBezTo>
                  <a:cubicBezTo>
                    <a:pt x="345" y="194"/>
                    <a:pt x="346" y="192"/>
                    <a:pt x="346" y="191"/>
                  </a:cubicBezTo>
                  <a:cubicBezTo>
                    <a:pt x="346" y="190"/>
                    <a:pt x="348" y="188"/>
                    <a:pt x="349" y="187"/>
                  </a:cubicBezTo>
                  <a:cubicBezTo>
                    <a:pt x="350" y="186"/>
                    <a:pt x="353" y="185"/>
                    <a:pt x="355" y="184"/>
                  </a:cubicBezTo>
                  <a:cubicBezTo>
                    <a:pt x="356" y="183"/>
                    <a:pt x="356" y="183"/>
                    <a:pt x="357" y="183"/>
                  </a:cubicBezTo>
                  <a:cubicBezTo>
                    <a:pt x="359" y="183"/>
                    <a:pt x="363" y="181"/>
                    <a:pt x="364" y="180"/>
                  </a:cubicBezTo>
                  <a:cubicBezTo>
                    <a:pt x="364" y="180"/>
                    <a:pt x="364" y="180"/>
                    <a:pt x="364" y="180"/>
                  </a:cubicBezTo>
                  <a:cubicBezTo>
                    <a:pt x="364" y="180"/>
                    <a:pt x="364" y="180"/>
                    <a:pt x="364" y="180"/>
                  </a:cubicBezTo>
                  <a:cubicBezTo>
                    <a:pt x="363" y="180"/>
                    <a:pt x="363" y="180"/>
                    <a:pt x="363" y="180"/>
                  </a:cubicBezTo>
                  <a:cubicBezTo>
                    <a:pt x="363" y="180"/>
                    <a:pt x="363" y="180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3" y="179"/>
                  </a:cubicBezTo>
                  <a:cubicBezTo>
                    <a:pt x="363" y="179"/>
                    <a:pt x="363" y="179"/>
                    <a:pt x="364" y="179"/>
                  </a:cubicBezTo>
                  <a:cubicBezTo>
                    <a:pt x="364" y="179"/>
                    <a:pt x="364" y="179"/>
                    <a:pt x="364" y="179"/>
                  </a:cubicBezTo>
                  <a:cubicBezTo>
                    <a:pt x="367" y="179"/>
                    <a:pt x="368" y="178"/>
                    <a:pt x="370" y="177"/>
                  </a:cubicBezTo>
                  <a:cubicBezTo>
                    <a:pt x="371" y="177"/>
                    <a:pt x="372" y="176"/>
                    <a:pt x="372" y="177"/>
                  </a:cubicBezTo>
                  <a:cubicBezTo>
                    <a:pt x="372" y="177"/>
                    <a:pt x="371" y="178"/>
                    <a:pt x="372" y="177"/>
                  </a:cubicBezTo>
                  <a:cubicBezTo>
                    <a:pt x="374" y="177"/>
                    <a:pt x="377" y="177"/>
                    <a:pt x="377" y="177"/>
                  </a:cubicBezTo>
                  <a:cubicBezTo>
                    <a:pt x="376" y="177"/>
                    <a:pt x="375" y="179"/>
                    <a:pt x="374" y="179"/>
                  </a:cubicBezTo>
                  <a:cubicBezTo>
                    <a:pt x="374" y="179"/>
                    <a:pt x="373" y="178"/>
                    <a:pt x="372" y="179"/>
                  </a:cubicBezTo>
                  <a:cubicBezTo>
                    <a:pt x="370" y="180"/>
                    <a:pt x="367" y="182"/>
                    <a:pt x="366" y="182"/>
                  </a:cubicBezTo>
                  <a:cubicBezTo>
                    <a:pt x="366" y="183"/>
                    <a:pt x="366" y="187"/>
                    <a:pt x="367" y="187"/>
                  </a:cubicBezTo>
                  <a:cubicBezTo>
                    <a:pt x="368" y="186"/>
                    <a:pt x="371" y="185"/>
                    <a:pt x="372" y="184"/>
                  </a:cubicBezTo>
                  <a:cubicBezTo>
                    <a:pt x="372" y="183"/>
                    <a:pt x="373" y="181"/>
                    <a:pt x="375" y="181"/>
                  </a:cubicBezTo>
                  <a:cubicBezTo>
                    <a:pt x="377" y="181"/>
                    <a:pt x="377" y="182"/>
                    <a:pt x="379" y="181"/>
                  </a:cubicBezTo>
                  <a:cubicBezTo>
                    <a:pt x="381" y="181"/>
                    <a:pt x="384" y="178"/>
                    <a:pt x="386" y="178"/>
                  </a:cubicBezTo>
                  <a:cubicBezTo>
                    <a:pt x="387" y="178"/>
                    <a:pt x="388" y="178"/>
                    <a:pt x="388" y="177"/>
                  </a:cubicBezTo>
                  <a:cubicBezTo>
                    <a:pt x="387" y="177"/>
                    <a:pt x="387" y="176"/>
                    <a:pt x="386" y="176"/>
                  </a:cubicBezTo>
                  <a:cubicBezTo>
                    <a:pt x="384" y="175"/>
                    <a:pt x="385" y="174"/>
                    <a:pt x="384" y="175"/>
                  </a:cubicBezTo>
                  <a:cubicBezTo>
                    <a:pt x="383" y="175"/>
                    <a:pt x="382" y="175"/>
                    <a:pt x="381" y="175"/>
                  </a:cubicBezTo>
                  <a:cubicBezTo>
                    <a:pt x="379" y="175"/>
                    <a:pt x="378" y="174"/>
                    <a:pt x="378" y="173"/>
                  </a:cubicBezTo>
                  <a:cubicBezTo>
                    <a:pt x="378" y="173"/>
                    <a:pt x="375" y="173"/>
                    <a:pt x="374" y="173"/>
                  </a:cubicBezTo>
                  <a:cubicBezTo>
                    <a:pt x="374" y="173"/>
                    <a:pt x="374" y="172"/>
                    <a:pt x="374" y="171"/>
                  </a:cubicBezTo>
                  <a:cubicBezTo>
                    <a:pt x="373" y="170"/>
                    <a:pt x="372" y="169"/>
                    <a:pt x="373" y="169"/>
                  </a:cubicBezTo>
                  <a:cubicBezTo>
                    <a:pt x="374" y="168"/>
                    <a:pt x="375" y="165"/>
                    <a:pt x="374" y="165"/>
                  </a:cubicBezTo>
                  <a:cubicBezTo>
                    <a:pt x="373" y="165"/>
                    <a:pt x="372" y="166"/>
                    <a:pt x="372" y="165"/>
                  </a:cubicBezTo>
                  <a:cubicBezTo>
                    <a:pt x="371" y="164"/>
                    <a:pt x="369" y="164"/>
                    <a:pt x="369" y="163"/>
                  </a:cubicBezTo>
                  <a:cubicBezTo>
                    <a:pt x="370" y="163"/>
                    <a:pt x="370" y="163"/>
                    <a:pt x="372" y="163"/>
                  </a:cubicBezTo>
                  <a:cubicBezTo>
                    <a:pt x="374" y="163"/>
                    <a:pt x="377" y="163"/>
                    <a:pt x="377" y="161"/>
                  </a:cubicBezTo>
                  <a:cubicBezTo>
                    <a:pt x="378" y="160"/>
                    <a:pt x="378" y="160"/>
                    <a:pt x="378" y="159"/>
                  </a:cubicBezTo>
                  <a:cubicBezTo>
                    <a:pt x="378" y="158"/>
                    <a:pt x="379" y="158"/>
                    <a:pt x="377" y="157"/>
                  </a:cubicBezTo>
                  <a:cubicBezTo>
                    <a:pt x="376" y="156"/>
                    <a:pt x="374" y="156"/>
                    <a:pt x="372" y="157"/>
                  </a:cubicBezTo>
                  <a:cubicBezTo>
                    <a:pt x="371" y="157"/>
                    <a:pt x="366" y="159"/>
                    <a:pt x="364" y="160"/>
                  </a:cubicBezTo>
                  <a:cubicBezTo>
                    <a:pt x="362" y="161"/>
                    <a:pt x="361" y="161"/>
                    <a:pt x="359" y="162"/>
                  </a:cubicBezTo>
                  <a:cubicBezTo>
                    <a:pt x="357" y="163"/>
                    <a:pt x="352" y="169"/>
                    <a:pt x="351" y="169"/>
                  </a:cubicBezTo>
                  <a:cubicBezTo>
                    <a:pt x="350" y="169"/>
                    <a:pt x="351" y="168"/>
                    <a:pt x="353" y="166"/>
                  </a:cubicBezTo>
                  <a:cubicBezTo>
                    <a:pt x="354" y="165"/>
                    <a:pt x="357" y="161"/>
                    <a:pt x="358" y="160"/>
                  </a:cubicBezTo>
                  <a:cubicBezTo>
                    <a:pt x="360" y="159"/>
                    <a:pt x="362" y="157"/>
                    <a:pt x="364" y="157"/>
                  </a:cubicBezTo>
                  <a:cubicBezTo>
                    <a:pt x="365" y="156"/>
                    <a:pt x="367" y="156"/>
                    <a:pt x="367" y="155"/>
                  </a:cubicBezTo>
                  <a:cubicBezTo>
                    <a:pt x="367" y="155"/>
                    <a:pt x="371" y="151"/>
                    <a:pt x="373" y="150"/>
                  </a:cubicBezTo>
                  <a:cubicBezTo>
                    <a:pt x="374" y="150"/>
                    <a:pt x="381" y="151"/>
                    <a:pt x="384" y="151"/>
                  </a:cubicBezTo>
                  <a:cubicBezTo>
                    <a:pt x="386" y="151"/>
                    <a:pt x="397" y="151"/>
                    <a:pt x="399" y="150"/>
                  </a:cubicBezTo>
                  <a:cubicBezTo>
                    <a:pt x="400" y="149"/>
                    <a:pt x="402" y="148"/>
                    <a:pt x="402" y="147"/>
                  </a:cubicBezTo>
                  <a:cubicBezTo>
                    <a:pt x="403" y="146"/>
                    <a:pt x="405" y="145"/>
                    <a:pt x="406" y="145"/>
                  </a:cubicBezTo>
                  <a:cubicBezTo>
                    <a:pt x="406" y="145"/>
                    <a:pt x="409" y="144"/>
                    <a:pt x="410" y="144"/>
                  </a:cubicBezTo>
                  <a:cubicBezTo>
                    <a:pt x="411" y="144"/>
                    <a:pt x="414" y="143"/>
                    <a:pt x="415" y="142"/>
                  </a:cubicBezTo>
                  <a:cubicBezTo>
                    <a:pt x="415" y="141"/>
                    <a:pt x="416" y="140"/>
                    <a:pt x="415" y="140"/>
                  </a:cubicBezTo>
                  <a:cubicBezTo>
                    <a:pt x="415" y="139"/>
                    <a:pt x="414" y="139"/>
                    <a:pt x="414" y="139"/>
                  </a:cubicBezTo>
                  <a:cubicBezTo>
                    <a:pt x="415" y="138"/>
                    <a:pt x="416" y="137"/>
                    <a:pt x="416" y="136"/>
                  </a:cubicBezTo>
                  <a:cubicBezTo>
                    <a:pt x="416" y="136"/>
                    <a:pt x="415" y="135"/>
                    <a:pt x="416" y="135"/>
                  </a:cubicBezTo>
                  <a:cubicBezTo>
                    <a:pt x="417" y="134"/>
                    <a:pt x="418" y="134"/>
                    <a:pt x="417" y="133"/>
                  </a:cubicBezTo>
                  <a:cubicBezTo>
                    <a:pt x="417" y="133"/>
                    <a:pt x="415" y="132"/>
                    <a:pt x="414" y="132"/>
                  </a:cubicBezTo>
                  <a:cubicBezTo>
                    <a:pt x="413" y="132"/>
                    <a:pt x="412" y="133"/>
                    <a:pt x="412" y="132"/>
                  </a:cubicBezTo>
                  <a:cubicBezTo>
                    <a:pt x="412" y="131"/>
                    <a:pt x="411" y="129"/>
                    <a:pt x="411" y="129"/>
                  </a:cubicBezTo>
                  <a:cubicBezTo>
                    <a:pt x="410" y="129"/>
                    <a:pt x="406" y="130"/>
                    <a:pt x="406" y="131"/>
                  </a:cubicBezTo>
                  <a:cubicBezTo>
                    <a:pt x="406" y="132"/>
                    <a:pt x="405" y="132"/>
                    <a:pt x="404" y="132"/>
                  </a:cubicBezTo>
                  <a:cubicBezTo>
                    <a:pt x="404" y="132"/>
                    <a:pt x="398" y="135"/>
                    <a:pt x="399" y="134"/>
                  </a:cubicBezTo>
                  <a:cubicBezTo>
                    <a:pt x="399" y="133"/>
                    <a:pt x="402" y="131"/>
                    <a:pt x="403" y="131"/>
                  </a:cubicBezTo>
                  <a:cubicBezTo>
                    <a:pt x="404" y="130"/>
                    <a:pt x="411" y="128"/>
                    <a:pt x="411" y="127"/>
                  </a:cubicBezTo>
                  <a:cubicBezTo>
                    <a:pt x="411" y="127"/>
                    <a:pt x="411" y="127"/>
                    <a:pt x="411" y="126"/>
                  </a:cubicBezTo>
                  <a:cubicBezTo>
                    <a:pt x="410" y="126"/>
                    <a:pt x="407" y="126"/>
                    <a:pt x="407" y="126"/>
                  </a:cubicBezTo>
                  <a:cubicBezTo>
                    <a:pt x="407" y="125"/>
                    <a:pt x="406" y="124"/>
                    <a:pt x="406" y="124"/>
                  </a:cubicBezTo>
                  <a:cubicBezTo>
                    <a:pt x="405" y="123"/>
                    <a:pt x="404" y="124"/>
                    <a:pt x="403" y="123"/>
                  </a:cubicBezTo>
                  <a:cubicBezTo>
                    <a:pt x="403" y="123"/>
                    <a:pt x="403" y="122"/>
                    <a:pt x="402" y="121"/>
                  </a:cubicBezTo>
                  <a:cubicBezTo>
                    <a:pt x="402" y="120"/>
                    <a:pt x="400" y="119"/>
                    <a:pt x="399" y="119"/>
                  </a:cubicBezTo>
                  <a:cubicBezTo>
                    <a:pt x="399" y="119"/>
                    <a:pt x="398" y="118"/>
                    <a:pt x="397" y="118"/>
                  </a:cubicBezTo>
                  <a:cubicBezTo>
                    <a:pt x="397" y="117"/>
                    <a:pt x="396" y="116"/>
                    <a:pt x="397" y="115"/>
                  </a:cubicBezTo>
                  <a:cubicBezTo>
                    <a:pt x="397" y="115"/>
                    <a:pt x="400" y="114"/>
                    <a:pt x="399" y="114"/>
                  </a:cubicBezTo>
                  <a:cubicBezTo>
                    <a:pt x="399" y="113"/>
                    <a:pt x="398" y="112"/>
                    <a:pt x="398" y="111"/>
                  </a:cubicBezTo>
                  <a:cubicBezTo>
                    <a:pt x="399" y="111"/>
                    <a:pt x="398" y="109"/>
                    <a:pt x="397" y="108"/>
                  </a:cubicBezTo>
                  <a:cubicBezTo>
                    <a:pt x="397" y="107"/>
                    <a:pt x="396" y="105"/>
                    <a:pt x="396" y="105"/>
                  </a:cubicBezTo>
                  <a:cubicBezTo>
                    <a:pt x="396" y="105"/>
                    <a:pt x="396" y="104"/>
                    <a:pt x="395" y="104"/>
                  </a:cubicBezTo>
                  <a:cubicBezTo>
                    <a:pt x="395" y="104"/>
                    <a:pt x="392" y="104"/>
                    <a:pt x="393" y="104"/>
                  </a:cubicBezTo>
                  <a:cubicBezTo>
                    <a:pt x="394" y="103"/>
                    <a:pt x="396" y="103"/>
                    <a:pt x="396" y="102"/>
                  </a:cubicBezTo>
                  <a:cubicBezTo>
                    <a:pt x="396" y="101"/>
                    <a:pt x="395" y="101"/>
                    <a:pt x="395" y="101"/>
                  </a:cubicBezTo>
                  <a:cubicBezTo>
                    <a:pt x="394" y="101"/>
                    <a:pt x="391" y="100"/>
                    <a:pt x="392" y="100"/>
                  </a:cubicBezTo>
                  <a:cubicBezTo>
                    <a:pt x="394" y="99"/>
                    <a:pt x="395" y="98"/>
                    <a:pt x="395" y="98"/>
                  </a:cubicBezTo>
                  <a:cubicBezTo>
                    <a:pt x="394" y="98"/>
                    <a:pt x="393" y="95"/>
                    <a:pt x="392" y="95"/>
                  </a:cubicBezTo>
                  <a:cubicBezTo>
                    <a:pt x="392" y="95"/>
                    <a:pt x="392" y="94"/>
                    <a:pt x="392" y="93"/>
                  </a:cubicBezTo>
                  <a:cubicBezTo>
                    <a:pt x="392" y="93"/>
                    <a:pt x="393" y="90"/>
                    <a:pt x="393" y="90"/>
                  </a:cubicBezTo>
                  <a:cubicBezTo>
                    <a:pt x="392" y="90"/>
                    <a:pt x="390" y="90"/>
                    <a:pt x="390" y="91"/>
                  </a:cubicBezTo>
                  <a:cubicBezTo>
                    <a:pt x="390" y="92"/>
                    <a:pt x="389" y="95"/>
                    <a:pt x="388" y="95"/>
                  </a:cubicBezTo>
                  <a:cubicBezTo>
                    <a:pt x="387" y="95"/>
                    <a:pt x="386" y="96"/>
                    <a:pt x="386" y="97"/>
                  </a:cubicBezTo>
                  <a:cubicBezTo>
                    <a:pt x="385" y="99"/>
                    <a:pt x="384" y="101"/>
                    <a:pt x="384" y="101"/>
                  </a:cubicBezTo>
                  <a:cubicBezTo>
                    <a:pt x="384" y="101"/>
                    <a:pt x="382" y="101"/>
                    <a:pt x="382" y="102"/>
                  </a:cubicBezTo>
                  <a:cubicBezTo>
                    <a:pt x="381" y="102"/>
                    <a:pt x="380" y="103"/>
                    <a:pt x="379" y="103"/>
                  </a:cubicBezTo>
                  <a:cubicBezTo>
                    <a:pt x="379" y="103"/>
                    <a:pt x="378" y="105"/>
                    <a:pt x="377" y="104"/>
                  </a:cubicBezTo>
                  <a:cubicBezTo>
                    <a:pt x="377" y="104"/>
                    <a:pt x="375" y="103"/>
                    <a:pt x="375" y="102"/>
                  </a:cubicBezTo>
                  <a:cubicBezTo>
                    <a:pt x="375" y="102"/>
                    <a:pt x="374" y="101"/>
                    <a:pt x="373" y="101"/>
                  </a:cubicBezTo>
                  <a:cubicBezTo>
                    <a:pt x="373" y="102"/>
                    <a:pt x="371" y="103"/>
                    <a:pt x="371" y="102"/>
                  </a:cubicBezTo>
                  <a:cubicBezTo>
                    <a:pt x="370" y="101"/>
                    <a:pt x="371" y="101"/>
                    <a:pt x="370" y="100"/>
                  </a:cubicBezTo>
                  <a:cubicBezTo>
                    <a:pt x="370" y="99"/>
                    <a:pt x="369" y="98"/>
                    <a:pt x="370" y="98"/>
                  </a:cubicBezTo>
                  <a:cubicBezTo>
                    <a:pt x="371" y="97"/>
                    <a:pt x="371" y="95"/>
                    <a:pt x="371" y="95"/>
                  </a:cubicBezTo>
                  <a:cubicBezTo>
                    <a:pt x="370" y="94"/>
                    <a:pt x="369" y="94"/>
                    <a:pt x="370" y="93"/>
                  </a:cubicBezTo>
                  <a:cubicBezTo>
                    <a:pt x="371" y="93"/>
                    <a:pt x="371" y="93"/>
                    <a:pt x="372" y="92"/>
                  </a:cubicBezTo>
                  <a:cubicBezTo>
                    <a:pt x="372" y="91"/>
                    <a:pt x="375" y="88"/>
                    <a:pt x="373" y="87"/>
                  </a:cubicBezTo>
                  <a:cubicBezTo>
                    <a:pt x="372" y="87"/>
                    <a:pt x="370" y="87"/>
                    <a:pt x="369" y="87"/>
                  </a:cubicBezTo>
                  <a:cubicBezTo>
                    <a:pt x="368" y="87"/>
                    <a:pt x="367" y="85"/>
                    <a:pt x="367" y="85"/>
                  </a:cubicBezTo>
                  <a:cubicBezTo>
                    <a:pt x="366" y="84"/>
                    <a:pt x="365" y="84"/>
                    <a:pt x="366" y="83"/>
                  </a:cubicBezTo>
                  <a:cubicBezTo>
                    <a:pt x="367" y="83"/>
                    <a:pt x="367" y="82"/>
                    <a:pt x="366" y="82"/>
                  </a:cubicBezTo>
                  <a:cubicBezTo>
                    <a:pt x="365" y="82"/>
                    <a:pt x="364" y="82"/>
                    <a:pt x="363" y="81"/>
                  </a:cubicBezTo>
                  <a:cubicBezTo>
                    <a:pt x="363" y="81"/>
                    <a:pt x="362" y="80"/>
                    <a:pt x="362" y="80"/>
                  </a:cubicBezTo>
                  <a:cubicBezTo>
                    <a:pt x="361" y="80"/>
                    <a:pt x="361" y="79"/>
                    <a:pt x="361" y="79"/>
                  </a:cubicBezTo>
                  <a:cubicBezTo>
                    <a:pt x="360" y="78"/>
                    <a:pt x="360" y="77"/>
                    <a:pt x="359" y="77"/>
                  </a:cubicBezTo>
                  <a:cubicBezTo>
                    <a:pt x="358" y="77"/>
                    <a:pt x="354" y="77"/>
                    <a:pt x="354" y="77"/>
                  </a:cubicBezTo>
                  <a:cubicBezTo>
                    <a:pt x="353" y="77"/>
                    <a:pt x="352" y="76"/>
                    <a:pt x="351" y="76"/>
                  </a:cubicBezTo>
                  <a:cubicBezTo>
                    <a:pt x="350" y="76"/>
                    <a:pt x="347" y="76"/>
                    <a:pt x="346" y="76"/>
                  </a:cubicBezTo>
                  <a:cubicBezTo>
                    <a:pt x="344" y="76"/>
                    <a:pt x="343" y="77"/>
                    <a:pt x="343" y="77"/>
                  </a:cubicBezTo>
                  <a:cubicBezTo>
                    <a:pt x="342" y="78"/>
                    <a:pt x="341" y="78"/>
                    <a:pt x="341" y="79"/>
                  </a:cubicBezTo>
                  <a:cubicBezTo>
                    <a:pt x="342" y="81"/>
                    <a:pt x="341" y="82"/>
                    <a:pt x="342" y="82"/>
                  </a:cubicBezTo>
                  <a:cubicBezTo>
                    <a:pt x="343" y="82"/>
                    <a:pt x="343" y="82"/>
                    <a:pt x="342" y="83"/>
                  </a:cubicBezTo>
                  <a:cubicBezTo>
                    <a:pt x="341" y="84"/>
                    <a:pt x="340" y="86"/>
                    <a:pt x="339" y="86"/>
                  </a:cubicBezTo>
                  <a:cubicBezTo>
                    <a:pt x="339" y="87"/>
                    <a:pt x="337" y="88"/>
                    <a:pt x="339" y="88"/>
                  </a:cubicBezTo>
                  <a:cubicBezTo>
                    <a:pt x="340" y="88"/>
                    <a:pt x="340" y="88"/>
                    <a:pt x="340" y="89"/>
                  </a:cubicBezTo>
                  <a:cubicBezTo>
                    <a:pt x="339" y="91"/>
                    <a:pt x="338" y="93"/>
                    <a:pt x="339" y="93"/>
                  </a:cubicBezTo>
                  <a:cubicBezTo>
                    <a:pt x="340" y="93"/>
                    <a:pt x="340" y="94"/>
                    <a:pt x="339" y="95"/>
                  </a:cubicBezTo>
                  <a:cubicBezTo>
                    <a:pt x="339" y="95"/>
                    <a:pt x="338" y="97"/>
                    <a:pt x="338" y="97"/>
                  </a:cubicBezTo>
                  <a:cubicBezTo>
                    <a:pt x="339" y="97"/>
                    <a:pt x="339" y="97"/>
                    <a:pt x="338" y="98"/>
                  </a:cubicBezTo>
                  <a:cubicBezTo>
                    <a:pt x="336" y="99"/>
                    <a:pt x="334" y="100"/>
                    <a:pt x="334" y="100"/>
                  </a:cubicBezTo>
                  <a:cubicBezTo>
                    <a:pt x="333" y="101"/>
                    <a:pt x="333" y="102"/>
                    <a:pt x="334" y="103"/>
                  </a:cubicBezTo>
                  <a:cubicBezTo>
                    <a:pt x="335" y="104"/>
                    <a:pt x="335" y="106"/>
                    <a:pt x="335" y="106"/>
                  </a:cubicBezTo>
                  <a:cubicBezTo>
                    <a:pt x="335" y="107"/>
                    <a:pt x="336" y="107"/>
                    <a:pt x="336" y="109"/>
                  </a:cubicBezTo>
                  <a:cubicBezTo>
                    <a:pt x="336" y="110"/>
                    <a:pt x="336" y="112"/>
                    <a:pt x="336" y="113"/>
                  </a:cubicBezTo>
                  <a:cubicBezTo>
                    <a:pt x="337" y="115"/>
                    <a:pt x="335" y="119"/>
                    <a:pt x="334" y="120"/>
                  </a:cubicBezTo>
                  <a:cubicBezTo>
                    <a:pt x="333" y="120"/>
                    <a:pt x="332" y="123"/>
                    <a:pt x="332" y="122"/>
                  </a:cubicBezTo>
                  <a:cubicBezTo>
                    <a:pt x="332" y="122"/>
                    <a:pt x="332" y="121"/>
                    <a:pt x="331" y="122"/>
                  </a:cubicBezTo>
                  <a:cubicBezTo>
                    <a:pt x="330" y="123"/>
                    <a:pt x="329" y="125"/>
                    <a:pt x="329" y="125"/>
                  </a:cubicBezTo>
                  <a:cubicBezTo>
                    <a:pt x="328" y="126"/>
                    <a:pt x="326" y="126"/>
                    <a:pt x="326" y="127"/>
                  </a:cubicBezTo>
                  <a:cubicBezTo>
                    <a:pt x="326" y="127"/>
                    <a:pt x="328" y="128"/>
                    <a:pt x="327" y="129"/>
                  </a:cubicBezTo>
                  <a:cubicBezTo>
                    <a:pt x="327" y="130"/>
                    <a:pt x="326" y="132"/>
                    <a:pt x="326" y="133"/>
                  </a:cubicBezTo>
                  <a:cubicBezTo>
                    <a:pt x="326" y="133"/>
                    <a:pt x="325" y="136"/>
                    <a:pt x="326" y="136"/>
                  </a:cubicBezTo>
                  <a:cubicBezTo>
                    <a:pt x="327" y="137"/>
                    <a:pt x="327" y="138"/>
                    <a:pt x="327" y="139"/>
                  </a:cubicBezTo>
                  <a:cubicBezTo>
                    <a:pt x="326" y="141"/>
                    <a:pt x="326" y="142"/>
                    <a:pt x="325" y="142"/>
                  </a:cubicBezTo>
                  <a:cubicBezTo>
                    <a:pt x="323" y="143"/>
                    <a:pt x="323" y="144"/>
                    <a:pt x="323" y="145"/>
                  </a:cubicBezTo>
                  <a:cubicBezTo>
                    <a:pt x="323" y="146"/>
                    <a:pt x="323" y="147"/>
                    <a:pt x="322" y="146"/>
                  </a:cubicBezTo>
                  <a:cubicBezTo>
                    <a:pt x="322" y="146"/>
                    <a:pt x="321" y="145"/>
                    <a:pt x="320" y="145"/>
                  </a:cubicBezTo>
                  <a:cubicBezTo>
                    <a:pt x="320" y="146"/>
                    <a:pt x="320" y="148"/>
                    <a:pt x="319" y="147"/>
                  </a:cubicBezTo>
                  <a:cubicBezTo>
                    <a:pt x="318" y="147"/>
                    <a:pt x="316" y="144"/>
                    <a:pt x="316" y="144"/>
                  </a:cubicBezTo>
                  <a:cubicBezTo>
                    <a:pt x="317" y="143"/>
                    <a:pt x="318" y="143"/>
                    <a:pt x="317" y="142"/>
                  </a:cubicBezTo>
                  <a:cubicBezTo>
                    <a:pt x="316" y="142"/>
                    <a:pt x="313" y="141"/>
                    <a:pt x="312" y="140"/>
                  </a:cubicBezTo>
                  <a:cubicBezTo>
                    <a:pt x="312" y="139"/>
                    <a:pt x="313" y="139"/>
                    <a:pt x="312" y="138"/>
                  </a:cubicBezTo>
                  <a:cubicBezTo>
                    <a:pt x="310" y="136"/>
                    <a:pt x="308" y="136"/>
                    <a:pt x="308" y="134"/>
                  </a:cubicBezTo>
                  <a:cubicBezTo>
                    <a:pt x="309" y="133"/>
                    <a:pt x="310" y="131"/>
                    <a:pt x="310" y="129"/>
                  </a:cubicBezTo>
                  <a:cubicBezTo>
                    <a:pt x="310" y="128"/>
                    <a:pt x="311" y="127"/>
                    <a:pt x="312" y="126"/>
                  </a:cubicBezTo>
                  <a:cubicBezTo>
                    <a:pt x="313" y="126"/>
                    <a:pt x="315" y="125"/>
                    <a:pt x="314" y="124"/>
                  </a:cubicBezTo>
                  <a:cubicBezTo>
                    <a:pt x="313" y="124"/>
                    <a:pt x="304" y="124"/>
                    <a:pt x="303" y="124"/>
                  </a:cubicBezTo>
                  <a:cubicBezTo>
                    <a:pt x="302" y="123"/>
                    <a:pt x="302" y="123"/>
                    <a:pt x="301" y="123"/>
                  </a:cubicBezTo>
                  <a:cubicBezTo>
                    <a:pt x="300" y="122"/>
                    <a:pt x="298" y="120"/>
                    <a:pt x="297" y="120"/>
                  </a:cubicBezTo>
                  <a:cubicBezTo>
                    <a:pt x="296" y="119"/>
                    <a:pt x="295" y="118"/>
                    <a:pt x="294" y="117"/>
                  </a:cubicBezTo>
                  <a:cubicBezTo>
                    <a:pt x="294" y="116"/>
                    <a:pt x="291" y="113"/>
                    <a:pt x="290" y="113"/>
                  </a:cubicBezTo>
                  <a:cubicBezTo>
                    <a:pt x="290" y="113"/>
                    <a:pt x="287" y="114"/>
                    <a:pt x="287" y="113"/>
                  </a:cubicBezTo>
                  <a:cubicBezTo>
                    <a:pt x="286" y="113"/>
                    <a:pt x="284" y="111"/>
                    <a:pt x="283" y="111"/>
                  </a:cubicBezTo>
                  <a:cubicBezTo>
                    <a:pt x="282" y="111"/>
                    <a:pt x="278" y="113"/>
                    <a:pt x="277" y="113"/>
                  </a:cubicBezTo>
                  <a:cubicBezTo>
                    <a:pt x="277" y="113"/>
                    <a:pt x="278" y="111"/>
                    <a:pt x="279" y="111"/>
                  </a:cubicBezTo>
                  <a:cubicBezTo>
                    <a:pt x="279" y="110"/>
                    <a:pt x="279" y="103"/>
                    <a:pt x="279" y="102"/>
                  </a:cubicBezTo>
                  <a:cubicBezTo>
                    <a:pt x="278" y="102"/>
                    <a:pt x="277" y="101"/>
                    <a:pt x="276" y="101"/>
                  </a:cubicBezTo>
                  <a:cubicBezTo>
                    <a:pt x="275" y="101"/>
                    <a:pt x="274" y="103"/>
                    <a:pt x="273" y="102"/>
                  </a:cubicBezTo>
                  <a:cubicBezTo>
                    <a:pt x="273" y="101"/>
                    <a:pt x="272" y="99"/>
                    <a:pt x="272" y="99"/>
                  </a:cubicBezTo>
                  <a:cubicBezTo>
                    <a:pt x="272" y="98"/>
                    <a:pt x="273" y="97"/>
                    <a:pt x="273" y="96"/>
                  </a:cubicBezTo>
                  <a:cubicBezTo>
                    <a:pt x="273" y="96"/>
                    <a:pt x="276" y="90"/>
                    <a:pt x="277" y="88"/>
                  </a:cubicBezTo>
                  <a:cubicBezTo>
                    <a:pt x="278" y="87"/>
                    <a:pt x="280" y="87"/>
                    <a:pt x="280" y="85"/>
                  </a:cubicBezTo>
                  <a:cubicBezTo>
                    <a:pt x="280" y="84"/>
                    <a:pt x="279" y="83"/>
                    <a:pt x="279" y="82"/>
                  </a:cubicBezTo>
                  <a:cubicBezTo>
                    <a:pt x="279" y="81"/>
                    <a:pt x="279" y="79"/>
                    <a:pt x="280" y="79"/>
                  </a:cubicBezTo>
                  <a:cubicBezTo>
                    <a:pt x="281" y="79"/>
                    <a:pt x="281" y="80"/>
                    <a:pt x="281" y="79"/>
                  </a:cubicBezTo>
                  <a:cubicBezTo>
                    <a:pt x="282" y="78"/>
                    <a:pt x="282" y="76"/>
                    <a:pt x="283" y="77"/>
                  </a:cubicBezTo>
                  <a:cubicBezTo>
                    <a:pt x="284" y="77"/>
                    <a:pt x="284" y="79"/>
                    <a:pt x="284" y="79"/>
                  </a:cubicBezTo>
                  <a:cubicBezTo>
                    <a:pt x="285" y="79"/>
                    <a:pt x="288" y="80"/>
                    <a:pt x="287" y="79"/>
                  </a:cubicBezTo>
                  <a:cubicBezTo>
                    <a:pt x="287" y="79"/>
                    <a:pt x="285" y="78"/>
                    <a:pt x="286" y="77"/>
                  </a:cubicBezTo>
                  <a:cubicBezTo>
                    <a:pt x="287" y="77"/>
                    <a:pt x="289" y="75"/>
                    <a:pt x="289" y="74"/>
                  </a:cubicBezTo>
                  <a:cubicBezTo>
                    <a:pt x="288" y="74"/>
                    <a:pt x="287" y="73"/>
                    <a:pt x="288" y="73"/>
                  </a:cubicBezTo>
                  <a:cubicBezTo>
                    <a:pt x="289" y="72"/>
                    <a:pt x="290" y="73"/>
                    <a:pt x="291" y="74"/>
                  </a:cubicBezTo>
                  <a:cubicBezTo>
                    <a:pt x="291" y="74"/>
                    <a:pt x="292" y="75"/>
                    <a:pt x="294" y="75"/>
                  </a:cubicBezTo>
                  <a:cubicBezTo>
                    <a:pt x="295" y="74"/>
                    <a:pt x="296" y="73"/>
                    <a:pt x="296" y="72"/>
                  </a:cubicBezTo>
                  <a:cubicBezTo>
                    <a:pt x="296" y="71"/>
                    <a:pt x="293" y="68"/>
                    <a:pt x="291" y="67"/>
                  </a:cubicBezTo>
                  <a:cubicBezTo>
                    <a:pt x="290" y="67"/>
                    <a:pt x="296" y="69"/>
                    <a:pt x="297" y="70"/>
                  </a:cubicBezTo>
                  <a:cubicBezTo>
                    <a:pt x="297" y="70"/>
                    <a:pt x="298" y="69"/>
                    <a:pt x="298" y="67"/>
                  </a:cubicBezTo>
                  <a:cubicBezTo>
                    <a:pt x="298" y="66"/>
                    <a:pt x="298" y="66"/>
                    <a:pt x="299" y="66"/>
                  </a:cubicBezTo>
                  <a:cubicBezTo>
                    <a:pt x="300" y="66"/>
                    <a:pt x="301" y="65"/>
                    <a:pt x="302" y="65"/>
                  </a:cubicBezTo>
                  <a:cubicBezTo>
                    <a:pt x="302" y="64"/>
                    <a:pt x="304" y="67"/>
                    <a:pt x="305" y="67"/>
                  </a:cubicBezTo>
                  <a:cubicBezTo>
                    <a:pt x="306" y="66"/>
                    <a:pt x="308" y="65"/>
                    <a:pt x="308" y="64"/>
                  </a:cubicBezTo>
                  <a:cubicBezTo>
                    <a:pt x="309" y="63"/>
                    <a:pt x="309" y="61"/>
                    <a:pt x="310" y="60"/>
                  </a:cubicBezTo>
                  <a:cubicBezTo>
                    <a:pt x="311" y="59"/>
                    <a:pt x="312" y="57"/>
                    <a:pt x="312" y="57"/>
                  </a:cubicBezTo>
                  <a:cubicBezTo>
                    <a:pt x="311" y="57"/>
                    <a:pt x="308" y="57"/>
                    <a:pt x="306" y="56"/>
                  </a:cubicBezTo>
                  <a:cubicBezTo>
                    <a:pt x="304" y="55"/>
                    <a:pt x="301" y="54"/>
                    <a:pt x="301" y="54"/>
                  </a:cubicBezTo>
                  <a:cubicBezTo>
                    <a:pt x="300" y="54"/>
                    <a:pt x="292" y="55"/>
                    <a:pt x="292" y="55"/>
                  </a:cubicBezTo>
                  <a:cubicBezTo>
                    <a:pt x="292" y="54"/>
                    <a:pt x="294" y="54"/>
                    <a:pt x="295" y="54"/>
                  </a:cubicBezTo>
                  <a:cubicBezTo>
                    <a:pt x="296" y="54"/>
                    <a:pt x="299" y="53"/>
                    <a:pt x="299" y="53"/>
                  </a:cubicBezTo>
                  <a:cubicBezTo>
                    <a:pt x="299" y="53"/>
                    <a:pt x="298" y="52"/>
                    <a:pt x="299" y="51"/>
                  </a:cubicBezTo>
                  <a:cubicBezTo>
                    <a:pt x="300" y="51"/>
                    <a:pt x="301" y="51"/>
                    <a:pt x="302" y="52"/>
                  </a:cubicBezTo>
                  <a:cubicBezTo>
                    <a:pt x="304" y="52"/>
                    <a:pt x="307" y="54"/>
                    <a:pt x="308" y="54"/>
                  </a:cubicBezTo>
                  <a:cubicBezTo>
                    <a:pt x="308" y="55"/>
                    <a:pt x="312" y="56"/>
                    <a:pt x="313" y="56"/>
                  </a:cubicBezTo>
                  <a:cubicBezTo>
                    <a:pt x="314" y="55"/>
                    <a:pt x="319" y="51"/>
                    <a:pt x="319" y="51"/>
                  </a:cubicBezTo>
                  <a:cubicBezTo>
                    <a:pt x="320" y="50"/>
                    <a:pt x="317" y="47"/>
                    <a:pt x="317" y="47"/>
                  </a:cubicBezTo>
                  <a:cubicBezTo>
                    <a:pt x="318" y="46"/>
                    <a:pt x="318" y="47"/>
                    <a:pt x="320" y="47"/>
                  </a:cubicBezTo>
                  <a:cubicBezTo>
                    <a:pt x="321" y="46"/>
                    <a:pt x="322" y="46"/>
                    <a:pt x="322" y="47"/>
                  </a:cubicBezTo>
                  <a:cubicBezTo>
                    <a:pt x="322" y="47"/>
                    <a:pt x="322" y="50"/>
                    <a:pt x="323" y="50"/>
                  </a:cubicBezTo>
                  <a:cubicBezTo>
                    <a:pt x="324" y="50"/>
                    <a:pt x="326" y="51"/>
                    <a:pt x="325" y="50"/>
                  </a:cubicBezTo>
                  <a:cubicBezTo>
                    <a:pt x="325" y="49"/>
                    <a:pt x="324" y="48"/>
                    <a:pt x="325" y="48"/>
                  </a:cubicBezTo>
                  <a:cubicBezTo>
                    <a:pt x="326" y="48"/>
                    <a:pt x="326" y="47"/>
                    <a:pt x="326" y="46"/>
                  </a:cubicBezTo>
                  <a:cubicBezTo>
                    <a:pt x="326" y="46"/>
                    <a:pt x="327" y="46"/>
                    <a:pt x="326" y="45"/>
                  </a:cubicBezTo>
                  <a:cubicBezTo>
                    <a:pt x="325" y="44"/>
                    <a:pt x="323" y="43"/>
                    <a:pt x="324" y="43"/>
                  </a:cubicBezTo>
                  <a:cubicBezTo>
                    <a:pt x="324" y="43"/>
                    <a:pt x="326" y="42"/>
                    <a:pt x="326" y="43"/>
                  </a:cubicBezTo>
                  <a:cubicBezTo>
                    <a:pt x="327" y="44"/>
                    <a:pt x="328" y="44"/>
                    <a:pt x="328" y="45"/>
                  </a:cubicBezTo>
                  <a:cubicBezTo>
                    <a:pt x="328" y="46"/>
                    <a:pt x="329" y="47"/>
                    <a:pt x="329" y="48"/>
                  </a:cubicBezTo>
                  <a:cubicBezTo>
                    <a:pt x="329" y="48"/>
                    <a:pt x="329" y="49"/>
                    <a:pt x="330" y="49"/>
                  </a:cubicBezTo>
                  <a:cubicBezTo>
                    <a:pt x="330" y="49"/>
                    <a:pt x="330" y="48"/>
                    <a:pt x="331" y="47"/>
                  </a:cubicBezTo>
                  <a:cubicBezTo>
                    <a:pt x="333" y="46"/>
                    <a:pt x="334" y="46"/>
                    <a:pt x="335" y="45"/>
                  </a:cubicBezTo>
                  <a:cubicBezTo>
                    <a:pt x="337" y="45"/>
                    <a:pt x="336" y="44"/>
                    <a:pt x="338" y="44"/>
                  </a:cubicBezTo>
                  <a:cubicBezTo>
                    <a:pt x="339" y="44"/>
                    <a:pt x="340" y="43"/>
                    <a:pt x="340" y="42"/>
                  </a:cubicBezTo>
                  <a:cubicBezTo>
                    <a:pt x="340" y="42"/>
                    <a:pt x="341" y="38"/>
                    <a:pt x="340" y="38"/>
                  </a:cubicBezTo>
                  <a:cubicBezTo>
                    <a:pt x="340" y="37"/>
                    <a:pt x="339" y="36"/>
                    <a:pt x="339" y="35"/>
                  </a:cubicBezTo>
                  <a:cubicBezTo>
                    <a:pt x="339" y="34"/>
                    <a:pt x="339" y="32"/>
                    <a:pt x="339" y="32"/>
                  </a:cubicBezTo>
                  <a:cubicBezTo>
                    <a:pt x="339" y="31"/>
                    <a:pt x="338" y="30"/>
                    <a:pt x="340" y="30"/>
                  </a:cubicBezTo>
                  <a:cubicBezTo>
                    <a:pt x="341" y="30"/>
                    <a:pt x="343" y="31"/>
                    <a:pt x="344" y="30"/>
                  </a:cubicBezTo>
                  <a:cubicBezTo>
                    <a:pt x="344" y="29"/>
                    <a:pt x="344" y="28"/>
                    <a:pt x="344" y="27"/>
                  </a:cubicBezTo>
                  <a:cubicBezTo>
                    <a:pt x="343" y="27"/>
                    <a:pt x="343" y="27"/>
                    <a:pt x="344" y="26"/>
                  </a:cubicBezTo>
                  <a:cubicBezTo>
                    <a:pt x="345" y="26"/>
                    <a:pt x="345" y="25"/>
                    <a:pt x="344" y="25"/>
                  </a:cubicBezTo>
                  <a:cubicBezTo>
                    <a:pt x="343" y="25"/>
                    <a:pt x="342" y="26"/>
                    <a:pt x="341" y="25"/>
                  </a:cubicBezTo>
                  <a:cubicBezTo>
                    <a:pt x="341" y="25"/>
                    <a:pt x="341" y="24"/>
                    <a:pt x="341" y="24"/>
                  </a:cubicBezTo>
                  <a:cubicBezTo>
                    <a:pt x="342" y="23"/>
                    <a:pt x="340" y="23"/>
                    <a:pt x="341" y="22"/>
                  </a:cubicBezTo>
                  <a:cubicBezTo>
                    <a:pt x="341" y="22"/>
                    <a:pt x="342" y="21"/>
                    <a:pt x="342" y="21"/>
                  </a:cubicBezTo>
                  <a:cubicBezTo>
                    <a:pt x="341" y="21"/>
                    <a:pt x="339" y="20"/>
                    <a:pt x="339" y="20"/>
                  </a:cubicBezTo>
                  <a:cubicBezTo>
                    <a:pt x="339" y="21"/>
                    <a:pt x="337" y="21"/>
                    <a:pt x="337" y="21"/>
                  </a:cubicBezTo>
                  <a:cubicBezTo>
                    <a:pt x="336" y="20"/>
                    <a:pt x="336" y="20"/>
                    <a:pt x="335" y="20"/>
                  </a:cubicBezTo>
                  <a:cubicBezTo>
                    <a:pt x="334" y="20"/>
                    <a:pt x="331" y="20"/>
                    <a:pt x="331" y="20"/>
                  </a:cubicBezTo>
                  <a:cubicBezTo>
                    <a:pt x="331" y="20"/>
                    <a:pt x="330" y="19"/>
                    <a:pt x="330" y="20"/>
                  </a:cubicBezTo>
                  <a:cubicBezTo>
                    <a:pt x="330" y="20"/>
                    <a:pt x="331" y="21"/>
                    <a:pt x="330" y="21"/>
                  </a:cubicBezTo>
                  <a:cubicBezTo>
                    <a:pt x="329" y="21"/>
                    <a:pt x="330" y="23"/>
                    <a:pt x="330" y="23"/>
                  </a:cubicBezTo>
                  <a:cubicBezTo>
                    <a:pt x="330" y="24"/>
                    <a:pt x="329" y="25"/>
                    <a:pt x="330" y="25"/>
                  </a:cubicBezTo>
                  <a:cubicBezTo>
                    <a:pt x="330" y="25"/>
                    <a:pt x="332" y="26"/>
                    <a:pt x="331" y="27"/>
                  </a:cubicBezTo>
                  <a:cubicBezTo>
                    <a:pt x="331" y="27"/>
                    <a:pt x="333" y="27"/>
                    <a:pt x="332" y="28"/>
                  </a:cubicBezTo>
                  <a:cubicBezTo>
                    <a:pt x="331" y="28"/>
                    <a:pt x="331" y="29"/>
                    <a:pt x="330" y="28"/>
                  </a:cubicBezTo>
                  <a:cubicBezTo>
                    <a:pt x="329" y="28"/>
                    <a:pt x="328" y="28"/>
                    <a:pt x="328" y="28"/>
                  </a:cubicBezTo>
                  <a:cubicBezTo>
                    <a:pt x="327" y="29"/>
                    <a:pt x="326" y="33"/>
                    <a:pt x="325" y="34"/>
                  </a:cubicBezTo>
                  <a:cubicBezTo>
                    <a:pt x="324" y="34"/>
                    <a:pt x="323" y="37"/>
                    <a:pt x="323" y="36"/>
                  </a:cubicBezTo>
                  <a:cubicBezTo>
                    <a:pt x="322" y="36"/>
                    <a:pt x="322" y="35"/>
                    <a:pt x="322" y="36"/>
                  </a:cubicBezTo>
                  <a:cubicBezTo>
                    <a:pt x="321" y="37"/>
                    <a:pt x="323" y="39"/>
                    <a:pt x="321" y="39"/>
                  </a:cubicBezTo>
                  <a:cubicBezTo>
                    <a:pt x="320" y="40"/>
                    <a:pt x="319" y="41"/>
                    <a:pt x="319" y="41"/>
                  </a:cubicBezTo>
                  <a:cubicBezTo>
                    <a:pt x="318" y="41"/>
                    <a:pt x="317" y="41"/>
                    <a:pt x="317" y="39"/>
                  </a:cubicBezTo>
                  <a:cubicBezTo>
                    <a:pt x="316" y="38"/>
                    <a:pt x="316" y="37"/>
                    <a:pt x="315" y="37"/>
                  </a:cubicBezTo>
                  <a:cubicBezTo>
                    <a:pt x="315" y="36"/>
                    <a:pt x="316" y="33"/>
                    <a:pt x="316" y="33"/>
                  </a:cubicBezTo>
                  <a:cubicBezTo>
                    <a:pt x="316" y="32"/>
                    <a:pt x="317" y="31"/>
                    <a:pt x="317" y="32"/>
                  </a:cubicBezTo>
                  <a:cubicBezTo>
                    <a:pt x="317" y="32"/>
                    <a:pt x="318" y="32"/>
                    <a:pt x="318" y="30"/>
                  </a:cubicBezTo>
                  <a:cubicBezTo>
                    <a:pt x="319" y="29"/>
                    <a:pt x="320" y="28"/>
                    <a:pt x="319" y="27"/>
                  </a:cubicBezTo>
                  <a:cubicBezTo>
                    <a:pt x="318" y="26"/>
                    <a:pt x="318" y="26"/>
                    <a:pt x="317" y="25"/>
                  </a:cubicBezTo>
                  <a:cubicBezTo>
                    <a:pt x="317" y="24"/>
                    <a:pt x="315" y="24"/>
                    <a:pt x="314" y="25"/>
                  </a:cubicBezTo>
                  <a:cubicBezTo>
                    <a:pt x="314" y="25"/>
                    <a:pt x="312" y="25"/>
                    <a:pt x="313" y="26"/>
                  </a:cubicBezTo>
                  <a:cubicBezTo>
                    <a:pt x="313" y="27"/>
                    <a:pt x="312" y="29"/>
                    <a:pt x="312" y="29"/>
                  </a:cubicBezTo>
                  <a:cubicBezTo>
                    <a:pt x="311" y="30"/>
                    <a:pt x="309" y="32"/>
                    <a:pt x="308" y="32"/>
                  </a:cubicBezTo>
                  <a:cubicBezTo>
                    <a:pt x="308" y="32"/>
                    <a:pt x="307" y="30"/>
                    <a:pt x="307" y="30"/>
                  </a:cubicBezTo>
                  <a:cubicBezTo>
                    <a:pt x="308" y="29"/>
                    <a:pt x="309" y="26"/>
                    <a:pt x="308" y="26"/>
                  </a:cubicBezTo>
                  <a:cubicBezTo>
                    <a:pt x="308" y="25"/>
                    <a:pt x="306" y="24"/>
                    <a:pt x="307" y="24"/>
                  </a:cubicBezTo>
                  <a:cubicBezTo>
                    <a:pt x="308" y="24"/>
                    <a:pt x="309" y="24"/>
                    <a:pt x="309" y="24"/>
                  </a:cubicBezTo>
                  <a:cubicBezTo>
                    <a:pt x="308" y="23"/>
                    <a:pt x="307" y="23"/>
                    <a:pt x="306" y="23"/>
                  </a:cubicBezTo>
                  <a:cubicBezTo>
                    <a:pt x="305" y="22"/>
                    <a:pt x="306" y="21"/>
                    <a:pt x="305" y="21"/>
                  </a:cubicBezTo>
                  <a:cubicBezTo>
                    <a:pt x="304" y="20"/>
                    <a:pt x="303" y="20"/>
                    <a:pt x="303" y="19"/>
                  </a:cubicBezTo>
                  <a:cubicBezTo>
                    <a:pt x="304" y="19"/>
                    <a:pt x="305" y="19"/>
                    <a:pt x="306" y="18"/>
                  </a:cubicBezTo>
                  <a:cubicBezTo>
                    <a:pt x="308" y="18"/>
                    <a:pt x="308" y="16"/>
                    <a:pt x="307" y="17"/>
                  </a:cubicBezTo>
                  <a:cubicBezTo>
                    <a:pt x="307" y="17"/>
                    <a:pt x="306" y="17"/>
                    <a:pt x="305" y="17"/>
                  </a:cubicBezTo>
                  <a:cubicBezTo>
                    <a:pt x="305" y="17"/>
                    <a:pt x="304" y="17"/>
                    <a:pt x="305" y="16"/>
                  </a:cubicBezTo>
                  <a:cubicBezTo>
                    <a:pt x="306" y="16"/>
                    <a:pt x="308" y="17"/>
                    <a:pt x="308" y="16"/>
                  </a:cubicBezTo>
                  <a:cubicBezTo>
                    <a:pt x="308" y="15"/>
                    <a:pt x="308" y="13"/>
                    <a:pt x="306" y="11"/>
                  </a:cubicBezTo>
                  <a:cubicBezTo>
                    <a:pt x="305" y="10"/>
                    <a:pt x="304" y="9"/>
                    <a:pt x="304" y="8"/>
                  </a:cubicBezTo>
                  <a:cubicBezTo>
                    <a:pt x="304" y="7"/>
                    <a:pt x="304" y="5"/>
                    <a:pt x="304" y="5"/>
                  </a:cubicBezTo>
                  <a:cubicBezTo>
                    <a:pt x="305" y="4"/>
                    <a:pt x="304" y="1"/>
                    <a:pt x="302" y="1"/>
                  </a:cubicBezTo>
                  <a:cubicBezTo>
                    <a:pt x="301" y="1"/>
                    <a:pt x="298" y="0"/>
                    <a:pt x="298" y="2"/>
                  </a:cubicBezTo>
                  <a:cubicBezTo>
                    <a:pt x="298" y="3"/>
                    <a:pt x="299" y="4"/>
                    <a:pt x="298" y="5"/>
                  </a:cubicBezTo>
                  <a:cubicBezTo>
                    <a:pt x="298" y="5"/>
                    <a:pt x="297" y="6"/>
                    <a:pt x="297" y="6"/>
                  </a:cubicBezTo>
                  <a:cubicBezTo>
                    <a:pt x="297" y="5"/>
                    <a:pt x="296" y="5"/>
                    <a:pt x="296" y="5"/>
                  </a:cubicBezTo>
                  <a:cubicBezTo>
                    <a:pt x="295" y="5"/>
                    <a:pt x="294" y="5"/>
                    <a:pt x="294" y="6"/>
                  </a:cubicBezTo>
                  <a:cubicBezTo>
                    <a:pt x="294" y="7"/>
                    <a:pt x="292" y="9"/>
                    <a:pt x="291" y="10"/>
                  </a:cubicBezTo>
                  <a:cubicBezTo>
                    <a:pt x="290" y="12"/>
                    <a:pt x="290" y="13"/>
                    <a:pt x="290" y="15"/>
                  </a:cubicBezTo>
                  <a:cubicBezTo>
                    <a:pt x="289" y="17"/>
                    <a:pt x="290" y="18"/>
                    <a:pt x="291" y="18"/>
                  </a:cubicBezTo>
                  <a:cubicBezTo>
                    <a:pt x="292" y="18"/>
                    <a:pt x="291" y="19"/>
                    <a:pt x="293" y="19"/>
                  </a:cubicBezTo>
                  <a:cubicBezTo>
                    <a:pt x="294" y="19"/>
                    <a:pt x="294" y="21"/>
                    <a:pt x="294" y="21"/>
                  </a:cubicBezTo>
                  <a:cubicBezTo>
                    <a:pt x="295" y="21"/>
                    <a:pt x="296" y="21"/>
                    <a:pt x="297" y="21"/>
                  </a:cubicBezTo>
                  <a:cubicBezTo>
                    <a:pt x="298" y="21"/>
                    <a:pt x="301" y="21"/>
                    <a:pt x="300" y="22"/>
                  </a:cubicBezTo>
                  <a:cubicBezTo>
                    <a:pt x="299" y="22"/>
                    <a:pt x="298" y="22"/>
                    <a:pt x="297" y="23"/>
                  </a:cubicBezTo>
                  <a:cubicBezTo>
                    <a:pt x="296" y="24"/>
                    <a:pt x="295" y="26"/>
                    <a:pt x="294" y="27"/>
                  </a:cubicBezTo>
                  <a:cubicBezTo>
                    <a:pt x="293" y="27"/>
                    <a:pt x="293" y="29"/>
                    <a:pt x="293" y="28"/>
                  </a:cubicBezTo>
                  <a:cubicBezTo>
                    <a:pt x="294" y="28"/>
                    <a:pt x="297" y="27"/>
                    <a:pt x="297" y="27"/>
                  </a:cubicBezTo>
                  <a:cubicBezTo>
                    <a:pt x="297" y="27"/>
                    <a:pt x="296" y="29"/>
                    <a:pt x="296" y="29"/>
                  </a:cubicBezTo>
                  <a:cubicBezTo>
                    <a:pt x="297" y="30"/>
                    <a:pt x="297" y="30"/>
                    <a:pt x="296" y="30"/>
                  </a:cubicBezTo>
                  <a:cubicBezTo>
                    <a:pt x="295" y="31"/>
                    <a:pt x="293" y="31"/>
                    <a:pt x="293" y="32"/>
                  </a:cubicBezTo>
                  <a:cubicBezTo>
                    <a:pt x="292" y="33"/>
                    <a:pt x="290" y="34"/>
                    <a:pt x="290" y="35"/>
                  </a:cubicBezTo>
                  <a:cubicBezTo>
                    <a:pt x="289" y="35"/>
                    <a:pt x="288" y="36"/>
                    <a:pt x="287" y="36"/>
                  </a:cubicBezTo>
                  <a:cubicBezTo>
                    <a:pt x="287" y="36"/>
                    <a:pt x="286" y="37"/>
                    <a:pt x="287" y="38"/>
                  </a:cubicBezTo>
                  <a:cubicBezTo>
                    <a:pt x="287" y="39"/>
                    <a:pt x="288" y="41"/>
                    <a:pt x="287" y="41"/>
                  </a:cubicBezTo>
                  <a:cubicBezTo>
                    <a:pt x="286" y="42"/>
                    <a:pt x="286" y="44"/>
                    <a:pt x="286" y="43"/>
                  </a:cubicBezTo>
                  <a:cubicBezTo>
                    <a:pt x="286" y="41"/>
                    <a:pt x="286" y="40"/>
                    <a:pt x="285" y="39"/>
                  </a:cubicBezTo>
                  <a:cubicBezTo>
                    <a:pt x="283" y="39"/>
                    <a:pt x="283" y="37"/>
                    <a:pt x="284" y="36"/>
                  </a:cubicBezTo>
                  <a:cubicBezTo>
                    <a:pt x="284" y="36"/>
                    <a:pt x="285" y="35"/>
                    <a:pt x="284" y="35"/>
                  </a:cubicBezTo>
                  <a:cubicBezTo>
                    <a:pt x="284" y="34"/>
                    <a:pt x="284" y="34"/>
                    <a:pt x="284" y="33"/>
                  </a:cubicBezTo>
                  <a:cubicBezTo>
                    <a:pt x="284" y="33"/>
                    <a:pt x="286" y="32"/>
                    <a:pt x="284" y="32"/>
                  </a:cubicBezTo>
                  <a:cubicBezTo>
                    <a:pt x="283" y="32"/>
                    <a:pt x="282" y="30"/>
                    <a:pt x="281" y="31"/>
                  </a:cubicBezTo>
                  <a:cubicBezTo>
                    <a:pt x="281" y="31"/>
                    <a:pt x="279" y="32"/>
                    <a:pt x="279" y="33"/>
                  </a:cubicBezTo>
                  <a:cubicBezTo>
                    <a:pt x="279" y="34"/>
                    <a:pt x="280" y="37"/>
                    <a:pt x="279" y="37"/>
                  </a:cubicBezTo>
                  <a:cubicBezTo>
                    <a:pt x="279" y="36"/>
                    <a:pt x="278" y="35"/>
                    <a:pt x="277" y="35"/>
                  </a:cubicBezTo>
                  <a:cubicBezTo>
                    <a:pt x="277" y="35"/>
                    <a:pt x="275" y="37"/>
                    <a:pt x="274" y="36"/>
                  </a:cubicBezTo>
                  <a:cubicBezTo>
                    <a:pt x="273" y="36"/>
                    <a:pt x="271" y="36"/>
                    <a:pt x="270" y="36"/>
                  </a:cubicBezTo>
                  <a:cubicBezTo>
                    <a:pt x="269" y="36"/>
                    <a:pt x="266" y="37"/>
                    <a:pt x="265" y="37"/>
                  </a:cubicBezTo>
                  <a:cubicBezTo>
                    <a:pt x="265" y="37"/>
                    <a:pt x="263" y="37"/>
                    <a:pt x="262" y="37"/>
                  </a:cubicBezTo>
                  <a:cubicBezTo>
                    <a:pt x="262" y="37"/>
                    <a:pt x="262" y="36"/>
                    <a:pt x="261" y="35"/>
                  </a:cubicBezTo>
                  <a:cubicBezTo>
                    <a:pt x="260" y="35"/>
                    <a:pt x="260" y="33"/>
                    <a:pt x="259" y="34"/>
                  </a:cubicBezTo>
                  <a:cubicBezTo>
                    <a:pt x="257" y="34"/>
                    <a:pt x="256" y="34"/>
                    <a:pt x="255" y="34"/>
                  </a:cubicBezTo>
                  <a:cubicBezTo>
                    <a:pt x="255" y="33"/>
                    <a:pt x="253" y="33"/>
                    <a:pt x="252" y="31"/>
                  </a:cubicBezTo>
                  <a:cubicBezTo>
                    <a:pt x="252" y="30"/>
                    <a:pt x="254" y="28"/>
                    <a:pt x="253" y="28"/>
                  </a:cubicBezTo>
                  <a:cubicBezTo>
                    <a:pt x="252" y="27"/>
                    <a:pt x="249" y="28"/>
                    <a:pt x="248" y="28"/>
                  </a:cubicBezTo>
                  <a:cubicBezTo>
                    <a:pt x="246" y="28"/>
                    <a:pt x="244" y="28"/>
                    <a:pt x="243" y="28"/>
                  </a:cubicBezTo>
                  <a:cubicBezTo>
                    <a:pt x="243" y="29"/>
                    <a:pt x="241" y="29"/>
                    <a:pt x="241" y="30"/>
                  </a:cubicBezTo>
                  <a:cubicBezTo>
                    <a:pt x="240" y="31"/>
                    <a:pt x="239" y="32"/>
                    <a:pt x="239" y="32"/>
                  </a:cubicBezTo>
                  <a:cubicBezTo>
                    <a:pt x="240" y="33"/>
                    <a:pt x="241" y="34"/>
                    <a:pt x="241" y="33"/>
                  </a:cubicBezTo>
                  <a:cubicBezTo>
                    <a:pt x="241" y="32"/>
                    <a:pt x="241" y="32"/>
                    <a:pt x="242" y="32"/>
                  </a:cubicBezTo>
                  <a:cubicBezTo>
                    <a:pt x="243" y="32"/>
                    <a:pt x="244" y="32"/>
                    <a:pt x="245" y="32"/>
                  </a:cubicBezTo>
                  <a:cubicBezTo>
                    <a:pt x="246" y="31"/>
                    <a:pt x="247" y="30"/>
                    <a:pt x="248" y="30"/>
                  </a:cubicBezTo>
                  <a:cubicBezTo>
                    <a:pt x="249" y="30"/>
                    <a:pt x="251" y="30"/>
                    <a:pt x="251" y="30"/>
                  </a:cubicBezTo>
                  <a:cubicBezTo>
                    <a:pt x="250" y="30"/>
                    <a:pt x="249" y="32"/>
                    <a:pt x="248" y="32"/>
                  </a:cubicBezTo>
                  <a:cubicBezTo>
                    <a:pt x="247" y="32"/>
                    <a:pt x="245" y="33"/>
                    <a:pt x="245" y="33"/>
                  </a:cubicBezTo>
                  <a:cubicBezTo>
                    <a:pt x="244" y="33"/>
                    <a:pt x="243" y="34"/>
                    <a:pt x="242" y="34"/>
                  </a:cubicBezTo>
                  <a:cubicBezTo>
                    <a:pt x="242" y="34"/>
                    <a:pt x="240" y="35"/>
                    <a:pt x="240" y="35"/>
                  </a:cubicBezTo>
                  <a:cubicBezTo>
                    <a:pt x="239" y="36"/>
                    <a:pt x="239" y="37"/>
                    <a:pt x="238" y="38"/>
                  </a:cubicBezTo>
                  <a:cubicBezTo>
                    <a:pt x="237" y="38"/>
                    <a:pt x="239" y="39"/>
                    <a:pt x="239" y="39"/>
                  </a:cubicBezTo>
                  <a:cubicBezTo>
                    <a:pt x="239" y="40"/>
                    <a:pt x="239" y="40"/>
                    <a:pt x="239" y="41"/>
                  </a:cubicBezTo>
                  <a:cubicBezTo>
                    <a:pt x="240" y="42"/>
                    <a:pt x="239" y="42"/>
                    <a:pt x="238" y="43"/>
                  </a:cubicBezTo>
                  <a:cubicBezTo>
                    <a:pt x="237" y="44"/>
                    <a:pt x="239" y="46"/>
                    <a:pt x="238" y="46"/>
                  </a:cubicBezTo>
                  <a:cubicBezTo>
                    <a:pt x="236" y="45"/>
                    <a:pt x="234" y="43"/>
                    <a:pt x="235" y="43"/>
                  </a:cubicBezTo>
                  <a:cubicBezTo>
                    <a:pt x="236" y="42"/>
                    <a:pt x="237" y="41"/>
                    <a:pt x="237" y="41"/>
                  </a:cubicBezTo>
                  <a:cubicBezTo>
                    <a:pt x="237" y="40"/>
                    <a:pt x="236" y="38"/>
                    <a:pt x="235" y="39"/>
                  </a:cubicBezTo>
                  <a:cubicBezTo>
                    <a:pt x="234" y="39"/>
                    <a:pt x="233" y="40"/>
                    <a:pt x="234" y="39"/>
                  </a:cubicBezTo>
                  <a:cubicBezTo>
                    <a:pt x="234" y="38"/>
                    <a:pt x="235" y="36"/>
                    <a:pt x="234" y="37"/>
                  </a:cubicBezTo>
                  <a:cubicBezTo>
                    <a:pt x="234" y="37"/>
                    <a:pt x="233" y="37"/>
                    <a:pt x="232" y="37"/>
                  </a:cubicBezTo>
                  <a:cubicBezTo>
                    <a:pt x="232" y="36"/>
                    <a:pt x="231" y="34"/>
                    <a:pt x="231" y="34"/>
                  </a:cubicBezTo>
                  <a:cubicBezTo>
                    <a:pt x="231" y="35"/>
                    <a:pt x="228" y="36"/>
                    <a:pt x="226" y="37"/>
                  </a:cubicBezTo>
                  <a:cubicBezTo>
                    <a:pt x="225" y="37"/>
                    <a:pt x="220" y="37"/>
                    <a:pt x="219" y="37"/>
                  </a:cubicBezTo>
                  <a:cubicBezTo>
                    <a:pt x="218" y="37"/>
                    <a:pt x="218" y="37"/>
                    <a:pt x="216" y="37"/>
                  </a:cubicBezTo>
                  <a:cubicBezTo>
                    <a:pt x="215" y="36"/>
                    <a:pt x="211" y="36"/>
                    <a:pt x="212" y="35"/>
                  </a:cubicBezTo>
                  <a:cubicBezTo>
                    <a:pt x="214" y="35"/>
                    <a:pt x="215" y="35"/>
                    <a:pt x="215" y="34"/>
                  </a:cubicBezTo>
                  <a:cubicBezTo>
                    <a:pt x="215" y="34"/>
                    <a:pt x="213" y="33"/>
                    <a:pt x="215" y="33"/>
                  </a:cubicBezTo>
                  <a:cubicBezTo>
                    <a:pt x="216" y="33"/>
                    <a:pt x="217" y="33"/>
                    <a:pt x="217" y="33"/>
                  </a:cubicBezTo>
                  <a:cubicBezTo>
                    <a:pt x="217" y="32"/>
                    <a:pt x="216" y="32"/>
                    <a:pt x="217" y="31"/>
                  </a:cubicBezTo>
                  <a:cubicBezTo>
                    <a:pt x="219" y="31"/>
                    <a:pt x="220" y="32"/>
                    <a:pt x="220" y="32"/>
                  </a:cubicBezTo>
                  <a:cubicBezTo>
                    <a:pt x="221" y="31"/>
                    <a:pt x="221" y="30"/>
                    <a:pt x="220" y="29"/>
                  </a:cubicBezTo>
                  <a:cubicBezTo>
                    <a:pt x="219" y="29"/>
                    <a:pt x="219" y="27"/>
                    <a:pt x="217" y="27"/>
                  </a:cubicBezTo>
                  <a:cubicBezTo>
                    <a:pt x="215" y="27"/>
                    <a:pt x="214" y="26"/>
                    <a:pt x="214" y="27"/>
                  </a:cubicBezTo>
                  <a:cubicBezTo>
                    <a:pt x="214" y="28"/>
                    <a:pt x="215" y="29"/>
                    <a:pt x="214" y="29"/>
                  </a:cubicBezTo>
                  <a:cubicBezTo>
                    <a:pt x="212" y="28"/>
                    <a:pt x="212" y="28"/>
                    <a:pt x="210" y="27"/>
                  </a:cubicBezTo>
                  <a:cubicBezTo>
                    <a:pt x="208" y="27"/>
                    <a:pt x="208" y="26"/>
                    <a:pt x="207" y="25"/>
                  </a:cubicBezTo>
                  <a:cubicBezTo>
                    <a:pt x="206" y="25"/>
                    <a:pt x="207" y="24"/>
                    <a:pt x="206" y="24"/>
                  </a:cubicBezTo>
                  <a:cubicBezTo>
                    <a:pt x="205" y="24"/>
                    <a:pt x="200" y="21"/>
                    <a:pt x="199" y="21"/>
                  </a:cubicBezTo>
                  <a:cubicBezTo>
                    <a:pt x="198" y="21"/>
                    <a:pt x="197" y="19"/>
                    <a:pt x="195" y="19"/>
                  </a:cubicBezTo>
                  <a:cubicBezTo>
                    <a:pt x="194" y="19"/>
                    <a:pt x="192" y="19"/>
                    <a:pt x="192" y="20"/>
                  </a:cubicBezTo>
                  <a:cubicBezTo>
                    <a:pt x="192" y="20"/>
                    <a:pt x="189" y="22"/>
                    <a:pt x="188" y="22"/>
                  </a:cubicBezTo>
                  <a:cubicBezTo>
                    <a:pt x="188" y="21"/>
                    <a:pt x="189" y="20"/>
                    <a:pt x="189" y="20"/>
                  </a:cubicBezTo>
                  <a:cubicBezTo>
                    <a:pt x="189" y="20"/>
                    <a:pt x="189" y="18"/>
                    <a:pt x="189" y="18"/>
                  </a:cubicBezTo>
                  <a:cubicBezTo>
                    <a:pt x="190" y="17"/>
                    <a:pt x="189" y="17"/>
                    <a:pt x="188" y="17"/>
                  </a:cubicBezTo>
                  <a:cubicBezTo>
                    <a:pt x="188" y="18"/>
                    <a:pt x="187" y="18"/>
                    <a:pt x="187" y="19"/>
                  </a:cubicBezTo>
                  <a:cubicBezTo>
                    <a:pt x="187" y="20"/>
                    <a:pt x="186" y="20"/>
                    <a:pt x="186" y="20"/>
                  </a:cubicBezTo>
                  <a:cubicBezTo>
                    <a:pt x="186" y="21"/>
                    <a:pt x="185" y="22"/>
                    <a:pt x="184" y="22"/>
                  </a:cubicBezTo>
                  <a:cubicBezTo>
                    <a:pt x="183" y="22"/>
                    <a:pt x="182" y="22"/>
                    <a:pt x="182" y="21"/>
                  </a:cubicBezTo>
                  <a:cubicBezTo>
                    <a:pt x="181" y="19"/>
                    <a:pt x="180" y="18"/>
                    <a:pt x="180" y="17"/>
                  </a:cubicBezTo>
                  <a:cubicBezTo>
                    <a:pt x="180" y="15"/>
                    <a:pt x="180" y="13"/>
                    <a:pt x="179" y="12"/>
                  </a:cubicBezTo>
                  <a:cubicBezTo>
                    <a:pt x="179" y="12"/>
                    <a:pt x="177" y="11"/>
                    <a:pt x="177" y="11"/>
                  </a:cubicBezTo>
                  <a:cubicBezTo>
                    <a:pt x="177" y="12"/>
                    <a:pt x="176" y="12"/>
                    <a:pt x="177" y="13"/>
                  </a:cubicBezTo>
                  <a:cubicBezTo>
                    <a:pt x="177" y="13"/>
                    <a:pt x="177" y="14"/>
                    <a:pt x="177" y="15"/>
                  </a:cubicBezTo>
                  <a:cubicBezTo>
                    <a:pt x="178" y="15"/>
                    <a:pt x="178" y="16"/>
                    <a:pt x="178" y="16"/>
                  </a:cubicBezTo>
                  <a:cubicBezTo>
                    <a:pt x="177" y="16"/>
                    <a:pt x="176" y="16"/>
                    <a:pt x="176" y="16"/>
                  </a:cubicBezTo>
                  <a:cubicBezTo>
                    <a:pt x="176" y="17"/>
                    <a:pt x="176" y="18"/>
                    <a:pt x="175" y="18"/>
                  </a:cubicBezTo>
                  <a:cubicBezTo>
                    <a:pt x="174" y="18"/>
                    <a:pt x="173" y="20"/>
                    <a:pt x="173" y="20"/>
                  </a:cubicBezTo>
                  <a:cubicBezTo>
                    <a:pt x="172" y="20"/>
                    <a:pt x="172" y="19"/>
                    <a:pt x="171" y="19"/>
                  </a:cubicBezTo>
                  <a:cubicBezTo>
                    <a:pt x="170" y="19"/>
                    <a:pt x="168" y="21"/>
                    <a:pt x="169" y="19"/>
                  </a:cubicBezTo>
                  <a:cubicBezTo>
                    <a:pt x="169" y="18"/>
                    <a:pt x="170" y="18"/>
                    <a:pt x="169" y="17"/>
                  </a:cubicBezTo>
                  <a:cubicBezTo>
                    <a:pt x="169" y="16"/>
                    <a:pt x="169" y="15"/>
                    <a:pt x="168" y="16"/>
                  </a:cubicBezTo>
                  <a:cubicBezTo>
                    <a:pt x="167" y="17"/>
                    <a:pt x="164" y="18"/>
                    <a:pt x="163" y="19"/>
                  </a:cubicBezTo>
                  <a:cubicBezTo>
                    <a:pt x="163" y="19"/>
                    <a:pt x="160" y="23"/>
                    <a:pt x="159" y="23"/>
                  </a:cubicBezTo>
                  <a:cubicBezTo>
                    <a:pt x="159" y="23"/>
                    <a:pt x="156" y="24"/>
                    <a:pt x="157" y="24"/>
                  </a:cubicBezTo>
                  <a:cubicBezTo>
                    <a:pt x="158" y="23"/>
                    <a:pt x="161" y="20"/>
                    <a:pt x="160" y="20"/>
                  </a:cubicBezTo>
                  <a:cubicBezTo>
                    <a:pt x="160" y="20"/>
                    <a:pt x="160" y="19"/>
                    <a:pt x="159" y="19"/>
                  </a:cubicBezTo>
                  <a:cubicBezTo>
                    <a:pt x="159" y="20"/>
                    <a:pt x="156" y="22"/>
                    <a:pt x="155" y="23"/>
                  </a:cubicBezTo>
                  <a:cubicBezTo>
                    <a:pt x="153" y="24"/>
                    <a:pt x="150" y="25"/>
                    <a:pt x="149" y="26"/>
                  </a:cubicBezTo>
                  <a:cubicBezTo>
                    <a:pt x="149" y="26"/>
                    <a:pt x="148" y="28"/>
                    <a:pt x="148" y="27"/>
                  </a:cubicBezTo>
                  <a:cubicBezTo>
                    <a:pt x="147" y="27"/>
                    <a:pt x="148" y="26"/>
                    <a:pt x="147" y="26"/>
                  </a:cubicBezTo>
                  <a:cubicBezTo>
                    <a:pt x="146" y="27"/>
                    <a:pt x="146" y="28"/>
                    <a:pt x="145" y="28"/>
                  </a:cubicBezTo>
                  <a:cubicBezTo>
                    <a:pt x="145" y="28"/>
                    <a:pt x="144" y="27"/>
                    <a:pt x="143" y="27"/>
                  </a:cubicBezTo>
                  <a:cubicBezTo>
                    <a:pt x="143" y="28"/>
                    <a:pt x="142" y="29"/>
                    <a:pt x="142" y="28"/>
                  </a:cubicBezTo>
                  <a:cubicBezTo>
                    <a:pt x="141" y="27"/>
                    <a:pt x="140" y="27"/>
                    <a:pt x="140" y="27"/>
                  </a:cubicBezTo>
                  <a:cubicBezTo>
                    <a:pt x="140" y="28"/>
                    <a:pt x="139" y="28"/>
                    <a:pt x="138" y="28"/>
                  </a:cubicBezTo>
                  <a:cubicBezTo>
                    <a:pt x="138" y="28"/>
                    <a:pt x="136" y="26"/>
                    <a:pt x="135" y="25"/>
                  </a:cubicBezTo>
                  <a:cubicBezTo>
                    <a:pt x="135" y="25"/>
                    <a:pt x="135" y="24"/>
                    <a:pt x="135" y="24"/>
                  </a:cubicBezTo>
                  <a:cubicBezTo>
                    <a:pt x="134" y="23"/>
                    <a:pt x="134" y="21"/>
                    <a:pt x="133" y="21"/>
                  </a:cubicBezTo>
                  <a:cubicBezTo>
                    <a:pt x="132" y="21"/>
                    <a:pt x="131" y="21"/>
                    <a:pt x="130" y="21"/>
                  </a:cubicBezTo>
                  <a:cubicBezTo>
                    <a:pt x="130" y="21"/>
                    <a:pt x="129" y="21"/>
                    <a:pt x="129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8" y="21"/>
                    <a:pt x="128" y="21"/>
                    <a:pt x="128" y="21"/>
                  </a:cubicBezTo>
                  <a:cubicBezTo>
                    <a:pt x="127" y="21"/>
                    <a:pt x="126" y="21"/>
                    <a:pt x="126" y="21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24" y="20"/>
                    <a:pt x="120" y="18"/>
                    <a:pt x="120" y="17"/>
                  </a:cubicBezTo>
                  <a:cubicBezTo>
                    <a:pt x="119" y="17"/>
                    <a:pt x="119" y="17"/>
                    <a:pt x="116" y="17"/>
                  </a:cubicBezTo>
                  <a:cubicBezTo>
                    <a:pt x="114" y="18"/>
                    <a:pt x="111" y="18"/>
                    <a:pt x="109" y="17"/>
                  </a:cubicBezTo>
                  <a:cubicBezTo>
                    <a:pt x="107" y="17"/>
                    <a:pt x="104" y="17"/>
                    <a:pt x="103" y="16"/>
                  </a:cubicBezTo>
                  <a:cubicBezTo>
                    <a:pt x="103" y="16"/>
                    <a:pt x="103" y="15"/>
                    <a:pt x="102" y="15"/>
                  </a:cubicBezTo>
                  <a:cubicBezTo>
                    <a:pt x="101" y="15"/>
                    <a:pt x="97" y="14"/>
                    <a:pt x="96" y="14"/>
                  </a:cubicBezTo>
                  <a:cubicBezTo>
                    <a:pt x="95" y="14"/>
                    <a:pt x="92" y="13"/>
                    <a:pt x="92" y="14"/>
                  </a:cubicBezTo>
                  <a:cubicBezTo>
                    <a:pt x="91" y="14"/>
                    <a:pt x="90" y="15"/>
                    <a:pt x="89" y="14"/>
                  </a:cubicBezTo>
                  <a:cubicBezTo>
                    <a:pt x="88" y="14"/>
                    <a:pt x="89" y="14"/>
                    <a:pt x="88" y="13"/>
                  </a:cubicBezTo>
                  <a:cubicBezTo>
                    <a:pt x="87" y="13"/>
                    <a:pt x="86" y="12"/>
                    <a:pt x="87" y="12"/>
                  </a:cubicBezTo>
                  <a:cubicBezTo>
                    <a:pt x="87" y="11"/>
                    <a:pt x="89" y="10"/>
                    <a:pt x="88" y="10"/>
                  </a:cubicBezTo>
                  <a:cubicBezTo>
                    <a:pt x="87" y="10"/>
                    <a:pt x="83" y="11"/>
                    <a:pt x="83" y="11"/>
                  </a:cubicBezTo>
                  <a:cubicBezTo>
                    <a:pt x="82" y="11"/>
                    <a:pt x="80" y="11"/>
                    <a:pt x="80" y="10"/>
                  </a:cubicBezTo>
                  <a:cubicBezTo>
                    <a:pt x="81" y="9"/>
                    <a:pt x="82" y="9"/>
                    <a:pt x="82" y="8"/>
                  </a:cubicBezTo>
                  <a:cubicBezTo>
                    <a:pt x="81" y="8"/>
                    <a:pt x="80" y="8"/>
                    <a:pt x="79" y="9"/>
                  </a:cubicBezTo>
                  <a:cubicBezTo>
                    <a:pt x="78" y="10"/>
                    <a:pt x="77" y="12"/>
                    <a:pt x="77" y="11"/>
                  </a:cubicBezTo>
                  <a:cubicBezTo>
                    <a:pt x="77" y="10"/>
                    <a:pt x="78" y="8"/>
                    <a:pt x="78" y="8"/>
                  </a:cubicBezTo>
                  <a:cubicBezTo>
                    <a:pt x="77" y="8"/>
                    <a:pt x="77" y="7"/>
                    <a:pt x="76" y="7"/>
                  </a:cubicBezTo>
                  <a:cubicBezTo>
                    <a:pt x="76" y="7"/>
                    <a:pt x="75" y="6"/>
                    <a:pt x="74" y="6"/>
                  </a:cubicBezTo>
                  <a:cubicBezTo>
                    <a:pt x="73" y="6"/>
                    <a:pt x="72" y="9"/>
                    <a:pt x="70" y="10"/>
                  </a:cubicBezTo>
                  <a:cubicBezTo>
                    <a:pt x="68" y="11"/>
                    <a:pt x="64" y="12"/>
                    <a:pt x="63" y="12"/>
                  </a:cubicBezTo>
                  <a:cubicBezTo>
                    <a:pt x="62" y="11"/>
                    <a:pt x="61" y="11"/>
                    <a:pt x="60" y="11"/>
                  </a:cubicBezTo>
                  <a:cubicBezTo>
                    <a:pt x="60" y="12"/>
                    <a:pt x="58" y="14"/>
                    <a:pt x="57" y="14"/>
                  </a:cubicBezTo>
                  <a:cubicBezTo>
                    <a:pt x="56" y="14"/>
                    <a:pt x="54" y="15"/>
                    <a:pt x="52" y="15"/>
                  </a:cubicBezTo>
                  <a:cubicBezTo>
                    <a:pt x="49" y="15"/>
                    <a:pt x="50" y="16"/>
                    <a:pt x="49" y="16"/>
                  </a:cubicBezTo>
                  <a:cubicBezTo>
                    <a:pt x="48" y="17"/>
                    <a:pt x="47" y="19"/>
                    <a:pt x="47" y="19"/>
                  </a:cubicBezTo>
                  <a:cubicBezTo>
                    <a:pt x="46" y="20"/>
                    <a:pt x="43" y="23"/>
                    <a:pt x="42" y="24"/>
                  </a:cubicBezTo>
                  <a:cubicBezTo>
                    <a:pt x="41" y="25"/>
                    <a:pt x="38" y="27"/>
                    <a:pt x="37" y="28"/>
                  </a:cubicBezTo>
                  <a:cubicBezTo>
                    <a:pt x="37" y="28"/>
                    <a:pt x="36" y="27"/>
                    <a:pt x="35" y="28"/>
                  </a:cubicBezTo>
                  <a:cubicBezTo>
                    <a:pt x="34" y="28"/>
                    <a:pt x="32" y="28"/>
                    <a:pt x="30" y="28"/>
                  </a:cubicBezTo>
                  <a:cubicBezTo>
                    <a:pt x="28" y="28"/>
                    <a:pt x="28" y="31"/>
                    <a:pt x="27" y="31"/>
                  </a:cubicBezTo>
                  <a:cubicBezTo>
                    <a:pt x="27" y="31"/>
                    <a:pt x="26" y="31"/>
                    <a:pt x="26" y="32"/>
                  </a:cubicBezTo>
                  <a:cubicBezTo>
                    <a:pt x="26" y="32"/>
                    <a:pt x="27" y="33"/>
                    <a:pt x="27" y="34"/>
                  </a:cubicBezTo>
                  <a:cubicBezTo>
                    <a:pt x="28" y="35"/>
                    <a:pt x="28" y="34"/>
                    <a:pt x="29" y="35"/>
                  </a:cubicBezTo>
                  <a:cubicBezTo>
                    <a:pt x="29" y="36"/>
                    <a:pt x="30" y="37"/>
                    <a:pt x="31" y="37"/>
                  </a:cubicBezTo>
                  <a:cubicBezTo>
                    <a:pt x="31" y="38"/>
                    <a:pt x="32" y="38"/>
                    <a:pt x="32" y="39"/>
                  </a:cubicBezTo>
                  <a:cubicBezTo>
                    <a:pt x="31" y="40"/>
                    <a:pt x="32" y="41"/>
                    <a:pt x="32" y="42"/>
                  </a:cubicBezTo>
                  <a:cubicBezTo>
                    <a:pt x="32" y="43"/>
                    <a:pt x="33" y="43"/>
                    <a:pt x="34" y="43"/>
                  </a:cubicBezTo>
                  <a:cubicBezTo>
                    <a:pt x="35" y="43"/>
                    <a:pt x="38" y="43"/>
                    <a:pt x="38" y="44"/>
                  </a:cubicBezTo>
                  <a:cubicBezTo>
                    <a:pt x="38" y="45"/>
                    <a:pt x="38" y="45"/>
                    <a:pt x="39" y="46"/>
                  </a:cubicBezTo>
                  <a:cubicBezTo>
                    <a:pt x="40" y="46"/>
                    <a:pt x="43" y="46"/>
                    <a:pt x="42" y="47"/>
                  </a:cubicBezTo>
                  <a:cubicBezTo>
                    <a:pt x="42" y="47"/>
                    <a:pt x="41" y="48"/>
                    <a:pt x="40" y="47"/>
                  </a:cubicBezTo>
                  <a:cubicBezTo>
                    <a:pt x="39" y="47"/>
                    <a:pt x="37" y="47"/>
                    <a:pt x="37" y="46"/>
                  </a:cubicBezTo>
                  <a:cubicBezTo>
                    <a:pt x="36" y="45"/>
                    <a:pt x="36" y="46"/>
                    <a:pt x="36" y="47"/>
                  </a:cubicBezTo>
                  <a:cubicBezTo>
                    <a:pt x="36" y="48"/>
                    <a:pt x="35" y="49"/>
                    <a:pt x="36" y="49"/>
                  </a:cubicBezTo>
                  <a:cubicBezTo>
                    <a:pt x="36" y="48"/>
                    <a:pt x="37" y="47"/>
                    <a:pt x="38" y="48"/>
                  </a:cubicBezTo>
                  <a:cubicBezTo>
                    <a:pt x="39" y="49"/>
                    <a:pt x="39" y="50"/>
                    <a:pt x="39" y="50"/>
                  </a:cubicBezTo>
                  <a:cubicBezTo>
                    <a:pt x="38" y="50"/>
                    <a:pt x="37" y="49"/>
                    <a:pt x="37" y="50"/>
                  </a:cubicBezTo>
                  <a:cubicBezTo>
                    <a:pt x="36" y="51"/>
                    <a:pt x="36" y="52"/>
                    <a:pt x="35" y="52"/>
                  </a:cubicBezTo>
                  <a:cubicBezTo>
                    <a:pt x="34" y="52"/>
                    <a:pt x="33" y="51"/>
                    <a:pt x="33" y="51"/>
                  </a:cubicBezTo>
                  <a:cubicBezTo>
                    <a:pt x="33" y="51"/>
                    <a:pt x="31" y="52"/>
                    <a:pt x="31" y="52"/>
                  </a:cubicBezTo>
                  <a:cubicBezTo>
                    <a:pt x="31" y="52"/>
                    <a:pt x="31" y="51"/>
                    <a:pt x="30" y="51"/>
                  </a:cubicBezTo>
                  <a:cubicBezTo>
                    <a:pt x="30" y="51"/>
                    <a:pt x="29" y="51"/>
                    <a:pt x="28" y="51"/>
                  </a:cubicBezTo>
                  <a:cubicBezTo>
                    <a:pt x="28" y="50"/>
                    <a:pt x="28" y="49"/>
                    <a:pt x="29" y="48"/>
                  </a:cubicBezTo>
                  <a:cubicBezTo>
                    <a:pt x="29" y="48"/>
                    <a:pt x="30" y="46"/>
                    <a:pt x="30" y="46"/>
                  </a:cubicBezTo>
                  <a:cubicBezTo>
                    <a:pt x="29" y="46"/>
                    <a:pt x="26" y="46"/>
                    <a:pt x="25" y="47"/>
                  </a:cubicBezTo>
                  <a:cubicBezTo>
                    <a:pt x="25" y="47"/>
                    <a:pt x="23" y="48"/>
                    <a:pt x="22" y="48"/>
                  </a:cubicBezTo>
                  <a:cubicBezTo>
                    <a:pt x="21" y="49"/>
                    <a:pt x="20" y="49"/>
                    <a:pt x="20" y="50"/>
                  </a:cubicBezTo>
                  <a:cubicBezTo>
                    <a:pt x="20" y="50"/>
                    <a:pt x="19" y="51"/>
                    <a:pt x="19" y="51"/>
                  </a:cubicBezTo>
                  <a:cubicBezTo>
                    <a:pt x="18" y="50"/>
                    <a:pt x="16" y="52"/>
                    <a:pt x="15" y="52"/>
                  </a:cubicBezTo>
                  <a:cubicBezTo>
                    <a:pt x="14" y="52"/>
                    <a:pt x="13" y="52"/>
                    <a:pt x="13" y="53"/>
                  </a:cubicBezTo>
                  <a:cubicBezTo>
                    <a:pt x="12" y="53"/>
                    <a:pt x="12" y="54"/>
                    <a:pt x="11" y="54"/>
                  </a:cubicBezTo>
                  <a:cubicBezTo>
                    <a:pt x="11" y="54"/>
                    <a:pt x="11" y="55"/>
                    <a:pt x="12" y="55"/>
                  </a:cubicBezTo>
                  <a:cubicBezTo>
                    <a:pt x="13" y="56"/>
                    <a:pt x="14" y="55"/>
                    <a:pt x="13" y="57"/>
                  </a:cubicBezTo>
                  <a:cubicBezTo>
                    <a:pt x="13" y="58"/>
                    <a:pt x="13" y="59"/>
                    <a:pt x="13" y="60"/>
                  </a:cubicBezTo>
                  <a:cubicBezTo>
                    <a:pt x="14" y="60"/>
                    <a:pt x="12" y="63"/>
                    <a:pt x="14" y="63"/>
                  </a:cubicBezTo>
                  <a:cubicBezTo>
                    <a:pt x="15" y="63"/>
                    <a:pt x="15" y="64"/>
                    <a:pt x="18" y="64"/>
                  </a:cubicBezTo>
                  <a:cubicBezTo>
                    <a:pt x="20" y="63"/>
                    <a:pt x="21" y="63"/>
                    <a:pt x="22" y="63"/>
                  </a:cubicBezTo>
                  <a:cubicBezTo>
                    <a:pt x="24" y="63"/>
                    <a:pt x="24" y="63"/>
                    <a:pt x="25" y="63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8" y="63"/>
                    <a:pt x="30" y="60"/>
                    <a:pt x="31" y="60"/>
                  </a:cubicBezTo>
                  <a:cubicBezTo>
                    <a:pt x="32" y="60"/>
                    <a:pt x="32" y="61"/>
                    <a:pt x="33" y="61"/>
                  </a:cubicBezTo>
                  <a:cubicBezTo>
                    <a:pt x="33" y="60"/>
                    <a:pt x="34" y="60"/>
                    <a:pt x="33" y="61"/>
                  </a:cubicBezTo>
                  <a:cubicBezTo>
                    <a:pt x="33" y="62"/>
                    <a:pt x="32" y="63"/>
                    <a:pt x="32" y="63"/>
                  </a:cubicBezTo>
                  <a:cubicBezTo>
                    <a:pt x="31" y="63"/>
                    <a:pt x="33" y="64"/>
                    <a:pt x="32" y="65"/>
                  </a:cubicBezTo>
                  <a:cubicBezTo>
                    <a:pt x="32" y="66"/>
                    <a:pt x="31" y="68"/>
                    <a:pt x="30" y="69"/>
                  </a:cubicBezTo>
                  <a:cubicBezTo>
                    <a:pt x="29" y="70"/>
                    <a:pt x="27" y="70"/>
                    <a:pt x="26" y="70"/>
                  </a:cubicBezTo>
                  <a:cubicBezTo>
                    <a:pt x="25" y="70"/>
                    <a:pt x="24" y="71"/>
                    <a:pt x="23" y="72"/>
                  </a:cubicBezTo>
                  <a:cubicBezTo>
                    <a:pt x="22" y="72"/>
                    <a:pt x="19" y="73"/>
                    <a:pt x="19" y="73"/>
                  </a:cubicBezTo>
                  <a:cubicBezTo>
                    <a:pt x="19" y="72"/>
                    <a:pt x="19" y="72"/>
                    <a:pt x="18" y="72"/>
                  </a:cubicBezTo>
                  <a:cubicBezTo>
                    <a:pt x="17" y="72"/>
                    <a:pt x="16" y="71"/>
                    <a:pt x="15" y="72"/>
                  </a:cubicBezTo>
                  <a:cubicBezTo>
                    <a:pt x="14" y="73"/>
                    <a:pt x="13" y="75"/>
                    <a:pt x="12" y="76"/>
                  </a:cubicBezTo>
                  <a:cubicBezTo>
                    <a:pt x="11" y="77"/>
                    <a:pt x="7" y="79"/>
                    <a:pt x="7" y="80"/>
                  </a:cubicBezTo>
                  <a:cubicBezTo>
                    <a:pt x="6" y="81"/>
                    <a:pt x="6" y="82"/>
                    <a:pt x="5" y="82"/>
                  </a:cubicBezTo>
                  <a:cubicBezTo>
                    <a:pt x="4" y="83"/>
                    <a:pt x="3" y="84"/>
                    <a:pt x="4" y="84"/>
                  </a:cubicBezTo>
                  <a:cubicBezTo>
                    <a:pt x="4" y="84"/>
                    <a:pt x="6" y="83"/>
                    <a:pt x="6" y="84"/>
                  </a:cubicBezTo>
                  <a:cubicBezTo>
                    <a:pt x="5" y="84"/>
                    <a:pt x="4" y="85"/>
                    <a:pt x="4" y="86"/>
                  </a:cubicBezTo>
                  <a:cubicBezTo>
                    <a:pt x="3" y="86"/>
                    <a:pt x="5" y="87"/>
                    <a:pt x="6" y="87"/>
                  </a:cubicBezTo>
                  <a:cubicBezTo>
                    <a:pt x="7" y="88"/>
                    <a:pt x="7" y="88"/>
                    <a:pt x="9" y="89"/>
                  </a:cubicBezTo>
                  <a:cubicBezTo>
                    <a:pt x="10" y="89"/>
                    <a:pt x="11" y="89"/>
                    <a:pt x="10" y="89"/>
                  </a:cubicBezTo>
                  <a:cubicBezTo>
                    <a:pt x="10" y="90"/>
                    <a:pt x="8" y="90"/>
                    <a:pt x="8" y="91"/>
                  </a:cubicBezTo>
                  <a:cubicBezTo>
                    <a:pt x="7" y="93"/>
                    <a:pt x="6" y="94"/>
                    <a:pt x="7" y="94"/>
                  </a:cubicBezTo>
                  <a:cubicBezTo>
                    <a:pt x="8" y="94"/>
                    <a:pt x="7" y="94"/>
                    <a:pt x="8" y="95"/>
                  </a:cubicBezTo>
                  <a:cubicBezTo>
                    <a:pt x="8" y="96"/>
                    <a:pt x="10" y="95"/>
                    <a:pt x="11" y="95"/>
                  </a:cubicBezTo>
                  <a:cubicBezTo>
                    <a:pt x="12" y="95"/>
                    <a:pt x="14" y="95"/>
                    <a:pt x="13" y="94"/>
                  </a:cubicBezTo>
                  <a:cubicBezTo>
                    <a:pt x="13" y="93"/>
                    <a:pt x="14" y="91"/>
                    <a:pt x="15" y="91"/>
                  </a:cubicBezTo>
                  <a:cubicBezTo>
                    <a:pt x="15" y="91"/>
                    <a:pt x="15" y="94"/>
                    <a:pt x="15" y="95"/>
                  </a:cubicBezTo>
                  <a:cubicBezTo>
                    <a:pt x="15" y="95"/>
                    <a:pt x="14" y="96"/>
                    <a:pt x="13" y="97"/>
                  </a:cubicBezTo>
                  <a:cubicBezTo>
                    <a:pt x="12" y="98"/>
                    <a:pt x="12" y="98"/>
                    <a:pt x="13" y="99"/>
                  </a:cubicBezTo>
                  <a:cubicBezTo>
                    <a:pt x="13" y="100"/>
                    <a:pt x="13" y="100"/>
                    <a:pt x="13" y="101"/>
                  </a:cubicBezTo>
                  <a:cubicBezTo>
                    <a:pt x="12" y="101"/>
                    <a:pt x="12" y="102"/>
                    <a:pt x="11" y="102"/>
                  </a:cubicBezTo>
                  <a:cubicBezTo>
                    <a:pt x="10" y="102"/>
                    <a:pt x="8" y="103"/>
                    <a:pt x="10" y="103"/>
                  </a:cubicBezTo>
                  <a:cubicBezTo>
                    <a:pt x="11" y="103"/>
                    <a:pt x="12" y="104"/>
                    <a:pt x="13" y="103"/>
                  </a:cubicBezTo>
                  <a:cubicBezTo>
                    <a:pt x="14" y="103"/>
                    <a:pt x="17" y="101"/>
                    <a:pt x="18" y="101"/>
                  </a:cubicBezTo>
                  <a:cubicBezTo>
                    <a:pt x="20" y="101"/>
                    <a:pt x="20" y="102"/>
                    <a:pt x="21" y="102"/>
                  </a:cubicBezTo>
                  <a:cubicBezTo>
                    <a:pt x="22" y="102"/>
                    <a:pt x="22" y="101"/>
                    <a:pt x="22" y="102"/>
                  </a:cubicBezTo>
                  <a:cubicBezTo>
                    <a:pt x="23" y="102"/>
                    <a:pt x="23" y="104"/>
                    <a:pt x="24" y="103"/>
                  </a:cubicBezTo>
                  <a:cubicBezTo>
                    <a:pt x="25" y="103"/>
                    <a:pt x="24" y="102"/>
                    <a:pt x="24" y="102"/>
                  </a:cubicBezTo>
                  <a:cubicBezTo>
                    <a:pt x="25" y="101"/>
                    <a:pt x="26" y="99"/>
                    <a:pt x="27" y="100"/>
                  </a:cubicBezTo>
                  <a:cubicBezTo>
                    <a:pt x="27" y="100"/>
                    <a:pt x="26" y="102"/>
                    <a:pt x="27" y="102"/>
                  </a:cubicBezTo>
                  <a:cubicBezTo>
                    <a:pt x="28" y="102"/>
                    <a:pt x="31" y="101"/>
                    <a:pt x="32" y="100"/>
                  </a:cubicBezTo>
                  <a:cubicBezTo>
                    <a:pt x="32" y="100"/>
                    <a:pt x="33" y="99"/>
                    <a:pt x="33" y="100"/>
                  </a:cubicBezTo>
                  <a:cubicBezTo>
                    <a:pt x="32" y="101"/>
                    <a:pt x="31" y="102"/>
                    <a:pt x="30" y="103"/>
                  </a:cubicBezTo>
                  <a:cubicBezTo>
                    <a:pt x="29" y="104"/>
                    <a:pt x="27" y="105"/>
                    <a:pt x="27" y="106"/>
                  </a:cubicBezTo>
                  <a:cubicBezTo>
                    <a:pt x="26" y="107"/>
                    <a:pt x="25" y="108"/>
                    <a:pt x="24" y="110"/>
                  </a:cubicBezTo>
                  <a:cubicBezTo>
                    <a:pt x="22" y="112"/>
                    <a:pt x="21" y="114"/>
                    <a:pt x="20" y="114"/>
                  </a:cubicBezTo>
                  <a:cubicBezTo>
                    <a:pt x="19" y="114"/>
                    <a:pt x="16" y="114"/>
                    <a:pt x="15" y="115"/>
                  </a:cubicBezTo>
                  <a:cubicBezTo>
                    <a:pt x="14" y="116"/>
                    <a:pt x="12" y="119"/>
                    <a:pt x="11" y="119"/>
                  </a:cubicBezTo>
                  <a:cubicBezTo>
                    <a:pt x="10" y="119"/>
                    <a:pt x="11" y="118"/>
                    <a:pt x="9" y="119"/>
                  </a:cubicBezTo>
                  <a:cubicBezTo>
                    <a:pt x="8" y="119"/>
                    <a:pt x="6" y="119"/>
                    <a:pt x="4" y="120"/>
                  </a:cubicBezTo>
                  <a:cubicBezTo>
                    <a:pt x="2" y="121"/>
                    <a:pt x="2" y="122"/>
                    <a:pt x="1" y="122"/>
                  </a:cubicBezTo>
                  <a:cubicBezTo>
                    <a:pt x="1" y="123"/>
                    <a:pt x="0" y="123"/>
                    <a:pt x="1" y="124"/>
                  </a:cubicBezTo>
                  <a:cubicBezTo>
                    <a:pt x="3" y="124"/>
                    <a:pt x="3" y="124"/>
                    <a:pt x="4" y="123"/>
                  </a:cubicBezTo>
                  <a:cubicBezTo>
                    <a:pt x="4" y="122"/>
                    <a:pt x="6" y="121"/>
                    <a:pt x="6" y="121"/>
                  </a:cubicBezTo>
                  <a:cubicBezTo>
                    <a:pt x="6" y="122"/>
                    <a:pt x="5" y="123"/>
                    <a:pt x="6" y="122"/>
                  </a:cubicBezTo>
                  <a:cubicBezTo>
                    <a:pt x="8" y="122"/>
                    <a:pt x="10" y="121"/>
                    <a:pt x="12" y="120"/>
                  </a:cubicBezTo>
                  <a:cubicBezTo>
                    <a:pt x="13" y="120"/>
                    <a:pt x="13" y="119"/>
                    <a:pt x="15" y="119"/>
                  </a:cubicBezTo>
                  <a:cubicBezTo>
                    <a:pt x="17" y="119"/>
                    <a:pt x="18" y="118"/>
                    <a:pt x="19" y="117"/>
                  </a:cubicBezTo>
                  <a:cubicBezTo>
                    <a:pt x="21" y="116"/>
                    <a:pt x="29" y="113"/>
                    <a:pt x="30" y="113"/>
                  </a:cubicBezTo>
                  <a:cubicBezTo>
                    <a:pt x="31" y="112"/>
                    <a:pt x="30" y="112"/>
                    <a:pt x="32" y="111"/>
                  </a:cubicBezTo>
                  <a:cubicBezTo>
                    <a:pt x="34" y="110"/>
                    <a:pt x="35" y="108"/>
                    <a:pt x="37" y="107"/>
                  </a:cubicBezTo>
                  <a:cubicBezTo>
                    <a:pt x="39" y="106"/>
                    <a:pt x="40" y="107"/>
                    <a:pt x="41" y="106"/>
                  </a:cubicBezTo>
                  <a:cubicBezTo>
                    <a:pt x="42" y="106"/>
                    <a:pt x="41" y="105"/>
                    <a:pt x="42" y="105"/>
                  </a:cubicBezTo>
                  <a:cubicBezTo>
                    <a:pt x="43" y="104"/>
                    <a:pt x="46" y="101"/>
                    <a:pt x="46" y="101"/>
                  </a:cubicBezTo>
                  <a:cubicBezTo>
                    <a:pt x="47" y="100"/>
                    <a:pt x="47" y="100"/>
                    <a:pt x="46" y="100"/>
                  </a:cubicBezTo>
                  <a:cubicBezTo>
                    <a:pt x="45" y="99"/>
                    <a:pt x="43" y="99"/>
                    <a:pt x="45" y="98"/>
                  </a:cubicBezTo>
                  <a:cubicBezTo>
                    <a:pt x="47" y="97"/>
                    <a:pt x="48" y="95"/>
                    <a:pt x="49" y="95"/>
                  </a:cubicBezTo>
                  <a:cubicBezTo>
                    <a:pt x="51" y="95"/>
                    <a:pt x="51" y="93"/>
                    <a:pt x="52" y="92"/>
                  </a:cubicBezTo>
                  <a:cubicBezTo>
                    <a:pt x="52" y="91"/>
                    <a:pt x="54" y="89"/>
                    <a:pt x="56" y="88"/>
                  </a:cubicBezTo>
                  <a:cubicBezTo>
                    <a:pt x="57" y="88"/>
                    <a:pt x="59" y="87"/>
                    <a:pt x="60" y="87"/>
                  </a:cubicBezTo>
                  <a:cubicBezTo>
                    <a:pt x="60" y="86"/>
                    <a:pt x="62" y="84"/>
                    <a:pt x="63" y="85"/>
                  </a:cubicBezTo>
                  <a:cubicBezTo>
                    <a:pt x="63" y="85"/>
                    <a:pt x="63" y="85"/>
                    <a:pt x="64" y="85"/>
                  </a:cubicBezTo>
                  <a:cubicBezTo>
                    <a:pt x="65" y="85"/>
                    <a:pt x="67" y="83"/>
                    <a:pt x="67" y="84"/>
                  </a:cubicBezTo>
                  <a:cubicBezTo>
                    <a:pt x="66" y="85"/>
                    <a:pt x="65" y="86"/>
                    <a:pt x="65" y="86"/>
                  </a:cubicBezTo>
                  <a:cubicBezTo>
                    <a:pt x="65" y="87"/>
                    <a:pt x="67" y="88"/>
                    <a:pt x="66" y="88"/>
                  </a:cubicBezTo>
                  <a:cubicBezTo>
                    <a:pt x="65" y="88"/>
                    <a:pt x="63" y="88"/>
                    <a:pt x="63" y="88"/>
                  </a:cubicBezTo>
                  <a:cubicBezTo>
                    <a:pt x="62" y="88"/>
                    <a:pt x="63" y="87"/>
                    <a:pt x="61" y="87"/>
                  </a:cubicBezTo>
                  <a:cubicBezTo>
                    <a:pt x="60" y="88"/>
                    <a:pt x="59" y="88"/>
                    <a:pt x="59" y="89"/>
                  </a:cubicBezTo>
                  <a:cubicBezTo>
                    <a:pt x="58" y="89"/>
                    <a:pt x="56" y="93"/>
                    <a:pt x="55" y="94"/>
                  </a:cubicBezTo>
                  <a:cubicBezTo>
                    <a:pt x="54" y="95"/>
                    <a:pt x="54" y="96"/>
                    <a:pt x="55" y="95"/>
                  </a:cubicBezTo>
                  <a:cubicBezTo>
                    <a:pt x="56" y="95"/>
                    <a:pt x="57" y="95"/>
                    <a:pt x="57" y="95"/>
                  </a:cubicBezTo>
                  <a:cubicBezTo>
                    <a:pt x="56" y="95"/>
                    <a:pt x="54" y="97"/>
                    <a:pt x="54" y="97"/>
                  </a:cubicBezTo>
                  <a:cubicBezTo>
                    <a:pt x="53" y="98"/>
                    <a:pt x="56" y="98"/>
                    <a:pt x="57" y="97"/>
                  </a:cubicBezTo>
                  <a:cubicBezTo>
                    <a:pt x="58" y="96"/>
                    <a:pt x="58" y="97"/>
                    <a:pt x="60" y="96"/>
                  </a:cubicBezTo>
                  <a:cubicBezTo>
                    <a:pt x="61" y="95"/>
                    <a:pt x="63" y="94"/>
                    <a:pt x="64" y="94"/>
                  </a:cubicBezTo>
                  <a:cubicBezTo>
                    <a:pt x="66" y="94"/>
                    <a:pt x="68" y="94"/>
                    <a:pt x="69" y="93"/>
                  </a:cubicBezTo>
                  <a:cubicBezTo>
                    <a:pt x="71" y="92"/>
                    <a:pt x="73" y="92"/>
                    <a:pt x="73" y="91"/>
                  </a:cubicBezTo>
                  <a:cubicBezTo>
                    <a:pt x="73" y="91"/>
                    <a:pt x="71" y="90"/>
                    <a:pt x="70" y="89"/>
                  </a:cubicBezTo>
                  <a:cubicBezTo>
                    <a:pt x="70" y="89"/>
                    <a:pt x="71" y="87"/>
                    <a:pt x="71" y="87"/>
                  </a:cubicBezTo>
                  <a:cubicBezTo>
                    <a:pt x="72" y="87"/>
                    <a:pt x="72" y="87"/>
                    <a:pt x="73" y="87"/>
                  </a:cubicBezTo>
                  <a:cubicBezTo>
                    <a:pt x="74" y="87"/>
                    <a:pt x="74" y="88"/>
                    <a:pt x="75" y="88"/>
                  </a:cubicBezTo>
                  <a:cubicBezTo>
                    <a:pt x="76" y="87"/>
                    <a:pt x="77" y="87"/>
                    <a:pt x="77" y="88"/>
                  </a:cubicBezTo>
                  <a:cubicBezTo>
                    <a:pt x="77" y="88"/>
                    <a:pt x="76" y="89"/>
                    <a:pt x="77" y="89"/>
                  </a:cubicBezTo>
                  <a:cubicBezTo>
                    <a:pt x="78" y="89"/>
                    <a:pt x="78" y="89"/>
                    <a:pt x="79" y="89"/>
                  </a:cubicBezTo>
                  <a:cubicBezTo>
                    <a:pt x="79" y="90"/>
                    <a:pt x="80" y="91"/>
                    <a:pt x="81" y="91"/>
                  </a:cubicBezTo>
                  <a:cubicBezTo>
                    <a:pt x="82" y="91"/>
                    <a:pt x="83" y="91"/>
                    <a:pt x="84" y="91"/>
                  </a:cubicBezTo>
                  <a:cubicBezTo>
                    <a:pt x="84" y="92"/>
                    <a:pt x="84" y="93"/>
                    <a:pt x="85" y="93"/>
                  </a:cubicBezTo>
                  <a:cubicBezTo>
                    <a:pt x="86" y="93"/>
                    <a:pt x="88" y="93"/>
                    <a:pt x="91" y="93"/>
                  </a:cubicBezTo>
                  <a:cubicBezTo>
                    <a:pt x="93" y="93"/>
                    <a:pt x="96" y="95"/>
                    <a:pt x="97" y="95"/>
                  </a:cubicBezTo>
                  <a:cubicBezTo>
                    <a:pt x="98" y="95"/>
                    <a:pt x="102" y="93"/>
                    <a:pt x="102" y="93"/>
                  </a:cubicBezTo>
                  <a:cubicBezTo>
                    <a:pt x="102" y="94"/>
                    <a:pt x="100" y="95"/>
                    <a:pt x="101" y="96"/>
                  </a:cubicBezTo>
                  <a:cubicBezTo>
                    <a:pt x="101" y="97"/>
                    <a:pt x="102" y="99"/>
                    <a:pt x="104" y="99"/>
                  </a:cubicBezTo>
                  <a:cubicBezTo>
                    <a:pt x="105" y="99"/>
                    <a:pt x="106" y="99"/>
                    <a:pt x="106" y="100"/>
                  </a:cubicBezTo>
                  <a:cubicBezTo>
                    <a:pt x="106" y="101"/>
                    <a:pt x="105" y="103"/>
                    <a:pt x="106" y="103"/>
                  </a:cubicBezTo>
                  <a:cubicBezTo>
                    <a:pt x="107" y="103"/>
                    <a:pt x="108" y="103"/>
                    <a:pt x="108" y="104"/>
                  </a:cubicBezTo>
                  <a:cubicBezTo>
                    <a:pt x="109" y="104"/>
                    <a:pt x="109" y="105"/>
                    <a:pt x="110" y="104"/>
                  </a:cubicBezTo>
                  <a:cubicBezTo>
                    <a:pt x="111" y="104"/>
                    <a:pt x="112" y="103"/>
                    <a:pt x="111" y="102"/>
                  </a:cubicBezTo>
                  <a:cubicBezTo>
                    <a:pt x="111" y="102"/>
                    <a:pt x="111" y="100"/>
                    <a:pt x="111" y="100"/>
                  </a:cubicBezTo>
                  <a:cubicBezTo>
                    <a:pt x="112" y="100"/>
                    <a:pt x="113" y="101"/>
                    <a:pt x="113" y="102"/>
                  </a:cubicBezTo>
                  <a:cubicBezTo>
                    <a:pt x="113" y="104"/>
                    <a:pt x="114" y="105"/>
                    <a:pt x="114" y="105"/>
                  </a:cubicBezTo>
                  <a:cubicBezTo>
                    <a:pt x="114" y="105"/>
                    <a:pt x="115" y="101"/>
                    <a:pt x="115" y="101"/>
                  </a:cubicBezTo>
                  <a:cubicBezTo>
                    <a:pt x="115" y="100"/>
                    <a:pt x="115" y="97"/>
                    <a:pt x="116" y="97"/>
                  </a:cubicBezTo>
                  <a:cubicBezTo>
                    <a:pt x="117" y="97"/>
                    <a:pt x="117" y="99"/>
                    <a:pt x="117" y="100"/>
                  </a:cubicBezTo>
                  <a:cubicBezTo>
                    <a:pt x="117" y="101"/>
                    <a:pt x="116" y="104"/>
                    <a:pt x="116" y="104"/>
                  </a:cubicBezTo>
                  <a:cubicBezTo>
                    <a:pt x="117" y="105"/>
                    <a:pt x="118" y="105"/>
                    <a:pt x="119" y="105"/>
                  </a:cubicBezTo>
                  <a:cubicBezTo>
                    <a:pt x="120" y="105"/>
                    <a:pt x="120" y="106"/>
                    <a:pt x="121" y="107"/>
                  </a:cubicBezTo>
                  <a:cubicBezTo>
                    <a:pt x="122" y="108"/>
                    <a:pt x="122" y="109"/>
                    <a:pt x="121" y="110"/>
                  </a:cubicBezTo>
                  <a:cubicBezTo>
                    <a:pt x="121" y="111"/>
                    <a:pt x="123" y="111"/>
                    <a:pt x="123" y="112"/>
                  </a:cubicBezTo>
                  <a:cubicBezTo>
                    <a:pt x="123" y="113"/>
                    <a:pt x="122" y="114"/>
                    <a:pt x="123" y="115"/>
                  </a:cubicBezTo>
                  <a:cubicBezTo>
                    <a:pt x="123" y="116"/>
                    <a:pt x="125" y="116"/>
                    <a:pt x="125" y="117"/>
                  </a:cubicBezTo>
                  <a:cubicBezTo>
                    <a:pt x="124" y="118"/>
                    <a:pt x="123" y="119"/>
                    <a:pt x="124" y="119"/>
                  </a:cubicBezTo>
                  <a:cubicBezTo>
                    <a:pt x="126" y="118"/>
                    <a:pt x="127" y="118"/>
                    <a:pt x="127" y="118"/>
                  </a:cubicBezTo>
                  <a:cubicBezTo>
                    <a:pt x="128" y="118"/>
                    <a:pt x="128" y="120"/>
                    <a:pt x="127" y="121"/>
                  </a:cubicBezTo>
                  <a:cubicBezTo>
                    <a:pt x="127" y="122"/>
                    <a:pt x="128" y="123"/>
                    <a:pt x="127" y="123"/>
                  </a:cubicBezTo>
                  <a:cubicBezTo>
                    <a:pt x="126" y="124"/>
                    <a:pt x="126" y="125"/>
                    <a:pt x="127" y="125"/>
                  </a:cubicBezTo>
                  <a:cubicBezTo>
                    <a:pt x="127" y="125"/>
                    <a:pt x="129" y="123"/>
                    <a:pt x="129" y="124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28" y="125"/>
                    <a:pt x="128" y="125"/>
                    <a:pt x="127" y="126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127" y="126"/>
                    <a:pt x="127" y="127"/>
                    <a:pt x="126" y="127"/>
                  </a:cubicBezTo>
                  <a:cubicBezTo>
                    <a:pt x="126" y="128"/>
                    <a:pt x="127" y="129"/>
                    <a:pt x="127" y="130"/>
                  </a:cubicBezTo>
                  <a:cubicBezTo>
                    <a:pt x="127" y="130"/>
                    <a:pt x="128" y="131"/>
                    <a:pt x="126" y="131"/>
                  </a:cubicBezTo>
                  <a:cubicBezTo>
                    <a:pt x="125" y="131"/>
                    <a:pt x="125" y="132"/>
                    <a:pt x="126" y="133"/>
                  </a:cubicBezTo>
                  <a:cubicBezTo>
                    <a:pt x="127" y="133"/>
                    <a:pt x="128" y="133"/>
                    <a:pt x="129" y="133"/>
                  </a:cubicBezTo>
                  <a:cubicBezTo>
                    <a:pt x="129" y="132"/>
                    <a:pt x="130" y="130"/>
                    <a:pt x="131" y="131"/>
                  </a:cubicBezTo>
                  <a:cubicBezTo>
                    <a:pt x="132" y="131"/>
                    <a:pt x="132" y="133"/>
                    <a:pt x="131" y="133"/>
                  </a:cubicBezTo>
                  <a:cubicBezTo>
                    <a:pt x="131" y="133"/>
                    <a:pt x="130" y="133"/>
                    <a:pt x="130" y="134"/>
                  </a:cubicBezTo>
                  <a:cubicBezTo>
                    <a:pt x="129" y="134"/>
                    <a:pt x="130" y="135"/>
                    <a:pt x="131" y="136"/>
                  </a:cubicBezTo>
                  <a:cubicBezTo>
                    <a:pt x="131" y="136"/>
                    <a:pt x="131" y="139"/>
                    <a:pt x="132" y="139"/>
                  </a:cubicBezTo>
                  <a:cubicBezTo>
                    <a:pt x="133" y="138"/>
                    <a:pt x="136" y="137"/>
                    <a:pt x="136" y="137"/>
                  </a:cubicBezTo>
                  <a:cubicBezTo>
                    <a:pt x="136" y="138"/>
                    <a:pt x="134" y="140"/>
                    <a:pt x="133" y="141"/>
                  </a:cubicBezTo>
                  <a:cubicBezTo>
                    <a:pt x="132" y="141"/>
                    <a:pt x="130" y="144"/>
                    <a:pt x="130" y="144"/>
                  </a:cubicBezTo>
                  <a:cubicBezTo>
                    <a:pt x="130" y="145"/>
                    <a:pt x="129" y="145"/>
                    <a:pt x="130" y="146"/>
                  </a:cubicBezTo>
                  <a:cubicBezTo>
                    <a:pt x="130" y="147"/>
                    <a:pt x="131" y="147"/>
                    <a:pt x="132" y="147"/>
                  </a:cubicBezTo>
                  <a:cubicBezTo>
                    <a:pt x="133" y="147"/>
                    <a:pt x="133" y="147"/>
                    <a:pt x="133" y="148"/>
                  </a:cubicBezTo>
                  <a:cubicBezTo>
                    <a:pt x="132" y="148"/>
                    <a:pt x="132" y="149"/>
                    <a:pt x="134" y="149"/>
                  </a:cubicBezTo>
                  <a:cubicBezTo>
                    <a:pt x="136" y="149"/>
                    <a:pt x="138" y="149"/>
                    <a:pt x="138" y="149"/>
                  </a:cubicBezTo>
                  <a:cubicBezTo>
                    <a:pt x="138" y="149"/>
                    <a:pt x="138" y="149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ubicBezTo>
                    <a:pt x="138" y="150"/>
                    <a:pt x="138" y="150"/>
                    <a:pt x="139" y="150"/>
                  </a:cubicBezTo>
                  <a:cubicBezTo>
                    <a:pt x="140" y="150"/>
                    <a:pt x="141" y="148"/>
                    <a:pt x="140" y="149"/>
                  </a:cubicBezTo>
                  <a:cubicBezTo>
                    <a:pt x="140" y="150"/>
                    <a:pt x="138" y="151"/>
                    <a:pt x="139" y="152"/>
                  </a:cubicBezTo>
                  <a:cubicBezTo>
                    <a:pt x="140" y="153"/>
                    <a:pt x="140" y="152"/>
                    <a:pt x="140" y="153"/>
                  </a:cubicBezTo>
                  <a:cubicBezTo>
                    <a:pt x="140" y="154"/>
                    <a:pt x="140" y="155"/>
                    <a:pt x="141" y="155"/>
                  </a:cubicBezTo>
                  <a:cubicBezTo>
                    <a:pt x="143" y="154"/>
                    <a:pt x="142" y="155"/>
                    <a:pt x="143" y="156"/>
                  </a:cubicBezTo>
                  <a:cubicBezTo>
                    <a:pt x="143" y="156"/>
                    <a:pt x="144" y="156"/>
                    <a:pt x="144" y="156"/>
                  </a:cubicBezTo>
                  <a:cubicBezTo>
                    <a:pt x="144" y="157"/>
                    <a:pt x="144" y="157"/>
                    <a:pt x="144" y="157"/>
                  </a:cubicBezTo>
                  <a:cubicBezTo>
                    <a:pt x="144" y="157"/>
                    <a:pt x="144" y="157"/>
                    <a:pt x="144" y="157"/>
                  </a:cubicBezTo>
                  <a:cubicBezTo>
                    <a:pt x="144" y="157"/>
                    <a:pt x="144" y="157"/>
                    <a:pt x="144" y="157"/>
                  </a:cubicBezTo>
                  <a:cubicBezTo>
                    <a:pt x="144" y="157"/>
                    <a:pt x="144" y="157"/>
                    <a:pt x="144" y="158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144" y="159"/>
                    <a:pt x="144" y="161"/>
                    <a:pt x="144" y="162"/>
                  </a:cubicBezTo>
                  <a:cubicBezTo>
                    <a:pt x="144" y="162"/>
                    <a:pt x="143" y="164"/>
                    <a:pt x="143" y="164"/>
                  </a:cubicBezTo>
                  <a:cubicBezTo>
                    <a:pt x="143" y="163"/>
                    <a:pt x="142" y="162"/>
                    <a:pt x="141" y="162"/>
                  </a:cubicBezTo>
                  <a:cubicBezTo>
                    <a:pt x="140" y="162"/>
                    <a:pt x="137" y="162"/>
                    <a:pt x="136" y="162"/>
                  </a:cubicBezTo>
                  <a:cubicBezTo>
                    <a:pt x="135" y="161"/>
                    <a:pt x="135" y="162"/>
                    <a:pt x="135" y="163"/>
                  </a:cubicBezTo>
                  <a:cubicBezTo>
                    <a:pt x="135" y="164"/>
                    <a:pt x="136" y="169"/>
                    <a:pt x="134" y="171"/>
                  </a:cubicBezTo>
                  <a:cubicBezTo>
                    <a:pt x="133" y="174"/>
                    <a:pt x="132" y="179"/>
                    <a:pt x="131" y="180"/>
                  </a:cubicBezTo>
                  <a:cubicBezTo>
                    <a:pt x="130" y="181"/>
                    <a:pt x="128" y="187"/>
                    <a:pt x="127" y="188"/>
                  </a:cubicBezTo>
                  <a:cubicBezTo>
                    <a:pt x="126" y="189"/>
                    <a:pt x="126" y="191"/>
                    <a:pt x="126" y="192"/>
                  </a:cubicBezTo>
                  <a:cubicBezTo>
                    <a:pt x="126" y="193"/>
                    <a:pt x="126" y="193"/>
                    <a:pt x="125" y="195"/>
                  </a:cubicBezTo>
                  <a:cubicBezTo>
                    <a:pt x="124" y="197"/>
                    <a:pt x="123" y="201"/>
                    <a:pt x="123" y="203"/>
                  </a:cubicBezTo>
                  <a:cubicBezTo>
                    <a:pt x="123" y="204"/>
                    <a:pt x="125" y="206"/>
                    <a:pt x="124" y="207"/>
                  </a:cubicBezTo>
                  <a:cubicBezTo>
                    <a:pt x="123" y="209"/>
                    <a:pt x="123" y="210"/>
                    <a:pt x="124" y="211"/>
                  </a:cubicBezTo>
                  <a:cubicBezTo>
                    <a:pt x="124" y="212"/>
                    <a:pt x="125" y="214"/>
                    <a:pt x="125" y="216"/>
                  </a:cubicBezTo>
                  <a:cubicBezTo>
                    <a:pt x="126" y="217"/>
                    <a:pt x="125" y="219"/>
                    <a:pt x="126" y="220"/>
                  </a:cubicBezTo>
                  <a:cubicBezTo>
                    <a:pt x="127" y="221"/>
                    <a:pt x="127" y="224"/>
                    <a:pt x="127" y="226"/>
                  </a:cubicBezTo>
                  <a:cubicBezTo>
                    <a:pt x="128" y="228"/>
                    <a:pt x="129" y="228"/>
                    <a:pt x="129" y="230"/>
                  </a:cubicBezTo>
                  <a:cubicBezTo>
                    <a:pt x="129" y="231"/>
                    <a:pt x="132" y="230"/>
                    <a:pt x="133" y="231"/>
                  </a:cubicBezTo>
                  <a:cubicBezTo>
                    <a:pt x="135" y="232"/>
                    <a:pt x="136" y="232"/>
                    <a:pt x="137" y="232"/>
                  </a:cubicBezTo>
                  <a:cubicBezTo>
                    <a:pt x="139" y="233"/>
                    <a:pt x="138" y="234"/>
                    <a:pt x="139" y="235"/>
                  </a:cubicBezTo>
                  <a:cubicBezTo>
                    <a:pt x="139" y="235"/>
                    <a:pt x="139" y="235"/>
                    <a:pt x="139" y="235"/>
                  </a:cubicBezTo>
                  <a:cubicBezTo>
                    <a:pt x="139" y="235"/>
                    <a:pt x="139" y="235"/>
                    <a:pt x="139" y="235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39" y="237"/>
                    <a:pt x="139" y="237"/>
                    <a:pt x="139" y="237"/>
                  </a:cubicBezTo>
                  <a:cubicBezTo>
                    <a:pt x="139" y="238"/>
                    <a:pt x="140" y="238"/>
                    <a:pt x="140" y="238"/>
                  </a:cubicBezTo>
                  <a:cubicBezTo>
                    <a:pt x="140" y="238"/>
                    <a:pt x="140" y="238"/>
                    <a:pt x="140" y="239"/>
                  </a:cubicBezTo>
                  <a:cubicBezTo>
                    <a:pt x="140" y="239"/>
                    <a:pt x="140" y="239"/>
                    <a:pt x="140" y="239"/>
                  </a:cubicBezTo>
                  <a:cubicBezTo>
                    <a:pt x="140" y="240"/>
                    <a:pt x="140" y="240"/>
                    <a:pt x="140" y="240"/>
                  </a:cubicBezTo>
                  <a:cubicBezTo>
                    <a:pt x="140" y="240"/>
                    <a:pt x="140" y="241"/>
                    <a:pt x="140" y="241"/>
                  </a:cubicBezTo>
                  <a:cubicBezTo>
                    <a:pt x="140" y="241"/>
                    <a:pt x="140" y="241"/>
                    <a:pt x="140" y="242"/>
                  </a:cubicBezTo>
                  <a:cubicBezTo>
                    <a:pt x="140" y="242"/>
                    <a:pt x="140" y="242"/>
                    <a:pt x="140" y="242"/>
                  </a:cubicBezTo>
                  <a:cubicBezTo>
                    <a:pt x="140" y="242"/>
                    <a:pt x="140" y="243"/>
                    <a:pt x="140" y="243"/>
                  </a:cubicBezTo>
                  <a:cubicBezTo>
                    <a:pt x="140" y="243"/>
                    <a:pt x="141" y="243"/>
                    <a:pt x="141" y="243"/>
                  </a:cubicBezTo>
                  <a:cubicBezTo>
                    <a:pt x="141" y="244"/>
                    <a:pt x="141" y="244"/>
                    <a:pt x="141" y="244"/>
                  </a:cubicBezTo>
                  <a:cubicBezTo>
                    <a:pt x="141" y="246"/>
                    <a:pt x="142" y="249"/>
                    <a:pt x="142" y="251"/>
                  </a:cubicBezTo>
                  <a:cubicBezTo>
                    <a:pt x="142" y="253"/>
                    <a:pt x="143" y="254"/>
                    <a:pt x="144" y="255"/>
                  </a:cubicBezTo>
                  <a:cubicBezTo>
                    <a:pt x="145" y="256"/>
                    <a:pt x="147" y="257"/>
                    <a:pt x="146" y="259"/>
                  </a:cubicBezTo>
                  <a:cubicBezTo>
                    <a:pt x="145" y="261"/>
                    <a:pt x="144" y="262"/>
                    <a:pt x="143" y="262"/>
                  </a:cubicBezTo>
                  <a:cubicBezTo>
                    <a:pt x="143" y="262"/>
                    <a:pt x="143" y="263"/>
                    <a:pt x="144" y="264"/>
                  </a:cubicBezTo>
                  <a:cubicBezTo>
                    <a:pt x="144" y="264"/>
                    <a:pt x="146" y="266"/>
                    <a:pt x="147" y="266"/>
                  </a:cubicBezTo>
                  <a:cubicBezTo>
                    <a:pt x="148" y="266"/>
                    <a:pt x="149" y="266"/>
                    <a:pt x="150" y="267"/>
                  </a:cubicBezTo>
                  <a:cubicBezTo>
                    <a:pt x="151" y="268"/>
                    <a:pt x="151" y="270"/>
                    <a:pt x="151" y="271"/>
                  </a:cubicBezTo>
                  <a:cubicBezTo>
                    <a:pt x="150" y="273"/>
                    <a:pt x="150" y="274"/>
                    <a:pt x="151" y="275"/>
                  </a:cubicBezTo>
                  <a:cubicBezTo>
                    <a:pt x="151" y="276"/>
                    <a:pt x="155" y="279"/>
                    <a:pt x="155" y="281"/>
                  </a:cubicBezTo>
                  <a:cubicBezTo>
                    <a:pt x="155" y="282"/>
                    <a:pt x="156" y="284"/>
                    <a:pt x="157" y="283"/>
                  </a:cubicBezTo>
                  <a:cubicBezTo>
                    <a:pt x="157" y="283"/>
                    <a:pt x="159" y="283"/>
                    <a:pt x="159" y="281"/>
                  </a:cubicBezTo>
                  <a:cubicBezTo>
                    <a:pt x="159" y="280"/>
                    <a:pt x="156" y="276"/>
                    <a:pt x="155" y="276"/>
                  </a:cubicBezTo>
                  <a:cubicBezTo>
                    <a:pt x="155" y="275"/>
                    <a:pt x="157" y="275"/>
                    <a:pt x="156" y="274"/>
                  </a:cubicBezTo>
                  <a:cubicBezTo>
                    <a:pt x="156" y="272"/>
                    <a:pt x="154" y="271"/>
                    <a:pt x="155" y="270"/>
                  </a:cubicBezTo>
                  <a:cubicBezTo>
                    <a:pt x="155" y="270"/>
                    <a:pt x="157" y="270"/>
                    <a:pt x="156" y="269"/>
                  </a:cubicBezTo>
                  <a:cubicBezTo>
                    <a:pt x="154" y="267"/>
                    <a:pt x="154" y="265"/>
                    <a:pt x="153" y="264"/>
                  </a:cubicBezTo>
                  <a:cubicBezTo>
                    <a:pt x="153" y="262"/>
                    <a:pt x="152" y="262"/>
                    <a:pt x="152" y="260"/>
                  </a:cubicBezTo>
                  <a:cubicBezTo>
                    <a:pt x="152" y="258"/>
                    <a:pt x="150" y="255"/>
                    <a:pt x="149" y="255"/>
                  </a:cubicBezTo>
                  <a:cubicBezTo>
                    <a:pt x="148" y="254"/>
                    <a:pt x="146" y="252"/>
                    <a:pt x="147" y="251"/>
                  </a:cubicBezTo>
                  <a:cubicBezTo>
                    <a:pt x="147" y="250"/>
                    <a:pt x="147" y="248"/>
                    <a:pt x="147" y="247"/>
                  </a:cubicBezTo>
                  <a:cubicBezTo>
                    <a:pt x="147" y="246"/>
                    <a:pt x="148" y="245"/>
                    <a:pt x="148" y="244"/>
                  </a:cubicBezTo>
                  <a:cubicBezTo>
                    <a:pt x="148" y="244"/>
                    <a:pt x="149" y="243"/>
                    <a:pt x="149" y="243"/>
                  </a:cubicBezTo>
                  <a:cubicBezTo>
                    <a:pt x="149" y="244"/>
                    <a:pt x="151" y="245"/>
                    <a:pt x="151" y="245"/>
                  </a:cubicBezTo>
                  <a:cubicBezTo>
                    <a:pt x="151" y="245"/>
                    <a:pt x="152" y="245"/>
                    <a:pt x="153" y="246"/>
                  </a:cubicBezTo>
                  <a:cubicBezTo>
                    <a:pt x="154" y="247"/>
                    <a:pt x="155" y="246"/>
                    <a:pt x="154" y="247"/>
                  </a:cubicBezTo>
                  <a:cubicBezTo>
                    <a:pt x="154" y="249"/>
                    <a:pt x="154" y="250"/>
                    <a:pt x="154" y="251"/>
                  </a:cubicBezTo>
                  <a:cubicBezTo>
                    <a:pt x="155" y="251"/>
                    <a:pt x="154" y="254"/>
                    <a:pt x="155" y="254"/>
                  </a:cubicBezTo>
                  <a:cubicBezTo>
                    <a:pt x="155" y="255"/>
                    <a:pt x="155" y="257"/>
                    <a:pt x="156" y="258"/>
                  </a:cubicBezTo>
                  <a:cubicBezTo>
                    <a:pt x="157" y="260"/>
                    <a:pt x="158" y="260"/>
                    <a:pt x="160" y="262"/>
                  </a:cubicBezTo>
                  <a:cubicBezTo>
                    <a:pt x="161" y="263"/>
                    <a:pt x="165" y="267"/>
                    <a:pt x="164" y="267"/>
                  </a:cubicBezTo>
                  <a:cubicBezTo>
                    <a:pt x="164" y="268"/>
                    <a:pt x="163" y="269"/>
                    <a:pt x="164" y="270"/>
                  </a:cubicBezTo>
                  <a:cubicBezTo>
                    <a:pt x="164" y="271"/>
                    <a:pt x="166" y="272"/>
                    <a:pt x="167" y="273"/>
                  </a:cubicBezTo>
                  <a:cubicBezTo>
                    <a:pt x="168" y="274"/>
                    <a:pt x="170" y="276"/>
                    <a:pt x="170" y="277"/>
                  </a:cubicBezTo>
                  <a:cubicBezTo>
                    <a:pt x="169" y="278"/>
                    <a:pt x="170" y="279"/>
                    <a:pt x="171" y="281"/>
                  </a:cubicBezTo>
                  <a:cubicBezTo>
                    <a:pt x="172" y="282"/>
                    <a:pt x="173" y="284"/>
                    <a:pt x="173" y="286"/>
                  </a:cubicBezTo>
                  <a:cubicBezTo>
                    <a:pt x="174" y="287"/>
                    <a:pt x="173" y="291"/>
                    <a:pt x="173" y="292"/>
                  </a:cubicBezTo>
                  <a:cubicBezTo>
                    <a:pt x="172" y="292"/>
                    <a:pt x="170" y="294"/>
                    <a:pt x="170" y="295"/>
                  </a:cubicBezTo>
                  <a:cubicBezTo>
                    <a:pt x="171" y="295"/>
                    <a:pt x="169" y="296"/>
                    <a:pt x="171" y="298"/>
                  </a:cubicBezTo>
                  <a:cubicBezTo>
                    <a:pt x="173" y="300"/>
                    <a:pt x="177" y="303"/>
                    <a:pt x="179" y="304"/>
                  </a:cubicBezTo>
                  <a:cubicBezTo>
                    <a:pt x="181" y="305"/>
                    <a:pt x="183" y="304"/>
                    <a:pt x="184" y="305"/>
                  </a:cubicBezTo>
                  <a:cubicBezTo>
                    <a:pt x="185" y="306"/>
                    <a:pt x="186" y="307"/>
                    <a:pt x="188" y="308"/>
                  </a:cubicBezTo>
                  <a:cubicBezTo>
                    <a:pt x="189" y="308"/>
                    <a:pt x="195" y="310"/>
                    <a:pt x="196" y="311"/>
                  </a:cubicBezTo>
                  <a:cubicBezTo>
                    <a:pt x="197" y="312"/>
                    <a:pt x="198" y="313"/>
                    <a:pt x="200" y="313"/>
                  </a:cubicBezTo>
                  <a:cubicBezTo>
                    <a:pt x="202" y="314"/>
                    <a:pt x="204" y="315"/>
                    <a:pt x="206" y="315"/>
                  </a:cubicBezTo>
                  <a:cubicBezTo>
                    <a:pt x="207" y="314"/>
                    <a:pt x="212" y="311"/>
                    <a:pt x="214" y="312"/>
                  </a:cubicBezTo>
                  <a:cubicBezTo>
                    <a:pt x="216" y="312"/>
                    <a:pt x="217" y="312"/>
                    <a:pt x="217" y="313"/>
                  </a:cubicBezTo>
                  <a:cubicBezTo>
                    <a:pt x="218" y="314"/>
                    <a:pt x="219" y="317"/>
                    <a:pt x="221" y="319"/>
                  </a:cubicBezTo>
                  <a:cubicBezTo>
                    <a:pt x="221" y="319"/>
                    <a:pt x="221" y="319"/>
                    <a:pt x="221" y="320"/>
                  </a:cubicBezTo>
                  <a:cubicBezTo>
                    <a:pt x="222" y="320"/>
                    <a:pt x="222" y="320"/>
                    <a:pt x="222" y="321"/>
                  </a:cubicBezTo>
                  <a:cubicBezTo>
                    <a:pt x="222" y="321"/>
                    <a:pt x="222" y="321"/>
                    <a:pt x="222" y="321"/>
                  </a:cubicBezTo>
                  <a:cubicBezTo>
                    <a:pt x="222" y="321"/>
                    <a:pt x="223" y="321"/>
                    <a:pt x="223" y="321"/>
                  </a:cubicBezTo>
                  <a:cubicBezTo>
                    <a:pt x="223" y="321"/>
                    <a:pt x="223" y="321"/>
                    <a:pt x="223" y="321"/>
                  </a:cubicBezTo>
                  <a:cubicBezTo>
                    <a:pt x="223" y="321"/>
                    <a:pt x="223" y="321"/>
                    <a:pt x="223" y="321"/>
                  </a:cubicBezTo>
                  <a:cubicBezTo>
                    <a:pt x="223" y="321"/>
                    <a:pt x="223" y="321"/>
                    <a:pt x="223" y="321"/>
                  </a:cubicBezTo>
                  <a:cubicBezTo>
                    <a:pt x="224" y="321"/>
                    <a:pt x="224" y="321"/>
                    <a:pt x="224" y="321"/>
                  </a:cubicBezTo>
                  <a:cubicBezTo>
                    <a:pt x="224" y="322"/>
                    <a:pt x="224" y="322"/>
                    <a:pt x="224" y="322"/>
                  </a:cubicBezTo>
                  <a:cubicBezTo>
                    <a:pt x="224" y="322"/>
                    <a:pt x="225" y="322"/>
                    <a:pt x="225" y="322"/>
                  </a:cubicBezTo>
                  <a:cubicBezTo>
                    <a:pt x="226" y="322"/>
                    <a:pt x="227" y="322"/>
                    <a:pt x="227" y="322"/>
                  </a:cubicBezTo>
                  <a:cubicBezTo>
                    <a:pt x="228" y="322"/>
                    <a:pt x="228" y="322"/>
                    <a:pt x="228" y="322"/>
                  </a:cubicBezTo>
                  <a:cubicBezTo>
                    <a:pt x="229" y="322"/>
                    <a:pt x="229" y="322"/>
                    <a:pt x="229" y="322"/>
                  </a:cubicBezTo>
                  <a:cubicBezTo>
                    <a:pt x="229" y="322"/>
                    <a:pt x="230" y="322"/>
                    <a:pt x="230" y="322"/>
                  </a:cubicBezTo>
                  <a:cubicBezTo>
                    <a:pt x="230" y="322"/>
                    <a:pt x="230" y="322"/>
                    <a:pt x="230" y="322"/>
                  </a:cubicBezTo>
                  <a:cubicBezTo>
                    <a:pt x="231" y="323"/>
                    <a:pt x="231" y="323"/>
                    <a:pt x="231" y="323"/>
                  </a:cubicBezTo>
                  <a:cubicBezTo>
                    <a:pt x="232" y="323"/>
                    <a:pt x="236" y="326"/>
                    <a:pt x="237" y="326"/>
                  </a:cubicBezTo>
                  <a:cubicBezTo>
                    <a:pt x="238" y="326"/>
                    <a:pt x="238" y="326"/>
                    <a:pt x="238" y="326"/>
                  </a:cubicBezTo>
                  <a:cubicBezTo>
                    <a:pt x="238" y="326"/>
                    <a:pt x="238" y="326"/>
                    <a:pt x="238" y="326"/>
                  </a:cubicBezTo>
                  <a:cubicBezTo>
                    <a:pt x="239" y="326"/>
                    <a:pt x="239" y="326"/>
                    <a:pt x="239" y="326"/>
                  </a:cubicBezTo>
                  <a:cubicBezTo>
                    <a:pt x="239" y="326"/>
                    <a:pt x="239" y="326"/>
                    <a:pt x="240" y="326"/>
                  </a:cubicBezTo>
                  <a:cubicBezTo>
                    <a:pt x="240" y="326"/>
                    <a:pt x="240" y="326"/>
                    <a:pt x="240" y="326"/>
                  </a:cubicBezTo>
                  <a:cubicBezTo>
                    <a:pt x="240" y="326"/>
                    <a:pt x="240" y="326"/>
                    <a:pt x="240" y="326"/>
                  </a:cubicBezTo>
                  <a:cubicBezTo>
                    <a:pt x="240" y="326"/>
                    <a:pt x="240" y="326"/>
                    <a:pt x="241" y="326"/>
                  </a:cubicBezTo>
                  <a:cubicBezTo>
                    <a:pt x="241" y="326"/>
                    <a:pt x="241" y="326"/>
                    <a:pt x="241" y="326"/>
                  </a:cubicBezTo>
                  <a:cubicBezTo>
                    <a:pt x="241" y="326"/>
                    <a:pt x="241" y="326"/>
                    <a:pt x="241" y="326"/>
                  </a:cubicBezTo>
                  <a:cubicBezTo>
                    <a:pt x="241" y="326"/>
                    <a:pt x="241" y="326"/>
                    <a:pt x="241" y="326"/>
                  </a:cubicBezTo>
                  <a:cubicBezTo>
                    <a:pt x="241" y="326"/>
                    <a:pt x="241" y="326"/>
                    <a:pt x="241" y="326"/>
                  </a:cubicBezTo>
                  <a:cubicBezTo>
                    <a:pt x="241" y="326"/>
                    <a:pt x="241" y="326"/>
                    <a:pt x="240" y="327"/>
                  </a:cubicBezTo>
                  <a:cubicBezTo>
                    <a:pt x="240" y="327"/>
                    <a:pt x="240" y="327"/>
                    <a:pt x="240" y="327"/>
                  </a:cubicBezTo>
                  <a:cubicBezTo>
                    <a:pt x="240" y="327"/>
                    <a:pt x="240" y="327"/>
                    <a:pt x="240" y="327"/>
                  </a:cubicBezTo>
                  <a:cubicBezTo>
                    <a:pt x="240" y="327"/>
                    <a:pt x="240" y="327"/>
                    <a:pt x="240" y="327"/>
                  </a:cubicBezTo>
                  <a:cubicBezTo>
                    <a:pt x="240" y="327"/>
                    <a:pt x="240" y="328"/>
                    <a:pt x="240" y="328"/>
                  </a:cubicBezTo>
                  <a:cubicBezTo>
                    <a:pt x="240" y="328"/>
                    <a:pt x="240" y="328"/>
                    <a:pt x="240" y="328"/>
                  </a:cubicBezTo>
                  <a:cubicBezTo>
                    <a:pt x="240" y="329"/>
                    <a:pt x="243" y="330"/>
                    <a:pt x="243" y="331"/>
                  </a:cubicBezTo>
                  <a:cubicBezTo>
                    <a:pt x="244" y="332"/>
                    <a:pt x="244" y="333"/>
                    <a:pt x="245" y="333"/>
                  </a:cubicBezTo>
                  <a:cubicBezTo>
                    <a:pt x="245" y="334"/>
                    <a:pt x="245" y="334"/>
                    <a:pt x="246" y="334"/>
                  </a:cubicBezTo>
                  <a:cubicBezTo>
                    <a:pt x="246" y="334"/>
                    <a:pt x="246" y="334"/>
                    <a:pt x="246" y="334"/>
                  </a:cubicBezTo>
                  <a:cubicBezTo>
                    <a:pt x="246" y="335"/>
                    <a:pt x="246" y="335"/>
                    <a:pt x="246" y="335"/>
                  </a:cubicBezTo>
                  <a:cubicBezTo>
                    <a:pt x="246" y="335"/>
                    <a:pt x="246" y="335"/>
                    <a:pt x="246" y="335"/>
                  </a:cubicBezTo>
                  <a:cubicBezTo>
                    <a:pt x="246" y="336"/>
                    <a:pt x="246" y="336"/>
                    <a:pt x="246" y="337"/>
                  </a:cubicBezTo>
                  <a:cubicBezTo>
                    <a:pt x="246" y="338"/>
                    <a:pt x="245" y="339"/>
                    <a:pt x="246" y="340"/>
                  </a:cubicBezTo>
                  <a:cubicBezTo>
                    <a:pt x="247" y="341"/>
                    <a:pt x="248" y="342"/>
                    <a:pt x="249" y="341"/>
                  </a:cubicBezTo>
                  <a:cubicBezTo>
                    <a:pt x="249" y="340"/>
                    <a:pt x="249" y="340"/>
                    <a:pt x="249" y="341"/>
                  </a:cubicBezTo>
                  <a:cubicBezTo>
                    <a:pt x="250" y="342"/>
                    <a:pt x="249" y="343"/>
                    <a:pt x="251" y="343"/>
                  </a:cubicBezTo>
                  <a:cubicBezTo>
                    <a:pt x="253" y="344"/>
                    <a:pt x="252" y="345"/>
                    <a:pt x="253" y="346"/>
                  </a:cubicBezTo>
                  <a:cubicBezTo>
                    <a:pt x="253" y="346"/>
                    <a:pt x="253" y="346"/>
                    <a:pt x="253" y="346"/>
                  </a:cubicBezTo>
                  <a:cubicBezTo>
                    <a:pt x="253" y="346"/>
                    <a:pt x="253" y="346"/>
                    <a:pt x="254" y="346"/>
                  </a:cubicBezTo>
                  <a:cubicBezTo>
                    <a:pt x="254" y="346"/>
                    <a:pt x="254" y="347"/>
                    <a:pt x="255" y="347"/>
                  </a:cubicBezTo>
                  <a:cubicBezTo>
                    <a:pt x="255" y="347"/>
                    <a:pt x="255" y="347"/>
                    <a:pt x="255" y="347"/>
                  </a:cubicBezTo>
                  <a:cubicBezTo>
                    <a:pt x="255" y="347"/>
                    <a:pt x="255" y="347"/>
                    <a:pt x="255" y="347"/>
                  </a:cubicBezTo>
                  <a:cubicBezTo>
                    <a:pt x="256" y="347"/>
                    <a:pt x="256" y="347"/>
                    <a:pt x="256" y="347"/>
                  </a:cubicBezTo>
                  <a:cubicBezTo>
                    <a:pt x="257" y="348"/>
                    <a:pt x="259" y="347"/>
                    <a:pt x="260" y="348"/>
                  </a:cubicBezTo>
                  <a:cubicBezTo>
                    <a:pt x="262" y="349"/>
                    <a:pt x="261" y="351"/>
                    <a:pt x="263" y="351"/>
                  </a:cubicBezTo>
                  <a:cubicBezTo>
                    <a:pt x="265" y="351"/>
                    <a:pt x="268" y="351"/>
                    <a:pt x="268" y="351"/>
                  </a:cubicBezTo>
                  <a:cubicBezTo>
                    <a:pt x="268" y="350"/>
                    <a:pt x="267" y="348"/>
                    <a:pt x="268" y="348"/>
                  </a:cubicBezTo>
                  <a:cubicBezTo>
                    <a:pt x="269" y="347"/>
                    <a:pt x="270" y="346"/>
                    <a:pt x="271" y="345"/>
                  </a:cubicBezTo>
                  <a:cubicBezTo>
                    <a:pt x="271" y="345"/>
                    <a:pt x="274" y="344"/>
                    <a:pt x="274" y="345"/>
                  </a:cubicBezTo>
                  <a:cubicBezTo>
                    <a:pt x="275" y="345"/>
                    <a:pt x="277" y="346"/>
                    <a:pt x="277" y="348"/>
                  </a:cubicBezTo>
                  <a:cubicBezTo>
                    <a:pt x="277" y="349"/>
                    <a:pt x="277" y="352"/>
                    <a:pt x="278" y="353"/>
                  </a:cubicBezTo>
                  <a:cubicBezTo>
                    <a:pt x="278" y="353"/>
                    <a:pt x="278" y="353"/>
                    <a:pt x="278" y="353"/>
                  </a:cubicBezTo>
                  <a:cubicBezTo>
                    <a:pt x="278" y="354"/>
                    <a:pt x="279" y="354"/>
                    <a:pt x="279" y="354"/>
                  </a:cubicBezTo>
                  <a:cubicBezTo>
                    <a:pt x="279" y="354"/>
                    <a:pt x="279" y="354"/>
                    <a:pt x="279" y="354"/>
                  </a:cubicBezTo>
                  <a:cubicBezTo>
                    <a:pt x="279" y="354"/>
                    <a:pt x="279" y="354"/>
                    <a:pt x="279" y="355"/>
                  </a:cubicBezTo>
                  <a:cubicBezTo>
                    <a:pt x="279" y="355"/>
                    <a:pt x="279" y="355"/>
                    <a:pt x="279" y="355"/>
                  </a:cubicBezTo>
                  <a:cubicBezTo>
                    <a:pt x="279" y="355"/>
                    <a:pt x="279" y="355"/>
                    <a:pt x="279" y="356"/>
                  </a:cubicBezTo>
                  <a:cubicBezTo>
                    <a:pt x="279" y="356"/>
                    <a:pt x="279" y="356"/>
                    <a:pt x="278" y="357"/>
                  </a:cubicBezTo>
                  <a:cubicBezTo>
                    <a:pt x="278" y="359"/>
                    <a:pt x="279" y="360"/>
                    <a:pt x="278" y="360"/>
                  </a:cubicBezTo>
                  <a:cubicBezTo>
                    <a:pt x="277" y="361"/>
                    <a:pt x="277" y="362"/>
                    <a:pt x="277" y="363"/>
                  </a:cubicBezTo>
                  <a:cubicBezTo>
                    <a:pt x="277" y="363"/>
                    <a:pt x="276" y="364"/>
                    <a:pt x="276" y="366"/>
                  </a:cubicBezTo>
                  <a:cubicBezTo>
                    <a:pt x="276" y="367"/>
                    <a:pt x="277" y="368"/>
                    <a:pt x="276" y="369"/>
                  </a:cubicBezTo>
                  <a:cubicBezTo>
                    <a:pt x="275" y="370"/>
                    <a:pt x="274" y="372"/>
                    <a:pt x="272" y="372"/>
                  </a:cubicBezTo>
                  <a:cubicBezTo>
                    <a:pt x="271" y="372"/>
                    <a:pt x="270" y="373"/>
                    <a:pt x="269" y="373"/>
                  </a:cubicBezTo>
                  <a:cubicBezTo>
                    <a:pt x="269" y="373"/>
                    <a:pt x="269" y="376"/>
                    <a:pt x="267" y="377"/>
                  </a:cubicBezTo>
                  <a:cubicBezTo>
                    <a:pt x="267" y="378"/>
                    <a:pt x="266" y="378"/>
                    <a:pt x="266" y="378"/>
                  </a:cubicBezTo>
                  <a:cubicBezTo>
                    <a:pt x="266" y="379"/>
                    <a:pt x="265" y="379"/>
                    <a:pt x="265" y="379"/>
                  </a:cubicBezTo>
                  <a:cubicBezTo>
                    <a:pt x="265" y="380"/>
                    <a:pt x="265" y="380"/>
                    <a:pt x="265" y="380"/>
                  </a:cubicBezTo>
                  <a:cubicBezTo>
                    <a:pt x="264" y="380"/>
                    <a:pt x="264" y="380"/>
                    <a:pt x="263" y="381"/>
                  </a:cubicBezTo>
                  <a:cubicBezTo>
                    <a:pt x="262" y="381"/>
                    <a:pt x="260" y="382"/>
                    <a:pt x="259" y="384"/>
                  </a:cubicBezTo>
                  <a:cubicBezTo>
                    <a:pt x="258" y="386"/>
                    <a:pt x="259" y="386"/>
                    <a:pt x="257" y="386"/>
                  </a:cubicBezTo>
                  <a:cubicBezTo>
                    <a:pt x="256" y="387"/>
                    <a:pt x="254" y="389"/>
                    <a:pt x="254" y="390"/>
                  </a:cubicBezTo>
                  <a:cubicBezTo>
                    <a:pt x="254" y="391"/>
                    <a:pt x="252" y="395"/>
                    <a:pt x="253" y="396"/>
                  </a:cubicBezTo>
                  <a:cubicBezTo>
                    <a:pt x="254" y="397"/>
                    <a:pt x="253" y="398"/>
                    <a:pt x="253" y="398"/>
                  </a:cubicBezTo>
                  <a:cubicBezTo>
                    <a:pt x="253" y="398"/>
                    <a:pt x="253" y="398"/>
                    <a:pt x="253" y="399"/>
                  </a:cubicBezTo>
                  <a:cubicBezTo>
                    <a:pt x="253" y="399"/>
                    <a:pt x="252" y="399"/>
                    <a:pt x="252" y="399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1" y="399"/>
                    <a:pt x="251" y="399"/>
                    <a:pt x="251" y="399"/>
                  </a:cubicBezTo>
                  <a:cubicBezTo>
                    <a:pt x="251" y="400"/>
                    <a:pt x="251" y="400"/>
                    <a:pt x="251" y="400"/>
                  </a:cubicBezTo>
                  <a:cubicBezTo>
                    <a:pt x="250" y="400"/>
                    <a:pt x="250" y="400"/>
                    <a:pt x="250" y="400"/>
                  </a:cubicBezTo>
                  <a:cubicBezTo>
                    <a:pt x="250" y="400"/>
                    <a:pt x="249" y="401"/>
                    <a:pt x="249" y="401"/>
                  </a:cubicBezTo>
                  <a:cubicBezTo>
                    <a:pt x="248" y="402"/>
                    <a:pt x="246" y="403"/>
                    <a:pt x="247" y="404"/>
                  </a:cubicBezTo>
                  <a:cubicBezTo>
                    <a:pt x="248" y="405"/>
                    <a:pt x="249" y="406"/>
                    <a:pt x="248" y="406"/>
                  </a:cubicBezTo>
                  <a:cubicBezTo>
                    <a:pt x="247" y="407"/>
                    <a:pt x="246" y="408"/>
                    <a:pt x="247" y="408"/>
                  </a:cubicBezTo>
                  <a:cubicBezTo>
                    <a:pt x="249" y="409"/>
                    <a:pt x="252" y="411"/>
                    <a:pt x="253" y="413"/>
                  </a:cubicBezTo>
                  <a:cubicBezTo>
                    <a:pt x="253" y="414"/>
                    <a:pt x="252" y="414"/>
                    <a:pt x="253" y="416"/>
                  </a:cubicBezTo>
                  <a:cubicBezTo>
                    <a:pt x="254" y="417"/>
                    <a:pt x="255" y="420"/>
                    <a:pt x="255" y="421"/>
                  </a:cubicBezTo>
                  <a:cubicBezTo>
                    <a:pt x="255" y="422"/>
                    <a:pt x="258" y="431"/>
                    <a:pt x="258" y="433"/>
                  </a:cubicBezTo>
                  <a:cubicBezTo>
                    <a:pt x="259" y="435"/>
                    <a:pt x="261" y="436"/>
                    <a:pt x="261" y="439"/>
                  </a:cubicBezTo>
                  <a:cubicBezTo>
                    <a:pt x="260" y="441"/>
                    <a:pt x="259" y="443"/>
                    <a:pt x="260" y="446"/>
                  </a:cubicBezTo>
                  <a:cubicBezTo>
                    <a:pt x="260" y="449"/>
                    <a:pt x="260" y="452"/>
                    <a:pt x="261" y="453"/>
                  </a:cubicBezTo>
                  <a:cubicBezTo>
                    <a:pt x="263" y="454"/>
                    <a:pt x="264" y="457"/>
                    <a:pt x="265" y="458"/>
                  </a:cubicBezTo>
                  <a:cubicBezTo>
                    <a:pt x="266" y="459"/>
                    <a:pt x="270" y="462"/>
                    <a:pt x="271" y="462"/>
                  </a:cubicBezTo>
                  <a:cubicBezTo>
                    <a:pt x="273" y="463"/>
                    <a:pt x="277" y="466"/>
                    <a:pt x="278" y="467"/>
                  </a:cubicBezTo>
                  <a:cubicBezTo>
                    <a:pt x="278" y="468"/>
                    <a:pt x="281" y="469"/>
                    <a:pt x="281" y="471"/>
                  </a:cubicBezTo>
                  <a:cubicBezTo>
                    <a:pt x="281" y="471"/>
                    <a:pt x="281" y="472"/>
                    <a:pt x="282" y="473"/>
                  </a:cubicBezTo>
                  <a:cubicBezTo>
                    <a:pt x="282" y="473"/>
                    <a:pt x="282" y="473"/>
                    <a:pt x="282" y="474"/>
                  </a:cubicBezTo>
                  <a:cubicBezTo>
                    <a:pt x="282" y="474"/>
                    <a:pt x="282" y="474"/>
                    <a:pt x="282" y="474"/>
                  </a:cubicBezTo>
                  <a:cubicBezTo>
                    <a:pt x="282" y="474"/>
                    <a:pt x="282" y="475"/>
                    <a:pt x="282" y="475"/>
                  </a:cubicBezTo>
                  <a:cubicBezTo>
                    <a:pt x="282" y="475"/>
                    <a:pt x="282" y="475"/>
                    <a:pt x="282" y="475"/>
                  </a:cubicBezTo>
                  <a:cubicBezTo>
                    <a:pt x="282" y="476"/>
                    <a:pt x="282" y="476"/>
                    <a:pt x="281" y="477"/>
                  </a:cubicBezTo>
                  <a:cubicBezTo>
                    <a:pt x="280" y="478"/>
                    <a:pt x="279" y="480"/>
                    <a:pt x="279" y="482"/>
                  </a:cubicBezTo>
                  <a:cubicBezTo>
                    <a:pt x="279" y="483"/>
                    <a:pt x="280" y="484"/>
                    <a:pt x="279" y="487"/>
                  </a:cubicBezTo>
                  <a:cubicBezTo>
                    <a:pt x="278" y="489"/>
                    <a:pt x="277" y="495"/>
                    <a:pt x="276" y="496"/>
                  </a:cubicBezTo>
                  <a:cubicBezTo>
                    <a:pt x="275" y="496"/>
                    <a:pt x="273" y="497"/>
                    <a:pt x="273" y="498"/>
                  </a:cubicBezTo>
                  <a:cubicBezTo>
                    <a:pt x="274" y="500"/>
                    <a:pt x="274" y="502"/>
                    <a:pt x="273" y="505"/>
                  </a:cubicBezTo>
                  <a:cubicBezTo>
                    <a:pt x="272" y="507"/>
                    <a:pt x="271" y="510"/>
                    <a:pt x="270" y="512"/>
                  </a:cubicBezTo>
                  <a:cubicBezTo>
                    <a:pt x="270" y="513"/>
                    <a:pt x="268" y="519"/>
                    <a:pt x="267" y="520"/>
                  </a:cubicBezTo>
                  <a:cubicBezTo>
                    <a:pt x="267" y="521"/>
                    <a:pt x="266" y="526"/>
                    <a:pt x="265" y="527"/>
                  </a:cubicBezTo>
                  <a:cubicBezTo>
                    <a:pt x="264" y="527"/>
                    <a:pt x="261" y="531"/>
                    <a:pt x="262" y="533"/>
                  </a:cubicBezTo>
                  <a:cubicBezTo>
                    <a:pt x="262" y="534"/>
                    <a:pt x="262" y="534"/>
                    <a:pt x="261" y="536"/>
                  </a:cubicBezTo>
                  <a:cubicBezTo>
                    <a:pt x="260" y="538"/>
                    <a:pt x="259" y="544"/>
                    <a:pt x="259" y="546"/>
                  </a:cubicBezTo>
                  <a:cubicBezTo>
                    <a:pt x="259" y="549"/>
                    <a:pt x="258" y="553"/>
                    <a:pt x="257" y="555"/>
                  </a:cubicBezTo>
                  <a:cubicBezTo>
                    <a:pt x="256" y="557"/>
                    <a:pt x="254" y="559"/>
                    <a:pt x="254" y="560"/>
                  </a:cubicBezTo>
                  <a:cubicBezTo>
                    <a:pt x="253" y="562"/>
                    <a:pt x="249" y="569"/>
                    <a:pt x="247" y="572"/>
                  </a:cubicBezTo>
                  <a:cubicBezTo>
                    <a:pt x="245" y="574"/>
                    <a:pt x="244" y="578"/>
                    <a:pt x="242" y="580"/>
                  </a:cubicBezTo>
                  <a:cubicBezTo>
                    <a:pt x="241" y="582"/>
                    <a:pt x="239" y="583"/>
                    <a:pt x="240" y="585"/>
                  </a:cubicBezTo>
                  <a:cubicBezTo>
                    <a:pt x="240" y="587"/>
                    <a:pt x="241" y="588"/>
                    <a:pt x="240" y="590"/>
                  </a:cubicBezTo>
                  <a:cubicBezTo>
                    <a:pt x="239" y="592"/>
                    <a:pt x="240" y="592"/>
                    <a:pt x="239" y="595"/>
                  </a:cubicBezTo>
                  <a:cubicBezTo>
                    <a:pt x="238" y="598"/>
                    <a:pt x="238" y="598"/>
                    <a:pt x="236" y="601"/>
                  </a:cubicBezTo>
                  <a:cubicBezTo>
                    <a:pt x="235" y="604"/>
                    <a:pt x="234" y="607"/>
                    <a:pt x="233" y="610"/>
                  </a:cubicBezTo>
                  <a:cubicBezTo>
                    <a:pt x="233" y="612"/>
                    <a:pt x="233" y="615"/>
                    <a:pt x="232" y="615"/>
                  </a:cubicBezTo>
                  <a:cubicBezTo>
                    <a:pt x="232" y="615"/>
                    <a:pt x="230" y="619"/>
                    <a:pt x="229" y="620"/>
                  </a:cubicBezTo>
                  <a:cubicBezTo>
                    <a:pt x="229" y="622"/>
                    <a:pt x="229" y="625"/>
                    <a:pt x="229" y="625"/>
                  </a:cubicBezTo>
                  <a:cubicBezTo>
                    <a:pt x="230" y="625"/>
                    <a:pt x="232" y="621"/>
                    <a:pt x="233" y="620"/>
                  </a:cubicBezTo>
                  <a:cubicBezTo>
                    <a:pt x="233" y="619"/>
                    <a:pt x="235" y="618"/>
                    <a:pt x="235" y="616"/>
                  </a:cubicBezTo>
                  <a:cubicBezTo>
                    <a:pt x="235" y="615"/>
                    <a:pt x="235" y="613"/>
                    <a:pt x="236" y="614"/>
                  </a:cubicBezTo>
                  <a:cubicBezTo>
                    <a:pt x="236" y="615"/>
                    <a:pt x="238" y="613"/>
                    <a:pt x="237" y="615"/>
                  </a:cubicBezTo>
                  <a:cubicBezTo>
                    <a:pt x="237" y="618"/>
                    <a:pt x="237" y="618"/>
                    <a:pt x="235" y="621"/>
                  </a:cubicBezTo>
                  <a:cubicBezTo>
                    <a:pt x="234" y="624"/>
                    <a:pt x="234" y="628"/>
                    <a:pt x="234" y="628"/>
                  </a:cubicBezTo>
                  <a:cubicBezTo>
                    <a:pt x="233" y="629"/>
                    <a:pt x="232" y="630"/>
                    <a:pt x="232" y="631"/>
                  </a:cubicBezTo>
                  <a:cubicBezTo>
                    <a:pt x="232" y="632"/>
                    <a:pt x="233" y="634"/>
                    <a:pt x="232" y="635"/>
                  </a:cubicBezTo>
                  <a:cubicBezTo>
                    <a:pt x="232" y="635"/>
                    <a:pt x="231" y="638"/>
                    <a:pt x="230" y="638"/>
                  </a:cubicBezTo>
                  <a:cubicBezTo>
                    <a:pt x="229" y="638"/>
                    <a:pt x="228" y="639"/>
                    <a:pt x="229" y="641"/>
                  </a:cubicBezTo>
                  <a:cubicBezTo>
                    <a:pt x="230" y="642"/>
                    <a:pt x="230" y="642"/>
                    <a:pt x="229" y="643"/>
                  </a:cubicBezTo>
                  <a:cubicBezTo>
                    <a:pt x="227" y="644"/>
                    <a:pt x="226" y="647"/>
                    <a:pt x="226" y="647"/>
                  </a:cubicBezTo>
                  <a:cubicBezTo>
                    <a:pt x="226" y="647"/>
                    <a:pt x="225" y="649"/>
                    <a:pt x="224" y="648"/>
                  </a:cubicBezTo>
                  <a:cubicBezTo>
                    <a:pt x="223" y="647"/>
                    <a:pt x="222" y="648"/>
                    <a:pt x="222" y="647"/>
                  </a:cubicBezTo>
                  <a:cubicBezTo>
                    <a:pt x="221" y="646"/>
                    <a:pt x="220" y="645"/>
                    <a:pt x="219" y="646"/>
                  </a:cubicBezTo>
                  <a:cubicBezTo>
                    <a:pt x="218" y="647"/>
                    <a:pt x="219" y="649"/>
                    <a:pt x="218" y="649"/>
                  </a:cubicBezTo>
                  <a:cubicBezTo>
                    <a:pt x="217" y="650"/>
                    <a:pt x="214" y="657"/>
                    <a:pt x="215" y="656"/>
                  </a:cubicBezTo>
                  <a:cubicBezTo>
                    <a:pt x="216" y="654"/>
                    <a:pt x="218" y="653"/>
                    <a:pt x="218" y="655"/>
                  </a:cubicBezTo>
                  <a:cubicBezTo>
                    <a:pt x="218" y="656"/>
                    <a:pt x="218" y="658"/>
                    <a:pt x="218" y="660"/>
                  </a:cubicBezTo>
                  <a:cubicBezTo>
                    <a:pt x="218" y="661"/>
                    <a:pt x="218" y="663"/>
                    <a:pt x="219" y="663"/>
                  </a:cubicBezTo>
                  <a:cubicBezTo>
                    <a:pt x="220" y="664"/>
                    <a:pt x="223" y="664"/>
                    <a:pt x="222" y="665"/>
                  </a:cubicBezTo>
                  <a:cubicBezTo>
                    <a:pt x="221" y="666"/>
                    <a:pt x="220" y="664"/>
                    <a:pt x="218" y="665"/>
                  </a:cubicBezTo>
                  <a:cubicBezTo>
                    <a:pt x="216" y="666"/>
                    <a:pt x="217" y="668"/>
                    <a:pt x="217" y="669"/>
                  </a:cubicBezTo>
                  <a:cubicBezTo>
                    <a:pt x="217" y="670"/>
                    <a:pt x="216" y="672"/>
                    <a:pt x="215" y="673"/>
                  </a:cubicBezTo>
                  <a:cubicBezTo>
                    <a:pt x="215" y="673"/>
                    <a:pt x="214" y="676"/>
                    <a:pt x="215" y="677"/>
                  </a:cubicBezTo>
                  <a:cubicBezTo>
                    <a:pt x="216" y="677"/>
                    <a:pt x="217" y="678"/>
                    <a:pt x="215" y="679"/>
                  </a:cubicBezTo>
                  <a:cubicBezTo>
                    <a:pt x="213" y="680"/>
                    <a:pt x="213" y="681"/>
                    <a:pt x="214" y="683"/>
                  </a:cubicBezTo>
                  <a:cubicBezTo>
                    <a:pt x="214" y="685"/>
                    <a:pt x="214" y="686"/>
                    <a:pt x="213" y="687"/>
                  </a:cubicBezTo>
                  <a:cubicBezTo>
                    <a:pt x="211" y="687"/>
                    <a:pt x="212" y="691"/>
                    <a:pt x="212" y="691"/>
                  </a:cubicBezTo>
                  <a:cubicBezTo>
                    <a:pt x="211" y="692"/>
                    <a:pt x="211" y="693"/>
                    <a:pt x="211" y="694"/>
                  </a:cubicBezTo>
                  <a:cubicBezTo>
                    <a:pt x="212" y="696"/>
                    <a:pt x="212" y="697"/>
                    <a:pt x="211" y="698"/>
                  </a:cubicBezTo>
                  <a:cubicBezTo>
                    <a:pt x="209" y="699"/>
                    <a:pt x="210" y="702"/>
                    <a:pt x="209" y="702"/>
                  </a:cubicBezTo>
                  <a:cubicBezTo>
                    <a:pt x="208" y="703"/>
                    <a:pt x="210" y="703"/>
                    <a:pt x="209" y="705"/>
                  </a:cubicBezTo>
                  <a:cubicBezTo>
                    <a:pt x="208" y="706"/>
                    <a:pt x="208" y="710"/>
                    <a:pt x="209" y="709"/>
                  </a:cubicBezTo>
                  <a:cubicBezTo>
                    <a:pt x="210" y="708"/>
                    <a:pt x="212" y="705"/>
                    <a:pt x="213" y="704"/>
                  </a:cubicBezTo>
                  <a:cubicBezTo>
                    <a:pt x="213" y="704"/>
                    <a:pt x="211" y="707"/>
                    <a:pt x="211" y="709"/>
                  </a:cubicBezTo>
                  <a:cubicBezTo>
                    <a:pt x="210" y="710"/>
                    <a:pt x="209" y="713"/>
                    <a:pt x="210" y="713"/>
                  </a:cubicBezTo>
                  <a:cubicBezTo>
                    <a:pt x="211" y="714"/>
                    <a:pt x="214" y="713"/>
                    <a:pt x="213" y="714"/>
                  </a:cubicBezTo>
                  <a:cubicBezTo>
                    <a:pt x="211" y="716"/>
                    <a:pt x="214" y="714"/>
                    <a:pt x="216" y="713"/>
                  </a:cubicBezTo>
                  <a:cubicBezTo>
                    <a:pt x="218" y="711"/>
                    <a:pt x="221" y="708"/>
                    <a:pt x="222" y="710"/>
                  </a:cubicBezTo>
                  <a:cubicBezTo>
                    <a:pt x="222" y="711"/>
                    <a:pt x="219" y="713"/>
                    <a:pt x="221" y="713"/>
                  </a:cubicBezTo>
                  <a:cubicBezTo>
                    <a:pt x="223" y="713"/>
                    <a:pt x="224" y="713"/>
                    <a:pt x="225" y="711"/>
                  </a:cubicBezTo>
                  <a:cubicBezTo>
                    <a:pt x="226" y="709"/>
                    <a:pt x="228" y="708"/>
                    <a:pt x="230" y="708"/>
                  </a:cubicBezTo>
                  <a:cubicBezTo>
                    <a:pt x="232" y="707"/>
                    <a:pt x="233" y="706"/>
                    <a:pt x="234" y="705"/>
                  </a:cubicBezTo>
                  <a:cubicBezTo>
                    <a:pt x="234" y="705"/>
                    <a:pt x="234" y="705"/>
                    <a:pt x="235" y="705"/>
                  </a:cubicBezTo>
                  <a:cubicBezTo>
                    <a:pt x="235" y="704"/>
                    <a:pt x="235" y="704"/>
                    <a:pt x="235" y="704"/>
                  </a:cubicBezTo>
                  <a:cubicBezTo>
                    <a:pt x="235" y="704"/>
                    <a:pt x="235" y="704"/>
                    <a:pt x="235" y="704"/>
                  </a:cubicBezTo>
                  <a:cubicBezTo>
                    <a:pt x="236" y="704"/>
                    <a:pt x="236" y="704"/>
                    <a:pt x="236" y="704"/>
                  </a:cubicBezTo>
                  <a:cubicBezTo>
                    <a:pt x="236" y="704"/>
                    <a:pt x="236" y="704"/>
                    <a:pt x="236" y="705"/>
                  </a:cubicBezTo>
                  <a:cubicBezTo>
                    <a:pt x="237" y="705"/>
                    <a:pt x="237" y="705"/>
                    <a:pt x="237" y="705"/>
                  </a:cubicBezTo>
                  <a:cubicBezTo>
                    <a:pt x="237" y="705"/>
                    <a:pt x="237" y="705"/>
                    <a:pt x="237" y="705"/>
                  </a:cubicBezTo>
                  <a:cubicBezTo>
                    <a:pt x="237" y="705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8" y="706"/>
                    <a:pt x="238" y="706"/>
                    <a:pt x="238" y="706"/>
                  </a:cubicBezTo>
                  <a:cubicBezTo>
                    <a:pt x="239" y="706"/>
                    <a:pt x="239" y="706"/>
                    <a:pt x="239" y="706"/>
                  </a:cubicBezTo>
                  <a:cubicBezTo>
                    <a:pt x="239" y="706"/>
                    <a:pt x="239" y="706"/>
                    <a:pt x="239" y="705"/>
                  </a:cubicBezTo>
                  <a:cubicBezTo>
                    <a:pt x="239" y="705"/>
                    <a:pt x="239" y="705"/>
                    <a:pt x="238" y="705"/>
                  </a:cubicBezTo>
                  <a:cubicBezTo>
                    <a:pt x="238" y="702"/>
                    <a:pt x="238" y="700"/>
                    <a:pt x="238" y="699"/>
                  </a:cubicBezTo>
                  <a:cubicBezTo>
                    <a:pt x="239" y="697"/>
                    <a:pt x="237" y="694"/>
                    <a:pt x="238" y="693"/>
                  </a:cubicBezTo>
                  <a:cubicBezTo>
                    <a:pt x="239" y="691"/>
                    <a:pt x="241" y="693"/>
                    <a:pt x="241" y="691"/>
                  </a:cubicBezTo>
                  <a:cubicBezTo>
                    <a:pt x="241" y="689"/>
                    <a:pt x="240" y="688"/>
                    <a:pt x="241" y="688"/>
                  </a:cubicBezTo>
                  <a:cubicBezTo>
                    <a:pt x="242" y="687"/>
                    <a:pt x="241" y="689"/>
                    <a:pt x="243" y="688"/>
                  </a:cubicBezTo>
                  <a:cubicBezTo>
                    <a:pt x="245" y="688"/>
                    <a:pt x="245" y="686"/>
                    <a:pt x="246" y="685"/>
                  </a:cubicBezTo>
                  <a:cubicBezTo>
                    <a:pt x="248" y="684"/>
                    <a:pt x="250" y="680"/>
                    <a:pt x="250" y="677"/>
                  </a:cubicBezTo>
                  <a:cubicBezTo>
                    <a:pt x="250" y="675"/>
                    <a:pt x="254" y="670"/>
                    <a:pt x="256" y="669"/>
                  </a:cubicBezTo>
                  <a:cubicBezTo>
                    <a:pt x="258" y="669"/>
                    <a:pt x="260" y="667"/>
                    <a:pt x="261" y="666"/>
                  </a:cubicBezTo>
                  <a:cubicBezTo>
                    <a:pt x="262" y="666"/>
                    <a:pt x="264" y="659"/>
                    <a:pt x="263" y="658"/>
                  </a:cubicBezTo>
                  <a:cubicBezTo>
                    <a:pt x="262" y="657"/>
                    <a:pt x="261" y="656"/>
                    <a:pt x="259" y="655"/>
                  </a:cubicBezTo>
                  <a:cubicBezTo>
                    <a:pt x="258" y="654"/>
                    <a:pt x="255" y="650"/>
                    <a:pt x="256" y="648"/>
                  </a:cubicBezTo>
                  <a:cubicBezTo>
                    <a:pt x="257" y="647"/>
                    <a:pt x="258" y="645"/>
                    <a:pt x="260" y="643"/>
                  </a:cubicBezTo>
                  <a:cubicBezTo>
                    <a:pt x="262" y="641"/>
                    <a:pt x="267" y="639"/>
                    <a:pt x="268" y="639"/>
                  </a:cubicBezTo>
                  <a:cubicBezTo>
                    <a:pt x="269" y="639"/>
                    <a:pt x="269" y="638"/>
                    <a:pt x="270" y="637"/>
                  </a:cubicBezTo>
                  <a:cubicBezTo>
                    <a:pt x="271" y="636"/>
                    <a:pt x="272" y="635"/>
                    <a:pt x="272" y="634"/>
                  </a:cubicBezTo>
                  <a:cubicBezTo>
                    <a:pt x="272" y="633"/>
                    <a:pt x="273" y="628"/>
                    <a:pt x="274" y="627"/>
                  </a:cubicBezTo>
                  <a:cubicBezTo>
                    <a:pt x="275" y="626"/>
                    <a:pt x="280" y="623"/>
                    <a:pt x="279" y="622"/>
                  </a:cubicBezTo>
                  <a:cubicBezTo>
                    <a:pt x="278" y="622"/>
                    <a:pt x="276" y="622"/>
                    <a:pt x="277" y="621"/>
                  </a:cubicBezTo>
                  <a:cubicBezTo>
                    <a:pt x="278" y="620"/>
                    <a:pt x="281" y="618"/>
                    <a:pt x="280" y="617"/>
                  </a:cubicBezTo>
                  <a:cubicBezTo>
                    <a:pt x="279" y="616"/>
                    <a:pt x="278" y="613"/>
                    <a:pt x="278" y="611"/>
                  </a:cubicBezTo>
                  <a:cubicBezTo>
                    <a:pt x="278" y="608"/>
                    <a:pt x="279" y="606"/>
                    <a:pt x="281" y="607"/>
                  </a:cubicBezTo>
                  <a:cubicBezTo>
                    <a:pt x="282" y="608"/>
                    <a:pt x="285" y="610"/>
                    <a:pt x="287" y="610"/>
                  </a:cubicBezTo>
                  <a:cubicBezTo>
                    <a:pt x="290" y="609"/>
                    <a:pt x="291" y="609"/>
                    <a:pt x="293" y="608"/>
                  </a:cubicBezTo>
                  <a:cubicBezTo>
                    <a:pt x="294" y="606"/>
                    <a:pt x="294" y="603"/>
                    <a:pt x="294" y="601"/>
                  </a:cubicBezTo>
                  <a:cubicBezTo>
                    <a:pt x="295" y="600"/>
                    <a:pt x="295" y="596"/>
                    <a:pt x="296" y="595"/>
                  </a:cubicBezTo>
                  <a:cubicBezTo>
                    <a:pt x="298" y="594"/>
                    <a:pt x="298" y="594"/>
                    <a:pt x="301" y="594"/>
                  </a:cubicBezTo>
                  <a:cubicBezTo>
                    <a:pt x="304" y="594"/>
                    <a:pt x="307" y="593"/>
                    <a:pt x="310" y="592"/>
                  </a:cubicBezTo>
                  <a:cubicBezTo>
                    <a:pt x="312" y="592"/>
                    <a:pt x="320" y="589"/>
                    <a:pt x="322" y="586"/>
                  </a:cubicBezTo>
                  <a:cubicBezTo>
                    <a:pt x="325" y="583"/>
                    <a:pt x="327" y="580"/>
                    <a:pt x="327" y="578"/>
                  </a:cubicBezTo>
                  <a:cubicBezTo>
                    <a:pt x="327" y="576"/>
                    <a:pt x="327" y="575"/>
                    <a:pt x="326" y="575"/>
                  </a:cubicBezTo>
                  <a:cubicBezTo>
                    <a:pt x="325" y="575"/>
                    <a:pt x="324" y="574"/>
                    <a:pt x="325" y="573"/>
                  </a:cubicBezTo>
                  <a:cubicBezTo>
                    <a:pt x="325" y="571"/>
                    <a:pt x="327" y="570"/>
                    <a:pt x="326" y="569"/>
                  </a:cubicBezTo>
                  <a:cubicBezTo>
                    <a:pt x="325" y="567"/>
                    <a:pt x="322" y="564"/>
                    <a:pt x="321" y="563"/>
                  </a:cubicBezTo>
                  <a:cubicBezTo>
                    <a:pt x="321" y="562"/>
                    <a:pt x="320" y="560"/>
                    <a:pt x="321" y="560"/>
                  </a:cubicBezTo>
                  <a:cubicBezTo>
                    <a:pt x="321" y="560"/>
                    <a:pt x="321" y="560"/>
                    <a:pt x="322" y="560"/>
                  </a:cubicBezTo>
                  <a:cubicBezTo>
                    <a:pt x="322" y="560"/>
                    <a:pt x="322" y="560"/>
                    <a:pt x="322" y="560"/>
                  </a:cubicBezTo>
                  <a:cubicBezTo>
                    <a:pt x="322" y="560"/>
                    <a:pt x="323" y="561"/>
                    <a:pt x="323" y="561"/>
                  </a:cubicBezTo>
                  <a:cubicBezTo>
                    <a:pt x="323" y="561"/>
                    <a:pt x="323" y="561"/>
                    <a:pt x="323" y="561"/>
                  </a:cubicBezTo>
                  <a:cubicBezTo>
                    <a:pt x="324" y="561"/>
                    <a:pt x="324" y="561"/>
                    <a:pt x="324" y="561"/>
                  </a:cubicBezTo>
                  <a:cubicBezTo>
                    <a:pt x="324" y="561"/>
                    <a:pt x="324" y="562"/>
                    <a:pt x="324" y="562"/>
                  </a:cubicBezTo>
                  <a:cubicBezTo>
                    <a:pt x="325" y="562"/>
                    <a:pt x="325" y="562"/>
                    <a:pt x="325" y="562"/>
                  </a:cubicBezTo>
                  <a:cubicBezTo>
                    <a:pt x="325" y="563"/>
                    <a:pt x="328" y="562"/>
                    <a:pt x="329" y="563"/>
                  </a:cubicBezTo>
                  <a:cubicBezTo>
                    <a:pt x="329" y="564"/>
                    <a:pt x="330" y="565"/>
                    <a:pt x="332" y="565"/>
                  </a:cubicBezTo>
                  <a:cubicBezTo>
                    <a:pt x="335" y="565"/>
                    <a:pt x="341" y="565"/>
                    <a:pt x="342" y="564"/>
                  </a:cubicBezTo>
                  <a:cubicBezTo>
                    <a:pt x="344" y="562"/>
                    <a:pt x="346" y="560"/>
                    <a:pt x="348" y="558"/>
                  </a:cubicBezTo>
                  <a:cubicBezTo>
                    <a:pt x="348" y="558"/>
                    <a:pt x="349" y="557"/>
                    <a:pt x="349" y="556"/>
                  </a:cubicBezTo>
                  <a:cubicBezTo>
                    <a:pt x="349" y="556"/>
                    <a:pt x="349" y="556"/>
                    <a:pt x="349" y="556"/>
                  </a:cubicBezTo>
                  <a:cubicBezTo>
                    <a:pt x="350" y="555"/>
                    <a:pt x="350" y="555"/>
                    <a:pt x="350" y="554"/>
                  </a:cubicBezTo>
                  <a:cubicBezTo>
                    <a:pt x="350" y="554"/>
                    <a:pt x="350" y="554"/>
                    <a:pt x="351" y="554"/>
                  </a:cubicBezTo>
                  <a:cubicBezTo>
                    <a:pt x="351" y="554"/>
                    <a:pt x="351" y="553"/>
                    <a:pt x="351" y="553"/>
                  </a:cubicBezTo>
                  <a:cubicBezTo>
                    <a:pt x="351" y="553"/>
                    <a:pt x="351" y="553"/>
                    <a:pt x="351" y="553"/>
                  </a:cubicBezTo>
                  <a:cubicBezTo>
                    <a:pt x="351" y="552"/>
                    <a:pt x="351" y="552"/>
                    <a:pt x="351" y="552"/>
                  </a:cubicBezTo>
                  <a:cubicBezTo>
                    <a:pt x="352" y="552"/>
                    <a:pt x="352" y="551"/>
                    <a:pt x="352" y="551"/>
                  </a:cubicBezTo>
                  <a:cubicBezTo>
                    <a:pt x="352" y="550"/>
                    <a:pt x="353" y="549"/>
                    <a:pt x="354" y="548"/>
                  </a:cubicBezTo>
                  <a:cubicBezTo>
                    <a:pt x="355" y="547"/>
                    <a:pt x="357" y="547"/>
                    <a:pt x="358" y="544"/>
                  </a:cubicBezTo>
                  <a:cubicBezTo>
                    <a:pt x="358" y="541"/>
                    <a:pt x="359" y="539"/>
                    <a:pt x="360" y="538"/>
                  </a:cubicBezTo>
                  <a:cubicBezTo>
                    <a:pt x="361" y="536"/>
                    <a:pt x="363" y="536"/>
                    <a:pt x="363" y="537"/>
                  </a:cubicBezTo>
                  <a:cubicBezTo>
                    <a:pt x="362" y="538"/>
                    <a:pt x="359" y="542"/>
                    <a:pt x="360" y="542"/>
                  </a:cubicBezTo>
                  <a:cubicBezTo>
                    <a:pt x="361" y="541"/>
                    <a:pt x="365" y="538"/>
                    <a:pt x="366" y="536"/>
                  </a:cubicBezTo>
                  <a:cubicBezTo>
                    <a:pt x="368" y="535"/>
                    <a:pt x="371" y="528"/>
                    <a:pt x="372" y="527"/>
                  </a:cubicBezTo>
                  <a:cubicBezTo>
                    <a:pt x="374" y="526"/>
                    <a:pt x="375" y="526"/>
                    <a:pt x="376" y="525"/>
                  </a:cubicBezTo>
                  <a:cubicBezTo>
                    <a:pt x="377" y="523"/>
                    <a:pt x="377" y="521"/>
                    <a:pt x="378" y="520"/>
                  </a:cubicBezTo>
                  <a:cubicBezTo>
                    <a:pt x="379" y="518"/>
                    <a:pt x="377" y="517"/>
                    <a:pt x="378" y="515"/>
                  </a:cubicBezTo>
                  <a:cubicBezTo>
                    <a:pt x="379" y="513"/>
                    <a:pt x="378" y="511"/>
                    <a:pt x="380" y="509"/>
                  </a:cubicBezTo>
                  <a:cubicBezTo>
                    <a:pt x="382" y="507"/>
                    <a:pt x="387" y="502"/>
                    <a:pt x="390" y="501"/>
                  </a:cubicBezTo>
                  <a:cubicBezTo>
                    <a:pt x="392" y="500"/>
                    <a:pt x="393" y="499"/>
                    <a:pt x="395" y="498"/>
                  </a:cubicBezTo>
                  <a:cubicBezTo>
                    <a:pt x="397" y="497"/>
                    <a:pt x="398" y="495"/>
                    <a:pt x="401" y="494"/>
                  </a:cubicBezTo>
                  <a:cubicBezTo>
                    <a:pt x="403" y="493"/>
                    <a:pt x="409" y="494"/>
                    <a:pt x="412" y="493"/>
                  </a:cubicBezTo>
                  <a:cubicBezTo>
                    <a:pt x="415" y="492"/>
                    <a:pt x="418" y="489"/>
                    <a:pt x="418" y="488"/>
                  </a:cubicBezTo>
                  <a:cubicBezTo>
                    <a:pt x="419" y="487"/>
                    <a:pt x="423" y="480"/>
                    <a:pt x="425" y="479"/>
                  </a:cubicBezTo>
                  <a:cubicBezTo>
                    <a:pt x="426" y="477"/>
                    <a:pt x="428" y="473"/>
                    <a:pt x="429" y="470"/>
                  </a:cubicBezTo>
                  <a:cubicBezTo>
                    <a:pt x="430" y="467"/>
                    <a:pt x="432" y="462"/>
                    <a:pt x="433" y="460"/>
                  </a:cubicBezTo>
                  <a:cubicBezTo>
                    <a:pt x="433" y="459"/>
                    <a:pt x="434" y="460"/>
                    <a:pt x="434" y="456"/>
                  </a:cubicBezTo>
                  <a:cubicBezTo>
                    <a:pt x="435" y="452"/>
                    <a:pt x="435" y="445"/>
                    <a:pt x="437" y="444"/>
                  </a:cubicBezTo>
                  <a:cubicBezTo>
                    <a:pt x="439" y="443"/>
                    <a:pt x="439" y="442"/>
                    <a:pt x="441" y="440"/>
                  </a:cubicBezTo>
                  <a:cubicBezTo>
                    <a:pt x="443" y="437"/>
                    <a:pt x="447" y="431"/>
                    <a:pt x="450" y="429"/>
                  </a:cubicBezTo>
                  <a:cubicBezTo>
                    <a:pt x="454" y="427"/>
                    <a:pt x="459" y="421"/>
                    <a:pt x="459" y="418"/>
                  </a:cubicBezTo>
                  <a:cubicBezTo>
                    <a:pt x="460" y="415"/>
                    <a:pt x="460" y="412"/>
                    <a:pt x="459" y="410"/>
                  </a:cubicBezTo>
                  <a:cubicBezTo>
                    <a:pt x="458" y="408"/>
                    <a:pt x="460" y="407"/>
                    <a:pt x="458" y="40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905839" y="7164621"/>
              <a:ext cx="172860" cy="147507"/>
            </a:xfrm>
            <a:custGeom>
              <a:avLst/>
              <a:gdLst>
                <a:gd name="T0" fmla="*/ 30 w 32"/>
                <a:gd name="T1" fmla="*/ 24 h 27"/>
                <a:gd name="T2" fmla="*/ 23 w 32"/>
                <a:gd name="T3" fmla="*/ 18 h 27"/>
                <a:gd name="T4" fmla="*/ 19 w 32"/>
                <a:gd name="T5" fmla="*/ 11 h 27"/>
                <a:gd name="T6" fmla="*/ 18 w 32"/>
                <a:gd name="T7" fmla="*/ 7 h 27"/>
                <a:gd name="T8" fmla="*/ 19 w 32"/>
                <a:gd name="T9" fmla="*/ 3 h 27"/>
                <a:gd name="T10" fmla="*/ 19 w 32"/>
                <a:gd name="T11" fmla="*/ 1 h 27"/>
                <a:gd name="T12" fmla="*/ 18 w 32"/>
                <a:gd name="T13" fmla="*/ 1 h 27"/>
                <a:gd name="T14" fmla="*/ 18 w 32"/>
                <a:gd name="T15" fmla="*/ 0 h 27"/>
                <a:gd name="T16" fmla="*/ 18 w 32"/>
                <a:gd name="T17" fmla="*/ 0 h 27"/>
                <a:gd name="T18" fmla="*/ 18 w 32"/>
                <a:gd name="T19" fmla="*/ 0 h 27"/>
                <a:gd name="T20" fmla="*/ 18 w 32"/>
                <a:gd name="T21" fmla="*/ 0 h 27"/>
                <a:gd name="T22" fmla="*/ 17 w 32"/>
                <a:gd name="T23" fmla="*/ 0 h 27"/>
                <a:gd name="T24" fmla="*/ 15 w 32"/>
                <a:gd name="T25" fmla="*/ 2 h 27"/>
                <a:gd name="T26" fmla="*/ 14 w 32"/>
                <a:gd name="T27" fmla="*/ 1 h 27"/>
                <a:gd name="T28" fmla="*/ 11 w 32"/>
                <a:gd name="T29" fmla="*/ 3 h 27"/>
                <a:gd name="T30" fmla="*/ 10 w 32"/>
                <a:gd name="T31" fmla="*/ 5 h 27"/>
                <a:gd name="T32" fmla="*/ 12 w 32"/>
                <a:gd name="T33" fmla="*/ 7 h 27"/>
                <a:gd name="T34" fmla="*/ 13 w 32"/>
                <a:gd name="T35" fmla="*/ 10 h 27"/>
                <a:gd name="T36" fmla="*/ 8 w 32"/>
                <a:gd name="T37" fmla="*/ 13 h 27"/>
                <a:gd name="T38" fmla="*/ 8 w 32"/>
                <a:gd name="T39" fmla="*/ 16 h 27"/>
                <a:gd name="T40" fmla="*/ 11 w 32"/>
                <a:gd name="T41" fmla="*/ 20 h 27"/>
                <a:gd name="T42" fmla="*/ 7 w 32"/>
                <a:gd name="T43" fmla="*/ 19 h 27"/>
                <a:gd name="T44" fmla="*/ 5 w 32"/>
                <a:gd name="T45" fmla="*/ 21 h 27"/>
                <a:gd name="T46" fmla="*/ 2 w 32"/>
                <a:gd name="T47" fmla="*/ 20 h 27"/>
                <a:gd name="T48" fmla="*/ 1 w 32"/>
                <a:gd name="T49" fmla="*/ 24 h 27"/>
                <a:gd name="T50" fmla="*/ 6 w 32"/>
                <a:gd name="T51" fmla="*/ 25 h 27"/>
                <a:gd name="T52" fmla="*/ 12 w 32"/>
                <a:gd name="T53" fmla="*/ 25 h 27"/>
                <a:gd name="T54" fmla="*/ 16 w 32"/>
                <a:gd name="T55" fmla="*/ 25 h 27"/>
                <a:gd name="T56" fmla="*/ 16 w 32"/>
                <a:gd name="T57" fmla="*/ 25 h 27"/>
                <a:gd name="T58" fmla="*/ 17 w 32"/>
                <a:gd name="T59" fmla="*/ 25 h 27"/>
                <a:gd name="T60" fmla="*/ 17 w 32"/>
                <a:gd name="T61" fmla="*/ 25 h 27"/>
                <a:gd name="T62" fmla="*/ 18 w 32"/>
                <a:gd name="T63" fmla="*/ 25 h 27"/>
                <a:gd name="T64" fmla="*/ 19 w 32"/>
                <a:gd name="T65" fmla="*/ 25 h 27"/>
                <a:gd name="T66" fmla="*/ 19 w 32"/>
                <a:gd name="T67" fmla="*/ 25 h 27"/>
                <a:gd name="T68" fmla="*/ 19 w 32"/>
                <a:gd name="T69" fmla="*/ 25 h 27"/>
                <a:gd name="T70" fmla="*/ 20 w 32"/>
                <a:gd name="T71" fmla="*/ 25 h 27"/>
                <a:gd name="T72" fmla="*/ 25 w 32"/>
                <a:gd name="T73" fmla="*/ 27 h 27"/>
                <a:gd name="T74" fmla="*/ 28 w 32"/>
                <a:gd name="T75" fmla="*/ 25 h 27"/>
                <a:gd name="T76" fmla="*/ 30 w 32"/>
                <a:gd name="T77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" h="27">
                  <a:moveTo>
                    <a:pt x="30" y="24"/>
                  </a:moveTo>
                  <a:cubicBezTo>
                    <a:pt x="28" y="23"/>
                    <a:pt x="24" y="20"/>
                    <a:pt x="23" y="18"/>
                  </a:cubicBezTo>
                  <a:cubicBezTo>
                    <a:pt x="23" y="16"/>
                    <a:pt x="19" y="12"/>
                    <a:pt x="19" y="11"/>
                  </a:cubicBezTo>
                  <a:cubicBezTo>
                    <a:pt x="19" y="9"/>
                    <a:pt x="17" y="9"/>
                    <a:pt x="18" y="7"/>
                  </a:cubicBezTo>
                  <a:cubicBezTo>
                    <a:pt x="19" y="5"/>
                    <a:pt x="20" y="6"/>
                    <a:pt x="19" y="3"/>
                  </a:cubicBezTo>
                  <a:cubicBezTo>
                    <a:pt x="19" y="2"/>
                    <a:pt x="19" y="1"/>
                    <a:pt x="19" y="1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1"/>
                    <a:pt x="15" y="3"/>
                    <a:pt x="15" y="2"/>
                  </a:cubicBezTo>
                  <a:cubicBezTo>
                    <a:pt x="14" y="2"/>
                    <a:pt x="15" y="0"/>
                    <a:pt x="14" y="1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1" y="6"/>
                    <a:pt x="12" y="6"/>
                    <a:pt x="12" y="7"/>
                  </a:cubicBezTo>
                  <a:cubicBezTo>
                    <a:pt x="13" y="8"/>
                    <a:pt x="14" y="9"/>
                    <a:pt x="13" y="10"/>
                  </a:cubicBezTo>
                  <a:cubicBezTo>
                    <a:pt x="11" y="12"/>
                    <a:pt x="9" y="13"/>
                    <a:pt x="8" y="13"/>
                  </a:cubicBezTo>
                  <a:cubicBezTo>
                    <a:pt x="8" y="13"/>
                    <a:pt x="6" y="15"/>
                    <a:pt x="8" y="16"/>
                  </a:cubicBezTo>
                  <a:cubicBezTo>
                    <a:pt x="10" y="18"/>
                    <a:pt x="11" y="20"/>
                    <a:pt x="11" y="20"/>
                  </a:cubicBezTo>
                  <a:cubicBezTo>
                    <a:pt x="10" y="20"/>
                    <a:pt x="7" y="19"/>
                    <a:pt x="7" y="19"/>
                  </a:cubicBezTo>
                  <a:cubicBezTo>
                    <a:pt x="6" y="20"/>
                    <a:pt x="6" y="21"/>
                    <a:pt x="5" y="21"/>
                  </a:cubicBezTo>
                  <a:cubicBezTo>
                    <a:pt x="4" y="20"/>
                    <a:pt x="3" y="19"/>
                    <a:pt x="2" y="20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3" y="25"/>
                    <a:pt x="5" y="23"/>
                    <a:pt x="6" y="25"/>
                  </a:cubicBezTo>
                  <a:cubicBezTo>
                    <a:pt x="7" y="26"/>
                    <a:pt x="10" y="25"/>
                    <a:pt x="12" y="25"/>
                  </a:cubicBezTo>
                  <a:cubicBezTo>
                    <a:pt x="12" y="26"/>
                    <a:pt x="14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2" y="26"/>
                    <a:pt x="24" y="27"/>
                    <a:pt x="25" y="27"/>
                  </a:cubicBezTo>
                  <a:cubicBezTo>
                    <a:pt x="26" y="27"/>
                    <a:pt x="27" y="25"/>
                    <a:pt x="28" y="25"/>
                  </a:cubicBezTo>
                  <a:cubicBezTo>
                    <a:pt x="30" y="25"/>
                    <a:pt x="32" y="25"/>
                    <a:pt x="30" y="2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986510" y="7312129"/>
              <a:ext cx="39181" cy="16134"/>
            </a:xfrm>
            <a:custGeom>
              <a:avLst/>
              <a:gdLst>
                <a:gd name="T0" fmla="*/ 1 w 7"/>
                <a:gd name="T1" fmla="*/ 1 h 3"/>
                <a:gd name="T2" fmla="*/ 5 w 7"/>
                <a:gd name="T3" fmla="*/ 3 h 3"/>
                <a:gd name="T4" fmla="*/ 1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1" y="1"/>
                  </a:moveTo>
                  <a:cubicBezTo>
                    <a:pt x="0" y="1"/>
                    <a:pt x="4" y="3"/>
                    <a:pt x="5" y="3"/>
                  </a:cubicBezTo>
                  <a:cubicBezTo>
                    <a:pt x="7" y="1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926583" y="7316736"/>
              <a:ext cx="43791" cy="23049"/>
            </a:xfrm>
            <a:custGeom>
              <a:avLst/>
              <a:gdLst>
                <a:gd name="T0" fmla="*/ 2 w 8"/>
                <a:gd name="T1" fmla="*/ 0 h 4"/>
                <a:gd name="T2" fmla="*/ 3 w 8"/>
                <a:gd name="T3" fmla="*/ 3 h 4"/>
                <a:gd name="T4" fmla="*/ 7 w 8"/>
                <a:gd name="T5" fmla="*/ 0 h 4"/>
                <a:gd name="T6" fmla="*/ 2 w 8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">
                  <a:moveTo>
                    <a:pt x="2" y="0"/>
                  </a:moveTo>
                  <a:cubicBezTo>
                    <a:pt x="0" y="1"/>
                    <a:pt x="2" y="2"/>
                    <a:pt x="3" y="3"/>
                  </a:cubicBezTo>
                  <a:cubicBezTo>
                    <a:pt x="4" y="4"/>
                    <a:pt x="6" y="1"/>
                    <a:pt x="7" y="0"/>
                  </a:cubicBezTo>
                  <a:cubicBezTo>
                    <a:pt x="8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818258" y="7180754"/>
              <a:ext cx="64534" cy="82973"/>
            </a:xfrm>
            <a:custGeom>
              <a:avLst/>
              <a:gdLst>
                <a:gd name="T0" fmla="*/ 1 w 12"/>
                <a:gd name="T1" fmla="*/ 1 h 15"/>
                <a:gd name="T2" fmla="*/ 2 w 12"/>
                <a:gd name="T3" fmla="*/ 4 h 15"/>
                <a:gd name="T4" fmla="*/ 4 w 12"/>
                <a:gd name="T5" fmla="*/ 6 h 15"/>
                <a:gd name="T6" fmla="*/ 5 w 12"/>
                <a:gd name="T7" fmla="*/ 8 h 15"/>
                <a:gd name="T8" fmla="*/ 5 w 12"/>
                <a:gd name="T9" fmla="*/ 11 h 15"/>
                <a:gd name="T10" fmla="*/ 9 w 12"/>
                <a:gd name="T11" fmla="*/ 14 h 15"/>
                <a:gd name="T12" fmla="*/ 12 w 12"/>
                <a:gd name="T13" fmla="*/ 11 h 15"/>
                <a:gd name="T14" fmla="*/ 7 w 12"/>
                <a:gd name="T15" fmla="*/ 5 h 15"/>
                <a:gd name="T16" fmla="*/ 1 w 12"/>
                <a:gd name="T1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1" y="1"/>
                  </a:moveTo>
                  <a:cubicBezTo>
                    <a:pt x="0" y="0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4" y="5"/>
                    <a:pt x="5" y="7"/>
                    <a:pt x="5" y="8"/>
                  </a:cubicBezTo>
                  <a:cubicBezTo>
                    <a:pt x="4" y="8"/>
                    <a:pt x="4" y="10"/>
                    <a:pt x="5" y="11"/>
                  </a:cubicBezTo>
                  <a:cubicBezTo>
                    <a:pt x="6" y="12"/>
                    <a:pt x="7" y="14"/>
                    <a:pt x="9" y="14"/>
                  </a:cubicBezTo>
                  <a:cubicBezTo>
                    <a:pt x="10" y="15"/>
                    <a:pt x="11" y="11"/>
                    <a:pt x="12" y="11"/>
                  </a:cubicBezTo>
                  <a:cubicBezTo>
                    <a:pt x="12" y="10"/>
                    <a:pt x="8" y="7"/>
                    <a:pt x="7" y="5"/>
                  </a:cubicBezTo>
                  <a:cubicBezTo>
                    <a:pt x="5" y="4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889705" y="7203801"/>
              <a:ext cx="36877" cy="43791"/>
            </a:xfrm>
            <a:custGeom>
              <a:avLst/>
              <a:gdLst>
                <a:gd name="T0" fmla="*/ 7 w 7"/>
                <a:gd name="T1" fmla="*/ 0 h 8"/>
                <a:gd name="T2" fmla="*/ 3 w 7"/>
                <a:gd name="T3" fmla="*/ 1 h 8"/>
                <a:gd name="T4" fmla="*/ 0 w 7"/>
                <a:gd name="T5" fmla="*/ 3 h 8"/>
                <a:gd name="T6" fmla="*/ 4 w 7"/>
                <a:gd name="T7" fmla="*/ 8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6" y="0"/>
                    <a:pt x="4" y="1"/>
                    <a:pt x="3" y="1"/>
                  </a:cubicBezTo>
                  <a:cubicBezTo>
                    <a:pt x="2" y="2"/>
                    <a:pt x="0" y="2"/>
                    <a:pt x="0" y="3"/>
                  </a:cubicBezTo>
                  <a:cubicBezTo>
                    <a:pt x="0" y="5"/>
                    <a:pt x="2" y="7"/>
                    <a:pt x="4" y="8"/>
                  </a:cubicBezTo>
                  <a:cubicBezTo>
                    <a:pt x="5" y="8"/>
                    <a:pt x="7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1145539" y="4829850"/>
              <a:ext cx="260443" cy="94498"/>
            </a:xfrm>
            <a:custGeom>
              <a:avLst/>
              <a:gdLst>
                <a:gd name="T0" fmla="*/ 43 w 48"/>
                <a:gd name="T1" fmla="*/ 16 h 17"/>
                <a:gd name="T2" fmla="*/ 40 w 48"/>
                <a:gd name="T3" fmla="*/ 13 h 17"/>
                <a:gd name="T4" fmla="*/ 40 w 48"/>
                <a:gd name="T5" fmla="*/ 12 h 17"/>
                <a:gd name="T6" fmla="*/ 38 w 48"/>
                <a:gd name="T7" fmla="*/ 11 h 17"/>
                <a:gd name="T8" fmla="*/ 33 w 48"/>
                <a:gd name="T9" fmla="*/ 9 h 17"/>
                <a:gd name="T10" fmla="*/ 29 w 48"/>
                <a:gd name="T11" fmla="*/ 7 h 17"/>
                <a:gd name="T12" fmla="*/ 21 w 48"/>
                <a:gd name="T13" fmla="*/ 3 h 17"/>
                <a:gd name="T14" fmla="*/ 10 w 48"/>
                <a:gd name="T15" fmla="*/ 2 h 17"/>
                <a:gd name="T16" fmla="*/ 2 w 48"/>
                <a:gd name="T17" fmla="*/ 5 h 17"/>
                <a:gd name="T18" fmla="*/ 6 w 48"/>
                <a:gd name="T19" fmla="*/ 6 h 17"/>
                <a:gd name="T20" fmla="*/ 9 w 48"/>
                <a:gd name="T21" fmla="*/ 8 h 17"/>
                <a:gd name="T22" fmla="*/ 8 w 48"/>
                <a:gd name="T23" fmla="*/ 5 h 17"/>
                <a:gd name="T24" fmla="*/ 11 w 48"/>
                <a:gd name="T25" fmla="*/ 4 h 17"/>
                <a:gd name="T26" fmla="*/ 13 w 48"/>
                <a:gd name="T27" fmla="*/ 5 h 17"/>
                <a:gd name="T28" fmla="*/ 15 w 48"/>
                <a:gd name="T29" fmla="*/ 6 h 17"/>
                <a:gd name="T30" fmla="*/ 19 w 48"/>
                <a:gd name="T31" fmla="*/ 8 h 17"/>
                <a:gd name="T32" fmla="*/ 24 w 48"/>
                <a:gd name="T33" fmla="*/ 8 h 17"/>
                <a:gd name="T34" fmla="*/ 27 w 48"/>
                <a:gd name="T35" fmla="*/ 12 h 17"/>
                <a:gd name="T36" fmla="*/ 31 w 48"/>
                <a:gd name="T37" fmla="*/ 13 h 17"/>
                <a:gd name="T38" fmla="*/ 29 w 48"/>
                <a:gd name="T39" fmla="*/ 16 h 17"/>
                <a:gd name="T40" fmla="*/ 32 w 48"/>
                <a:gd name="T41" fmla="*/ 17 h 17"/>
                <a:gd name="T42" fmla="*/ 43 w 48"/>
                <a:gd name="T4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17">
                  <a:moveTo>
                    <a:pt x="43" y="16"/>
                  </a:moveTo>
                  <a:cubicBezTo>
                    <a:pt x="48" y="15"/>
                    <a:pt x="41" y="13"/>
                    <a:pt x="40" y="13"/>
                  </a:cubicBezTo>
                  <a:cubicBezTo>
                    <a:pt x="39" y="13"/>
                    <a:pt x="39" y="12"/>
                    <a:pt x="40" y="12"/>
                  </a:cubicBezTo>
                  <a:cubicBezTo>
                    <a:pt x="40" y="11"/>
                    <a:pt x="39" y="11"/>
                    <a:pt x="38" y="11"/>
                  </a:cubicBezTo>
                  <a:cubicBezTo>
                    <a:pt x="37" y="11"/>
                    <a:pt x="35" y="10"/>
                    <a:pt x="33" y="9"/>
                  </a:cubicBezTo>
                  <a:cubicBezTo>
                    <a:pt x="32" y="8"/>
                    <a:pt x="32" y="7"/>
                    <a:pt x="29" y="7"/>
                  </a:cubicBezTo>
                  <a:cubicBezTo>
                    <a:pt x="26" y="7"/>
                    <a:pt x="23" y="5"/>
                    <a:pt x="21" y="3"/>
                  </a:cubicBezTo>
                  <a:cubicBezTo>
                    <a:pt x="19" y="0"/>
                    <a:pt x="14" y="1"/>
                    <a:pt x="10" y="2"/>
                  </a:cubicBezTo>
                  <a:cubicBezTo>
                    <a:pt x="7" y="2"/>
                    <a:pt x="3" y="4"/>
                    <a:pt x="2" y="5"/>
                  </a:cubicBezTo>
                  <a:cubicBezTo>
                    <a:pt x="0" y="7"/>
                    <a:pt x="4" y="6"/>
                    <a:pt x="6" y="6"/>
                  </a:cubicBezTo>
                  <a:cubicBezTo>
                    <a:pt x="7" y="7"/>
                    <a:pt x="7" y="8"/>
                    <a:pt x="9" y="8"/>
                  </a:cubicBezTo>
                  <a:cubicBezTo>
                    <a:pt x="10" y="8"/>
                    <a:pt x="8" y="6"/>
                    <a:pt x="8" y="5"/>
                  </a:cubicBezTo>
                  <a:cubicBezTo>
                    <a:pt x="8" y="4"/>
                    <a:pt x="9" y="4"/>
                    <a:pt x="11" y="4"/>
                  </a:cubicBezTo>
                  <a:cubicBezTo>
                    <a:pt x="12" y="4"/>
                    <a:pt x="13" y="4"/>
                    <a:pt x="13" y="5"/>
                  </a:cubicBezTo>
                  <a:cubicBezTo>
                    <a:pt x="13" y="6"/>
                    <a:pt x="13" y="6"/>
                    <a:pt x="15" y="6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10"/>
                    <a:pt x="23" y="8"/>
                    <a:pt x="24" y="8"/>
                  </a:cubicBezTo>
                  <a:cubicBezTo>
                    <a:pt x="26" y="9"/>
                    <a:pt x="27" y="11"/>
                    <a:pt x="27" y="12"/>
                  </a:cubicBezTo>
                  <a:cubicBezTo>
                    <a:pt x="27" y="13"/>
                    <a:pt x="28" y="12"/>
                    <a:pt x="31" y="13"/>
                  </a:cubicBezTo>
                  <a:cubicBezTo>
                    <a:pt x="33" y="14"/>
                    <a:pt x="30" y="15"/>
                    <a:pt x="29" y="16"/>
                  </a:cubicBezTo>
                  <a:cubicBezTo>
                    <a:pt x="28" y="16"/>
                    <a:pt x="30" y="16"/>
                    <a:pt x="32" y="17"/>
                  </a:cubicBezTo>
                  <a:cubicBezTo>
                    <a:pt x="35" y="17"/>
                    <a:pt x="42" y="16"/>
                    <a:pt x="43" y="1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1276913" y="4949702"/>
              <a:ext cx="41487" cy="16134"/>
            </a:xfrm>
            <a:custGeom>
              <a:avLst/>
              <a:gdLst>
                <a:gd name="T0" fmla="*/ 1 w 8"/>
                <a:gd name="T1" fmla="*/ 1 h 3"/>
                <a:gd name="T2" fmla="*/ 2 w 8"/>
                <a:gd name="T3" fmla="*/ 3 h 3"/>
                <a:gd name="T4" fmla="*/ 7 w 8"/>
                <a:gd name="T5" fmla="*/ 2 h 3"/>
                <a:gd name="T6" fmla="*/ 4 w 8"/>
                <a:gd name="T7" fmla="*/ 1 h 3"/>
                <a:gd name="T8" fmla="*/ 1 w 8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1" y="1"/>
                  </a:move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5" y="3"/>
                    <a:pt x="7" y="2"/>
                  </a:cubicBezTo>
                  <a:cubicBezTo>
                    <a:pt x="8" y="2"/>
                    <a:pt x="6" y="1"/>
                    <a:pt x="4" y="1"/>
                  </a:cubicBezTo>
                  <a:cubicBezTo>
                    <a:pt x="2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1373716" y="4949700"/>
              <a:ext cx="48401" cy="11524"/>
            </a:xfrm>
            <a:custGeom>
              <a:avLst/>
              <a:gdLst>
                <a:gd name="T0" fmla="*/ 1 w 9"/>
                <a:gd name="T1" fmla="*/ 1 h 2"/>
                <a:gd name="T2" fmla="*/ 7 w 9"/>
                <a:gd name="T3" fmla="*/ 2 h 2"/>
                <a:gd name="T4" fmla="*/ 4 w 9"/>
                <a:gd name="T5" fmla="*/ 0 h 2"/>
                <a:gd name="T6" fmla="*/ 1 w 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1" y="1"/>
                  </a:moveTo>
                  <a:cubicBezTo>
                    <a:pt x="3" y="2"/>
                    <a:pt x="6" y="2"/>
                    <a:pt x="7" y="2"/>
                  </a:cubicBezTo>
                  <a:cubicBezTo>
                    <a:pt x="9" y="1"/>
                    <a:pt x="6" y="0"/>
                    <a:pt x="4" y="0"/>
                  </a:cubicBezTo>
                  <a:cubicBezTo>
                    <a:pt x="2" y="0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1401374" y="4917434"/>
              <a:ext cx="115240" cy="43791"/>
            </a:xfrm>
            <a:custGeom>
              <a:avLst/>
              <a:gdLst>
                <a:gd name="T0" fmla="*/ 3 w 21"/>
                <a:gd name="T1" fmla="*/ 5 h 8"/>
                <a:gd name="T2" fmla="*/ 3 w 21"/>
                <a:gd name="T3" fmla="*/ 5 h 8"/>
                <a:gd name="T4" fmla="*/ 3 w 21"/>
                <a:gd name="T5" fmla="*/ 6 h 8"/>
                <a:gd name="T6" fmla="*/ 4 w 21"/>
                <a:gd name="T7" fmla="*/ 6 h 8"/>
                <a:gd name="T8" fmla="*/ 4 w 21"/>
                <a:gd name="T9" fmla="*/ 6 h 8"/>
                <a:gd name="T10" fmla="*/ 5 w 21"/>
                <a:gd name="T11" fmla="*/ 6 h 8"/>
                <a:gd name="T12" fmla="*/ 5 w 21"/>
                <a:gd name="T13" fmla="*/ 7 h 8"/>
                <a:gd name="T14" fmla="*/ 5 w 21"/>
                <a:gd name="T15" fmla="*/ 7 h 8"/>
                <a:gd name="T16" fmla="*/ 5 w 21"/>
                <a:gd name="T17" fmla="*/ 7 h 8"/>
                <a:gd name="T18" fmla="*/ 6 w 21"/>
                <a:gd name="T19" fmla="*/ 8 h 8"/>
                <a:gd name="T20" fmla="*/ 7 w 21"/>
                <a:gd name="T21" fmla="*/ 8 h 8"/>
                <a:gd name="T22" fmla="*/ 7 w 21"/>
                <a:gd name="T23" fmla="*/ 8 h 8"/>
                <a:gd name="T24" fmla="*/ 10 w 21"/>
                <a:gd name="T25" fmla="*/ 7 h 8"/>
                <a:gd name="T26" fmla="*/ 12 w 21"/>
                <a:gd name="T27" fmla="*/ 8 h 8"/>
                <a:gd name="T28" fmla="*/ 15 w 21"/>
                <a:gd name="T29" fmla="*/ 7 h 8"/>
                <a:gd name="T30" fmla="*/ 20 w 21"/>
                <a:gd name="T31" fmla="*/ 7 h 8"/>
                <a:gd name="T32" fmla="*/ 19 w 21"/>
                <a:gd name="T33" fmla="*/ 5 h 8"/>
                <a:gd name="T34" fmla="*/ 17 w 21"/>
                <a:gd name="T35" fmla="*/ 2 h 8"/>
                <a:gd name="T36" fmla="*/ 11 w 21"/>
                <a:gd name="T37" fmla="*/ 1 h 8"/>
                <a:gd name="T38" fmla="*/ 10 w 21"/>
                <a:gd name="T39" fmla="*/ 1 h 8"/>
                <a:gd name="T40" fmla="*/ 10 w 21"/>
                <a:gd name="T41" fmla="*/ 1 h 8"/>
                <a:gd name="T42" fmla="*/ 9 w 21"/>
                <a:gd name="T43" fmla="*/ 1 h 8"/>
                <a:gd name="T44" fmla="*/ 9 w 21"/>
                <a:gd name="T45" fmla="*/ 1 h 8"/>
                <a:gd name="T46" fmla="*/ 8 w 21"/>
                <a:gd name="T47" fmla="*/ 1 h 8"/>
                <a:gd name="T48" fmla="*/ 8 w 21"/>
                <a:gd name="T49" fmla="*/ 1 h 8"/>
                <a:gd name="T50" fmla="*/ 7 w 21"/>
                <a:gd name="T51" fmla="*/ 1 h 8"/>
                <a:gd name="T52" fmla="*/ 6 w 21"/>
                <a:gd name="T53" fmla="*/ 1 h 8"/>
                <a:gd name="T54" fmla="*/ 6 w 21"/>
                <a:gd name="T55" fmla="*/ 1 h 8"/>
                <a:gd name="T56" fmla="*/ 5 w 21"/>
                <a:gd name="T57" fmla="*/ 1 h 8"/>
                <a:gd name="T58" fmla="*/ 5 w 21"/>
                <a:gd name="T59" fmla="*/ 1 h 8"/>
                <a:gd name="T60" fmla="*/ 4 w 21"/>
                <a:gd name="T61" fmla="*/ 1 h 8"/>
                <a:gd name="T62" fmla="*/ 4 w 21"/>
                <a:gd name="T63" fmla="*/ 1 h 8"/>
                <a:gd name="T64" fmla="*/ 3 w 21"/>
                <a:gd name="T65" fmla="*/ 0 h 8"/>
                <a:gd name="T66" fmla="*/ 1 w 21"/>
                <a:gd name="T67" fmla="*/ 2 h 8"/>
                <a:gd name="T68" fmla="*/ 2 w 21"/>
                <a:gd name="T69" fmla="*/ 4 h 8"/>
                <a:gd name="T70" fmla="*/ 3 w 21"/>
                <a:gd name="T7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" h="8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8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9" y="7"/>
                    <a:pt x="10" y="7"/>
                  </a:cubicBezTo>
                  <a:cubicBezTo>
                    <a:pt x="11" y="6"/>
                    <a:pt x="11" y="7"/>
                    <a:pt x="12" y="8"/>
                  </a:cubicBezTo>
                  <a:cubicBezTo>
                    <a:pt x="12" y="8"/>
                    <a:pt x="14" y="7"/>
                    <a:pt x="15" y="7"/>
                  </a:cubicBezTo>
                  <a:cubicBezTo>
                    <a:pt x="17" y="6"/>
                    <a:pt x="19" y="7"/>
                    <a:pt x="20" y="7"/>
                  </a:cubicBezTo>
                  <a:cubicBezTo>
                    <a:pt x="21" y="7"/>
                    <a:pt x="20" y="6"/>
                    <a:pt x="19" y="5"/>
                  </a:cubicBezTo>
                  <a:cubicBezTo>
                    <a:pt x="18" y="5"/>
                    <a:pt x="18" y="3"/>
                    <a:pt x="17" y="2"/>
                  </a:cubicBezTo>
                  <a:cubicBezTo>
                    <a:pt x="16" y="1"/>
                    <a:pt x="13" y="1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2"/>
                    <a:pt x="2" y="3"/>
                    <a:pt x="2" y="4"/>
                  </a:cubicBezTo>
                  <a:cubicBezTo>
                    <a:pt x="3" y="4"/>
                    <a:pt x="3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1537357" y="4949700"/>
              <a:ext cx="55315" cy="23049"/>
            </a:xfrm>
            <a:custGeom>
              <a:avLst/>
              <a:gdLst>
                <a:gd name="T0" fmla="*/ 4 w 10"/>
                <a:gd name="T1" fmla="*/ 1 h 4"/>
                <a:gd name="T2" fmla="*/ 1 w 10"/>
                <a:gd name="T3" fmla="*/ 2 h 4"/>
                <a:gd name="T4" fmla="*/ 4 w 10"/>
                <a:gd name="T5" fmla="*/ 3 h 4"/>
                <a:gd name="T6" fmla="*/ 4 w 10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4">
                  <a:moveTo>
                    <a:pt x="4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3"/>
                    <a:pt x="2" y="4"/>
                    <a:pt x="4" y="3"/>
                  </a:cubicBezTo>
                  <a:cubicBezTo>
                    <a:pt x="10" y="0"/>
                    <a:pt x="6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1636462" y="4965835"/>
              <a:ext cx="4611" cy="11524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1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1652598" y="4977358"/>
              <a:ext cx="16134" cy="11524"/>
            </a:xfrm>
            <a:custGeom>
              <a:avLst/>
              <a:gdLst>
                <a:gd name="T0" fmla="*/ 1 w 3"/>
                <a:gd name="T1" fmla="*/ 2 h 2"/>
                <a:gd name="T2" fmla="*/ 3 w 3"/>
                <a:gd name="T3" fmla="*/ 1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2" y="2"/>
                    <a:pt x="3" y="1"/>
                    <a:pt x="3" y="1"/>
                  </a:cubicBezTo>
                  <a:cubicBezTo>
                    <a:pt x="2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1664119" y="5021150"/>
              <a:ext cx="4611" cy="11524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1652598" y="5071856"/>
              <a:ext cx="11524" cy="9219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1"/>
                    <a:pt x="2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1652598" y="5060331"/>
              <a:ext cx="11524" cy="4611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1629551" y="5097208"/>
              <a:ext cx="16134" cy="18438"/>
            </a:xfrm>
            <a:custGeom>
              <a:avLst/>
              <a:gdLst>
                <a:gd name="T0" fmla="*/ 2 w 3"/>
                <a:gd name="T1" fmla="*/ 2 h 3"/>
                <a:gd name="T2" fmla="*/ 1 w 3"/>
                <a:gd name="T3" fmla="*/ 1 h 3"/>
                <a:gd name="T4" fmla="*/ 2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0" y="1"/>
                    <a:pt x="1" y="3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1689474" y="5071856"/>
              <a:ext cx="16134" cy="16134"/>
            </a:xfrm>
            <a:custGeom>
              <a:avLst/>
              <a:gdLst>
                <a:gd name="T0" fmla="*/ 1 w 3"/>
                <a:gd name="T1" fmla="*/ 1 h 3"/>
                <a:gd name="T2" fmla="*/ 2 w 3"/>
                <a:gd name="T3" fmla="*/ 2 h 3"/>
                <a:gd name="T4" fmla="*/ 1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1"/>
                    <a:pt x="1" y="3"/>
                    <a:pt x="2" y="2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1313792" y="4797584"/>
              <a:ext cx="16134" cy="11524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1 h 2"/>
                <a:gd name="T4" fmla="*/ 2 w 3"/>
                <a:gd name="T5" fmla="*/ 2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3" y="1"/>
                    <a:pt x="3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1313792" y="4813717"/>
              <a:ext cx="16134" cy="11524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0 h 2"/>
                <a:gd name="T4" fmla="*/ 2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1"/>
                    <a:pt x="3" y="0"/>
                    <a:pt x="2" y="0"/>
                  </a:cubicBezTo>
                  <a:cubicBezTo>
                    <a:pt x="1" y="0"/>
                    <a:pt x="0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1657208" y="4610894"/>
              <a:ext cx="16134" cy="16134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1" y="1"/>
                    <a:pt x="0" y="3"/>
                    <a:pt x="1" y="2"/>
                  </a:cubicBezTo>
                  <a:cubicBezTo>
                    <a:pt x="2" y="2"/>
                    <a:pt x="3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1777056" y="4136105"/>
              <a:ext cx="59926" cy="20743"/>
            </a:xfrm>
            <a:custGeom>
              <a:avLst/>
              <a:gdLst>
                <a:gd name="T0" fmla="*/ 7 w 11"/>
                <a:gd name="T1" fmla="*/ 1 h 4"/>
                <a:gd name="T2" fmla="*/ 1 w 11"/>
                <a:gd name="T3" fmla="*/ 0 h 4"/>
                <a:gd name="T4" fmla="*/ 10 w 11"/>
                <a:gd name="T5" fmla="*/ 4 h 4"/>
                <a:gd name="T6" fmla="*/ 7 w 11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4">
                  <a:moveTo>
                    <a:pt x="7" y="1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3" y="1"/>
                    <a:pt x="7" y="4"/>
                    <a:pt x="10" y="4"/>
                  </a:cubicBezTo>
                  <a:cubicBezTo>
                    <a:pt x="11" y="3"/>
                    <a:pt x="9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1820847" y="4219077"/>
              <a:ext cx="27657" cy="32268"/>
            </a:xfrm>
            <a:custGeom>
              <a:avLst/>
              <a:gdLst>
                <a:gd name="T0" fmla="*/ 1 w 5"/>
                <a:gd name="T1" fmla="*/ 6 h 6"/>
                <a:gd name="T2" fmla="*/ 4 w 5"/>
                <a:gd name="T3" fmla="*/ 3 h 6"/>
                <a:gd name="T4" fmla="*/ 4 w 5"/>
                <a:gd name="T5" fmla="*/ 1 h 6"/>
                <a:gd name="T6" fmla="*/ 1 w 5"/>
                <a:gd name="T7" fmla="*/ 3 h 6"/>
                <a:gd name="T8" fmla="*/ 1 w 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6"/>
                  </a:moveTo>
                  <a:cubicBezTo>
                    <a:pt x="1" y="6"/>
                    <a:pt x="5" y="4"/>
                    <a:pt x="4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3" y="2"/>
                    <a:pt x="1" y="3"/>
                  </a:cubicBezTo>
                  <a:cubicBezTo>
                    <a:pt x="0" y="5"/>
                    <a:pt x="0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1876164" y="4076179"/>
              <a:ext cx="147507" cy="152117"/>
            </a:xfrm>
            <a:custGeom>
              <a:avLst/>
              <a:gdLst>
                <a:gd name="T0" fmla="*/ 16 w 27"/>
                <a:gd name="T1" fmla="*/ 11 h 28"/>
                <a:gd name="T2" fmla="*/ 16 w 27"/>
                <a:gd name="T3" fmla="*/ 9 h 28"/>
                <a:gd name="T4" fmla="*/ 12 w 27"/>
                <a:gd name="T5" fmla="*/ 11 h 28"/>
                <a:gd name="T6" fmla="*/ 14 w 27"/>
                <a:gd name="T7" fmla="*/ 7 h 28"/>
                <a:gd name="T8" fmla="*/ 17 w 27"/>
                <a:gd name="T9" fmla="*/ 4 h 28"/>
                <a:gd name="T10" fmla="*/ 17 w 27"/>
                <a:gd name="T11" fmla="*/ 2 h 28"/>
                <a:gd name="T12" fmla="*/ 19 w 27"/>
                <a:gd name="T13" fmla="*/ 0 h 28"/>
                <a:gd name="T14" fmla="*/ 14 w 27"/>
                <a:gd name="T15" fmla="*/ 2 h 28"/>
                <a:gd name="T16" fmla="*/ 10 w 27"/>
                <a:gd name="T17" fmla="*/ 6 h 28"/>
                <a:gd name="T18" fmla="*/ 7 w 27"/>
                <a:gd name="T19" fmla="*/ 12 h 28"/>
                <a:gd name="T20" fmla="*/ 7 w 27"/>
                <a:gd name="T21" fmla="*/ 14 h 28"/>
                <a:gd name="T22" fmla="*/ 5 w 27"/>
                <a:gd name="T23" fmla="*/ 15 h 28"/>
                <a:gd name="T24" fmla="*/ 2 w 27"/>
                <a:gd name="T25" fmla="*/ 18 h 28"/>
                <a:gd name="T26" fmla="*/ 3 w 27"/>
                <a:gd name="T27" fmla="*/ 18 h 28"/>
                <a:gd name="T28" fmla="*/ 1 w 27"/>
                <a:gd name="T29" fmla="*/ 21 h 28"/>
                <a:gd name="T30" fmla="*/ 4 w 27"/>
                <a:gd name="T31" fmla="*/ 23 h 28"/>
                <a:gd name="T32" fmla="*/ 12 w 27"/>
                <a:gd name="T33" fmla="*/ 22 h 28"/>
                <a:gd name="T34" fmla="*/ 12 w 27"/>
                <a:gd name="T35" fmla="*/ 24 h 28"/>
                <a:gd name="T36" fmla="*/ 12 w 27"/>
                <a:gd name="T37" fmla="*/ 26 h 28"/>
                <a:gd name="T38" fmla="*/ 15 w 27"/>
                <a:gd name="T39" fmla="*/ 27 h 28"/>
                <a:gd name="T40" fmla="*/ 17 w 27"/>
                <a:gd name="T41" fmla="*/ 24 h 28"/>
                <a:gd name="T42" fmla="*/ 19 w 27"/>
                <a:gd name="T43" fmla="*/ 23 h 28"/>
                <a:gd name="T44" fmla="*/ 21 w 27"/>
                <a:gd name="T45" fmla="*/ 21 h 28"/>
                <a:gd name="T46" fmla="*/ 21 w 27"/>
                <a:gd name="T47" fmla="*/ 23 h 28"/>
                <a:gd name="T48" fmla="*/ 20 w 27"/>
                <a:gd name="T49" fmla="*/ 26 h 28"/>
                <a:gd name="T50" fmla="*/ 23 w 27"/>
                <a:gd name="T51" fmla="*/ 25 h 28"/>
                <a:gd name="T52" fmla="*/ 24 w 27"/>
                <a:gd name="T53" fmla="*/ 28 h 28"/>
                <a:gd name="T54" fmla="*/ 26 w 27"/>
                <a:gd name="T55" fmla="*/ 23 h 28"/>
                <a:gd name="T56" fmla="*/ 25 w 27"/>
                <a:gd name="T57" fmla="*/ 23 h 28"/>
                <a:gd name="T58" fmla="*/ 26 w 27"/>
                <a:gd name="T59" fmla="*/ 20 h 28"/>
                <a:gd name="T60" fmla="*/ 23 w 27"/>
                <a:gd name="T61" fmla="*/ 21 h 28"/>
                <a:gd name="T62" fmla="*/ 25 w 27"/>
                <a:gd name="T63" fmla="*/ 18 h 28"/>
                <a:gd name="T64" fmla="*/ 24 w 27"/>
                <a:gd name="T65" fmla="*/ 18 h 28"/>
                <a:gd name="T66" fmla="*/ 24 w 27"/>
                <a:gd name="T67" fmla="*/ 16 h 28"/>
                <a:gd name="T68" fmla="*/ 25 w 27"/>
                <a:gd name="T69" fmla="*/ 13 h 28"/>
                <a:gd name="T70" fmla="*/ 21 w 27"/>
                <a:gd name="T71" fmla="*/ 13 h 28"/>
                <a:gd name="T72" fmla="*/ 18 w 27"/>
                <a:gd name="T73" fmla="*/ 13 h 28"/>
                <a:gd name="T74" fmla="*/ 16 w 27"/>
                <a:gd name="T75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" h="28">
                  <a:moveTo>
                    <a:pt x="16" y="11"/>
                  </a:moveTo>
                  <a:cubicBezTo>
                    <a:pt x="17" y="10"/>
                    <a:pt x="16" y="9"/>
                    <a:pt x="16" y="9"/>
                  </a:cubicBezTo>
                  <a:cubicBezTo>
                    <a:pt x="15" y="9"/>
                    <a:pt x="13" y="11"/>
                    <a:pt x="12" y="11"/>
                  </a:cubicBezTo>
                  <a:cubicBezTo>
                    <a:pt x="12" y="12"/>
                    <a:pt x="14" y="8"/>
                    <a:pt x="14" y="7"/>
                  </a:cubicBezTo>
                  <a:cubicBezTo>
                    <a:pt x="14" y="7"/>
                    <a:pt x="17" y="4"/>
                    <a:pt x="17" y="4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7" y="2"/>
                    <a:pt x="19" y="1"/>
                    <a:pt x="19" y="0"/>
                  </a:cubicBezTo>
                  <a:cubicBezTo>
                    <a:pt x="19" y="0"/>
                    <a:pt x="15" y="1"/>
                    <a:pt x="14" y="2"/>
                  </a:cubicBezTo>
                  <a:cubicBezTo>
                    <a:pt x="14" y="3"/>
                    <a:pt x="12" y="5"/>
                    <a:pt x="10" y="6"/>
                  </a:cubicBezTo>
                  <a:cubicBezTo>
                    <a:pt x="9" y="8"/>
                    <a:pt x="7" y="11"/>
                    <a:pt x="7" y="12"/>
                  </a:cubicBezTo>
                  <a:cubicBezTo>
                    <a:pt x="6" y="13"/>
                    <a:pt x="6" y="13"/>
                    <a:pt x="7" y="14"/>
                  </a:cubicBezTo>
                  <a:cubicBezTo>
                    <a:pt x="7" y="15"/>
                    <a:pt x="5" y="15"/>
                    <a:pt x="5" y="15"/>
                  </a:cubicBezTo>
                  <a:cubicBezTo>
                    <a:pt x="5" y="15"/>
                    <a:pt x="3" y="16"/>
                    <a:pt x="2" y="18"/>
                  </a:cubicBezTo>
                  <a:cubicBezTo>
                    <a:pt x="0" y="19"/>
                    <a:pt x="2" y="18"/>
                    <a:pt x="3" y="18"/>
                  </a:cubicBezTo>
                  <a:cubicBezTo>
                    <a:pt x="4" y="18"/>
                    <a:pt x="2" y="20"/>
                    <a:pt x="1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5" y="23"/>
                    <a:pt x="10" y="22"/>
                    <a:pt x="12" y="22"/>
                  </a:cubicBezTo>
                  <a:cubicBezTo>
                    <a:pt x="13" y="22"/>
                    <a:pt x="13" y="23"/>
                    <a:pt x="12" y="24"/>
                  </a:cubicBezTo>
                  <a:cubicBezTo>
                    <a:pt x="11" y="24"/>
                    <a:pt x="12" y="25"/>
                    <a:pt x="12" y="26"/>
                  </a:cubicBezTo>
                  <a:cubicBezTo>
                    <a:pt x="12" y="27"/>
                    <a:pt x="14" y="27"/>
                    <a:pt x="15" y="27"/>
                  </a:cubicBezTo>
                  <a:cubicBezTo>
                    <a:pt x="15" y="27"/>
                    <a:pt x="17" y="25"/>
                    <a:pt x="17" y="24"/>
                  </a:cubicBezTo>
                  <a:cubicBezTo>
                    <a:pt x="17" y="24"/>
                    <a:pt x="18" y="23"/>
                    <a:pt x="19" y="23"/>
                  </a:cubicBezTo>
                  <a:cubicBezTo>
                    <a:pt x="19" y="23"/>
                    <a:pt x="20" y="22"/>
                    <a:pt x="21" y="21"/>
                  </a:cubicBezTo>
                  <a:cubicBezTo>
                    <a:pt x="21" y="21"/>
                    <a:pt x="21" y="22"/>
                    <a:pt x="21" y="23"/>
                  </a:cubicBezTo>
                  <a:cubicBezTo>
                    <a:pt x="22" y="24"/>
                    <a:pt x="20" y="25"/>
                    <a:pt x="20" y="26"/>
                  </a:cubicBezTo>
                  <a:cubicBezTo>
                    <a:pt x="20" y="27"/>
                    <a:pt x="22" y="25"/>
                    <a:pt x="23" y="25"/>
                  </a:cubicBezTo>
                  <a:cubicBezTo>
                    <a:pt x="23" y="25"/>
                    <a:pt x="23" y="27"/>
                    <a:pt x="24" y="28"/>
                  </a:cubicBezTo>
                  <a:cubicBezTo>
                    <a:pt x="25" y="28"/>
                    <a:pt x="26" y="23"/>
                    <a:pt x="26" y="23"/>
                  </a:cubicBezTo>
                  <a:cubicBezTo>
                    <a:pt x="27" y="22"/>
                    <a:pt x="25" y="22"/>
                    <a:pt x="25" y="23"/>
                  </a:cubicBezTo>
                  <a:cubicBezTo>
                    <a:pt x="24" y="23"/>
                    <a:pt x="25" y="21"/>
                    <a:pt x="26" y="20"/>
                  </a:cubicBezTo>
                  <a:cubicBezTo>
                    <a:pt x="26" y="20"/>
                    <a:pt x="23" y="22"/>
                    <a:pt x="23" y="21"/>
                  </a:cubicBezTo>
                  <a:cubicBezTo>
                    <a:pt x="23" y="21"/>
                    <a:pt x="24" y="19"/>
                    <a:pt x="25" y="18"/>
                  </a:cubicBezTo>
                  <a:cubicBezTo>
                    <a:pt x="26" y="18"/>
                    <a:pt x="25" y="18"/>
                    <a:pt x="24" y="18"/>
                  </a:cubicBezTo>
                  <a:cubicBezTo>
                    <a:pt x="24" y="19"/>
                    <a:pt x="24" y="17"/>
                    <a:pt x="24" y="16"/>
                  </a:cubicBezTo>
                  <a:cubicBezTo>
                    <a:pt x="23" y="15"/>
                    <a:pt x="25" y="14"/>
                    <a:pt x="25" y="13"/>
                  </a:cubicBezTo>
                  <a:cubicBezTo>
                    <a:pt x="25" y="13"/>
                    <a:pt x="21" y="12"/>
                    <a:pt x="21" y="13"/>
                  </a:cubicBezTo>
                  <a:cubicBezTo>
                    <a:pt x="20" y="13"/>
                    <a:pt x="19" y="13"/>
                    <a:pt x="18" y="13"/>
                  </a:cubicBezTo>
                  <a:cubicBezTo>
                    <a:pt x="17" y="13"/>
                    <a:pt x="16" y="11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1525833" y="3709716"/>
              <a:ext cx="27657" cy="32268"/>
            </a:xfrm>
            <a:custGeom>
              <a:avLst/>
              <a:gdLst>
                <a:gd name="T0" fmla="*/ 1 w 5"/>
                <a:gd name="T1" fmla="*/ 6 h 6"/>
                <a:gd name="T2" fmla="*/ 4 w 5"/>
                <a:gd name="T3" fmla="*/ 2 h 6"/>
                <a:gd name="T4" fmla="*/ 3 w 5"/>
                <a:gd name="T5" fmla="*/ 0 h 6"/>
                <a:gd name="T6" fmla="*/ 1 w 5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1" y="6"/>
                  </a:moveTo>
                  <a:cubicBezTo>
                    <a:pt x="2" y="6"/>
                    <a:pt x="4" y="3"/>
                    <a:pt x="4" y="2"/>
                  </a:cubicBezTo>
                  <a:cubicBezTo>
                    <a:pt x="5" y="1"/>
                    <a:pt x="5" y="0"/>
                    <a:pt x="3" y="0"/>
                  </a:cubicBezTo>
                  <a:cubicBezTo>
                    <a:pt x="1" y="0"/>
                    <a:pt x="0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1456686" y="3686668"/>
              <a:ext cx="59926" cy="43791"/>
            </a:xfrm>
            <a:custGeom>
              <a:avLst/>
              <a:gdLst>
                <a:gd name="T0" fmla="*/ 6 w 11"/>
                <a:gd name="T1" fmla="*/ 2 h 8"/>
                <a:gd name="T2" fmla="*/ 2 w 11"/>
                <a:gd name="T3" fmla="*/ 5 h 8"/>
                <a:gd name="T4" fmla="*/ 1 w 11"/>
                <a:gd name="T5" fmla="*/ 7 h 8"/>
                <a:gd name="T6" fmla="*/ 2 w 11"/>
                <a:gd name="T7" fmla="*/ 7 h 8"/>
                <a:gd name="T8" fmla="*/ 3 w 11"/>
                <a:gd name="T9" fmla="*/ 7 h 8"/>
                <a:gd name="T10" fmla="*/ 6 w 11"/>
                <a:gd name="T11" fmla="*/ 6 h 8"/>
                <a:gd name="T12" fmla="*/ 11 w 11"/>
                <a:gd name="T13" fmla="*/ 1 h 8"/>
                <a:gd name="T14" fmla="*/ 9 w 11"/>
                <a:gd name="T15" fmla="*/ 1 h 8"/>
                <a:gd name="T16" fmla="*/ 6 w 11"/>
                <a:gd name="T1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6" y="2"/>
                  </a:moveTo>
                  <a:cubicBezTo>
                    <a:pt x="5" y="2"/>
                    <a:pt x="3" y="4"/>
                    <a:pt x="2" y="5"/>
                  </a:cubicBezTo>
                  <a:cubicBezTo>
                    <a:pt x="1" y="6"/>
                    <a:pt x="0" y="7"/>
                    <a:pt x="1" y="7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2" y="6"/>
                    <a:pt x="2" y="7"/>
                    <a:pt x="3" y="7"/>
                  </a:cubicBezTo>
                  <a:cubicBezTo>
                    <a:pt x="4" y="7"/>
                    <a:pt x="4" y="6"/>
                    <a:pt x="6" y="6"/>
                  </a:cubicBezTo>
                  <a:cubicBezTo>
                    <a:pt x="8" y="5"/>
                    <a:pt x="11" y="2"/>
                    <a:pt x="11" y="1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2"/>
                    <a:pt x="8" y="1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1401373" y="3578342"/>
              <a:ext cx="140594" cy="115240"/>
            </a:xfrm>
            <a:custGeom>
              <a:avLst/>
              <a:gdLst>
                <a:gd name="T0" fmla="*/ 26 w 26"/>
                <a:gd name="T1" fmla="*/ 15 h 21"/>
                <a:gd name="T2" fmla="*/ 23 w 26"/>
                <a:gd name="T3" fmla="*/ 13 h 21"/>
                <a:gd name="T4" fmla="*/ 21 w 26"/>
                <a:gd name="T5" fmla="*/ 14 h 21"/>
                <a:gd name="T6" fmla="*/ 21 w 26"/>
                <a:gd name="T7" fmla="*/ 9 h 21"/>
                <a:gd name="T8" fmla="*/ 18 w 26"/>
                <a:gd name="T9" fmla="*/ 7 h 21"/>
                <a:gd name="T10" fmla="*/ 16 w 26"/>
                <a:gd name="T11" fmla="*/ 5 h 21"/>
                <a:gd name="T12" fmla="*/ 14 w 26"/>
                <a:gd name="T13" fmla="*/ 3 h 21"/>
                <a:gd name="T14" fmla="*/ 12 w 26"/>
                <a:gd name="T15" fmla="*/ 5 h 21"/>
                <a:gd name="T16" fmla="*/ 13 w 26"/>
                <a:gd name="T17" fmla="*/ 2 h 21"/>
                <a:gd name="T18" fmla="*/ 12 w 26"/>
                <a:gd name="T19" fmla="*/ 0 h 21"/>
                <a:gd name="T20" fmla="*/ 10 w 26"/>
                <a:gd name="T21" fmla="*/ 2 h 21"/>
                <a:gd name="T22" fmla="*/ 7 w 26"/>
                <a:gd name="T23" fmla="*/ 11 h 21"/>
                <a:gd name="T24" fmla="*/ 3 w 26"/>
                <a:gd name="T25" fmla="*/ 14 h 21"/>
                <a:gd name="T26" fmla="*/ 1 w 26"/>
                <a:gd name="T27" fmla="*/ 16 h 21"/>
                <a:gd name="T28" fmla="*/ 5 w 26"/>
                <a:gd name="T29" fmla="*/ 17 h 21"/>
                <a:gd name="T30" fmla="*/ 5 w 26"/>
                <a:gd name="T31" fmla="*/ 21 h 21"/>
                <a:gd name="T32" fmla="*/ 10 w 26"/>
                <a:gd name="T33" fmla="*/ 20 h 21"/>
                <a:gd name="T34" fmla="*/ 13 w 26"/>
                <a:gd name="T35" fmla="*/ 16 h 21"/>
                <a:gd name="T36" fmla="*/ 13 w 26"/>
                <a:gd name="T37" fmla="*/ 15 h 21"/>
                <a:gd name="T38" fmla="*/ 17 w 26"/>
                <a:gd name="T39" fmla="*/ 12 h 21"/>
                <a:gd name="T40" fmla="*/ 17 w 26"/>
                <a:gd name="T41" fmla="*/ 14 h 21"/>
                <a:gd name="T42" fmla="*/ 18 w 26"/>
                <a:gd name="T43" fmla="*/ 16 h 21"/>
                <a:gd name="T44" fmla="*/ 23 w 26"/>
                <a:gd name="T45" fmla="*/ 17 h 21"/>
                <a:gd name="T46" fmla="*/ 26 w 26"/>
                <a:gd name="T47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21">
                  <a:moveTo>
                    <a:pt x="26" y="15"/>
                  </a:moveTo>
                  <a:cubicBezTo>
                    <a:pt x="26" y="14"/>
                    <a:pt x="25" y="13"/>
                    <a:pt x="23" y="13"/>
                  </a:cubicBezTo>
                  <a:cubicBezTo>
                    <a:pt x="22" y="13"/>
                    <a:pt x="22" y="14"/>
                    <a:pt x="21" y="14"/>
                  </a:cubicBezTo>
                  <a:cubicBezTo>
                    <a:pt x="20" y="15"/>
                    <a:pt x="22" y="9"/>
                    <a:pt x="21" y="9"/>
                  </a:cubicBezTo>
                  <a:cubicBezTo>
                    <a:pt x="20" y="8"/>
                    <a:pt x="18" y="8"/>
                    <a:pt x="18" y="7"/>
                  </a:cubicBezTo>
                  <a:cubicBezTo>
                    <a:pt x="17" y="6"/>
                    <a:pt x="17" y="5"/>
                    <a:pt x="16" y="5"/>
                  </a:cubicBezTo>
                  <a:cubicBezTo>
                    <a:pt x="15" y="4"/>
                    <a:pt x="15" y="3"/>
                    <a:pt x="14" y="3"/>
                  </a:cubicBezTo>
                  <a:cubicBezTo>
                    <a:pt x="13" y="2"/>
                    <a:pt x="14" y="4"/>
                    <a:pt x="12" y="5"/>
                  </a:cubicBezTo>
                  <a:cubicBezTo>
                    <a:pt x="11" y="5"/>
                    <a:pt x="13" y="2"/>
                    <a:pt x="13" y="2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1" y="0"/>
                    <a:pt x="10" y="1"/>
                    <a:pt x="10" y="2"/>
                  </a:cubicBezTo>
                  <a:cubicBezTo>
                    <a:pt x="9" y="3"/>
                    <a:pt x="7" y="10"/>
                    <a:pt x="7" y="11"/>
                  </a:cubicBezTo>
                  <a:cubicBezTo>
                    <a:pt x="7" y="13"/>
                    <a:pt x="5" y="13"/>
                    <a:pt x="3" y="14"/>
                  </a:cubicBezTo>
                  <a:cubicBezTo>
                    <a:pt x="0" y="15"/>
                    <a:pt x="0" y="15"/>
                    <a:pt x="1" y="16"/>
                  </a:cubicBezTo>
                  <a:cubicBezTo>
                    <a:pt x="1" y="17"/>
                    <a:pt x="4" y="17"/>
                    <a:pt x="5" y="17"/>
                  </a:cubicBezTo>
                  <a:cubicBezTo>
                    <a:pt x="6" y="17"/>
                    <a:pt x="3" y="21"/>
                    <a:pt x="5" y="21"/>
                  </a:cubicBezTo>
                  <a:cubicBezTo>
                    <a:pt x="6" y="21"/>
                    <a:pt x="10" y="20"/>
                    <a:pt x="10" y="20"/>
                  </a:cubicBezTo>
                  <a:cubicBezTo>
                    <a:pt x="10" y="20"/>
                    <a:pt x="12" y="17"/>
                    <a:pt x="13" y="16"/>
                  </a:cubicBezTo>
                  <a:cubicBezTo>
                    <a:pt x="14" y="16"/>
                    <a:pt x="13" y="15"/>
                    <a:pt x="13" y="15"/>
                  </a:cubicBezTo>
                  <a:cubicBezTo>
                    <a:pt x="13" y="14"/>
                    <a:pt x="16" y="12"/>
                    <a:pt x="17" y="12"/>
                  </a:cubicBezTo>
                  <a:cubicBezTo>
                    <a:pt x="18" y="12"/>
                    <a:pt x="17" y="14"/>
                    <a:pt x="17" y="14"/>
                  </a:cubicBezTo>
                  <a:cubicBezTo>
                    <a:pt x="16" y="15"/>
                    <a:pt x="17" y="15"/>
                    <a:pt x="18" y="16"/>
                  </a:cubicBezTo>
                  <a:cubicBezTo>
                    <a:pt x="20" y="16"/>
                    <a:pt x="21" y="17"/>
                    <a:pt x="23" y="17"/>
                  </a:cubicBezTo>
                  <a:cubicBezTo>
                    <a:pt x="24" y="17"/>
                    <a:pt x="26" y="15"/>
                    <a:pt x="26" y="1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1581148" y="3670532"/>
              <a:ext cx="27657" cy="23049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3 h 4"/>
                <a:gd name="T4" fmla="*/ 4 w 5"/>
                <a:gd name="T5" fmla="*/ 2 h 4"/>
                <a:gd name="T6" fmla="*/ 3 w 5"/>
                <a:gd name="T7" fmla="*/ 1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2" y="4"/>
                    <a:pt x="3" y="3"/>
                    <a:pt x="4" y="2"/>
                  </a:cubicBezTo>
                  <a:cubicBezTo>
                    <a:pt x="5" y="2"/>
                    <a:pt x="3" y="1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1604197" y="3665924"/>
              <a:ext cx="20743" cy="11524"/>
            </a:xfrm>
            <a:custGeom>
              <a:avLst/>
              <a:gdLst>
                <a:gd name="T0" fmla="*/ 1 w 4"/>
                <a:gd name="T1" fmla="*/ 0 h 2"/>
                <a:gd name="T2" fmla="*/ 3 w 4"/>
                <a:gd name="T3" fmla="*/ 2 h 2"/>
                <a:gd name="T4" fmla="*/ 2 w 4"/>
                <a:gd name="T5" fmla="*/ 0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1"/>
                    <a:pt x="1" y="2"/>
                    <a:pt x="3" y="2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1680255" y="3479234"/>
              <a:ext cx="32268" cy="27657"/>
            </a:xfrm>
            <a:custGeom>
              <a:avLst/>
              <a:gdLst>
                <a:gd name="T0" fmla="*/ 2 w 6"/>
                <a:gd name="T1" fmla="*/ 5 h 5"/>
                <a:gd name="T2" fmla="*/ 5 w 6"/>
                <a:gd name="T3" fmla="*/ 3 h 5"/>
                <a:gd name="T4" fmla="*/ 4 w 6"/>
                <a:gd name="T5" fmla="*/ 0 h 5"/>
                <a:gd name="T6" fmla="*/ 0 w 6"/>
                <a:gd name="T7" fmla="*/ 2 h 5"/>
                <a:gd name="T8" fmla="*/ 2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2" y="5"/>
                  </a:move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6" y="0"/>
                    <a:pt x="4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3"/>
                    <a:pt x="0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1592672" y="3391651"/>
              <a:ext cx="36877" cy="23049"/>
            </a:xfrm>
            <a:custGeom>
              <a:avLst/>
              <a:gdLst>
                <a:gd name="T0" fmla="*/ 7 w 7"/>
                <a:gd name="T1" fmla="*/ 4 h 4"/>
                <a:gd name="T2" fmla="*/ 7 w 7"/>
                <a:gd name="T3" fmla="*/ 1 h 4"/>
                <a:gd name="T4" fmla="*/ 2 w 7"/>
                <a:gd name="T5" fmla="*/ 1 h 4"/>
                <a:gd name="T6" fmla="*/ 3 w 7"/>
                <a:gd name="T7" fmla="*/ 3 h 4"/>
                <a:gd name="T8" fmla="*/ 7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cubicBezTo>
                    <a:pt x="7" y="3"/>
                    <a:pt x="7" y="2"/>
                    <a:pt x="7" y="1"/>
                  </a:cubicBezTo>
                  <a:cubicBezTo>
                    <a:pt x="7" y="0"/>
                    <a:pt x="3" y="1"/>
                    <a:pt x="2" y="1"/>
                  </a:cubicBezTo>
                  <a:cubicBezTo>
                    <a:pt x="0" y="1"/>
                    <a:pt x="2" y="2"/>
                    <a:pt x="3" y="3"/>
                  </a:cubicBezTo>
                  <a:cubicBezTo>
                    <a:pt x="4" y="4"/>
                    <a:pt x="6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1832372" y="3730457"/>
              <a:ext cx="32268" cy="23049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2 w 6"/>
                <a:gd name="T5" fmla="*/ 4 h 4"/>
                <a:gd name="T6" fmla="*/ 5 w 6"/>
                <a:gd name="T7" fmla="*/ 2 h 4"/>
                <a:gd name="T8" fmla="*/ 3 w 6"/>
                <a:gd name="T9" fmla="*/ 2 h 4"/>
                <a:gd name="T10" fmla="*/ 3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3" y="0"/>
                    <a:pt x="1" y="1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4" y="4"/>
                    <a:pt x="4" y="3"/>
                    <a:pt x="5" y="2"/>
                  </a:cubicBezTo>
                  <a:cubicBezTo>
                    <a:pt x="6" y="2"/>
                    <a:pt x="4" y="2"/>
                    <a:pt x="3" y="2"/>
                  </a:cubicBezTo>
                  <a:cubicBezTo>
                    <a:pt x="3" y="2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1449774" y="3179610"/>
              <a:ext cx="518581" cy="562372"/>
            </a:xfrm>
            <a:custGeom>
              <a:avLst/>
              <a:gdLst>
                <a:gd name="T0" fmla="*/ 5 w 95"/>
                <a:gd name="T1" fmla="*/ 27 h 103"/>
                <a:gd name="T2" fmla="*/ 8 w 95"/>
                <a:gd name="T3" fmla="*/ 32 h 103"/>
                <a:gd name="T4" fmla="*/ 11 w 95"/>
                <a:gd name="T5" fmla="*/ 36 h 103"/>
                <a:gd name="T6" fmla="*/ 23 w 95"/>
                <a:gd name="T7" fmla="*/ 39 h 103"/>
                <a:gd name="T8" fmla="*/ 33 w 95"/>
                <a:gd name="T9" fmla="*/ 38 h 103"/>
                <a:gd name="T10" fmla="*/ 43 w 95"/>
                <a:gd name="T11" fmla="*/ 39 h 103"/>
                <a:gd name="T12" fmla="*/ 50 w 95"/>
                <a:gd name="T13" fmla="*/ 46 h 103"/>
                <a:gd name="T14" fmla="*/ 52 w 95"/>
                <a:gd name="T15" fmla="*/ 55 h 103"/>
                <a:gd name="T16" fmla="*/ 49 w 95"/>
                <a:gd name="T17" fmla="*/ 64 h 103"/>
                <a:gd name="T18" fmla="*/ 42 w 95"/>
                <a:gd name="T19" fmla="*/ 74 h 103"/>
                <a:gd name="T20" fmla="*/ 30 w 95"/>
                <a:gd name="T21" fmla="*/ 74 h 103"/>
                <a:gd name="T22" fmla="*/ 29 w 95"/>
                <a:gd name="T23" fmla="*/ 85 h 103"/>
                <a:gd name="T24" fmla="*/ 44 w 95"/>
                <a:gd name="T25" fmla="*/ 84 h 103"/>
                <a:gd name="T26" fmla="*/ 51 w 95"/>
                <a:gd name="T27" fmla="*/ 90 h 103"/>
                <a:gd name="T28" fmla="*/ 54 w 95"/>
                <a:gd name="T29" fmla="*/ 97 h 103"/>
                <a:gd name="T30" fmla="*/ 63 w 95"/>
                <a:gd name="T31" fmla="*/ 99 h 103"/>
                <a:gd name="T32" fmla="*/ 69 w 95"/>
                <a:gd name="T33" fmla="*/ 96 h 103"/>
                <a:gd name="T34" fmla="*/ 63 w 95"/>
                <a:gd name="T35" fmla="*/ 91 h 103"/>
                <a:gd name="T36" fmla="*/ 66 w 95"/>
                <a:gd name="T37" fmla="*/ 90 h 103"/>
                <a:gd name="T38" fmla="*/ 74 w 95"/>
                <a:gd name="T39" fmla="*/ 95 h 103"/>
                <a:gd name="T40" fmla="*/ 78 w 95"/>
                <a:gd name="T41" fmla="*/ 97 h 103"/>
                <a:gd name="T42" fmla="*/ 78 w 95"/>
                <a:gd name="T43" fmla="*/ 92 h 103"/>
                <a:gd name="T44" fmla="*/ 77 w 95"/>
                <a:gd name="T45" fmla="*/ 86 h 103"/>
                <a:gd name="T46" fmla="*/ 72 w 95"/>
                <a:gd name="T47" fmla="*/ 80 h 103"/>
                <a:gd name="T48" fmla="*/ 70 w 95"/>
                <a:gd name="T49" fmla="*/ 75 h 103"/>
                <a:gd name="T50" fmla="*/ 70 w 95"/>
                <a:gd name="T51" fmla="*/ 71 h 103"/>
                <a:gd name="T52" fmla="*/ 75 w 95"/>
                <a:gd name="T53" fmla="*/ 69 h 103"/>
                <a:gd name="T54" fmla="*/ 79 w 95"/>
                <a:gd name="T55" fmla="*/ 72 h 103"/>
                <a:gd name="T56" fmla="*/ 80 w 95"/>
                <a:gd name="T57" fmla="*/ 76 h 103"/>
                <a:gd name="T58" fmla="*/ 84 w 95"/>
                <a:gd name="T59" fmla="*/ 77 h 103"/>
                <a:gd name="T60" fmla="*/ 89 w 95"/>
                <a:gd name="T61" fmla="*/ 74 h 103"/>
                <a:gd name="T62" fmla="*/ 92 w 95"/>
                <a:gd name="T63" fmla="*/ 67 h 103"/>
                <a:gd name="T64" fmla="*/ 91 w 95"/>
                <a:gd name="T65" fmla="*/ 65 h 103"/>
                <a:gd name="T66" fmla="*/ 86 w 95"/>
                <a:gd name="T67" fmla="*/ 63 h 103"/>
                <a:gd name="T68" fmla="*/ 85 w 95"/>
                <a:gd name="T69" fmla="*/ 62 h 103"/>
                <a:gd name="T70" fmla="*/ 81 w 95"/>
                <a:gd name="T71" fmla="*/ 56 h 103"/>
                <a:gd name="T72" fmla="*/ 76 w 95"/>
                <a:gd name="T73" fmla="*/ 52 h 103"/>
                <a:gd name="T74" fmla="*/ 72 w 95"/>
                <a:gd name="T75" fmla="*/ 49 h 103"/>
                <a:gd name="T76" fmla="*/ 76 w 95"/>
                <a:gd name="T77" fmla="*/ 46 h 103"/>
                <a:gd name="T78" fmla="*/ 78 w 95"/>
                <a:gd name="T79" fmla="*/ 41 h 103"/>
                <a:gd name="T80" fmla="*/ 73 w 95"/>
                <a:gd name="T81" fmla="*/ 35 h 103"/>
                <a:gd name="T82" fmla="*/ 69 w 95"/>
                <a:gd name="T83" fmla="*/ 30 h 103"/>
                <a:gd name="T84" fmla="*/ 63 w 95"/>
                <a:gd name="T85" fmla="*/ 26 h 103"/>
                <a:gd name="T86" fmla="*/ 56 w 95"/>
                <a:gd name="T87" fmla="*/ 21 h 103"/>
                <a:gd name="T88" fmla="*/ 50 w 95"/>
                <a:gd name="T89" fmla="*/ 15 h 103"/>
                <a:gd name="T90" fmla="*/ 40 w 95"/>
                <a:gd name="T91" fmla="*/ 17 h 103"/>
                <a:gd name="T92" fmla="*/ 35 w 95"/>
                <a:gd name="T93" fmla="*/ 16 h 103"/>
                <a:gd name="T94" fmla="*/ 30 w 95"/>
                <a:gd name="T95" fmla="*/ 16 h 103"/>
                <a:gd name="T96" fmla="*/ 35 w 95"/>
                <a:gd name="T97" fmla="*/ 7 h 103"/>
                <a:gd name="T98" fmla="*/ 31 w 95"/>
                <a:gd name="T99" fmla="*/ 2 h 103"/>
                <a:gd name="T100" fmla="*/ 29 w 95"/>
                <a:gd name="T101" fmla="*/ 5 h 103"/>
                <a:gd name="T102" fmla="*/ 23 w 95"/>
                <a:gd name="T103" fmla="*/ 8 h 103"/>
                <a:gd name="T104" fmla="*/ 20 w 95"/>
                <a:gd name="T105" fmla="*/ 16 h 103"/>
                <a:gd name="T106" fmla="*/ 27 w 95"/>
                <a:gd name="T107" fmla="*/ 26 h 103"/>
                <a:gd name="T108" fmla="*/ 22 w 95"/>
                <a:gd name="T109" fmla="*/ 27 h 103"/>
                <a:gd name="T110" fmla="*/ 19 w 95"/>
                <a:gd name="T111" fmla="*/ 23 h 103"/>
                <a:gd name="T112" fmla="*/ 24 w 95"/>
                <a:gd name="T113" fmla="*/ 3 h 103"/>
                <a:gd name="T114" fmla="*/ 12 w 95"/>
                <a:gd name="T115" fmla="*/ 3 h 103"/>
                <a:gd name="T116" fmla="*/ 1 w 95"/>
                <a:gd name="T117" fmla="*/ 1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5" h="103">
                  <a:moveTo>
                    <a:pt x="1" y="22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2" y="25"/>
                    <a:pt x="2" y="26"/>
                  </a:cubicBezTo>
                  <a:cubicBezTo>
                    <a:pt x="3" y="27"/>
                    <a:pt x="4" y="27"/>
                    <a:pt x="5" y="27"/>
                  </a:cubicBezTo>
                  <a:cubicBezTo>
                    <a:pt x="7" y="28"/>
                    <a:pt x="8" y="29"/>
                    <a:pt x="8" y="29"/>
                  </a:cubicBezTo>
                  <a:cubicBezTo>
                    <a:pt x="8" y="30"/>
                    <a:pt x="5" y="29"/>
                    <a:pt x="4" y="29"/>
                  </a:cubicBezTo>
                  <a:cubicBezTo>
                    <a:pt x="4" y="29"/>
                    <a:pt x="4" y="30"/>
                    <a:pt x="5" y="32"/>
                  </a:cubicBezTo>
                  <a:cubicBezTo>
                    <a:pt x="6" y="33"/>
                    <a:pt x="6" y="32"/>
                    <a:pt x="8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9" y="35"/>
                    <a:pt x="6" y="33"/>
                    <a:pt x="7" y="34"/>
                  </a:cubicBezTo>
                  <a:cubicBezTo>
                    <a:pt x="7" y="34"/>
                    <a:pt x="8" y="36"/>
                    <a:pt x="9" y="36"/>
                  </a:cubicBezTo>
                  <a:cubicBezTo>
                    <a:pt x="10" y="37"/>
                    <a:pt x="10" y="36"/>
                    <a:pt x="11" y="36"/>
                  </a:cubicBezTo>
                  <a:cubicBezTo>
                    <a:pt x="12" y="36"/>
                    <a:pt x="12" y="37"/>
                    <a:pt x="13" y="37"/>
                  </a:cubicBezTo>
                  <a:cubicBezTo>
                    <a:pt x="13" y="37"/>
                    <a:pt x="14" y="36"/>
                    <a:pt x="15" y="36"/>
                  </a:cubicBezTo>
                  <a:cubicBezTo>
                    <a:pt x="16" y="36"/>
                    <a:pt x="16" y="38"/>
                    <a:pt x="17" y="38"/>
                  </a:cubicBezTo>
                  <a:cubicBezTo>
                    <a:pt x="18" y="39"/>
                    <a:pt x="22" y="39"/>
                    <a:pt x="23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6" y="39"/>
                  </a:cubicBezTo>
                  <a:cubicBezTo>
                    <a:pt x="27" y="38"/>
                    <a:pt x="26" y="39"/>
                    <a:pt x="27" y="39"/>
                  </a:cubicBezTo>
                  <a:cubicBezTo>
                    <a:pt x="27" y="39"/>
                    <a:pt x="32" y="38"/>
                    <a:pt x="33" y="38"/>
                  </a:cubicBezTo>
                  <a:cubicBezTo>
                    <a:pt x="34" y="38"/>
                    <a:pt x="37" y="38"/>
                    <a:pt x="37" y="38"/>
                  </a:cubicBezTo>
                  <a:cubicBezTo>
                    <a:pt x="38" y="38"/>
                    <a:pt x="39" y="40"/>
                    <a:pt x="40" y="41"/>
                  </a:cubicBezTo>
                  <a:cubicBezTo>
                    <a:pt x="41" y="41"/>
                    <a:pt x="41" y="40"/>
                    <a:pt x="41" y="40"/>
                  </a:cubicBezTo>
                  <a:cubicBezTo>
                    <a:pt x="41" y="39"/>
                    <a:pt x="43" y="39"/>
                    <a:pt x="43" y="39"/>
                  </a:cubicBezTo>
                  <a:cubicBezTo>
                    <a:pt x="44" y="39"/>
                    <a:pt x="44" y="39"/>
                    <a:pt x="43" y="40"/>
                  </a:cubicBezTo>
                  <a:cubicBezTo>
                    <a:pt x="43" y="41"/>
                    <a:pt x="43" y="42"/>
                    <a:pt x="43" y="43"/>
                  </a:cubicBezTo>
                  <a:cubicBezTo>
                    <a:pt x="44" y="44"/>
                    <a:pt x="45" y="44"/>
                    <a:pt x="46" y="45"/>
                  </a:cubicBezTo>
                  <a:cubicBezTo>
                    <a:pt x="47" y="45"/>
                    <a:pt x="49" y="46"/>
                    <a:pt x="50" y="46"/>
                  </a:cubicBezTo>
                  <a:cubicBezTo>
                    <a:pt x="51" y="46"/>
                    <a:pt x="52" y="46"/>
                    <a:pt x="51" y="47"/>
                  </a:cubicBezTo>
                  <a:cubicBezTo>
                    <a:pt x="50" y="47"/>
                    <a:pt x="50" y="50"/>
                    <a:pt x="50" y="51"/>
                  </a:cubicBezTo>
                  <a:cubicBezTo>
                    <a:pt x="51" y="52"/>
                    <a:pt x="51" y="53"/>
                    <a:pt x="52" y="53"/>
                  </a:cubicBezTo>
                  <a:cubicBezTo>
                    <a:pt x="53" y="53"/>
                    <a:pt x="53" y="53"/>
                    <a:pt x="52" y="55"/>
                  </a:cubicBezTo>
                  <a:cubicBezTo>
                    <a:pt x="52" y="57"/>
                    <a:pt x="54" y="59"/>
                    <a:pt x="53" y="60"/>
                  </a:cubicBezTo>
                  <a:cubicBezTo>
                    <a:pt x="53" y="61"/>
                    <a:pt x="52" y="61"/>
                    <a:pt x="51" y="61"/>
                  </a:cubicBezTo>
                  <a:cubicBezTo>
                    <a:pt x="51" y="61"/>
                    <a:pt x="52" y="62"/>
                    <a:pt x="52" y="63"/>
                  </a:cubicBezTo>
                  <a:cubicBezTo>
                    <a:pt x="53" y="63"/>
                    <a:pt x="50" y="64"/>
                    <a:pt x="49" y="64"/>
                  </a:cubicBezTo>
                  <a:cubicBezTo>
                    <a:pt x="48" y="64"/>
                    <a:pt x="45" y="66"/>
                    <a:pt x="45" y="67"/>
                  </a:cubicBezTo>
                  <a:cubicBezTo>
                    <a:pt x="45" y="68"/>
                    <a:pt x="46" y="71"/>
                    <a:pt x="47" y="72"/>
                  </a:cubicBezTo>
                  <a:cubicBezTo>
                    <a:pt x="47" y="73"/>
                    <a:pt x="45" y="73"/>
                    <a:pt x="44" y="74"/>
                  </a:cubicBezTo>
                  <a:cubicBezTo>
                    <a:pt x="42" y="74"/>
                    <a:pt x="43" y="74"/>
                    <a:pt x="42" y="74"/>
                  </a:cubicBezTo>
                  <a:cubicBezTo>
                    <a:pt x="41" y="73"/>
                    <a:pt x="40" y="74"/>
                    <a:pt x="39" y="74"/>
                  </a:cubicBezTo>
                  <a:cubicBezTo>
                    <a:pt x="38" y="74"/>
                    <a:pt x="37" y="73"/>
                    <a:pt x="36" y="73"/>
                  </a:cubicBezTo>
                  <a:cubicBezTo>
                    <a:pt x="36" y="72"/>
                    <a:pt x="33" y="73"/>
                    <a:pt x="32" y="73"/>
                  </a:cubicBezTo>
                  <a:cubicBezTo>
                    <a:pt x="32" y="73"/>
                    <a:pt x="31" y="74"/>
                    <a:pt x="30" y="74"/>
                  </a:cubicBezTo>
                  <a:cubicBezTo>
                    <a:pt x="29" y="75"/>
                    <a:pt x="31" y="75"/>
                    <a:pt x="31" y="76"/>
                  </a:cubicBezTo>
                  <a:cubicBezTo>
                    <a:pt x="32" y="76"/>
                    <a:pt x="31" y="78"/>
                    <a:pt x="30" y="79"/>
                  </a:cubicBezTo>
                  <a:cubicBezTo>
                    <a:pt x="30" y="79"/>
                    <a:pt x="28" y="80"/>
                    <a:pt x="27" y="81"/>
                  </a:cubicBezTo>
                  <a:cubicBezTo>
                    <a:pt x="27" y="81"/>
                    <a:pt x="28" y="84"/>
                    <a:pt x="29" y="85"/>
                  </a:cubicBezTo>
                  <a:cubicBezTo>
                    <a:pt x="29" y="85"/>
                    <a:pt x="32" y="86"/>
                    <a:pt x="33" y="85"/>
                  </a:cubicBezTo>
                  <a:cubicBezTo>
                    <a:pt x="34" y="85"/>
                    <a:pt x="38" y="83"/>
                    <a:pt x="39" y="83"/>
                  </a:cubicBezTo>
                  <a:cubicBezTo>
                    <a:pt x="40" y="83"/>
                    <a:pt x="41" y="84"/>
                    <a:pt x="42" y="84"/>
                  </a:cubicBezTo>
                  <a:cubicBezTo>
                    <a:pt x="43" y="85"/>
                    <a:pt x="43" y="85"/>
                    <a:pt x="44" y="84"/>
                  </a:cubicBezTo>
                  <a:cubicBezTo>
                    <a:pt x="44" y="83"/>
                    <a:pt x="46" y="85"/>
                    <a:pt x="47" y="85"/>
                  </a:cubicBezTo>
                  <a:cubicBezTo>
                    <a:pt x="47" y="86"/>
                    <a:pt x="46" y="88"/>
                    <a:pt x="46" y="88"/>
                  </a:cubicBezTo>
                  <a:cubicBezTo>
                    <a:pt x="47" y="89"/>
                    <a:pt x="48" y="89"/>
                    <a:pt x="49" y="89"/>
                  </a:cubicBezTo>
                  <a:cubicBezTo>
                    <a:pt x="50" y="89"/>
                    <a:pt x="51" y="89"/>
                    <a:pt x="51" y="90"/>
                  </a:cubicBezTo>
                  <a:cubicBezTo>
                    <a:pt x="52" y="90"/>
                    <a:pt x="50" y="91"/>
                    <a:pt x="49" y="91"/>
                  </a:cubicBezTo>
                  <a:cubicBezTo>
                    <a:pt x="48" y="92"/>
                    <a:pt x="49" y="93"/>
                    <a:pt x="51" y="93"/>
                  </a:cubicBezTo>
                  <a:cubicBezTo>
                    <a:pt x="52" y="94"/>
                    <a:pt x="51" y="95"/>
                    <a:pt x="52" y="95"/>
                  </a:cubicBezTo>
                  <a:cubicBezTo>
                    <a:pt x="52" y="96"/>
                    <a:pt x="53" y="97"/>
                    <a:pt x="54" y="97"/>
                  </a:cubicBezTo>
                  <a:cubicBezTo>
                    <a:pt x="55" y="97"/>
                    <a:pt x="54" y="96"/>
                    <a:pt x="54" y="95"/>
                  </a:cubicBezTo>
                  <a:cubicBezTo>
                    <a:pt x="54" y="95"/>
                    <a:pt x="56" y="96"/>
                    <a:pt x="57" y="97"/>
                  </a:cubicBezTo>
                  <a:cubicBezTo>
                    <a:pt x="59" y="97"/>
                    <a:pt x="58" y="97"/>
                    <a:pt x="58" y="98"/>
                  </a:cubicBezTo>
                  <a:cubicBezTo>
                    <a:pt x="59" y="98"/>
                    <a:pt x="62" y="99"/>
                    <a:pt x="63" y="99"/>
                  </a:cubicBezTo>
                  <a:cubicBezTo>
                    <a:pt x="64" y="99"/>
                    <a:pt x="66" y="102"/>
                    <a:pt x="68" y="103"/>
                  </a:cubicBezTo>
                  <a:cubicBezTo>
                    <a:pt x="69" y="103"/>
                    <a:pt x="70" y="101"/>
                    <a:pt x="70" y="101"/>
                  </a:cubicBezTo>
                  <a:cubicBezTo>
                    <a:pt x="71" y="100"/>
                    <a:pt x="70" y="99"/>
                    <a:pt x="70" y="99"/>
                  </a:cubicBezTo>
                  <a:cubicBezTo>
                    <a:pt x="71" y="98"/>
                    <a:pt x="70" y="96"/>
                    <a:pt x="69" y="96"/>
                  </a:cubicBezTo>
                  <a:cubicBezTo>
                    <a:pt x="68" y="96"/>
                    <a:pt x="67" y="95"/>
                    <a:pt x="66" y="94"/>
                  </a:cubicBezTo>
                  <a:cubicBezTo>
                    <a:pt x="64" y="92"/>
                    <a:pt x="65" y="92"/>
                    <a:pt x="66" y="92"/>
                  </a:cubicBezTo>
                  <a:cubicBezTo>
                    <a:pt x="66" y="91"/>
                    <a:pt x="65" y="91"/>
                    <a:pt x="64" y="92"/>
                  </a:cubicBezTo>
                  <a:cubicBezTo>
                    <a:pt x="64" y="92"/>
                    <a:pt x="63" y="92"/>
                    <a:pt x="63" y="91"/>
                  </a:cubicBezTo>
                  <a:cubicBezTo>
                    <a:pt x="62" y="90"/>
                    <a:pt x="62" y="88"/>
                    <a:pt x="62" y="88"/>
                  </a:cubicBezTo>
                  <a:cubicBezTo>
                    <a:pt x="62" y="88"/>
                    <a:pt x="62" y="88"/>
                    <a:pt x="63" y="88"/>
                  </a:cubicBezTo>
                  <a:cubicBezTo>
                    <a:pt x="63" y="89"/>
                    <a:pt x="63" y="88"/>
                    <a:pt x="64" y="88"/>
                  </a:cubicBezTo>
                  <a:cubicBezTo>
                    <a:pt x="64" y="88"/>
                    <a:pt x="65" y="90"/>
                    <a:pt x="66" y="90"/>
                  </a:cubicBezTo>
                  <a:cubicBezTo>
                    <a:pt x="66" y="91"/>
                    <a:pt x="67" y="90"/>
                    <a:pt x="67" y="90"/>
                  </a:cubicBezTo>
                  <a:cubicBezTo>
                    <a:pt x="67" y="89"/>
                    <a:pt x="68" y="91"/>
                    <a:pt x="68" y="92"/>
                  </a:cubicBezTo>
                  <a:cubicBezTo>
                    <a:pt x="69" y="93"/>
                    <a:pt x="71" y="93"/>
                    <a:pt x="71" y="94"/>
                  </a:cubicBezTo>
                  <a:cubicBezTo>
                    <a:pt x="71" y="95"/>
                    <a:pt x="73" y="95"/>
                    <a:pt x="74" y="95"/>
                  </a:cubicBezTo>
                  <a:cubicBezTo>
                    <a:pt x="74" y="96"/>
                    <a:pt x="73" y="97"/>
                    <a:pt x="73" y="98"/>
                  </a:cubicBezTo>
                  <a:cubicBezTo>
                    <a:pt x="73" y="98"/>
                    <a:pt x="74" y="98"/>
                    <a:pt x="74" y="98"/>
                  </a:cubicBezTo>
                  <a:cubicBezTo>
                    <a:pt x="75" y="98"/>
                    <a:pt x="75" y="98"/>
                    <a:pt x="76" y="99"/>
                  </a:cubicBezTo>
                  <a:cubicBezTo>
                    <a:pt x="76" y="99"/>
                    <a:pt x="77" y="98"/>
                    <a:pt x="78" y="97"/>
                  </a:cubicBezTo>
                  <a:cubicBezTo>
                    <a:pt x="78" y="97"/>
                    <a:pt x="76" y="97"/>
                    <a:pt x="76" y="96"/>
                  </a:cubicBezTo>
                  <a:cubicBezTo>
                    <a:pt x="76" y="96"/>
                    <a:pt x="76" y="95"/>
                    <a:pt x="77" y="94"/>
                  </a:cubicBezTo>
                  <a:cubicBezTo>
                    <a:pt x="77" y="93"/>
                    <a:pt x="77" y="92"/>
                    <a:pt x="77" y="92"/>
                  </a:cubicBezTo>
                  <a:cubicBezTo>
                    <a:pt x="77" y="91"/>
                    <a:pt x="77" y="92"/>
                    <a:pt x="78" y="92"/>
                  </a:cubicBezTo>
                  <a:cubicBezTo>
                    <a:pt x="78" y="93"/>
                    <a:pt x="79" y="92"/>
                    <a:pt x="79" y="92"/>
                  </a:cubicBezTo>
                  <a:cubicBezTo>
                    <a:pt x="80" y="92"/>
                    <a:pt x="79" y="91"/>
                    <a:pt x="79" y="90"/>
                  </a:cubicBezTo>
                  <a:cubicBezTo>
                    <a:pt x="80" y="90"/>
                    <a:pt x="79" y="89"/>
                    <a:pt x="78" y="89"/>
                  </a:cubicBezTo>
                  <a:cubicBezTo>
                    <a:pt x="78" y="88"/>
                    <a:pt x="78" y="87"/>
                    <a:pt x="77" y="86"/>
                  </a:cubicBezTo>
                  <a:cubicBezTo>
                    <a:pt x="77" y="86"/>
                    <a:pt x="77" y="84"/>
                    <a:pt x="76" y="83"/>
                  </a:cubicBezTo>
                  <a:cubicBezTo>
                    <a:pt x="75" y="82"/>
                    <a:pt x="75" y="81"/>
                    <a:pt x="75" y="80"/>
                  </a:cubicBezTo>
                  <a:cubicBezTo>
                    <a:pt x="74" y="80"/>
                    <a:pt x="74" y="81"/>
                    <a:pt x="74" y="81"/>
                  </a:cubicBezTo>
                  <a:cubicBezTo>
                    <a:pt x="73" y="81"/>
                    <a:pt x="73" y="80"/>
                    <a:pt x="72" y="80"/>
                  </a:cubicBezTo>
                  <a:cubicBezTo>
                    <a:pt x="72" y="80"/>
                    <a:pt x="71" y="80"/>
                    <a:pt x="71" y="80"/>
                  </a:cubicBezTo>
                  <a:cubicBezTo>
                    <a:pt x="70" y="80"/>
                    <a:pt x="70" y="78"/>
                    <a:pt x="71" y="78"/>
                  </a:cubicBezTo>
                  <a:cubicBezTo>
                    <a:pt x="72" y="78"/>
                    <a:pt x="72" y="77"/>
                    <a:pt x="71" y="77"/>
                  </a:cubicBezTo>
                  <a:cubicBezTo>
                    <a:pt x="71" y="76"/>
                    <a:pt x="71" y="76"/>
                    <a:pt x="70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1" y="74"/>
                    <a:pt x="69" y="74"/>
                    <a:pt x="69" y="74"/>
                  </a:cubicBezTo>
                  <a:cubicBezTo>
                    <a:pt x="69" y="73"/>
                    <a:pt x="69" y="72"/>
                    <a:pt x="70" y="72"/>
                  </a:cubicBezTo>
                  <a:cubicBezTo>
                    <a:pt x="71" y="72"/>
                    <a:pt x="70" y="71"/>
                    <a:pt x="70" y="71"/>
                  </a:cubicBezTo>
                  <a:cubicBezTo>
                    <a:pt x="69" y="71"/>
                    <a:pt x="70" y="70"/>
                    <a:pt x="70" y="70"/>
                  </a:cubicBezTo>
                  <a:cubicBezTo>
                    <a:pt x="71" y="70"/>
                    <a:pt x="71" y="69"/>
                    <a:pt x="72" y="68"/>
                  </a:cubicBezTo>
                  <a:cubicBezTo>
                    <a:pt x="73" y="68"/>
                    <a:pt x="73" y="68"/>
                    <a:pt x="74" y="68"/>
                  </a:cubicBezTo>
                  <a:cubicBezTo>
                    <a:pt x="74" y="68"/>
                    <a:pt x="74" y="69"/>
                    <a:pt x="75" y="69"/>
                  </a:cubicBezTo>
                  <a:cubicBezTo>
                    <a:pt x="75" y="70"/>
                    <a:pt x="75" y="71"/>
                    <a:pt x="76" y="71"/>
                  </a:cubicBezTo>
                  <a:cubicBezTo>
                    <a:pt x="76" y="72"/>
                    <a:pt x="77" y="71"/>
                    <a:pt x="77" y="71"/>
                  </a:cubicBezTo>
                  <a:cubicBezTo>
                    <a:pt x="78" y="70"/>
                    <a:pt x="77" y="71"/>
                    <a:pt x="77" y="72"/>
                  </a:cubicBezTo>
                  <a:cubicBezTo>
                    <a:pt x="77" y="73"/>
                    <a:pt x="78" y="72"/>
                    <a:pt x="79" y="72"/>
                  </a:cubicBezTo>
                  <a:cubicBezTo>
                    <a:pt x="80" y="72"/>
                    <a:pt x="78" y="73"/>
                    <a:pt x="78" y="73"/>
                  </a:cubicBezTo>
                  <a:cubicBezTo>
                    <a:pt x="77" y="74"/>
                    <a:pt x="78" y="74"/>
                    <a:pt x="79" y="75"/>
                  </a:cubicBezTo>
                  <a:cubicBezTo>
                    <a:pt x="80" y="75"/>
                    <a:pt x="80" y="75"/>
                    <a:pt x="79" y="75"/>
                  </a:cubicBezTo>
                  <a:cubicBezTo>
                    <a:pt x="78" y="76"/>
                    <a:pt x="79" y="76"/>
                    <a:pt x="80" y="76"/>
                  </a:cubicBezTo>
                  <a:cubicBezTo>
                    <a:pt x="81" y="76"/>
                    <a:pt x="79" y="78"/>
                    <a:pt x="79" y="78"/>
                  </a:cubicBezTo>
                  <a:cubicBezTo>
                    <a:pt x="79" y="78"/>
                    <a:pt x="81" y="78"/>
                    <a:pt x="82" y="77"/>
                  </a:cubicBezTo>
                  <a:cubicBezTo>
                    <a:pt x="83" y="77"/>
                    <a:pt x="84" y="79"/>
                    <a:pt x="85" y="79"/>
                  </a:cubicBezTo>
                  <a:cubicBezTo>
                    <a:pt x="86" y="79"/>
                    <a:pt x="83" y="77"/>
                    <a:pt x="84" y="77"/>
                  </a:cubicBezTo>
                  <a:cubicBezTo>
                    <a:pt x="84" y="77"/>
                    <a:pt x="84" y="75"/>
                    <a:pt x="85" y="75"/>
                  </a:cubicBezTo>
                  <a:cubicBezTo>
                    <a:pt x="85" y="75"/>
                    <a:pt x="85" y="74"/>
                    <a:pt x="86" y="73"/>
                  </a:cubicBezTo>
                  <a:cubicBezTo>
                    <a:pt x="86" y="73"/>
                    <a:pt x="87" y="74"/>
                    <a:pt x="87" y="75"/>
                  </a:cubicBezTo>
                  <a:cubicBezTo>
                    <a:pt x="88" y="76"/>
                    <a:pt x="88" y="74"/>
                    <a:pt x="89" y="74"/>
                  </a:cubicBezTo>
                  <a:cubicBezTo>
                    <a:pt x="90" y="73"/>
                    <a:pt x="91" y="74"/>
                    <a:pt x="92" y="74"/>
                  </a:cubicBezTo>
                  <a:cubicBezTo>
                    <a:pt x="93" y="74"/>
                    <a:pt x="93" y="72"/>
                    <a:pt x="92" y="72"/>
                  </a:cubicBezTo>
                  <a:cubicBezTo>
                    <a:pt x="91" y="71"/>
                    <a:pt x="90" y="69"/>
                    <a:pt x="90" y="68"/>
                  </a:cubicBezTo>
                  <a:cubicBezTo>
                    <a:pt x="90" y="67"/>
                    <a:pt x="91" y="67"/>
                    <a:pt x="92" y="67"/>
                  </a:cubicBezTo>
                  <a:cubicBezTo>
                    <a:pt x="93" y="67"/>
                    <a:pt x="94" y="67"/>
                    <a:pt x="94" y="66"/>
                  </a:cubicBezTo>
                  <a:cubicBezTo>
                    <a:pt x="95" y="66"/>
                    <a:pt x="94" y="65"/>
                    <a:pt x="94" y="65"/>
                  </a:cubicBezTo>
                  <a:cubicBezTo>
                    <a:pt x="93" y="65"/>
                    <a:pt x="93" y="63"/>
                    <a:pt x="92" y="63"/>
                  </a:cubicBezTo>
                  <a:cubicBezTo>
                    <a:pt x="92" y="63"/>
                    <a:pt x="92" y="64"/>
                    <a:pt x="91" y="65"/>
                  </a:cubicBezTo>
                  <a:cubicBezTo>
                    <a:pt x="91" y="65"/>
                    <a:pt x="89" y="65"/>
                    <a:pt x="89" y="65"/>
                  </a:cubicBezTo>
                  <a:cubicBezTo>
                    <a:pt x="88" y="64"/>
                    <a:pt x="89" y="63"/>
                    <a:pt x="89" y="62"/>
                  </a:cubicBezTo>
                  <a:cubicBezTo>
                    <a:pt x="89" y="62"/>
                    <a:pt x="88" y="63"/>
                    <a:pt x="87" y="64"/>
                  </a:cubicBezTo>
                  <a:cubicBezTo>
                    <a:pt x="87" y="64"/>
                    <a:pt x="87" y="63"/>
                    <a:pt x="86" y="63"/>
                  </a:cubicBezTo>
                  <a:cubicBezTo>
                    <a:pt x="86" y="63"/>
                    <a:pt x="84" y="64"/>
                    <a:pt x="83" y="65"/>
                  </a:cubicBezTo>
                  <a:cubicBezTo>
                    <a:pt x="81" y="65"/>
                    <a:pt x="83" y="63"/>
                    <a:pt x="83" y="63"/>
                  </a:cubicBezTo>
                  <a:cubicBezTo>
                    <a:pt x="84" y="63"/>
                    <a:pt x="83" y="62"/>
                    <a:pt x="83" y="62"/>
                  </a:cubicBezTo>
                  <a:cubicBezTo>
                    <a:pt x="83" y="61"/>
                    <a:pt x="85" y="62"/>
                    <a:pt x="85" y="62"/>
                  </a:cubicBezTo>
                  <a:cubicBezTo>
                    <a:pt x="85" y="61"/>
                    <a:pt x="85" y="59"/>
                    <a:pt x="84" y="58"/>
                  </a:cubicBezTo>
                  <a:cubicBezTo>
                    <a:pt x="84" y="57"/>
                    <a:pt x="83" y="58"/>
                    <a:pt x="82" y="58"/>
                  </a:cubicBezTo>
                  <a:cubicBezTo>
                    <a:pt x="81" y="57"/>
                    <a:pt x="83" y="56"/>
                    <a:pt x="83" y="55"/>
                  </a:cubicBezTo>
                  <a:cubicBezTo>
                    <a:pt x="83" y="55"/>
                    <a:pt x="82" y="55"/>
                    <a:pt x="81" y="56"/>
                  </a:cubicBezTo>
                  <a:cubicBezTo>
                    <a:pt x="80" y="57"/>
                    <a:pt x="81" y="56"/>
                    <a:pt x="79" y="56"/>
                  </a:cubicBezTo>
                  <a:cubicBezTo>
                    <a:pt x="78" y="56"/>
                    <a:pt x="78" y="55"/>
                    <a:pt x="77" y="54"/>
                  </a:cubicBezTo>
                  <a:cubicBezTo>
                    <a:pt x="76" y="54"/>
                    <a:pt x="77" y="54"/>
                    <a:pt x="78" y="53"/>
                  </a:cubicBezTo>
                  <a:cubicBezTo>
                    <a:pt x="79" y="53"/>
                    <a:pt x="77" y="52"/>
                    <a:pt x="76" y="52"/>
                  </a:cubicBezTo>
                  <a:cubicBezTo>
                    <a:pt x="75" y="52"/>
                    <a:pt x="74" y="52"/>
                    <a:pt x="73" y="51"/>
                  </a:cubicBezTo>
                  <a:cubicBezTo>
                    <a:pt x="72" y="51"/>
                    <a:pt x="71" y="51"/>
                    <a:pt x="71" y="51"/>
                  </a:cubicBezTo>
                  <a:cubicBezTo>
                    <a:pt x="71" y="50"/>
                    <a:pt x="73" y="50"/>
                    <a:pt x="74" y="51"/>
                  </a:cubicBezTo>
                  <a:cubicBezTo>
                    <a:pt x="75" y="51"/>
                    <a:pt x="73" y="49"/>
                    <a:pt x="72" y="49"/>
                  </a:cubicBezTo>
                  <a:cubicBezTo>
                    <a:pt x="72" y="49"/>
                    <a:pt x="73" y="49"/>
                    <a:pt x="74" y="48"/>
                  </a:cubicBezTo>
                  <a:cubicBezTo>
                    <a:pt x="75" y="48"/>
                    <a:pt x="73" y="48"/>
                    <a:pt x="74" y="47"/>
                  </a:cubicBezTo>
                  <a:cubicBezTo>
                    <a:pt x="74" y="47"/>
                    <a:pt x="73" y="46"/>
                    <a:pt x="72" y="46"/>
                  </a:cubicBezTo>
                  <a:cubicBezTo>
                    <a:pt x="71" y="46"/>
                    <a:pt x="75" y="46"/>
                    <a:pt x="76" y="46"/>
                  </a:cubicBezTo>
                  <a:cubicBezTo>
                    <a:pt x="77" y="46"/>
                    <a:pt x="78" y="46"/>
                    <a:pt x="78" y="45"/>
                  </a:cubicBezTo>
                  <a:cubicBezTo>
                    <a:pt x="78" y="44"/>
                    <a:pt x="75" y="44"/>
                    <a:pt x="74" y="44"/>
                  </a:cubicBezTo>
                  <a:cubicBezTo>
                    <a:pt x="72" y="43"/>
                    <a:pt x="75" y="42"/>
                    <a:pt x="76" y="42"/>
                  </a:cubicBezTo>
                  <a:cubicBezTo>
                    <a:pt x="76" y="41"/>
                    <a:pt x="77" y="41"/>
                    <a:pt x="78" y="41"/>
                  </a:cubicBezTo>
                  <a:cubicBezTo>
                    <a:pt x="78" y="41"/>
                    <a:pt x="78" y="37"/>
                    <a:pt x="78" y="36"/>
                  </a:cubicBezTo>
                  <a:cubicBezTo>
                    <a:pt x="78" y="35"/>
                    <a:pt x="77" y="36"/>
                    <a:pt x="76" y="36"/>
                  </a:cubicBezTo>
                  <a:cubicBezTo>
                    <a:pt x="74" y="37"/>
                    <a:pt x="73" y="37"/>
                    <a:pt x="71" y="37"/>
                  </a:cubicBezTo>
                  <a:cubicBezTo>
                    <a:pt x="70" y="37"/>
                    <a:pt x="71" y="36"/>
                    <a:pt x="73" y="35"/>
                  </a:cubicBezTo>
                  <a:cubicBezTo>
                    <a:pt x="74" y="35"/>
                    <a:pt x="76" y="34"/>
                    <a:pt x="76" y="33"/>
                  </a:cubicBezTo>
                  <a:cubicBezTo>
                    <a:pt x="77" y="33"/>
                    <a:pt x="76" y="32"/>
                    <a:pt x="75" y="32"/>
                  </a:cubicBezTo>
                  <a:cubicBezTo>
                    <a:pt x="74" y="32"/>
                    <a:pt x="73" y="31"/>
                    <a:pt x="72" y="31"/>
                  </a:cubicBezTo>
                  <a:cubicBezTo>
                    <a:pt x="71" y="30"/>
                    <a:pt x="70" y="30"/>
                    <a:pt x="69" y="30"/>
                  </a:cubicBezTo>
                  <a:cubicBezTo>
                    <a:pt x="68" y="29"/>
                    <a:pt x="69" y="29"/>
                    <a:pt x="68" y="29"/>
                  </a:cubicBezTo>
                  <a:cubicBezTo>
                    <a:pt x="67" y="29"/>
                    <a:pt x="67" y="28"/>
                    <a:pt x="67" y="27"/>
                  </a:cubicBezTo>
                  <a:cubicBezTo>
                    <a:pt x="67" y="27"/>
                    <a:pt x="68" y="26"/>
                    <a:pt x="67" y="26"/>
                  </a:cubicBezTo>
                  <a:cubicBezTo>
                    <a:pt x="66" y="25"/>
                    <a:pt x="65" y="25"/>
                    <a:pt x="63" y="26"/>
                  </a:cubicBezTo>
                  <a:cubicBezTo>
                    <a:pt x="62" y="26"/>
                    <a:pt x="60" y="24"/>
                    <a:pt x="59" y="24"/>
                  </a:cubicBezTo>
                  <a:cubicBezTo>
                    <a:pt x="58" y="24"/>
                    <a:pt x="58" y="24"/>
                    <a:pt x="58" y="23"/>
                  </a:cubicBezTo>
                  <a:cubicBezTo>
                    <a:pt x="57" y="23"/>
                    <a:pt x="57" y="23"/>
                    <a:pt x="56" y="23"/>
                  </a:cubicBezTo>
                  <a:cubicBezTo>
                    <a:pt x="56" y="23"/>
                    <a:pt x="56" y="22"/>
                    <a:pt x="56" y="21"/>
                  </a:cubicBezTo>
                  <a:cubicBezTo>
                    <a:pt x="56" y="21"/>
                    <a:pt x="55" y="21"/>
                    <a:pt x="54" y="20"/>
                  </a:cubicBezTo>
                  <a:cubicBezTo>
                    <a:pt x="54" y="20"/>
                    <a:pt x="55" y="19"/>
                    <a:pt x="54" y="18"/>
                  </a:cubicBezTo>
                  <a:cubicBezTo>
                    <a:pt x="54" y="18"/>
                    <a:pt x="53" y="16"/>
                    <a:pt x="52" y="16"/>
                  </a:cubicBezTo>
                  <a:cubicBezTo>
                    <a:pt x="51" y="16"/>
                    <a:pt x="51" y="15"/>
                    <a:pt x="50" y="15"/>
                  </a:cubicBezTo>
                  <a:cubicBezTo>
                    <a:pt x="49" y="15"/>
                    <a:pt x="44" y="14"/>
                    <a:pt x="43" y="15"/>
                  </a:cubicBezTo>
                  <a:cubicBezTo>
                    <a:pt x="43" y="15"/>
                    <a:pt x="42" y="15"/>
                    <a:pt x="42" y="16"/>
                  </a:cubicBezTo>
                  <a:cubicBezTo>
                    <a:pt x="41" y="16"/>
                    <a:pt x="43" y="17"/>
                    <a:pt x="43" y="17"/>
                  </a:cubicBezTo>
                  <a:cubicBezTo>
                    <a:pt x="43" y="18"/>
                    <a:pt x="41" y="17"/>
                    <a:pt x="40" y="17"/>
                  </a:cubicBezTo>
                  <a:cubicBezTo>
                    <a:pt x="40" y="17"/>
                    <a:pt x="39" y="19"/>
                    <a:pt x="38" y="20"/>
                  </a:cubicBezTo>
                  <a:cubicBezTo>
                    <a:pt x="37" y="20"/>
                    <a:pt x="38" y="16"/>
                    <a:pt x="39" y="16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7" y="14"/>
                    <a:pt x="35" y="15"/>
                    <a:pt x="35" y="16"/>
                  </a:cubicBezTo>
                  <a:cubicBezTo>
                    <a:pt x="35" y="16"/>
                    <a:pt x="34" y="16"/>
                    <a:pt x="33" y="16"/>
                  </a:cubicBezTo>
                  <a:cubicBezTo>
                    <a:pt x="33" y="16"/>
                    <a:pt x="32" y="17"/>
                    <a:pt x="31" y="19"/>
                  </a:cubicBezTo>
                  <a:cubicBezTo>
                    <a:pt x="30" y="20"/>
                    <a:pt x="29" y="20"/>
                    <a:pt x="28" y="20"/>
                  </a:cubicBezTo>
                  <a:cubicBezTo>
                    <a:pt x="27" y="20"/>
                    <a:pt x="30" y="17"/>
                    <a:pt x="30" y="16"/>
                  </a:cubicBezTo>
                  <a:cubicBezTo>
                    <a:pt x="31" y="14"/>
                    <a:pt x="32" y="14"/>
                    <a:pt x="33" y="13"/>
                  </a:cubicBezTo>
                  <a:cubicBezTo>
                    <a:pt x="34" y="13"/>
                    <a:pt x="34" y="10"/>
                    <a:pt x="33" y="9"/>
                  </a:cubicBezTo>
                  <a:cubicBezTo>
                    <a:pt x="33" y="9"/>
                    <a:pt x="34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6"/>
                    <a:pt x="36" y="6"/>
                    <a:pt x="36" y="5"/>
                  </a:cubicBezTo>
                  <a:cubicBezTo>
                    <a:pt x="36" y="3"/>
                    <a:pt x="36" y="2"/>
                    <a:pt x="37" y="2"/>
                  </a:cubicBezTo>
                  <a:cubicBezTo>
                    <a:pt x="37" y="1"/>
                    <a:pt x="34" y="1"/>
                    <a:pt x="33" y="1"/>
                  </a:cubicBezTo>
                  <a:cubicBezTo>
                    <a:pt x="33" y="2"/>
                    <a:pt x="31" y="2"/>
                    <a:pt x="31" y="2"/>
                  </a:cubicBezTo>
                  <a:cubicBezTo>
                    <a:pt x="30" y="3"/>
                    <a:pt x="31" y="4"/>
                    <a:pt x="31" y="4"/>
                  </a:cubicBezTo>
                  <a:cubicBezTo>
                    <a:pt x="31" y="4"/>
                    <a:pt x="30" y="4"/>
                    <a:pt x="29" y="3"/>
                  </a:cubicBezTo>
                  <a:cubicBezTo>
                    <a:pt x="28" y="3"/>
                    <a:pt x="27" y="4"/>
                    <a:pt x="27" y="4"/>
                  </a:cubicBezTo>
                  <a:cubicBezTo>
                    <a:pt x="27" y="4"/>
                    <a:pt x="29" y="5"/>
                    <a:pt x="29" y="5"/>
                  </a:cubicBezTo>
                  <a:cubicBezTo>
                    <a:pt x="29" y="6"/>
                    <a:pt x="30" y="6"/>
                    <a:pt x="30" y="7"/>
                  </a:cubicBezTo>
                  <a:cubicBezTo>
                    <a:pt x="31" y="7"/>
                    <a:pt x="28" y="9"/>
                    <a:pt x="27" y="9"/>
                  </a:cubicBezTo>
                  <a:cubicBezTo>
                    <a:pt x="26" y="9"/>
                    <a:pt x="26" y="8"/>
                    <a:pt x="25" y="8"/>
                  </a:cubicBezTo>
                  <a:cubicBezTo>
                    <a:pt x="23" y="9"/>
                    <a:pt x="24" y="8"/>
                    <a:pt x="23" y="8"/>
                  </a:cubicBezTo>
                  <a:cubicBezTo>
                    <a:pt x="22" y="8"/>
                    <a:pt x="22" y="11"/>
                    <a:pt x="21" y="13"/>
                  </a:cubicBezTo>
                  <a:cubicBezTo>
                    <a:pt x="21" y="14"/>
                    <a:pt x="22" y="14"/>
                    <a:pt x="23" y="15"/>
                  </a:cubicBezTo>
                  <a:cubicBezTo>
                    <a:pt x="23" y="16"/>
                    <a:pt x="23" y="16"/>
                    <a:pt x="22" y="17"/>
                  </a:cubicBezTo>
                  <a:cubicBezTo>
                    <a:pt x="22" y="17"/>
                    <a:pt x="20" y="16"/>
                    <a:pt x="20" y="16"/>
                  </a:cubicBezTo>
                  <a:cubicBezTo>
                    <a:pt x="20" y="16"/>
                    <a:pt x="20" y="18"/>
                    <a:pt x="20" y="19"/>
                  </a:cubicBezTo>
                  <a:cubicBezTo>
                    <a:pt x="20" y="20"/>
                    <a:pt x="21" y="21"/>
                    <a:pt x="22" y="22"/>
                  </a:cubicBezTo>
                  <a:cubicBezTo>
                    <a:pt x="23" y="22"/>
                    <a:pt x="23" y="22"/>
                    <a:pt x="23" y="23"/>
                  </a:cubicBezTo>
                  <a:cubicBezTo>
                    <a:pt x="23" y="24"/>
                    <a:pt x="26" y="25"/>
                    <a:pt x="27" y="26"/>
                  </a:cubicBezTo>
                  <a:cubicBezTo>
                    <a:pt x="27" y="27"/>
                    <a:pt x="26" y="27"/>
                    <a:pt x="25" y="27"/>
                  </a:cubicBezTo>
                  <a:cubicBezTo>
                    <a:pt x="24" y="28"/>
                    <a:pt x="24" y="27"/>
                    <a:pt x="24" y="27"/>
                  </a:cubicBezTo>
                  <a:cubicBezTo>
                    <a:pt x="23" y="27"/>
                    <a:pt x="23" y="28"/>
                    <a:pt x="22" y="29"/>
                  </a:cubicBezTo>
                  <a:cubicBezTo>
                    <a:pt x="21" y="29"/>
                    <a:pt x="22" y="27"/>
                    <a:pt x="22" y="27"/>
                  </a:cubicBezTo>
                  <a:cubicBezTo>
                    <a:pt x="22" y="26"/>
                    <a:pt x="19" y="28"/>
                    <a:pt x="18" y="28"/>
                  </a:cubicBezTo>
                  <a:cubicBezTo>
                    <a:pt x="17" y="29"/>
                    <a:pt x="19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20" y="24"/>
                    <a:pt x="19" y="23"/>
                  </a:cubicBezTo>
                  <a:cubicBezTo>
                    <a:pt x="18" y="22"/>
                    <a:pt x="16" y="21"/>
                    <a:pt x="16" y="19"/>
                  </a:cubicBezTo>
                  <a:cubicBezTo>
                    <a:pt x="15" y="17"/>
                    <a:pt x="18" y="15"/>
                    <a:pt x="18" y="14"/>
                  </a:cubicBezTo>
                  <a:cubicBezTo>
                    <a:pt x="19" y="13"/>
                    <a:pt x="18" y="11"/>
                    <a:pt x="19" y="9"/>
                  </a:cubicBezTo>
                  <a:cubicBezTo>
                    <a:pt x="19" y="7"/>
                    <a:pt x="23" y="4"/>
                    <a:pt x="24" y="3"/>
                  </a:cubicBezTo>
                  <a:cubicBezTo>
                    <a:pt x="25" y="3"/>
                    <a:pt x="27" y="1"/>
                    <a:pt x="27" y="1"/>
                  </a:cubicBezTo>
                  <a:cubicBezTo>
                    <a:pt x="27" y="0"/>
                    <a:pt x="27" y="0"/>
                    <a:pt x="26" y="1"/>
                  </a:cubicBezTo>
                  <a:cubicBezTo>
                    <a:pt x="25" y="1"/>
                    <a:pt x="19" y="1"/>
                    <a:pt x="18" y="1"/>
                  </a:cubicBezTo>
                  <a:cubicBezTo>
                    <a:pt x="17" y="1"/>
                    <a:pt x="13" y="3"/>
                    <a:pt x="12" y="3"/>
                  </a:cubicBezTo>
                  <a:cubicBezTo>
                    <a:pt x="12" y="3"/>
                    <a:pt x="10" y="4"/>
                    <a:pt x="9" y="5"/>
                  </a:cubicBezTo>
                  <a:cubicBezTo>
                    <a:pt x="9" y="6"/>
                    <a:pt x="7" y="7"/>
                    <a:pt x="6" y="7"/>
                  </a:cubicBezTo>
                  <a:cubicBezTo>
                    <a:pt x="5" y="7"/>
                    <a:pt x="5" y="10"/>
                    <a:pt x="5" y="11"/>
                  </a:cubicBezTo>
                  <a:cubicBezTo>
                    <a:pt x="5" y="13"/>
                    <a:pt x="2" y="16"/>
                    <a:pt x="1" y="17"/>
                  </a:cubicBezTo>
                  <a:cubicBezTo>
                    <a:pt x="0" y="18"/>
                    <a:pt x="0" y="21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1645681" y="3179610"/>
              <a:ext cx="94498" cy="71449"/>
            </a:xfrm>
            <a:custGeom>
              <a:avLst/>
              <a:gdLst>
                <a:gd name="T0" fmla="*/ 0 w 17"/>
                <a:gd name="T1" fmla="*/ 13 h 13"/>
                <a:gd name="T2" fmla="*/ 9 w 17"/>
                <a:gd name="T3" fmla="*/ 12 h 13"/>
                <a:gd name="T4" fmla="*/ 13 w 17"/>
                <a:gd name="T5" fmla="*/ 13 h 13"/>
                <a:gd name="T6" fmla="*/ 16 w 17"/>
                <a:gd name="T7" fmla="*/ 9 h 13"/>
                <a:gd name="T8" fmla="*/ 15 w 17"/>
                <a:gd name="T9" fmla="*/ 6 h 13"/>
                <a:gd name="T10" fmla="*/ 16 w 17"/>
                <a:gd name="T11" fmla="*/ 4 h 13"/>
                <a:gd name="T12" fmla="*/ 14 w 17"/>
                <a:gd name="T13" fmla="*/ 3 h 13"/>
                <a:gd name="T14" fmla="*/ 9 w 17"/>
                <a:gd name="T15" fmla="*/ 3 h 13"/>
                <a:gd name="T16" fmla="*/ 7 w 17"/>
                <a:gd name="T17" fmla="*/ 1 h 13"/>
                <a:gd name="T18" fmla="*/ 3 w 17"/>
                <a:gd name="T19" fmla="*/ 2 h 13"/>
                <a:gd name="T20" fmla="*/ 2 w 17"/>
                <a:gd name="T21" fmla="*/ 3 h 13"/>
                <a:gd name="T22" fmla="*/ 1 w 17"/>
                <a:gd name="T23" fmla="*/ 9 h 13"/>
                <a:gd name="T24" fmla="*/ 0 w 17"/>
                <a:gd name="T2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3">
                  <a:moveTo>
                    <a:pt x="0" y="13"/>
                  </a:moveTo>
                  <a:cubicBezTo>
                    <a:pt x="1" y="13"/>
                    <a:pt x="8" y="12"/>
                    <a:pt x="9" y="12"/>
                  </a:cubicBezTo>
                  <a:cubicBezTo>
                    <a:pt x="11" y="12"/>
                    <a:pt x="11" y="13"/>
                    <a:pt x="13" y="13"/>
                  </a:cubicBezTo>
                  <a:cubicBezTo>
                    <a:pt x="17" y="13"/>
                    <a:pt x="16" y="11"/>
                    <a:pt x="16" y="9"/>
                  </a:cubicBezTo>
                  <a:cubicBezTo>
                    <a:pt x="15" y="8"/>
                    <a:pt x="16" y="7"/>
                    <a:pt x="15" y="6"/>
                  </a:cubicBezTo>
                  <a:cubicBezTo>
                    <a:pt x="15" y="5"/>
                    <a:pt x="15" y="4"/>
                    <a:pt x="16" y="4"/>
                  </a:cubicBezTo>
                  <a:cubicBezTo>
                    <a:pt x="16" y="3"/>
                    <a:pt x="15" y="3"/>
                    <a:pt x="14" y="3"/>
                  </a:cubicBezTo>
                  <a:cubicBezTo>
                    <a:pt x="13" y="2"/>
                    <a:pt x="10" y="3"/>
                    <a:pt x="9" y="3"/>
                  </a:cubicBezTo>
                  <a:cubicBezTo>
                    <a:pt x="9" y="3"/>
                    <a:pt x="7" y="2"/>
                    <a:pt x="7" y="1"/>
                  </a:cubicBezTo>
                  <a:cubicBezTo>
                    <a:pt x="6" y="0"/>
                    <a:pt x="5" y="1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1" y="4"/>
                    <a:pt x="1" y="7"/>
                    <a:pt x="1" y="9"/>
                  </a:cubicBezTo>
                  <a:cubicBezTo>
                    <a:pt x="1" y="10"/>
                    <a:pt x="0" y="12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1210075" y="3391651"/>
              <a:ext cx="87583" cy="71449"/>
            </a:xfrm>
            <a:custGeom>
              <a:avLst/>
              <a:gdLst>
                <a:gd name="T0" fmla="*/ 14 w 16"/>
                <a:gd name="T1" fmla="*/ 6 h 13"/>
                <a:gd name="T2" fmla="*/ 13 w 16"/>
                <a:gd name="T3" fmla="*/ 3 h 13"/>
                <a:gd name="T4" fmla="*/ 12 w 16"/>
                <a:gd name="T5" fmla="*/ 3 h 13"/>
                <a:gd name="T6" fmla="*/ 11 w 16"/>
                <a:gd name="T7" fmla="*/ 2 h 13"/>
                <a:gd name="T8" fmla="*/ 9 w 16"/>
                <a:gd name="T9" fmla="*/ 0 h 13"/>
                <a:gd name="T10" fmla="*/ 7 w 16"/>
                <a:gd name="T11" fmla="*/ 1 h 13"/>
                <a:gd name="T12" fmla="*/ 6 w 16"/>
                <a:gd name="T13" fmla="*/ 3 h 13"/>
                <a:gd name="T14" fmla="*/ 6 w 16"/>
                <a:gd name="T15" fmla="*/ 4 h 13"/>
                <a:gd name="T16" fmla="*/ 4 w 16"/>
                <a:gd name="T17" fmla="*/ 7 h 13"/>
                <a:gd name="T18" fmla="*/ 1 w 16"/>
                <a:gd name="T19" fmla="*/ 7 h 13"/>
                <a:gd name="T20" fmla="*/ 1 w 16"/>
                <a:gd name="T21" fmla="*/ 9 h 13"/>
                <a:gd name="T22" fmla="*/ 3 w 16"/>
                <a:gd name="T23" fmla="*/ 10 h 13"/>
                <a:gd name="T24" fmla="*/ 7 w 16"/>
                <a:gd name="T25" fmla="*/ 11 h 13"/>
                <a:gd name="T26" fmla="*/ 11 w 16"/>
                <a:gd name="T27" fmla="*/ 12 h 13"/>
                <a:gd name="T28" fmla="*/ 16 w 16"/>
                <a:gd name="T29" fmla="*/ 10 h 13"/>
                <a:gd name="T30" fmla="*/ 15 w 16"/>
                <a:gd name="T31" fmla="*/ 9 h 13"/>
                <a:gd name="T32" fmla="*/ 14 w 16"/>
                <a:gd name="T33" fmla="*/ 7 h 13"/>
                <a:gd name="T34" fmla="*/ 14 w 16"/>
                <a:gd name="T3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13">
                  <a:moveTo>
                    <a:pt x="14" y="6"/>
                  </a:moveTo>
                  <a:cubicBezTo>
                    <a:pt x="15" y="6"/>
                    <a:pt x="14" y="4"/>
                    <a:pt x="13" y="3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1" y="1"/>
                    <a:pt x="9" y="0"/>
                    <a:pt x="9" y="0"/>
                  </a:cubicBezTo>
                  <a:cubicBezTo>
                    <a:pt x="9" y="0"/>
                    <a:pt x="8" y="1"/>
                    <a:pt x="7" y="1"/>
                  </a:cubicBezTo>
                  <a:cubicBezTo>
                    <a:pt x="7" y="2"/>
                    <a:pt x="7" y="3"/>
                    <a:pt x="6" y="3"/>
                  </a:cubicBezTo>
                  <a:cubicBezTo>
                    <a:pt x="6" y="4"/>
                    <a:pt x="5" y="4"/>
                    <a:pt x="6" y="4"/>
                  </a:cubicBezTo>
                  <a:cubicBezTo>
                    <a:pt x="6" y="5"/>
                    <a:pt x="5" y="7"/>
                    <a:pt x="4" y="7"/>
                  </a:cubicBezTo>
                  <a:cubicBezTo>
                    <a:pt x="3" y="7"/>
                    <a:pt x="1" y="7"/>
                    <a:pt x="1" y="7"/>
                  </a:cubicBezTo>
                  <a:cubicBezTo>
                    <a:pt x="0" y="7"/>
                    <a:pt x="0" y="9"/>
                    <a:pt x="1" y="9"/>
                  </a:cubicBezTo>
                  <a:cubicBezTo>
                    <a:pt x="1" y="10"/>
                    <a:pt x="3" y="10"/>
                    <a:pt x="3" y="10"/>
                  </a:cubicBezTo>
                  <a:cubicBezTo>
                    <a:pt x="4" y="11"/>
                    <a:pt x="6" y="11"/>
                    <a:pt x="7" y="11"/>
                  </a:cubicBezTo>
                  <a:cubicBezTo>
                    <a:pt x="8" y="12"/>
                    <a:pt x="10" y="12"/>
                    <a:pt x="11" y="12"/>
                  </a:cubicBezTo>
                  <a:cubicBezTo>
                    <a:pt x="12" y="13"/>
                    <a:pt x="15" y="11"/>
                    <a:pt x="16" y="10"/>
                  </a:cubicBezTo>
                  <a:cubicBezTo>
                    <a:pt x="16" y="10"/>
                    <a:pt x="16" y="10"/>
                    <a:pt x="15" y="9"/>
                  </a:cubicBezTo>
                  <a:cubicBezTo>
                    <a:pt x="14" y="9"/>
                    <a:pt x="15" y="7"/>
                    <a:pt x="14" y="7"/>
                  </a:cubicBezTo>
                  <a:cubicBezTo>
                    <a:pt x="13" y="7"/>
                    <a:pt x="14" y="6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751417" y="3147343"/>
              <a:ext cx="230482" cy="191298"/>
            </a:xfrm>
            <a:custGeom>
              <a:avLst/>
              <a:gdLst>
                <a:gd name="T0" fmla="*/ 3 w 42"/>
                <a:gd name="T1" fmla="*/ 28 h 35"/>
                <a:gd name="T2" fmla="*/ 4 w 42"/>
                <a:gd name="T3" fmla="*/ 34 h 35"/>
                <a:gd name="T4" fmla="*/ 7 w 42"/>
                <a:gd name="T5" fmla="*/ 34 h 35"/>
                <a:gd name="T6" fmla="*/ 9 w 42"/>
                <a:gd name="T7" fmla="*/ 34 h 35"/>
                <a:gd name="T8" fmla="*/ 10 w 42"/>
                <a:gd name="T9" fmla="*/ 32 h 35"/>
                <a:gd name="T10" fmla="*/ 13 w 42"/>
                <a:gd name="T11" fmla="*/ 32 h 35"/>
                <a:gd name="T12" fmla="*/ 19 w 42"/>
                <a:gd name="T13" fmla="*/ 29 h 35"/>
                <a:gd name="T14" fmla="*/ 24 w 42"/>
                <a:gd name="T15" fmla="*/ 20 h 35"/>
                <a:gd name="T16" fmla="*/ 28 w 42"/>
                <a:gd name="T17" fmla="*/ 17 h 35"/>
                <a:gd name="T18" fmla="*/ 31 w 42"/>
                <a:gd name="T19" fmla="*/ 16 h 35"/>
                <a:gd name="T20" fmla="*/ 36 w 42"/>
                <a:gd name="T21" fmla="*/ 15 h 35"/>
                <a:gd name="T22" fmla="*/ 42 w 42"/>
                <a:gd name="T23" fmla="*/ 10 h 35"/>
                <a:gd name="T24" fmla="*/ 40 w 42"/>
                <a:gd name="T25" fmla="*/ 9 h 35"/>
                <a:gd name="T26" fmla="*/ 39 w 42"/>
                <a:gd name="T27" fmla="*/ 8 h 35"/>
                <a:gd name="T28" fmla="*/ 36 w 42"/>
                <a:gd name="T29" fmla="*/ 5 h 35"/>
                <a:gd name="T30" fmla="*/ 33 w 42"/>
                <a:gd name="T31" fmla="*/ 4 h 35"/>
                <a:gd name="T32" fmla="*/ 32 w 42"/>
                <a:gd name="T33" fmla="*/ 6 h 35"/>
                <a:gd name="T34" fmla="*/ 31 w 42"/>
                <a:gd name="T35" fmla="*/ 5 h 35"/>
                <a:gd name="T36" fmla="*/ 30 w 42"/>
                <a:gd name="T37" fmla="*/ 4 h 35"/>
                <a:gd name="T38" fmla="*/ 27 w 42"/>
                <a:gd name="T39" fmla="*/ 3 h 35"/>
                <a:gd name="T40" fmla="*/ 24 w 42"/>
                <a:gd name="T41" fmla="*/ 3 h 35"/>
                <a:gd name="T42" fmla="*/ 25 w 42"/>
                <a:gd name="T43" fmla="*/ 1 h 35"/>
                <a:gd name="T44" fmla="*/ 25 w 42"/>
                <a:gd name="T45" fmla="*/ 1 h 35"/>
                <a:gd name="T46" fmla="*/ 19 w 42"/>
                <a:gd name="T47" fmla="*/ 1 h 35"/>
                <a:gd name="T48" fmla="*/ 15 w 42"/>
                <a:gd name="T49" fmla="*/ 2 h 35"/>
                <a:gd name="T50" fmla="*/ 11 w 42"/>
                <a:gd name="T51" fmla="*/ 5 h 35"/>
                <a:gd name="T52" fmla="*/ 12 w 42"/>
                <a:gd name="T53" fmla="*/ 6 h 35"/>
                <a:gd name="T54" fmla="*/ 11 w 42"/>
                <a:gd name="T55" fmla="*/ 7 h 35"/>
                <a:gd name="T56" fmla="*/ 12 w 42"/>
                <a:gd name="T57" fmla="*/ 8 h 35"/>
                <a:gd name="T58" fmla="*/ 11 w 42"/>
                <a:gd name="T59" fmla="*/ 10 h 35"/>
                <a:gd name="T60" fmla="*/ 9 w 42"/>
                <a:gd name="T61" fmla="*/ 11 h 35"/>
                <a:gd name="T62" fmla="*/ 6 w 42"/>
                <a:gd name="T63" fmla="*/ 17 h 35"/>
                <a:gd name="T64" fmla="*/ 4 w 42"/>
                <a:gd name="T65" fmla="*/ 18 h 35"/>
                <a:gd name="T66" fmla="*/ 4 w 42"/>
                <a:gd name="T67" fmla="*/ 20 h 35"/>
                <a:gd name="T68" fmla="*/ 1 w 42"/>
                <a:gd name="T69" fmla="*/ 24 h 35"/>
                <a:gd name="T70" fmla="*/ 0 w 42"/>
                <a:gd name="T71" fmla="*/ 26 h 35"/>
                <a:gd name="T72" fmla="*/ 3 w 42"/>
                <a:gd name="T73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" h="35">
                  <a:moveTo>
                    <a:pt x="3" y="28"/>
                  </a:moveTo>
                  <a:cubicBezTo>
                    <a:pt x="4" y="29"/>
                    <a:pt x="4" y="33"/>
                    <a:pt x="4" y="34"/>
                  </a:cubicBezTo>
                  <a:cubicBezTo>
                    <a:pt x="4" y="35"/>
                    <a:pt x="6" y="34"/>
                    <a:pt x="7" y="34"/>
                  </a:cubicBezTo>
                  <a:cubicBezTo>
                    <a:pt x="7" y="34"/>
                    <a:pt x="8" y="34"/>
                    <a:pt x="9" y="34"/>
                  </a:cubicBezTo>
                  <a:cubicBezTo>
                    <a:pt x="9" y="34"/>
                    <a:pt x="10" y="33"/>
                    <a:pt x="10" y="32"/>
                  </a:cubicBezTo>
                  <a:cubicBezTo>
                    <a:pt x="11" y="31"/>
                    <a:pt x="11" y="32"/>
                    <a:pt x="13" y="32"/>
                  </a:cubicBezTo>
                  <a:cubicBezTo>
                    <a:pt x="16" y="31"/>
                    <a:pt x="18" y="30"/>
                    <a:pt x="19" y="29"/>
                  </a:cubicBezTo>
                  <a:cubicBezTo>
                    <a:pt x="21" y="27"/>
                    <a:pt x="24" y="20"/>
                    <a:pt x="24" y="20"/>
                  </a:cubicBezTo>
                  <a:cubicBezTo>
                    <a:pt x="25" y="19"/>
                    <a:pt x="27" y="17"/>
                    <a:pt x="28" y="17"/>
                  </a:cubicBezTo>
                  <a:cubicBezTo>
                    <a:pt x="29" y="17"/>
                    <a:pt x="30" y="17"/>
                    <a:pt x="31" y="16"/>
                  </a:cubicBezTo>
                  <a:cubicBezTo>
                    <a:pt x="33" y="15"/>
                    <a:pt x="35" y="15"/>
                    <a:pt x="36" y="15"/>
                  </a:cubicBezTo>
                  <a:cubicBezTo>
                    <a:pt x="38" y="14"/>
                    <a:pt x="41" y="11"/>
                    <a:pt x="42" y="10"/>
                  </a:cubicBezTo>
                  <a:cubicBezTo>
                    <a:pt x="42" y="10"/>
                    <a:pt x="41" y="9"/>
                    <a:pt x="40" y="9"/>
                  </a:cubicBezTo>
                  <a:cubicBezTo>
                    <a:pt x="39" y="9"/>
                    <a:pt x="39" y="8"/>
                    <a:pt x="39" y="8"/>
                  </a:cubicBezTo>
                  <a:cubicBezTo>
                    <a:pt x="39" y="8"/>
                    <a:pt x="37" y="6"/>
                    <a:pt x="36" y="5"/>
                  </a:cubicBezTo>
                  <a:cubicBezTo>
                    <a:pt x="36" y="4"/>
                    <a:pt x="34" y="4"/>
                    <a:pt x="33" y="4"/>
                  </a:cubicBezTo>
                  <a:cubicBezTo>
                    <a:pt x="32" y="5"/>
                    <a:pt x="33" y="5"/>
                    <a:pt x="32" y="6"/>
                  </a:cubicBezTo>
                  <a:cubicBezTo>
                    <a:pt x="31" y="6"/>
                    <a:pt x="31" y="5"/>
                    <a:pt x="31" y="5"/>
                  </a:cubicBezTo>
                  <a:cubicBezTo>
                    <a:pt x="31" y="4"/>
                    <a:pt x="31" y="4"/>
                    <a:pt x="30" y="4"/>
                  </a:cubicBezTo>
                  <a:cubicBezTo>
                    <a:pt x="29" y="4"/>
                    <a:pt x="28" y="3"/>
                    <a:pt x="27" y="3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2" y="3"/>
                    <a:pt x="25" y="2"/>
                    <a:pt x="25" y="1"/>
                  </a:cubicBezTo>
                  <a:cubicBezTo>
                    <a:pt x="26" y="1"/>
                    <a:pt x="26" y="0"/>
                    <a:pt x="25" y="1"/>
                  </a:cubicBezTo>
                  <a:cubicBezTo>
                    <a:pt x="23" y="1"/>
                    <a:pt x="21" y="1"/>
                    <a:pt x="19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0" y="6"/>
                    <a:pt x="12" y="6"/>
                    <a:pt x="12" y="6"/>
                  </a:cubicBezTo>
                  <a:cubicBezTo>
                    <a:pt x="12" y="6"/>
                    <a:pt x="12" y="7"/>
                    <a:pt x="11" y="7"/>
                  </a:cubicBezTo>
                  <a:cubicBezTo>
                    <a:pt x="11" y="8"/>
                    <a:pt x="12" y="8"/>
                    <a:pt x="12" y="8"/>
                  </a:cubicBezTo>
                  <a:cubicBezTo>
                    <a:pt x="12" y="8"/>
                    <a:pt x="12" y="10"/>
                    <a:pt x="11" y="10"/>
                  </a:cubicBezTo>
                  <a:cubicBezTo>
                    <a:pt x="10" y="10"/>
                    <a:pt x="10" y="10"/>
                    <a:pt x="9" y="11"/>
                  </a:cubicBezTo>
                  <a:cubicBezTo>
                    <a:pt x="8" y="13"/>
                    <a:pt x="6" y="16"/>
                    <a:pt x="6" y="17"/>
                  </a:cubicBezTo>
                  <a:cubicBezTo>
                    <a:pt x="6" y="17"/>
                    <a:pt x="5" y="18"/>
                    <a:pt x="4" y="18"/>
                  </a:cubicBezTo>
                  <a:cubicBezTo>
                    <a:pt x="3" y="19"/>
                    <a:pt x="4" y="19"/>
                    <a:pt x="4" y="20"/>
                  </a:cubicBezTo>
                  <a:cubicBezTo>
                    <a:pt x="4" y="20"/>
                    <a:pt x="2" y="24"/>
                    <a:pt x="1" y="24"/>
                  </a:cubicBezTo>
                  <a:cubicBezTo>
                    <a:pt x="0" y="25"/>
                    <a:pt x="0" y="25"/>
                    <a:pt x="0" y="26"/>
                  </a:cubicBezTo>
                  <a:cubicBezTo>
                    <a:pt x="0" y="27"/>
                    <a:pt x="2" y="27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866658" y="3211878"/>
              <a:ext cx="338808" cy="246614"/>
            </a:xfrm>
            <a:custGeom>
              <a:avLst/>
              <a:gdLst>
                <a:gd name="T0" fmla="*/ 10 w 62"/>
                <a:gd name="T1" fmla="*/ 6 h 45"/>
                <a:gd name="T2" fmla="*/ 5 w 62"/>
                <a:gd name="T3" fmla="*/ 9 h 45"/>
                <a:gd name="T4" fmla="*/ 6 w 62"/>
                <a:gd name="T5" fmla="*/ 11 h 45"/>
                <a:gd name="T6" fmla="*/ 1 w 62"/>
                <a:gd name="T7" fmla="*/ 16 h 45"/>
                <a:gd name="T8" fmla="*/ 2 w 62"/>
                <a:gd name="T9" fmla="*/ 18 h 45"/>
                <a:gd name="T10" fmla="*/ 4 w 62"/>
                <a:gd name="T11" fmla="*/ 20 h 45"/>
                <a:gd name="T12" fmla="*/ 11 w 62"/>
                <a:gd name="T13" fmla="*/ 19 h 45"/>
                <a:gd name="T14" fmla="*/ 9 w 62"/>
                <a:gd name="T15" fmla="*/ 20 h 45"/>
                <a:gd name="T16" fmla="*/ 2 w 62"/>
                <a:gd name="T17" fmla="*/ 22 h 45"/>
                <a:gd name="T18" fmla="*/ 4 w 62"/>
                <a:gd name="T19" fmla="*/ 27 h 45"/>
                <a:gd name="T20" fmla="*/ 8 w 62"/>
                <a:gd name="T21" fmla="*/ 27 h 45"/>
                <a:gd name="T22" fmla="*/ 17 w 62"/>
                <a:gd name="T23" fmla="*/ 26 h 45"/>
                <a:gd name="T24" fmla="*/ 25 w 62"/>
                <a:gd name="T25" fmla="*/ 28 h 45"/>
                <a:gd name="T26" fmla="*/ 22 w 62"/>
                <a:gd name="T27" fmla="*/ 30 h 45"/>
                <a:gd name="T28" fmla="*/ 17 w 62"/>
                <a:gd name="T29" fmla="*/ 31 h 45"/>
                <a:gd name="T30" fmla="*/ 7 w 62"/>
                <a:gd name="T31" fmla="*/ 31 h 45"/>
                <a:gd name="T32" fmla="*/ 2 w 62"/>
                <a:gd name="T33" fmla="*/ 35 h 45"/>
                <a:gd name="T34" fmla="*/ 5 w 62"/>
                <a:gd name="T35" fmla="*/ 39 h 45"/>
                <a:gd name="T36" fmla="*/ 12 w 62"/>
                <a:gd name="T37" fmla="*/ 41 h 45"/>
                <a:gd name="T38" fmla="*/ 14 w 62"/>
                <a:gd name="T39" fmla="*/ 45 h 45"/>
                <a:gd name="T40" fmla="*/ 24 w 62"/>
                <a:gd name="T41" fmla="*/ 44 h 45"/>
                <a:gd name="T42" fmla="*/ 35 w 62"/>
                <a:gd name="T43" fmla="*/ 41 h 45"/>
                <a:gd name="T44" fmla="*/ 40 w 62"/>
                <a:gd name="T45" fmla="*/ 41 h 45"/>
                <a:gd name="T46" fmla="*/ 43 w 62"/>
                <a:gd name="T47" fmla="*/ 42 h 45"/>
                <a:gd name="T48" fmla="*/ 51 w 62"/>
                <a:gd name="T49" fmla="*/ 43 h 45"/>
                <a:gd name="T50" fmla="*/ 57 w 62"/>
                <a:gd name="T51" fmla="*/ 39 h 45"/>
                <a:gd name="T52" fmla="*/ 55 w 62"/>
                <a:gd name="T53" fmla="*/ 37 h 45"/>
                <a:gd name="T54" fmla="*/ 51 w 62"/>
                <a:gd name="T55" fmla="*/ 38 h 45"/>
                <a:gd name="T56" fmla="*/ 51 w 62"/>
                <a:gd name="T57" fmla="*/ 36 h 45"/>
                <a:gd name="T58" fmla="*/ 51 w 62"/>
                <a:gd name="T59" fmla="*/ 34 h 45"/>
                <a:gd name="T60" fmla="*/ 54 w 62"/>
                <a:gd name="T61" fmla="*/ 36 h 45"/>
                <a:gd name="T62" fmla="*/ 56 w 62"/>
                <a:gd name="T63" fmla="*/ 34 h 45"/>
                <a:gd name="T64" fmla="*/ 60 w 62"/>
                <a:gd name="T65" fmla="*/ 35 h 45"/>
                <a:gd name="T66" fmla="*/ 60 w 62"/>
                <a:gd name="T67" fmla="*/ 33 h 45"/>
                <a:gd name="T68" fmla="*/ 60 w 62"/>
                <a:gd name="T69" fmla="*/ 31 h 45"/>
                <a:gd name="T70" fmla="*/ 56 w 62"/>
                <a:gd name="T71" fmla="*/ 30 h 45"/>
                <a:gd name="T72" fmla="*/ 51 w 62"/>
                <a:gd name="T73" fmla="*/ 24 h 45"/>
                <a:gd name="T74" fmla="*/ 54 w 62"/>
                <a:gd name="T75" fmla="*/ 8 h 45"/>
                <a:gd name="T76" fmla="*/ 52 w 62"/>
                <a:gd name="T77" fmla="*/ 3 h 45"/>
                <a:gd name="T78" fmla="*/ 48 w 62"/>
                <a:gd name="T79" fmla="*/ 2 h 45"/>
                <a:gd name="T80" fmla="*/ 46 w 62"/>
                <a:gd name="T81" fmla="*/ 3 h 45"/>
                <a:gd name="T82" fmla="*/ 45 w 62"/>
                <a:gd name="T83" fmla="*/ 7 h 45"/>
                <a:gd name="T84" fmla="*/ 43 w 62"/>
                <a:gd name="T85" fmla="*/ 17 h 45"/>
                <a:gd name="T86" fmla="*/ 40 w 62"/>
                <a:gd name="T87" fmla="*/ 17 h 45"/>
                <a:gd name="T88" fmla="*/ 39 w 62"/>
                <a:gd name="T89" fmla="*/ 4 h 45"/>
                <a:gd name="T90" fmla="*/ 35 w 62"/>
                <a:gd name="T91" fmla="*/ 4 h 45"/>
                <a:gd name="T92" fmla="*/ 37 w 62"/>
                <a:gd name="T93" fmla="*/ 8 h 45"/>
                <a:gd name="T94" fmla="*/ 29 w 62"/>
                <a:gd name="T95" fmla="*/ 9 h 45"/>
                <a:gd name="T96" fmla="*/ 31 w 62"/>
                <a:gd name="T97" fmla="*/ 4 h 45"/>
                <a:gd name="T98" fmla="*/ 28 w 62"/>
                <a:gd name="T99" fmla="*/ 4 h 45"/>
                <a:gd name="T100" fmla="*/ 23 w 62"/>
                <a:gd name="T101" fmla="*/ 7 h 45"/>
                <a:gd name="T102" fmla="*/ 23 w 62"/>
                <a:gd name="T103" fmla="*/ 5 h 45"/>
                <a:gd name="T104" fmla="*/ 24 w 62"/>
                <a:gd name="T105" fmla="*/ 1 h 45"/>
                <a:gd name="T106" fmla="*/ 18 w 62"/>
                <a:gd name="T107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" h="45">
                  <a:moveTo>
                    <a:pt x="13" y="5"/>
                  </a:moveTo>
                  <a:cubicBezTo>
                    <a:pt x="12" y="5"/>
                    <a:pt x="11" y="6"/>
                    <a:pt x="10" y="6"/>
                  </a:cubicBezTo>
                  <a:cubicBezTo>
                    <a:pt x="10" y="7"/>
                    <a:pt x="9" y="7"/>
                    <a:pt x="8" y="7"/>
                  </a:cubicBezTo>
                  <a:cubicBezTo>
                    <a:pt x="7" y="7"/>
                    <a:pt x="5" y="8"/>
                    <a:pt x="5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5" y="12"/>
                    <a:pt x="3" y="13"/>
                    <a:pt x="2" y="13"/>
                  </a:cubicBezTo>
                  <a:cubicBezTo>
                    <a:pt x="2" y="14"/>
                    <a:pt x="1" y="15"/>
                    <a:pt x="1" y="16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2" y="17"/>
                    <a:pt x="0" y="18"/>
                    <a:pt x="2" y="18"/>
                  </a:cubicBezTo>
                  <a:cubicBezTo>
                    <a:pt x="3" y="18"/>
                    <a:pt x="4" y="18"/>
                    <a:pt x="4" y="18"/>
                  </a:cubicBezTo>
                  <a:cubicBezTo>
                    <a:pt x="4" y="19"/>
                    <a:pt x="3" y="20"/>
                    <a:pt x="4" y="20"/>
                  </a:cubicBezTo>
                  <a:cubicBezTo>
                    <a:pt x="5" y="19"/>
                    <a:pt x="7" y="20"/>
                    <a:pt x="8" y="20"/>
                  </a:cubicBezTo>
                  <a:cubicBezTo>
                    <a:pt x="9" y="19"/>
                    <a:pt x="9" y="19"/>
                    <a:pt x="11" y="19"/>
                  </a:cubicBezTo>
                  <a:cubicBezTo>
                    <a:pt x="12" y="19"/>
                    <a:pt x="14" y="20"/>
                    <a:pt x="13" y="20"/>
                  </a:cubicBezTo>
                  <a:cubicBezTo>
                    <a:pt x="13" y="20"/>
                    <a:pt x="10" y="20"/>
                    <a:pt x="9" y="20"/>
                  </a:cubicBezTo>
                  <a:cubicBezTo>
                    <a:pt x="9" y="20"/>
                    <a:pt x="8" y="21"/>
                    <a:pt x="6" y="21"/>
                  </a:cubicBezTo>
                  <a:cubicBezTo>
                    <a:pt x="5" y="21"/>
                    <a:pt x="2" y="22"/>
                    <a:pt x="2" y="22"/>
                  </a:cubicBezTo>
                  <a:cubicBezTo>
                    <a:pt x="2" y="22"/>
                    <a:pt x="1" y="25"/>
                    <a:pt x="2" y="26"/>
                  </a:cubicBezTo>
                  <a:cubicBezTo>
                    <a:pt x="2" y="26"/>
                    <a:pt x="3" y="27"/>
                    <a:pt x="4" y="27"/>
                  </a:cubicBezTo>
                  <a:cubicBezTo>
                    <a:pt x="6" y="27"/>
                    <a:pt x="6" y="28"/>
                    <a:pt x="7" y="27"/>
                  </a:cubicBezTo>
                  <a:cubicBezTo>
                    <a:pt x="7" y="27"/>
                    <a:pt x="7" y="27"/>
                    <a:pt x="8" y="27"/>
                  </a:cubicBezTo>
                  <a:cubicBezTo>
                    <a:pt x="10" y="27"/>
                    <a:pt x="10" y="27"/>
                    <a:pt x="12" y="27"/>
                  </a:cubicBezTo>
                  <a:cubicBezTo>
                    <a:pt x="13" y="26"/>
                    <a:pt x="17" y="25"/>
                    <a:pt x="17" y="26"/>
                  </a:cubicBezTo>
                  <a:cubicBezTo>
                    <a:pt x="18" y="26"/>
                    <a:pt x="19" y="27"/>
                    <a:pt x="20" y="27"/>
                  </a:cubicBezTo>
                  <a:cubicBezTo>
                    <a:pt x="22" y="27"/>
                    <a:pt x="26" y="27"/>
                    <a:pt x="25" y="28"/>
                  </a:cubicBezTo>
                  <a:cubicBezTo>
                    <a:pt x="24" y="28"/>
                    <a:pt x="21" y="29"/>
                    <a:pt x="21" y="29"/>
                  </a:cubicBezTo>
                  <a:cubicBezTo>
                    <a:pt x="22" y="29"/>
                    <a:pt x="23" y="30"/>
                    <a:pt x="22" y="30"/>
                  </a:cubicBezTo>
                  <a:cubicBezTo>
                    <a:pt x="22" y="30"/>
                    <a:pt x="21" y="31"/>
                    <a:pt x="21" y="31"/>
                  </a:cubicBezTo>
                  <a:cubicBezTo>
                    <a:pt x="20" y="31"/>
                    <a:pt x="18" y="31"/>
                    <a:pt x="17" y="31"/>
                  </a:cubicBezTo>
                  <a:cubicBezTo>
                    <a:pt x="16" y="31"/>
                    <a:pt x="12" y="32"/>
                    <a:pt x="11" y="32"/>
                  </a:cubicBezTo>
                  <a:cubicBezTo>
                    <a:pt x="10" y="32"/>
                    <a:pt x="9" y="31"/>
                    <a:pt x="7" y="31"/>
                  </a:cubicBezTo>
                  <a:cubicBezTo>
                    <a:pt x="5" y="31"/>
                    <a:pt x="2" y="32"/>
                    <a:pt x="3" y="32"/>
                  </a:cubicBezTo>
                  <a:cubicBezTo>
                    <a:pt x="3" y="33"/>
                    <a:pt x="2" y="35"/>
                    <a:pt x="2" y="35"/>
                  </a:cubicBezTo>
                  <a:cubicBezTo>
                    <a:pt x="3" y="35"/>
                    <a:pt x="4" y="36"/>
                    <a:pt x="4" y="37"/>
                  </a:cubicBezTo>
                  <a:cubicBezTo>
                    <a:pt x="3" y="38"/>
                    <a:pt x="4" y="39"/>
                    <a:pt x="5" y="39"/>
                  </a:cubicBezTo>
                  <a:cubicBezTo>
                    <a:pt x="7" y="40"/>
                    <a:pt x="10" y="39"/>
                    <a:pt x="11" y="40"/>
                  </a:cubicBezTo>
                  <a:cubicBezTo>
                    <a:pt x="11" y="40"/>
                    <a:pt x="13" y="40"/>
                    <a:pt x="12" y="41"/>
                  </a:cubicBezTo>
                  <a:cubicBezTo>
                    <a:pt x="12" y="42"/>
                    <a:pt x="11" y="42"/>
                    <a:pt x="12" y="43"/>
                  </a:cubicBezTo>
                  <a:cubicBezTo>
                    <a:pt x="12" y="44"/>
                    <a:pt x="13" y="45"/>
                    <a:pt x="14" y="45"/>
                  </a:cubicBezTo>
                  <a:cubicBezTo>
                    <a:pt x="16" y="45"/>
                    <a:pt x="20" y="43"/>
                    <a:pt x="21" y="44"/>
                  </a:cubicBezTo>
                  <a:cubicBezTo>
                    <a:pt x="22" y="44"/>
                    <a:pt x="23" y="44"/>
                    <a:pt x="24" y="44"/>
                  </a:cubicBezTo>
                  <a:cubicBezTo>
                    <a:pt x="26" y="44"/>
                    <a:pt x="28" y="42"/>
                    <a:pt x="29" y="42"/>
                  </a:cubicBezTo>
                  <a:cubicBezTo>
                    <a:pt x="30" y="42"/>
                    <a:pt x="35" y="41"/>
                    <a:pt x="35" y="41"/>
                  </a:cubicBezTo>
                  <a:cubicBezTo>
                    <a:pt x="36" y="41"/>
                    <a:pt x="37" y="40"/>
                    <a:pt x="38" y="40"/>
                  </a:cubicBezTo>
                  <a:cubicBezTo>
                    <a:pt x="39" y="40"/>
                    <a:pt x="39" y="41"/>
                    <a:pt x="40" y="41"/>
                  </a:cubicBezTo>
                  <a:cubicBezTo>
                    <a:pt x="42" y="41"/>
                    <a:pt x="45" y="41"/>
                    <a:pt x="44" y="41"/>
                  </a:cubicBezTo>
                  <a:cubicBezTo>
                    <a:pt x="44" y="41"/>
                    <a:pt x="42" y="42"/>
                    <a:pt x="43" y="42"/>
                  </a:cubicBezTo>
                  <a:cubicBezTo>
                    <a:pt x="44" y="42"/>
                    <a:pt x="46" y="42"/>
                    <a:pt x="47" y="42"/>
                  </a:cubicBezTo>
                  <a:cubicBezTo>
                    <a:pt x="49" y="43"/>
                    <a:pt x="50" y="43"/>
                    <a:pt x="51" y="43"/>
                  </a:cubicBezTo>
                  <a:cubicBezTo>
                    <a:pt x="52" y="43"/>
                    <a:pt x="56" y="41"/>
                    <a:pt x="56" y="41"/>
                  </a:cubicBezTo>
                  <a:cubicBezTo>
                    <a:pt x="56" y="40"/>
                    <a:pt x="57" y="39"/>
                    <a:pt x="57" y="39"/>
                  </a:cubicBezTo>
                  <a:cubicBezTo>
                    <a:pt x="57" y="39"/>
                    <a:pt x="56" y="40"/>
                    <a:pt x="56" y="39"/>
                  </a:cubicBezTo>
                  <a:cubicBezTo>
                    <a:pt x="56" y="38"/>
                    <a:pt x="56" y="37"/>
                    <a:pt x="55" y="37"/>
                  </a:cubicBezTo>
                  <a:cubicBezTo>
                    <a:pt x="55" y="37"/>
                    <a:pt x="53" y="38"/>
                    <a:pt x="52" y="38"/>
                  </a:cubicBezTo>
                  <a:cubicBezTo>
                    <a:pt x="52" y="38"/>
                    <a:pt x="52" y="38"/>
                    <a:pt x="51" y="38"/>
                  </a:cubicBezTo>
                  <a:cubicBezTo>
                    <a:pt x="50" y="38"/>
                    <a:pt x="49" y="39"/>
                    <a:pt x="49" y="38"/>
                  </a:cubicBezTo>
                  <a:cubicBezTo>
                    <a:pt x="50" y="37"/>
                    <a:pt x="51" y="37"/>
                    <a:pt x="51" y="36"/>
                  </a:cubicBezTo>
                  <a:cubicBezTo>
                    <a:pt x="50" y="36"/>
                    <a:pt x="49" y="37"/>
                    <a:pt x="49" y="36"/>
                  </a:cubicBezTo>
                  <a:cubicBezTo>
                    <a:pt x="50" y="35"/>
                    <a:pt x="51" y="34"/>
                    <a:pt x="51" y="34"/>
                  </a:cubicBezTo>
                  <a:cubicBezTo>
                    <a:pt x="51" y="35"/>
                    <a:pt x="51" y="36"/>
                    <a:pt x="52" y="36"/>
                  </a:cubicBezTo>
                  <a:cubicBezTo>
                    <a:pt x="53" y="36"/>
                    <a:pt x="55" y="36"/>
                    <a:pt x="54" y="36"/>
                  </a:cubicBezTo>
                  <a:cubicBezTo>
                    <a:pt x="53" y="35"/>
                    <a:pt x="52" y="35"/>
                    <a:pt x="54" y="35"/>
                  </a:cubicBezTo>
                  <a:cubicBezTo>
                    <a:pt x="55" y="35"/>
                    <a:pt x="55" y="34"/>
                    <a:pt x="56" y="34"/>
                  </a:cubicBezTo>
                  <a:cubicBezTo>
                    <a:pt x="57" y="35"/>
                    <a:pt x="58" y="34"/>
                    <a:pt x="59" y="35"/>
                  </a:cubicBezTo>
                  <a:cubicBezTo>
                    <a:pt x="59" y="35"/>
                    <a:pt x="60" y="36"/>
                    <a:pt x="60" y="35"/>
                  </a:cubicBezTo>
                  <a:cubicBezTo>
                    <a:pt x="61" y="35"/>
                    <a:pt x="62" y="34"/>
                    <a:pt x="61" y="34"/>
                  </a:cubicBezTo>
                  <a:cubicBezTo>
                    <a:pt x="61" y="33"/>
                    <a:pt x="60" y="33"/>
                    <a:pt x="60" y="33"/>
                  </a:cubicBezTo>
                  <a:cubicBezTo>
                    <a:pt x="61" y="32"/>
                    <a:pt x="62" y="32"/>
                    <a:pt x="62" y="32"/>
                  </a:cubicBezTo>
                  <a:cubicBezTo>
                    <a:pt x="61" y="31"/>
                    <a:pt x="60" y="31"/>
                    <a:pt x="60" y="31"/>
                  </a:cubicBezTo>
                  <a:cubicBezTo>
                    <a:pt x="59" y="31"/>
                    <a:pt x="58" y="32"/>
                    <a:pt x="57" y="32"/>
                  </a:cubicBezTo>
                  <a:cubicBezTo>
                    <a:pt x="57" y="31"/>
                    <a:pt x="57" y="31"/>
                    <a:pt x="56" y="30"/>
                  </a:cubicBezTo>
                  <a:cubicBezTo>
                    <a:pt x="55" y="28"/>
                    <a:pt x="55" y="28"/>
                    <a:pt x="54" y="27"/>
                  </a:cubicBezTo>
                  <a:cubicBezTo>
                    <a:pt x="53" y="27"/>
                    <a:pt x="51" y="25"/>
                    <a:pt x="51" y="24"/>
                  </a:cubicBezTo>
                  <a:cubicBezTo>
                    <a:pt x="50" y="23"/>
                    <a:pt x="53" y="14"/>
                    <a:pt x="53" y="13"/>
                  </a:cubicBezTo>
                  <a:cubicBezTo>
                    <a:pt x="54" y="12"/>
                    <a:pt x="54" y="9"/>
                    <a:pt x="54" y="8"/>
                  </a:cubicBezTo>
                  <a:cubicBezTo>
                    <a:pt x="55" y="8"/>
                    <a:pt x="54" y="7"/>
                    <a:pt x="54" y="6"/>
                  </a:cubicBezTo>
                  <a:cubicBezTo>
                    <a:pt x="53" y="5"/>
                    <a:pt x="52" y="4"/>
                    <a:pt x="52" y="3"/>
                  </a:cubicBezTo>
                  <a:cubicBezTo>
                    <a:pt x="51" y="2"/>
                    <a:pt x="50" y="1"/>
                    <a:pt x="50" y="1"/>
                  </a:cubicBezTo>
                  <a:cubicBezTo>
                    <a:pt x="49" y="1"/>
                    <a:pt x="49" y="3"/>
                    <a:pt x="48" y="2"/>
                  </a:cubicBezTo>
                  <a:cubicBezTo>
                    <a:pt x="47" y="2"/>
                    <a:pt x="46" y="1"/>
                    <a:pt x="46" y="1"/>
                  </a:cubicBezTo>
                  <a:cubicBezTo>
                    <a:pt x="45" y="2"/>
                    <a:pt x="46" y="3"/>
                    <a:pt x="46" y="3"/>
                  </a:cubicBezTo>
                  <a:cubicBezTo>
                    <a:pt x="45" y="3"/>
                    <a:pt x="45" y="3"/>
                    <a:pt x="44" y="4"/>
                  </a:cubicBezTo>
                  <a:cubicBezTo>
                    <a:pt x="44" y="5"/>
                    <a:pt x="45" y="7"/>
                    <a:pt x="45" y="7"/>
                  </a:cubicBezTo>
                  <a:cubicBezTo>
                    <a:pt x="45" y="8"/>
                    <a:pt x="44" y="12"/>
                    <a:pt x="44" y="13"/>
                  </a:cubicBezTo>
                  <a:cubicBezTo>
                    <a:pt x="43" y="14"/>
                    <a:pt x="43" y="17"/>
                    <a:pt x="43" y="17"/>
                  </a:cubicBezTo>
                  <a:cubicBezTo>
                    <a:pt x="43" y="18"/>
                    <a:pt x="42" y="18"/>
                    <a:pt x="41" y="18"/>
                  </a:cubicBezTo>
                  <a:cubicBezTo>
                    <a:pt x="41" y="18"/>
                    <a:pt x="40" y="17"/>
                    <a:pt x="40" y="17"/>
                  </a:cubicBezTo>
                  <a:cubicBezTo>
                    <a:pt x="40" y="17"/>
                    <a:pt x="41" y="9"/>
                    <a:pt x="41" y="8"/>
                  </a:cubicBezTo>
                  <a:cubicBezTo>
                    <a:pt x="41" y="8"/>
                    <a:pt x="38" y="5"/>
                    <a:pt x="39" y="4"/>
                  </a:cubicBezTo>
                  <a:cubicBezTo>
                    <a:pt x="39" y="3"/>
                    <a:pt x="35" y="2"/>
                    <a:pt x="35" y="2"/>
                  </a:cubicBezTo>
                  <a:cubicBezTo>
                    <a:pt x="35" y="2"/>
                    <a:pt x="35" y="4"/>
                    <a:pt x="35" y="4"/>
                  </a:cubicBezTo>
                  <a:cubicBezTo>
                    <a:pt x="36" y="5"/>
                    <a:pt x="37" y="5"/>
                    <a:pt x="37" y="6"/>
                  </a:cubicBezTo>
                  <a:cubicBezTo>
                    <a:pt x="37" y="7"/>
                    <a:pt x="38" y="8"/>
                    <a:pt x="37" y="8"/>
                  </a:cubicBezTo>
                  <a:cubicBezTo>
                    <a:pt x="35" y="8"/>
                    <a:pt x="35" y="8"/>
                    <a:pt x="34" y="8"/>
                  </a:cubicBezTo>
                  <a:cubicBezTo>
                    <a:pt x="32" y="8"/>
                    <a:pt x="29" y="10"/>
                    <a:pt x="29" y="9"/>
                  </a:cubicBezTo>
                  <a:cubicBezTo>
                    <a:pt x="28" y="9"/>
                    <a:pt x="33" y="7"/>
                    <a:pt x="33" y="6"/>
                  </a:cubicBezTo>
                  <a:cubicBezTo>
                    <a:pt x="33" y="4"/>
                    <a:pt x="31" y="4"/>
                    <a:pt x="31" y="4"/>
                  </a:cubicBezTo>
                  <a:cubicBezTo>
                    <a:pt x="31" y="3"/>
                    <a:pt x="29" y="2"/>
                    <a:pt x="28" y="2"/>
                  </a:cubicBezTo>
                  <a:cubicBezTo>
                    <a:pt x="28" y="3"/>
                    <a:pt x="28" y="4"/>
                    <a:pt x="28" y="4"/>
                  </a:cubicBezTo>
                  <a:cubicBezTo>
                    <a:pt x="27" y="5"/>
                    <a:pt x="26" y="8"/>
                    <a:pt x="25" y="8"/>
                  </a:cubicBezTo>
                  <a:cubicBezTo>
                    <a:pt x="24" y="8"/>
                    <a:pt x="24" y="7"/>
                    <a:pt x="23" y="7"/>
                  </a:cubicBezTo>
                  <a:cubicBezTo>
                    <a:pt x="23" y="7"/>
                    <a:pt x="21" y="8"/>
                    <a:pt x="21" y="8"/>
                  </a:cubicBezTo>
                  <a:cubicBezTo>
                    <a:pt x="20" y="7"/>
                    <a:pt x="22" y="5"/>
                    <a:pt x="23" y="5"/>
                  </a:cubicBezTo>
                  <a:cubicBezTo>
                    <a:pt x="24" y="4"/>
                    <a:pt x="24" y="4"/>
                    <a:pt x="25" y="3"/>
                  </a:cubicBezTo>
                  <a:cubicBezTo>
                    <a:pt x="25" y="2"/>
                    <a:pt x="25" y="1"/>
                    <a:pt x="24" y="1"/>
                  </a:cubicBezTo>
                  <a:cubicBezTo>
                    <a:pt x="24" y="0"/>
                    <a:pt x="22" y="0"/>
                    <a:pt x="22" y="0"/>
                  </a:cubicBezTo>
                  <a:cubicBezTo>
                    <a:pt x="21" y="1"/>
                    <a:pt x="19" y="2"/>
                    <a:pt x="18" y="3"/>
                  </a:cubicBezTo>
                  <a:cubicBezTo>
                    <a:pt x="17" y="3"/>
                    <a:pt x="13" y="5"/>
                    <a:pt x="13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1138625" y="3184219"/>
              <a:ext cx="66841" cy="55315"/>
            </a:xfrm>
            <a:custGeom>
              <a:avLst/>
              <a:gdLst>
                <a:gd name="T0" fmla="*/ 3 w 12"/>
                <a:gd name="T1" fmla="*/ 6 h 10"/>
                <a:gd name="T2" fmla="*/ 5 w 12"/>
                <a:gd name="T3" fmla="*/ 9 h 10"/>
                <a:gd name="T4" fmla="*/ 6 w 12"/>
                <a:gd name="T5" fmla="*/ 8 h 10"/>
                <a:gd name="T6" fmla="*/ 8 w 12"/>
                <a:gd name="T7" fmla="*/ 7 h 10"/>
                <a:gd name="T8" fmla="*/ 10 w 12"/>
                <a:gd name="T9" fmla="*/ 3 h 10"/>
                <a:gd name="T10" fmla="*/ 11 w 12"/>
                <a:gd name="T11" fmla="*/ 1 h 10"/>
                <a:gd name="T12" fmla="*/ 3 w 12"/>
                <a:gd name="T13" fmla="*/ 0 h 10"/>
                <a:gd name="T14" fmla="*/ 1 w 12"/>
                <a:gd name="T15" fmla="*/ 3 h 10"/>
                <a:gd name="T16" fmla="*/ 3 w 12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0">
                  <a:moveTo>
                    <a:pt x="3" y="6"/>
                  </a:moveTo>
                  <a:cubicBezTo>
                    <a:pt x="4" y="6"/>
                    <a:pt x="4" y="7"/>
                    <a:pt x="5" y="9"/>
                  </a:cubicBezTo>
                  <a:cubicBezTo>
                    <a:pt x="5" y="10"/>
                    <a:pt x="6" y="8"/>
                    <a:pt x="6" y="8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8" y="6"/>
                    <a:pt x="9" y="5"/>
                    <a:pt x="10" y="3"/>
                  </a:cubicBezTo>
                  <a:cubicBezTo>
                    <a:pt x="11" y="2"/>
                    <a:pt x="12" y="1"/>
                    <a:pt x="11" y="1"/>
                  </a:cubicBezTo>
                  <a:cubicBezTo>
                    <a:pt x="10" y="0"/>
                    <a:pt x="3" y="0"/>
                    <a:pt x="3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2" y="5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523242" y="3407785"/>
              <a:ext cx="16134" cy="18438"/>
            </a:xfrm>
            <a:custGeom>
              <a:avLst/>
              <a:gdLst>
                <a:gd name="T0" fmla="*/ 2 w 3"/>
                <a:gd name="T1" fmla="*/ 3 h 3"/>
                <a:gd name="T2" fmla="*/ 2 w 3"/>
                <a:gd name="T3" fmla="*/ 0 h 3"/>
                <a:gd name="T4" fmla="*/ 0 w 3"/>
                <a:gd name="T5" fmla="*/ 2 h 3"/>
                <a:gd name="T6" fmla="*/ 2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3" y="3"/>
                    <a:pt x="2" y="0"/>
                    <a:pt x="2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1341448" y="3168087"/>
              <a:ext cx="131375" cy="126764"/>
            </a:xfrm>
            <a:custGeom>
              <a:avLst/>
              <a:gdLst>
                <a:gd name="T0" fmla="*/ 1 w 24"/>
                <a:gd name="T1" fmla="*/ 16 h 23"/>
                <a:gd name="T2" fmla="*/ 3 w 24"/>
                <a:gd name="T3" fmla="*/ 18 h 23"/>
                <a:gd name="T4" fmla="*/ 2 w 24"/>
                <a:gd name="T5" fmla="*/ 20 h 23"/>
                <a:gd name="T6" fmla="*/ 3 w 24"/>
                <a:gd name="T7" fmla="*/ 22 h 23"/>
                <a:gd name="T8" fmla="*/ 2 w 24"/>
                <a:gd name="T9" fmla="*/ 22 h 23"/>
                <a:gd name="T10" fmla="*/ 5 w 24"/>
                <a:gd name="T11" fmla="*/ 23 h 23"/>
                <a:gd name="T12" fmla="*/ 7 w 24"/>
                <a:gd name="T13" fmla="*/ 20 h 23"/>
                <a:gd name="T14" fmla="*/ 6 w 24"/>
                <a:gd name="T15" fmla="*/ 18 h 23"/>
                <a:gd name="T16" fmla="*/ 6 w 24"/>
                <a:gd name="T17" fmla="*/ 16 h 23"/>
                <a:gd name="T18" fmla="*/ 10 w 24"/>
                <a:gd name="T19" fmla="*/ 15 h 23"/>
                <a:gd name="T20" fmla="*/ 11 w 24"/>
                <a:gd name="T21" fmla="*/ 15 h 23"/>
                <a:gd name="T22" fmla="*/ 14 w 24"/>
                <a:gd name="T23" fmla="*/ 14 h 23"/>
                <a:gd name="T24" fmla="*/ 17 w 24"/>
                <a:gd name="T25" fmla="*/ 12 h 23"/>
                <a:gd name="T26" fmla="*/ 18 w 24"/>
                <a:gd name="T27" fmla="*/ 9 h 23"/>
                <a:gd name="T28" fmla="*/ 21 w 24"/>
                <a:gd name="T29" fmla="*/ 6 h 23"/>
                <a:gd name="T30" fmla="*/ 24 w 24"/>
                <a:gd name="T31" fmla="*/ 3 h 23"/>
                <a:gd name="T32" fmla="*/ 23 w 24"/>
                <a:gd name="T33" fmla="*/ 2 h 23"/>
                <a:gd name="T34" fmla="*/ 21 w 24"/>
                <a:gd name="T35" fmla="*/ 1 h 23"/>
                <a:gd name="T36" fmla="*/ 19 w 24"/>
                <a:gd name="T37" fmla="*/ 2 h 23"/>
                <a:gd name="T38" fmla="*/ 17 w 24"/>
                <a:gd name="T39" fmla="*/ 2 h 23"/>
                <a:gd name="T40" fmla="*/ 16 w 24"/>
                <a:gd name="T41" fmla="*/ 1 h 23"/>
                <a:gd name="T42" fmla="*/ 12 w 24"/>
                <a:gd name="T43" fmla="*/ 0 h 23"/>
                <a:gd name="T44" fmla="*/ 11 w 24"/>
                <a:gd name="T45" fmla="*/ 1 h 23"/>
                <a:gd name="T46" fmla="*/ 7 w 24"/>
                <a:gd name="T47" fmla="*/ 1 h 23"/>
                <a:gd name="T48" fmla="*/ 7 w 24"/>
                <a:gd name="T49" fmla="*/ 3 h 23"/>
                <a:gd name="T50" fmla="*/ 5 w 24"/>
                <a:gd name="T51" fmla="*/ 5 h 23"/>
                <a:gd name="T52" fmla="*/ 4 w 24"/>
                <a:gd name="T53" fmla="*/ 4 h 23"/>
                <a:gd name="T54" fmla="*/ 3 w 24"/>
                <a:gd name="T55" fmla="*/ 7 h 23"/>
                <a:gd name="T56" fmla="*/ 3 w 24"/>
                <a:gd name="T57" fmla="*/ 10 h 23"/>
                <a:gd name="T58" fmla="*/ 1 w 24"/>
                <a:gd name="T59" fmla="*/ 11 h 23"/>
                <a:gd name="T60" fmla="*/ 2 w 24"/>
                <a:gd name="T61" fmla="*/ 15 h 23"/>
                <a:gd name="T62" fmla="*/ 0 w 24"/>
                <a:gd name="T63" fmla="*/ 15 h 23"/>
                <a:gd name="T64" fmla="*/ 1 w 24"/>
                <a:gd name="T65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" h="23">
                  <a:moveTo>
                    <a:pt x="1" y="16"/>
                  </a:moveTo>
                  <a:cubicBezTo>
                    <a:pt x="2" y="17"/>
                    <a:pt x="2" y="17"/>
                    <a:pt x="3" y="18"/>
                  </a:cubicBezTo>
                  <a:cubicBezTo>
                    <a:pt x="3" y="19"/>
                    <a:pt x="2" y="20"/>
                    <a:pt x="2" y="20"/>
                  </a:cubicBezTo>
                  <a:cubicBezTo>
                    <a:pt x="2" y="21"/>
                    <a:pt x="2" y="21"/>
                    <a:pt x="3" y="22"/>
                  </a:cubicBezTo>
                  <a:cubicBezTo>
                    <a:pt x="4" y="22"/>
                    <a:pt x="3" y="22"/>
                    <a:pt x="2" y="22"/>
                  </a:cubicBezTo>
                  <a:cubicBezTo>
                    <a:pt x="2" y="23"/>
                    <a:pt x="5" y="23"/>
                    <a:pt x="5" y="23"/>
                  </a:cubicBezTo>
                  <a:cubicBezTo>
                    <a:pt x="7" y="22"/>
                    <a:pt x="7" y="21"/>
                    <a:pt x="7" y="20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6" y="17"/>
                    <a:pt x="6" y="16"/>
                    <a:pt x="6" y="16"/>
                  </a:cubicBezTo>
                  <a:cubicBezTo>
                    <a:pt x="7" y="16"/>
                    <a:pt x="9" y="15"/>
                    <a:pt x="10" y="15"/>
                  </a:cubicBezTo>
                  <a:cubicBezTo>
                    <a:pt x="10" y="14"/>
                    <a:pt x="10" y="15"/>
                    <a:pt x="11" y="15"/>
                  </a:cubicBezTo>
                  <a:cubicBezTo>
                    <a:pt x="11" y="15"/>
                    <a:pt x="13" y="14"/>
                    <a:pt x="14" y="14"/>
                  </a:cubicBezTo>
                  <a:cubicBezTo>
                    <a:pt x="15" y="14"/>
                    <a:pt x="17" y="12"/>
                    <a:pt x="17" y="12"/>
                  </a:cubicBezTo>
                  <a:cubicBezTo>
                    <a:pt x="18" y="11"/>
                    <a:pt x="18" y="10"/>
                    <a:pt x="18" y="9"/>
                  </a:cubicBezTo>
                  <a:cubicBezTo>
                    <a:pt x="19" y="9"/>
                    <a:pt x="20" y="7"/>
                    <a:pt x="21" y="6"/>
                  </a:cubicBezTo>
                  <a:cubicBezTo>
                    <a:pt x="22" y="5"/>
                    <a:pt x="23" y="4"/>
                    <a:pt x="24" y="3"/>
                  </a:cubicBezTo>
                  <a:cubicBezTo>
                    <a:pt x="24" y="3"/>
                    <a:pt x="24" y="2"/>
                    <a:pt x="23" y="2"/>
                  </a:cubicBezTo>
                  <a:cubicBezTo>
                    <a:pt x="22" y="1"/>
                    <a:pt x="21" y="1"/>
                    <a:pt x="21" y="1"/>
                  </a:cubicBezTo>
                  <a:cubicBezTo>
                    <a:pt x="20" y="1"/>
                    <a:pt x="21" y="2"/>
                    <a:pt x="19" y="2"/>
                  </a:cubicBezTo>
                  <a:cubicBezTo>
                    <a:pt x="17" y="1"/>
                    <a:pt x="18" y="2"/>
                    <a:pt x="17" y="2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6" y="0"/>
                    <a:pt x="13" y="1"/>
                    <a:pt x="12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11" y="2"/>
                    <a:pt x="8" y="1"/>
                    <a:pt x="7" y="1"/>
                  </a:cubicBezTo>
                  <a:cubicBezTo>
                    <a:pt x="6" y="1"/>
                    <a:pt x="6" y="3"/>
                    <a:pt x="7" y="3"/>
                  </a:cubicBezTo>
                  <a:cubicBezTo>
                    <a:pt x="7" y="4"/>
                    <a:pt x="6" y="5"/>
                    <a:pt x="5" y="5"/>
                  </a:cubicBezTo>
                  <a:cubicBezTo>
                    <a:pt x="4" y="5"/>
                    <a:pt x="5" y="5"/>
                    <a:pt x="4" y="4"/>
                  </a:cubicBezTo>
                  <a:cubicBezTo>
                    <a:pt x="4" y="4"/>
                    <a:pt x="4" y="6"/>
                    <a:pt x="3" y="7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2"/>
                    <a:pt x="2" y="14"/>
                    <a:pt x="2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16"/>
                    <a:pt x="0" y="16"/>
                    <a:pt x="1" y="1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1210075" y="3172696"/>
              <a:ext cx="126764" cy="154422"/>
            </a:xfrm>
            <a:custGeom>
              <a:avLst/>
              <a:gdLst>
                <a:gd name="T0" fmla="*/ 1 w 23"/>
                <a:gd name="T1" fmla="*/ 10 h 28"/>
                <a:gd name="T2" fmla="*/ 0 w 23"/>
                <a:gd name="T3" fmla="*/ 12 h 28"/>
                <a:gd name="T4" fmla="*/ 0 w 23"/>
                <a:gd name="T5" fmla="*/ 15 h 28"/>
                <a:gd name="T6" fmla="*/ 0 w 23"/>
                <a:gd name="T7" fmla="*/ 17 h 28"/>
                <a:gd name="T8" fmla="*/ 2 w 23"/>
                <a:gd name="T9" fmla="*/ 20 h 28"/>
                <a:gd name="T10" fmla="*/ 4 w 23"/>
                <a:gd name="T11" fmla="*/ 20 h 28"/>
                <a:gd name="T12" fmla="*/ 4 w 23"/>
                <a:gd name="T13" fmla="*/ 22 h 28"/>
                <a:gd name="T14" fmla="*/ 6 w 23"/>
                <a:gd name="T15" fmla="*/ 22 h 28"/>
                <a:gd name="T16" fmla="*/ 7 w 23"/>
                <a:gd name="T17" fmla="*/ 25 h 28"/>
                <a:gd name="T18" fmla="*/ 8 w 23"/>
                <a:gd name="T19" fmla="*/ 28 h 28"/>
                <a:gd name="T20" fmla="*/ 10 w 23"/>
                <a:gd name="T21" fmla="*/ 27 h 28"/>
                <a:gd name="T22" fmla="*/ 12 w 23"/>
                <a:gd name="T23" fmla="*/ 26 h 28"/>
                <a:gd name="T24" fmla="*/ 15 w 23"/>
                <a:gd name="T25" fmla="*/ 25 h 28"/>
                <a:gd name="T26" fmla="*/ 17 w 23"/>
                <a:gd name="T27" fmla="*/ 24 h 28"/>
                <a:gd name="T28" fmla="*/ 19 w 23"/>
                <a:gd name="T29" fmla="*/ 23 h 28"/>
                <a:gd name="T30" fmla="*/ 20 w 23"/>
                <a:gd name="T31" fmla="*/ 22 h 28"/>
                <a:gd name="T32" fmla="*/ 20 w 23"/>
                <a:gd name="T33" fmla="*/ 19 h 28"/>
                <a:gd name="T34" fmla="*/ 22 w 23"/>
                <a:gd name="T35" fmla="*/ 18 h 28"/>
                <a:gd name="T36" fmla="*/ 22 w 23"/>
                <a:gd name="T37" fmla="*/ 14 h 28"/>
                <a:gd name="T38" fmla="*/ 20 w 23"/>
                <a:gd name="T39" fmla="*/ 13 h 28"/>
                <a:gd name="T40" fmla="*/ 19 w 23"/>
                <a:gd name="T41" fmla="*/ 11 h 28"/>
                <a:gd name="T42" fmla="*/ 18 w 23"/>
                <a:gd name="T43" fmla="*/ 13 h 28"/>
                <a:gd name="T44" fmla="*/ 16 w 23"/>
                <a:gd name="T45" fmla="*/ 11 h 28"/>
                <a:gd name="T46" fmla="*/ 17 w 23"/>
                <a:gd name="T47" fmla="*/ 10 h 28"/>
                <a:gd name="T48" fmla="*/ 19 w 23"/>
                <a:gd name="T49" fmla="*/ 7 h 28"/>
                <a:gd name="T50" fmla="*/ 20 w 23"/>
                <a:gd name="T51" fmla="*/ 7 h 28"/>
                <a:gd name="T52" fmla="*/ 21 w 23"/>
                <a:gd name="T53" fmla="*/ 6 h 28"/>
                <a:gd name="T54" fmla="*/ 20 w 23"/>
                <a:gd name="T55" fmla="*/ 4 h 28"/>
                <a:gd name="T56" fmla="*/ 22 w 23"/>
                <a:gd name="T57" fmla="*/ 4 h 28"/>
                <a:gd name="T58" fmla="*/ 21 w 23"/>
                <a:gd name="T59" fmla="*/ 1 h 28"/>
                <a:gd name="T60" fmla="*/ 19 w 23"/>
                <a:gd name="T61" fmla="*/ 2 h 28"/>
                <a:gd name="T62" fmla="*/ 16 w 23"/>
                <a:gd name="T63" fmla="*/ 3 h 28"/>
                <a:gd name="T64" fmla="*/ 13 w 23"/>
                <a:gd name="T65" fmla="*/ 2 h 28"/>
                <a:gd name="T66" fmla="*/ 14 w 23"/>
                <a:gd name="T67" fmla="*/ 1 h 28"/>
                <a:gd name="T68" fmla="*/ 11 w 23"/>
                <a:gd name="T69" fmla="*/ 1 h 28"/>
                <a:gd name="T70" fmla="*/ 9 w 23"/>
                <a:gd name="T71" fmla="*/ 1 h 28"/>
                <a:gd name="T72" fmla="*/ 6 w 23"/>
                <a:gd name="T73" fmla="*/ 5 h 28"/>
                <a:gd name="T74" fmla="*/ 7 w 23"/>
                <a:gd name="T75" fmla="*/ 7 h 28"/>
                <a:gd name="T76" fmla="*/ 9 w 23"/>
                <a:gd name="T77" fmla="*/ 8 h 28"/>
                <a:gd name="T78" fmla="*/ 8 w 23"/>
                <a:gd name="T79" fmla="*/ 11 h 28"/>
                <a:gd name="T80" fmla="*/ 9 w 23"/>
                <a:gd name="T81" fmla="*/ 12 h 28"/>
                <a:gd name="T82" fmla="*/ 7 w 23"/>
                <a:gd name="T83" fmla="*/ 14 h 28"/>
                <a:gd name="T84" fmla="*/ 5 w 23"/>
                <a:gd name="T85" fmla="*/ 13 h 28"/>
                <a:gd name="T86" fmla="*/ 4 w 23"/>
                <a:gd name="T87" fmla="*/ 12 h 28"/>
                <a:gd name="T88" fmla="*/ 5 w 23"/>
                <a:gd name="T89" fmla="*/ 10 h 28"/>
                <a:gd name="T90" fmla="*/ 3 w 23"/>
                <a:gd name="T91" fmla="*/ 9 h 28"/>
                <a:gd name="T92" fmla="*/ 1 w 23"/>
                <a:gd name="T9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" h="28">
                  <a:moveTo>
                    <a:pt x="1" y="10"/>
                  </a:moveTo>
                  <a:cubicBezTo>
                    <a:pt x="1" y="11"/>
                    <a:pt x="0" y="11"/>
                    <a:pt x="0" y="12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8"/>
                    <a:pt x="1" y="20"/>
                    <a:pt x="2" y="20"/>
                  </a:cubicBezTo>
                  <a:cubicBezTo>
                    <a:pt x="2" y="21"/>
                    <a:pt x="3" y="20"/>
                    <a:pt x="4" y="20"/>
                  </a:cubicBezTo>
                  <a:cubicBezTo>
                    <a:pt x="4" y="20"/>
                    <a:pt x="4" y="22"/>
                    <a:pt x="4" y="22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2"/>
                    <a:pt x="7" y="24"/>
                    <a:pt x="7" y="25"/>
                  </a:cubicBezTo>
                  <a:cubicBezTo>
                    <a:pt x="8" y="26"/>
                    <a:pt x="7" y="27"/>
                    <a:pt x="8" y="28"/>
                  </a:cubicBezTo>
                  <a:cubicBezTo>
                    <a:pt x="8" y="28"/>
                    <a:pt x="9" y="28"/>
                    <a:pt x="10" y="27"/>
                  </a:cubicBezTo>
                  <a:cubicBezTo>
                    <a:pt x="11" y="27"/>
                    <a:pt x="11" y="27"/>
                    <a:pt x="12" y="26"/>
                  </a:cubicBezTo>
                  <a:cubicBezTo>
                    <a:pt x="13" y="25"/>
                    <a:pt x="14" y="26"/>
                    <a:pt x="15" y="25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8" y="23"/>
                    <a:pt x="19" y="23"/>
                  </a:cubicBezTo>
                  <a:cubicBezTo>
                    <a:pt x="19" y="23"/>
                    <a:pt x="20" y="22"/>
                    <a:pt x="20" y="22"/>
                  </a:cubicBezTo>
                  <a:cubicBezTo>
                    <a:pt x="21" y="21"/>
                    <a:pt x="20" y="20"/>
                    <a:pt x="20" y="19"/>
                  </a:cubicBezTo>
                  <a:cubicBezTo>
                    <a:pt x="20" y="18"/>
                    <a:pt x="22" y="18"/>
                    <a:pt x="22" y="18"/>
                  </a:cubicBezTo>
                  <a:cubicBezTo>
                    <a:pt x="23" y="17"/>
                    <a:pt x="23" y="15"/>
                    <a:pt x="22" y="14"/>
                  </a:cubicBezTo>
                  <a:cubicBezTo>
                    <a:pt x="21" y="13"/>
                    <a:pt x="21" y="13"/>
                    <a:pt x="20" y="13"/>
                  </a:cubicBezTo>
                  <a:cubicBezTo>
                    <a:pt x="19" y="13"/>
                    <a:pt x="20" y="11"/>
                    <a:pt x="19" y="11"/>
                  </a:cubicBezTo>
                  <a:cubicBezTo>
                    <a:pt x="18" y="10"/>
                    <a:pt x="19" y="12"/>
                    <a:pt x="18" y="13"/>
                  </a:cubicBezTo>
                  <a:cubicBezTo>
                    <a:pt x="18" y="14"/>
                    <a:pt x="17" y="11"/>
                    <a:pt x="16" y="11"/>
                  </a:cubicBezTo>
                  <a:cubicBezTo>
                    <a:pt x="16" y="10"/>
                    <a:pt x="16" y="10"/>
                    <a:pt x="17" y="10"/>
                  </a:cubicBezTo>
                  <a:cubicBezTo>
                    <a:pt x="18" y="10"/>
                    <a:pt x="18" y="8"/>
                    <a:pt x="19" y="7"/>
                  </a:cubicBezTo>
                  <a:cubicBezTo>
                    <a:pt x="19" y="7"/>
                    <a:pt x="19" y="7"/>
                    <a:pt x="20" y="7"/>
                  </a:cubicBezTo>
                  <a:cubicBezTo>
                    <a:pt x="21" y="7"/>
                    <a:pt x="21" y="7"/>
                    <a:pt x="21" y="6"/>
                  </a:cubicBezTo>
                  <a:cubicBezTo>
                    <a:pt x="21" y="6"/>
                    <a:pt x="20" y="5"/>
                    <a:pt x="20" y="4"/>
                  </a:cubicBezTo>
                  <a:cubicBezTo>
                    <a:pt x="21" y="4"/>
                    <a:pt x="22" y="4"/>
                    <a:pt x="22" y="4"/>
                  </a:cubicBezTo>
                  <a:cubicBezTo>
                    <a:pt x="23" y="4"/>
                    <a:pt x="21" y="2"/>
                    <a:pt x="21" y="1"/>
                  </a:cubicBezTo>
                  <a:cubicBezTo>
                    <a:pt x="20" y="1"/>
                    <a:pt x="20" y="2"/>
                    <a:pt x="19" y="2"/>
                  </a:cubicBezTo>
                  <a:cubicBezTo>
                    <a:pt x="19" y="3"/>
                    <a:pt x="17" y="3"/>
                    <a:pt x="16" y="3"/>
                  </a:cubicBezTo>
                  <a:cubicBezTo>
                    <a:pt x="15" y="3"/>
                    <a:pt x="14" y="3"/>
                    <a:pt x="13" y="2"/>
                  </a:cubicBezTo>
                  <a:cubicBezTo>
                    <a:pt x="12" y="1"/>
                    <a:pt x="13" y="1"/>
                    <a:pt x="14" y="1"/>
                  </a:cubicBezTo>
                  <a:cubicBezTo>
                    <a:pt x="14" y="0"/>
                    <a:pt x="12" y="1"/>
                    <a:pt x="11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7" y="1"/>
                    <a:pt x="6" y="5"/>
                    <a:pt x="6" y="5"/>
                  </a:cubicBezTo>
                  <a:cubicBezTo>
                    <a:pt x="6" y="6"/>
                    <a:pt x="7" y="6"/>
                    <a:pt x="7" y="7"/>
                  </a:cubicBezTo>
                  <a:cubicBezTo>
                    <a:pt x="6" y="8"/>
                    <a:pt x="8" y="8"/>
                    <a:pt x="9" y="8"/>
                  </a:cubicBezTo>
                  <a:cubicBezTo>
                    <a:pt x="10" y="8"/>
                    <a:pt x="9" y="10"/>
                    <a:pt x="8" y="11"/>
                  </a:cubicBezTo>
                  <a:cubicBezTo>
                    <a:pt x="8" y="11"/>
                    <a:pt x="9" y="12"/>
                    <a:pt x="9" y="12"/>
                  </a:cubicBezTo>
                  <a:cubicBezTo>
                    <a:pt x="9" y="12"/>
                    <a:pt x="8" y="13"/>
                    <a:pt x="7" y="14"/>
                  </a:cubicBezTo>
                  <a:cubicBezTo>
                    <a:pt x="7" y="14"/>
                    <a:pt x="6" y="13"/>
                    <a:pt x="5" y="13"/>
                  </a:cubicBezTo>
                  <a:cubicBezTo>
                    <a:pt x="5" y="13"/>
                    <a:pt x="4" y="12"/>
                    <a:pt x="4" y="12"/>
                  </a:cubicBezTo>
                  <a:cubicBezTo>
                    <a:pt x="4" y="11"/>
                    <a:pt x="4" y="11"/>
                    <a:pt x="5" y="10"/>
                  </a:cubicBezTo>
                  <a:cubicBezTo>
                    <a:pt x="5" y="10"/>
                    <a:pt x="4" y="9"/>
                    <a:pt x="3" y="9"/>
                  </a:cubicBezTo>
                  <a:cubicBezTo>
                    <a:pt x="3" y="8"/>
                    <a:pt x="1" y="10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1210073" y="3092028"/>
              <a:ext cx="23049" cy="20743"/>
            </a:xfrm>
            <a:custGeom>
              <a:avLst/>
              <a:gdLst>
                <a:gd name="T0" fmla="*/ 1 w 4"/>
                <a:gd name="T1" fmla="*/ 2 h 4"/>
                <a:gd name="T2" fmla="*/ 1 w 4"/>
                <a:gd name="T3" fmla="*/ 4 h 4"/>
                <a:gd name="T4" fmla="*/ 3 w 4"/>
                <a:gd name="T5" fmla="*/ 2 h 4"/>
                <a:gd name="T6" fmla="*/ 3 w 4"/>
                <a:gd name="T7" fmla="*/ 0 h 4"/>
                <a:gd name="T8" fmla="*/ 2 w 4"/>
                <a:gd name="T9" fmla="*/ 0 h 4"/>
                <a:gd name="T10" fmla="*/ 0 w 4"/>
                <a:gd name="T11" fmla="*/ 3 h 4"/>
                <a:gd name="T12" fmla="*/ 1 w 4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1" y="2"/>
                  </a:moveTo>
                  <a:cubicBezTo>
                    <a:pt x="1" y="2"/>
                    <a:pt x="0" y="4"/>
                    <a:pt x="1" y="4"/>
                  </a:cubicBezTo>
                  <a:cubicBezTo>
                    <a:pt x="2" y="4"/>
                    <a:pt x="3" y="3"/>
                    <a:pt x="3" y="2"/>
                  </a:cubicBezTo>
                  <a:cubicBezTo>
                    <a:pt x="4" y="2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3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5089064" y="3036714"/>
              <a:ext cx="36877" cy="16134"/>
            </a:xfrm>
            <a:custGeom>
              <a:avLst/>
              <a:gdLst>
                <a:gd name="T0" fmla="*/ 1 w 7"/>
                <a:gd name="T1" fmla="*/ 2 h 3"/>
                <a:gd name="T2" fmla="*/ 6 w 7"/>
                <a:gd name="T3" fmla="*/ 2 h 3"/>
                <a:gd name="T4" fmla="*/ 6 w 7"/>
                <a:gd name="T5" fmla="*/ 0 h 3"/>
                <a:gd name="T6" fmla="*/ 2 w 7"/>
                <a:gd name="T7" fmla="*/ 1 h 3"/>
                <a:gd name="T8" fmla="*/ 1 w 7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1" y="2"/>
                  </a:moveTo>
                  <a:cubicBezTo>
                    <a:pt x="0" y="3"/>
                    <a:pt x="4" y="2"/>
                    <a:pt x="6" y="2"/>
                  </a:cubicBezTo>
                  <a:cubicBezTo>
                    <a:pt x="7" y="2"/>
                    <a:pt x="7" y="0"/>
                    <a:pt x="6" y="0"/>
                  </a:cubicBezTo>
                  <a:cubicBezTo>
                    <a:pt x="5" y="0"/>
                    <a:pt x="3" y="1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5077540" y="2992922"/>
              <a:ext cx="32268" cy="16134"/>
            </a:xfrm>
            <a:custGeom>
              <a:avLst/>
              <a:gdLst>
                <a:gd name="T0" fmla="*/ 5 w 6"/>
                <a:gd name="T1" fmla="*/ 2 h 3"/>
                <a:gd name="T2" fmla="*/ 6 w 6"/>
                <a:gd name="T3" fmla="*/ 0 h 3"/>
                <a:gd name="T4" fmla="*/ 4 w 6"/>
                <a:gd name="T5" fmla="*/ 1 h 3"/>
                <a:gd name="T6" fmla="*/ 1 w 6"/>
                <a:gd name="T7" fmla="*/ 2 h 3"/>
                <a:gd name="T8" fmla="*/ 5 w 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cubicBezTo>
                    <a:pt x="6" y="2"/>
                    <a:pt x="6" y="1"/>
                    <a:pt x="6" y="0"/>
                  </a:cubicBezTo>
                  <a:cubicBezTo>
                    <a:pt x="5" y="0"/>
                    <a:pt x="5" y="1"/>
                    <a:pt x="4" y="1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3"/>
                    <a:pt x="4" y="2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4204019" y="3414699"/>
              <a:ext cx="39181" cy="32268"/>
            </a:xfrm>
            <a:custGeom>
              <a:avLst/>
              <a:gdLst>
                <a:gd name="T0" fmla="*/ 3 w 7"/>
                <a:gd name="T1" fmla="*/ 6 h 6"/>
                <a:gd name="T2" fmla="*/ 7 w 7"/>
                <a:gd name="T3" fmla="*/ 2 h 6"/>
                <a:gd name="T4" fmla="*/ 4 w 7"/>
                <a:gd name="T5" fmla="*/ 0 h 6"/>
                <a:gd name="T6" fmla="*/ 1 w 7"/>
                <a:gd name="T7" fmla="*/ 1 h 6"/>
                <a:gd name="T8" fmla="*/ 3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cubicBezTo>
                    <a:pt x="4" y="6"/>
                    <a:pt x="7" y="3"/>
                    <a:pt x="7" y="2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3" y="0"/>
                    <a:pt x="1" y="0"/>
                    <a:pt x="1" y="1"/>
                  </a:cubicBezTo>
                  <a:cubicBezTo>
                    <a:pt x="1" y="2"/>
                    <a:pt x="0" y="6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4406840" y="3359385"/>
              <a:ext cx="36877" cy="43791"/>
            </a:xfrm>
            <a:custGeom>
              <a:avLst/>
              <a:gdLst>
                <a:gd name="T0" fmla="*/ 5 w 7"/>
                <a:gd name="T1" fmla="*/ 4 h 8"/>
                <a:gd name="T2" fmla="*/ 2 w 7"/>
                <a:gd name="T3" fmla="*/ 1 h 8"/>
                <a:gd name="T4" fmla="*/ 0 w 7"/>
                <a:gd name="T5" fmla="*/ 3 h 8"/>
                <a:gd name="T6" fmla="*/ 3 w 7"/>
                <a:gd name="T7" fmla="*/ 6 h 8"/>
                <a:gd name="T8" fmla="*/ 5 w 7"/>
                <a:gd name="T9" fmla="*/ 8 h 8"/>
                <a:gd name="T10" fmla="*/ 7 w 7"/>
                <a:gd name="T11" fmla="*/ 6 h 8"/>
                <a:gd name="T12" fmla="*/ 5 w 7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">
                  <a:moveTo>
                    <a:pt x="5" y="4"/>
                  </a:moveTo>
                  <a:cubicBezTo>
                    <a:pt x="4" y="3"/>
                    <a:pt x="3" y="2"/>
                    <a:pt x="2" y="1"/>
                  </a:cubicBezTo>
                  <a:cubicBezTo>
                    <a:pt x="2" y="0"/>
                    <a:pt x="1" y="2"/>
                    <a:pt x="0" y="3"/>
                  </a:cubicBezTo>
                  <a:cubicBezTo>
                    <a:pt x="0" y="4"/>
                    <a:pt x="2" y="6"/>
                    <a:pt x="3" y="6"/>
                  </a:cubicBezTo>
                  <a:cubicBezTo>
                    <a:pt x="4" y="7"/>
                    <a:pt x="4" y="8"/>
                    <a:pt x="5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7" y="5"/>
                    <a:pt x="6" y="4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03" name="Freeform 103"/>
            <p:cNvSpPr>
              <a:spLocks/>
            </p:cNvSpPr>
            <p:nvPr/>
          </p:nvSpPr>
          <p:spPr bwMode="auto">
            <a:xfrm>
              <a:off x="4630408" y="3207267"/>
              <a:ext cx="32268" cy="32268"/>
            </a:xfrm>
            <a:custGeom>
              <a:avLst/>
              <a:gdLst>
                <a:gd name="T0" fmla="*/ 1 w 6"/>
                <a:gd name="T1" fmla="*/ 5 h 6"/>
                <a:gd name="T2" fmla="*/ 3 w 6"/>
                <a:gd name="T3" fmla="*/ 5 h 6"/>
                <a:gd name="T4" fmla="*/ 5 w 6"/>
                <a:gd name="T5" fmla="*/ 2 h 6"/>
                <a:gd name="T6" fmla="*/ 4 w 6"/>
                <a:gd name="T7" fmla="*/ 0 h 6"/>
                <a:gd name="T8" fmla="*/ 1 w 6"/>
                <a:gd name="T9" fmla="*/ 1 h 6"/>
                <a:gd name="T10" fmla="*/ 0 w 6"/>
                <a:gd name="T11" fmla="*/ 6 h 6"/>
                <a:gd name="T12" fmla="*/ 1 w 6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1" y="5"/>
                  </a:moveTo>
                  <a:cubicBezTo>
                    <a:pt x="2" y="4"/>
                    <a:pt x="2" y="5"/>
                    <a:pt x="3" y="5"/>
                  </a:cubicBezTo>
                  <a:cubicBezTo>
                    <a:pt x="6" y="5"/>
                    <a:pt x="6" y="3"/>
                    <a:pt x="5" y="2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3" y="0"/>
                    <a:pt x="1" y="1"/>
                    <a:pt x="1" y="1"/>
                  </a:cubicBezTo>
                  <a:cubicBezTo>
                    <a:pt x="0" y="2"/>
                    <a:pt x="0" y="5"/>
                    <a:pt x="0" y="6"/>
                  </a:cubicBezTo>
                  <a:cubicBezTo>
                    <a:pt x="1" y="6"/>
                    <a:pt x="1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>
              <a:off x="4706466" y="3216486"/>
              <a:ext cx="16134" cy="23049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1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3" y="3"/>
                    <a:pt x="3" y="2"/>
                    <a:pt x="3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05" name="Freeform 105"/>
            <p:cNvSpPr>
              <a:spLocks/>
            </p:cNvSpPr>
            <p:nvPr/>
          </p:nvSpPr>
          <p:spPr bwMode="auto">
            <a:xfrm>
              <a:off x="4770999" y="3234924"/>
              <a:ext cx="23049" cy="9219"/>
            </a:xfrm>
            <a:custGeom>
              <a:avLst/>
              <a:gdLst>
                <a:gd name="T0" fmla="*/ 3 w 4"/>
                <a:gd name="T1" fmla="*/ 2 h 2"/>
                <a:gd name="T2" fmla="*/ 2 w 4"/>
                <a:gd name="T3" fmla="*/ 0 h 2"/>
                <a:gd name="T4" fmla="*/ 0 w 4"/>
                <a:gd name="T5" fmla="*/ 1 h 2"/>
                <a:gd name="T6" fmla="*/ 3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4" y="2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06" name="Freeform 106"/>
            <p:cNvSpPr>
              <a:spLocks/>
            </p:cNvSpPr>
            <p:nvPr/>
          </p:nvSpPr>
          <p:spPr bwMode="auto">
            <a:xfrm>
              <a:off x="4794049" y="3211878"/>
              <a:ext cx="20743" cy="16134"/>
            </a:xfrm>
            <a:custGeom>
              <a:avLst/>
              <a:gdLst>
                <a:gd name="T0" fmla="*/ 3 w 4"/>
                <a:gd name="T1" fmla="*/ 0 h 3"/>
                <a:gd name="T2" fmla="*/ 1 w 4"/>
                <a:gd name="T3" fmla="*/ 2 h 3"/>
                <a:gd name="T4" fmla="*/ 2 w 4"/>
                <a:gd name="T5" fmla="*/ 3 h 3"/>
                <a:gd name="T6" fmla="*/ 3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4" y="3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auto">
            <a:xfrm>
              <a:off x="5425565" y="3147343"/>
              <a:ext cx="32268" cy="20743"/>
            </a:xfrm>
            <a:custGeom>
              <a:avLst/>
              <a:gdLst>
                <a:gd name="T0" fmla="*/ 1 w 6"/>
                <a:gd name="T1" fmla="*/ 1 h 4"/>
                <a:gd name="T2" fmla="*/ 0 w 6"/>
                <a:gd name="T3" fmla="*/ 3 h 4"/>
                <a:gd name="T4" fmla="*/ 5 w 6"/>
                <a:gd name="T5" fmla="*/ 3 h 4"/>
                <a:gd name="T6" fmla="*/ 4 w 6"/>
                <a:gd name="T7" fmla="*/ 1 h 4"/>
                <a:gd name="T8" fmla="*/ 1 w 6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6" y="3"/>
                    <a:pt x="5" y="2"/>
                    <a:pt x="4" y="1"/>
                  </a:cubicBezTo>
                  <a:cubicBezTo>
                    <a:pt x="4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5981024" y="3195745"/>
              <a:ext cx="78364" cy="39181"/>
            </a:xfrm>
            <a:custGeom>
              <a:avLst/>
              <a:gdLst>
                <a:gd name="T0" fmla="*/ 3 w 14"/>
                <a:gd name="T1" fmla="*/ 5 h 7"/>
                <a:gd name="T2" fmla="*/ 13 w 14"/>
                <a:gd name="T3" fmla="*/ 7 h 7"/>
                <a:gd name="T4" fmla="*/ 10 w 14"/>
                <a:gd name="T5" fmla="*/ 1 h 7"/>
                <a:gd name="T6" fmla="*/ 6 w 14"/>
                <a:gd name="T7" fmla="*/ 0 h 7"/>
                <a:gd name="T8" fmla="*/ 3 w 14"/>
                <a:gd name="T9" fmla="*/ 0 h 7"/>
                <a:gd name="T10" fmla="*/ 3 w 14"/>
                <a:gd name="T11" fmla="*/ 3 h 7"/>
                <a:gd name="T12" fmla="*/ 1 w 14"/>
                <a:gd name="T13" fmla="*/ 5 h 7"/>
                <a:gd name="T14" fmla="*/ 3 w 14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7">
                  <a:moveTo>
                    <a:pt x="3" y="5"/>
                  </a:moveTo>
                  <a:cubicBezTo>
                    <a:pt x="4" y="5"/>
                    <a:pt x="11" y="6"/>
                    <a:pt x="13" y="7"/>
                  </a:cubicBezTo>
                  <a:cubicBezTo>
                    <a:pt x="14" y="7"/>
                    <a:pt x="12" y="2"/>
                    <a:pt x="10" y="1"/>
                  </a:cubicBezTo>
                  <a:cubicBezTo>
                    <a:pt x="9" y="0"/>
                    <a:pt x="7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3" y="2"/>
                    <a:pt x="3" y="3"/>
                  </a:cubicBezTo>
                  <a:cubicBezTo>
                    <a:pt x="3" y="3"/>
                    <a:pt x="1" y="4"/>
                    <a:pt x="1" y="5"/>
                  </a:cubicBezTo>
                  <a:cubicBezTo>
                    <a:pt x="0" y="6"/>
                    <a:pt x="2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5971805" y="3172696"/>
              <a:ext cx="20743" cy="27657"/>
            </a:xfrm>
            <a:custGeom>
              <a:avLst/>
              <a:gdLst>
                <a:gd name="T0" fmla="*/ 4 w 4"/>
                <a:gd name="T1" fmla="*/ 1 h 5"/>
                <a:gd name="T2" fmla="*/ 2 w 4"/>
                <a:gd name="T3" fmla="*/ 0 h 5"/>
                <a:gd name="T4" fmla="*/ 2 w 4"/>
                <a:gd name="T5" fmla="*/ 4 h 5"/>
                <a:gd name="T6" fmla="*/ 4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4" y="5"/>
                    <a:pt x="4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5888831" y="3059762"/>
              <a:ext cx="175165" cy="92193"/>
            </a:xfrm>
            <a:custGeom>
              <a:avLst/>
              <a:gdLst>
                <a:gd name="T0" fmla="*/ 4 w 32"/>
                <a:gd name="T1" fmla="*/ 12 h 17"/>
                <a:gd name="T2" fmla="*/ 7 w 32"/>
                <a:gd name="T3" fmla="*/ 15 h 17"/>
                <a:gd name="T4" fmla="*/ 11 w 32"/>
                <a:gd name="T5" fmla="*/ 17 h 17"/>
                <a:gd name="T6" fmla="*/ 12 w 32"/>
                <a:gd name="T7" fmla="*/ 15 h 17"/>
                <a:gd name="T8" fmla="*/ 12 w 32"/>
                <a:gd name="T9" fmla="*/ 13 h 17"/>
                <a:gd name="T10" fmla="*/ 14 w 32"/>
                <a:gd name="T11" fmla="*/ 14 h 17"/>
                <a:gd name="T12" fmla="*/ 20 w 32"/>
                <a:gd name="T13" fmla="*/ 14 h 17"/>
                <a:gd name="T14" fmla="*/ 21 w 32"/>
                <a:gd name="T15" fmla="*/ 14 h 17"/>
                <a:gd name="T16" fmla="*/ 22 w 32"/>
                <a:gd name="T17" fmla="*/ 15 h 17"/>
                <a:gd name="T18" fmla="*/ 26 w 32"/>
                <a:gd name="T19" fmla="*/ 14 h 17"/>
                <a:gd name="T20" fmla="*/ 24 w 32"/>
                <a:gd name="T21" fmla="*/ 13 h 17"/>
                <a:gd name="T22" fmla="*/ 20 w 32"/>
                <a:gd name="T23" fmla="*/ 9 h 17"/>
                <a:gd name="T24" fmla="*/ 20 w 32"/>
                <a:gd name="T25" fmla="*/ 6 h 17"/>
                <a:gd name="T26" fmla="*/ 22 w 32"/>
                <a:gd name="T27" fmla="*/ 6 h 17"/>
                <a:gd name="T28" fmla="*/ 21 w 32"/>
                <a:gd name="T29" fmla="*/ 8 h 17"/>
                <a:gd name="T30" fmla="*/ 24 w 32"/>
                <a:gd name="T31" fmla="*/ 12 h 17"/>
                <a:gd name="T32" fmla="*/ 28 w 32"/>
                <a:gd name="T33" fmla="*/ 13 h 17"/>
                <a:gd name="T34" fmla="*/ 30 w 32"/>
                <a:gd name="T35" fmla="*/ 11 h 17"/>
                <a:gd name="T36" fmla="*/ 29 w 32"/>
                <a:gd name="T37" fmla="*/ 9 h 17"/>
                <a:gd name="T38" fmla="*/ 31 w 32"/>
                <a:gd name="T39" fmla="*/ 8 h 17"/>
                <a:gd name="T40" fmla="*/ 26 w 32"/>
                <a:gd name="T41" fmla="*/ 5 h 17"/>
                <a:gd name="T42" fmla="*/ 22 w 32"/>
                <a:gd name="T43" fmla="*/ 4 h 17"/>
                <a:gd name="T44" fmla="*/ 18 w 32"/>
                <a:gd name="T45" fmla="*/ 3 h 17"/>
                <a:gd name="T46" fmla="*/ 16 w 32"/>
                <a:gd name="T47" fmla="*/ 1 h 17"/>
                <a:gd name="T48" fmla="*/ 15 w 32"/>
                <a:gd name="T49" fmla="*/ 2 h 17"/>
                <a:gd name="T50" fmla="*/ 15 w 32"/>
                <a:gd name="T51" fmla="*/ 5 h 17"/>
                <a:gd name="T52" fmla="*/ 15 w 32"/>
                <a:gd name="T53" fmla="*/ 6 h 17"/>
                <a:gd name="T54" fmla="*/ 13 w 32"/>
                <a:gd name="T55" fmla="*/ 5 h 17"/>
                <a:gd name="T56" fmla="*/ 12 w 32"/>
                <a:gd name="T57" fmla="*/ 5 h 17"/>
                <a:gd name="T58" fmla="*/ 10 w 32"/>
                <a:gd name="T59" fmla="*/ 3 h 17"/>
                <a:gd name="T60" fmla="*/ 7 w 32"/>
                <a:gd name="T61" fmla="*/ 1 h 17"/>
                <a:gd name="T62" fmla="*/ 5 w 32"/>
                <a:gd name="T63" fmla="*/ 1 h 17"/>
                <a:gd name="T64" fmla="*/ 2 w 32"/>
                <a:gd name="T65" fmla="*/ 3 h 17"/>
                <a:gd name="T66" fmla="*/ 2 w 32"/>
                <a:gd name="T67" fmla="*/ 5 h 17"/>
                <a:gd name="T68" fmla="*/ 2 w 32"/>
                <a:gd name="T69" fmla="*/ 6 h 17"/>
                <a:gd name="T70" fmla="*/ 3 w 32"/>
                <a:gd name="T71" fmla="*/ 9 h 17"/>
                <a:gd name="T72" fmla="*/ 1 w 32"/>
                <a:gd name="T73" fmla="*/ 9 h 17"/>
                <a:gd name="T74" fmla="*/ 4 w 32"/>
                <a:gd name="T7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17">
                  <a:moveTo>
                    <a:pt x="4" y="12"/>
                  </a:moveTo>
                  <a:cubicBezTo>
                    <a:pt x="5" y="14"/>
                    <a:pt x="6" y="14"/>
                    <a:pt x="7" y="15"/>
                  </a:cubicBezTo>
                  <a:cubicBezTo>
                    <a:pt x="8" y="16"/>
                    <a:pt x="9" y="17"/>
                    <a:pt x="11" y="17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4"/>
                    <a:pt x="11" y="14"/>
                    <a:pt x="12" y="13"/>
                  </a:cubicBezTo>
                  <a:cubicBezTo>
                    <a:pt x="13" y="13"/>
                    <a:pt x="13" y="14"/>
                    <a:pt x="14" y="14"/>
                  </a:cubicBezTo>
                  <a:cubicBezTo>
                    <a:pt x="15" y="15"/>
                    <a:pt x="18" y="14"/>
                    <a:pt x="20" y="14"/>
                  </a:cubicBezTo>
                  <a:cubicBezTo>
                    <a:pt x="21" y="13"/>
                    <a:pt x="21" y="13"/>
                    <a:pt x="21" y="14"/>
                  </a:cubicBezTo>
                  <a:cubicBezTo>
                    <a:pt x="21" y="14"/>
                    <a:pt x="21" y="15"/>
                    <a:pt x="22" y="15"/>
                  </a:cubicBezTo>
                  <a:cubicBezTo>
                    <a:pt x="23" y="15"/>
                    <a:pt x="26" y="15"/>
                    <a:pt x="26" y="14"/>
                  </a:cubicBezTo>
                  <a:cubicBezTo>
                    <a:pt x="27" y="14"/>
                    <a:pt x="27" y="14"/>
                    <a:pt x="24" y="13"/>
                  </a:cubicBezTo>
                  <a:cubicBezTo>
                    <a:pt x="22" y="13"/>
                    <a:pt x="20" y="9"/>
                    <a:pt x="20" y="9"/>
                  </a:cubicBezTo>
                  <a:cubicBezTo>
                    <a:pt x="19" y="8"/>
                    <a:pt x="19" y="7"/>
                    <a:pt x="20" y="6"/>
                  </a:cubicBezTo>
                  <a:cubicBezTo>
                    <a:pt x="20" y="6"/>
                    <a:pt x="22" y="6"/>
                    <a:pt x="22" y="6"/>
                  </a:cubicBezTo>
                  <a:cubicBezTo>
                    <a:pt x="23" y="6"/>
                    <a:pt x="22" y="8"/>
                    <a:pt x="21" y="8"/>
                  </a:cubicBezTo>
                  <a:cubicBezTo>
                    <a:pt x="21" y="9"/>
                    <a:pt x="23" y="11"/>
                    <a:pt x="24" y="12"/>
                  </a:cubicBezTo>
                  <a:cubicBezTo>
                    <a:pt x="25" y="13"/>
                    <a:pt x="27" y="13"/>
                    <a:pt x="28" y="13"/>
                  </a:cubicBezTo>
                  <a:cubicBezTo>
                    <a:pt x="29" y="13"/>
                    <a:pt x="29" y="12"/>
                    <a:pt x="30" y="11"/>
                  </a:cubicBezTo>
                  <a:cubicBezTo>
                    <a:pt x="31" y="11"/>
                    <a:pt x="30" y="9"/>
                    <a:pt x="29" y="9"/>
                  </a:cubicBezTo>
                  <a:cubicBezTo>
                    <a:pt x="29" y="8"/>
                    <a:pt x="31" y="8"/>
                    <a:pt x="31" y="8"/>
                  </a:cubicBezTo>
                  <a:cubicBezTo>
                    <a:pt x="32" y="7"/>
                    <a:pt x="28" y="6"/>
                    <a:pt x="26" y="5"/>
                  </a:cubicBezTo>
                  <a:cubicBezTo>
                    <a:pt x="25" y="4"/>
                    <a:pt x="23" y="4"/>
                    <a:pt x="22" y="4"/>
                  </a:cubicBezTo>
                  <a:cubicBezTo>
                    <a:pt x="21" y="4"/>
                    <a:pt x="20" y="3"/>
                    <a:pt x="18" y="3"/>
                  </a:cubicBezTo>
                  <a:cubicBezTo>
                    <a:pt x="17" y="2"/>
                    <a:pt x="17" y="1"/>
                    <a:pt x="16" y="1"/>
                  </a:cubicBezTo>
                  <a:cubicBezTo>
                    <a:pt x="15" y="1"/>
                    <a:pt x="16" y="2"/>
                    <a:pt x="15" y="2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6"/>
                    <a:pt x="16" y="6"/>
                    <a:pt x="15" y="6"/>
                  </a:cubicBezTo>
                  <a:cubicBezTo>
                    <a:pt x="14" y="7"/>
                    <a:pt x="14" y="5"/>
                    <a:pt x="13" y="5"/>
                  </a:cubicBezTo>
                  <a:cubicBezTo>
                    <a:pt x="13" y="4"/>
                    <a:pt x="13" y="4"/>
                    <a:pt x="12" y="5"/>
                  </a:cubicBezTo>
                  <a:cubicBezTo>
                    <a:pt x="11" y="5"/>
                    <a:pt x="10" y="4"/>
                    <a:pt x="10" y="3"/>
                  </a:cubicBezTo>
                  <a:cubicBezTo>
                    <a:pt x="10" y="3"/>
                    <a:pt x="9" y="2"/>
                    <a:pt x="7" y="1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4" y="2"/>
                    <a:pt x="2" y="3"/>
                    <a:pt x="2" y="3"/>
                  </a:cubicBezTo>
                  <a:cubicBezTo>
                    <a:pt x="1" y="3"/>
                    <a:pt x="2" y="4"/>
                    <a:pt x="2" y="5"/>
                  </a:cubicBezTo>
                  <a:cubicBezTo>
                    <a:pt x="3" y="6"/>
                    <a:pt x="2" y="5"/>
                    <a:pt x="2" y="6"/>
                  </a:cubicBezTo>
                  <a:cubicBezTo>
                    <a:pt x="1" y="6"/>
                    <a:pt x="3" y="9"/>
                    <a:pt x="3" y="9"/>
                  </a:cubicBezTo>
                  <a:cubicBezTo>
                    <a:pt x="3" y="10"/>
                    <a:pt x="2" y="9"/>
                    <a:pt x="1" y="9"/>
                  </a:cubicBezTo>
                  <a:cubicBezTo>
                    <a:pt x="0" y="10"/>
                    <a:pt x="2" y="11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6075521" y="3103552"/>
              <a:ext cx="96802" cy="48401"/>
            </a:xfrm>
            <a:custGeom>
              <a:avLst/>
              <a:gdLst>
                <a:gd name="T0" fmla="*/ 3 w 18"/>
                <a:gd name="T1" fmla="*/ 3 h 9"/>
                <a:gd name="T2" fmla="*/ 6 w 18"/>
                <a:gd name="T3" fmla="*/ 5 h 9"/>
                <a:gd name="T4" fmla="*/ 10 w 18"/>
                <a:gd name="T5" fmla="*/ 7 h 9"/>
                <a:gd name="T6" fmla="*/ 13 w 18"/>
                <a:gd name="T7" fmla="*/ 9 h 9"/>
                <a:gd name="T8" fmla="*/ 13 w 18"/>
                <a:gd name="T9" fmla="*/ 8 h 9"/>
                <a:gd name="T10" fmla="*/ 15 w 18"/>
                <a:gd name="T11" fmla="*/ 8 h 9"/>
                <a:gd name="T12" fmla="*/ 18 w 18"/>
                <a:gd name="T13" fmla="*/ 6 h 9"/>
                <a:gd name="T14" fmla="*/ 16 w 18"/>
                <a:gd name="T15" fmla="*/ 4 h 9"/>
                <a:gd name="T16" fmla="*/ 12 w 18"/>
                <a:gd name="T17" fmla="*/ 3 h 9"/>
                <a:gd name="T18" fmla="*/ 9 w 18"/>
                <a:gd name="T19" fmla="*/ 3 h 9"/>
                <a:gd name="T20" fmla="*/ 9 w 18"/>
                <a:gd name="T21" fmla="*/ 2 h 9"/>
                <a:gd name="T22" fmla="*/ 7 w 18"/>
                <a:gd name="T23" fmla="*/ 1 h 9"/>
                <a:gd name="T24" fmla="*/ 4 w 18"/>
                <a:gd name="T25" fmla="*/ 2 h 9"/>
                <a:gd name="T26" fmla="*/ 1 w 18"/>
                <a:gd name="T27" fmla="*/ 0 h 9"/>
                <a:gd name="T28" fmla="*/ 3 w 18"/>
                <a:gd name="T2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9">
                  <a:moveTo>
                    <a:pt x="3" y="3"/>
                  </a:moveTo>
                  <a:cubicBezTo>
                    <a:pt x="4" y="3"/>
                    <a:pt x="5" y="5"/>
                    <a:pt x="6" y="5"/>
                  </a:cubicBezTo>
                  <a:cubicBezTo>
                    <a:pt x="6" y="5"/>
                    <a:pt x="9" y="7"/>
                    <a:pt x="10" y="7"/>
                  </a:cubicBezTo>
                  <a:cubicBezTo>
                    <a:pt x="12" y="8"/>
                    <a:pt x="12" y="9"/>
                    <a:pt x="13" y="9"/>
                  </a:cubicBezTo>
                  <a:cubicBezTo>
                    <a:pt x="14" y="9"/>
                    <a:pt x="13" y="8"/>
                    <a:pt x="13" y="8"/>
                  </a:cubicBezTo>
                  <a:cubicBezTo>
                    <a:pt x="14" y="8"/>
                    <a:pt x="14" y="8"/>
                    <a:pt x="15" y="8"/>
                  </a:cubicBezTo>
                  <a:cubicBezTo>
                    <a:pt x="16" y="8"/>
                    <a:pt x="17" y="6"/>
                    <a:pt x="18" y="6"/>
                  </a:cubicBezTo>
                  <a:cubicBezTo>
                    <a:pt x="18" y="5"/>
                    <a:pt x="17" y="4"/>
                    <a:pt x="16" y="4"/>
                  </a:cubicBezTo>
                  <a:cubicBezTo>
                    <a:pt x="16" y="4"/>
                    <a:pt x="14" y="4"/>
                    <a:pt x="12" y="3"/>
                  </a:cubicBezTo>
                  <a:cubicBezTo>
                    <a:pt x="10" y="2"/>
                    <a:pt x="11" y="3"/>
                    <a:pt x="9" y="3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1"/>
                    <a:pt x="9" y="1"/>
                    <a:pt x="7" y="1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2" y="2"/>
                    <a:pt x="1" y="0"/>
                    <a:pt x="1" y="0"/>
                  </a:cubicBezTo>
                  <a:cubicBezTo>
                    <a:pt x="0" y="0"/>
                    <a:pt x="2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5884222" y="3179612"/>
              <a:ext cx="27657" cy="20743"/>
            </a:xfrm>
            <a:custGeom>
              <a:avLst/>
              <a:gdLst>
                <a:gd name="T0" fmla="*/ 4 w 5"/>
                <a:gd name="T1" fmla="*/ 3 h 4"/>
                <a:gd name="T2" fmla="*/ 1 w 5"/>
                <a:gd name="T3" fmla="*/ 0 h 4"/>
                <a:gd name="T4" fmla="*/ 4 w 5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3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0"/>
                    <a:pt x="2" y="4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6594104" y="3391651"/>
              <a:ext cx="20743" cy="23049"/>
            </a:xfrm>
            <a:custGeom>
              <a:avLst/>
              <a:gdLst>
                <a:gd name="T0" fmla="*/ 0 w 4"/>
                <a:gd name="T1" fmla="*/ 1 h 4"/>
                <a:gd name="T2" fmla="*/ 3 w 4"/>
                <a:gd name="T3" fmla="*/ 4 h 4"/>
                <a:gd name="T4" fmla="*/ 4 w 4"/>
                <a:gd name="T5" fmla="*/ 0 h 4"/>
                <a:gd name="T6" fmla="*/ 1 w 4"/>
                <a:gd name="T7" fmla="*/ 0 h 4"/>
                <a:gd name="T8" fmla="*/ 0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1" y="1"/>
                    <a:pt x="2" y="3"/>
                    <a:pt x="3" y="4"/>
                  </a:cubicBezTo>
                  <a:cubicBezTo>
                    <a:pt x="4" y="4"/>
                    <a:pt x="4" y="1"/>
                    <a:pt x="4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6790011" y="3327119"/>
              <a:ext cx="64534" cy="16134"/>
            </a:xfrm>
            <a:custGeom>
              <a:avLst/>
              <a:gdLst>
                <a:gd name="T0" fmla="*/ 3 w 12"/>
                <a:gd name="T1" fmla="*/ 3 h 3"/>
                <a:gd name="T2" fmla="*/ 11 w 12"/>
                <a:gd name="T3" fmla="*/ 3 h 3"/>
                <a:gd name="T4" fmla="*/ 12 w 12"/>
                <a:gd name="T5" fmla="*/ 1 h 3"/>
                <a:gd name="T6" fmla="*/ 7 w 12"/>
                <a:gd name="T7" fmla="*/ 0 h 3"/>
                <a:gd name="T8" fmla="*/ 2 w 12"/>
                <a:gd name="T9" fmla="*/ 1 h 3"/>
                <a:gd name="T10" fmla="*/ 3 w 1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">
                  <a:moveTo>
                    <a:pt x="3" y="3"/>
                  </a:moveTo>
                  <a:cubicBezTo>
                    <a:pt x="5" y="3"/>
                    <a:pt x="10" y="3"/>
                    <a:pt x="11" y="3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1"/>
                    <a:pt x="10" y="1"/>
                    <a:pt x="7" y="0"/>
                  </a:cubicBezTo>
                  <a:cubicBezTo>
                    <a:pt x="5" y="0"/>
                    <a:pt x="4" y="0"/>
                    <a:pt x="2" y="1"/>
                  </a:cubicBezTo>
                  <a:cubicBezTo>
                    <a:pt x="0" y="1"/>
                    <a:pt x="1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4263943" y="3207268"/>
              <a:ext cx="126764" cy="152117"/>
            </a:xfrm>
            <a:custGeom>
              <a:avLst/>
              <a:gdLst>
                <a:gd name="T0" fmla="*/ 2 w 23"/>
                <a:gd name="T1" fmla="*/ 19 h 28"/>
                <a:gd name="T2" fmla="*/ 5 w 23"/>
                <a:gd name="T3" fmla="*/ 20 h 28"/>
                <a:gd name="T4" fmla="*/ 6 w 23"/>
                <a:gd name="T5" fmla="*/ 21 h 28"/>
                <a:gd name="T6" fmla="*/ 7 w 23"/>
                <a:gd name="T7" fmla="*/ 20 h 28"/>
                <a:gd name="T8" fmla="*/ 8 w 23"/>
                <a:gd name="T9" fmla="*/ 21 h 28"/>
                <a:gd name="T10" fmla="*/ 8 w 23"/>
                <a:gd name="T11" fmla="*/ 23 h 28"/>
                <a:gd name="T12" fmla="*/ 8 w 23"/>
                <a:gd name="T13" fmla="*/ 25 h 28"/>
                <a:gd name="T14" fmla="*/ 13 w 23"/>
                <a:gd name="T15" fmla="*/ 26 h 28"/>
                <a:gd name="T16" fmla="*/ 15 w 23"/>
                <a:gd name="T17" fmla="*/ 27 h 28"/>
                <a:gd name="T18" fmla="*/ 16 w 23"/>
                <a:gd name="T19" fmla="*/ 26 h 28"/>
                <a:gd name="T20" fmla="*/ 17 w 23"/>
                <a:gd name="T21" fmla="*/ 28 h 28"/>
                <a:gd name="T22" fmla="*/ 19 w 23"/>
                <a:gd name="T23" fmla="*/ 27 h 28"/>
                <a:gd name="T24" fmla="*/ 21 w 23"/>
                <a:gd name="T25" fmla="*/ 27 h 28"/>
                <a:gd name="T26" fmla="*/ 22 w 23"/>
                <a:gd name="T27" fmla="*/ 27 h 28"/>
                <a:gd name="T28" fmla="*/ 22 w 23"/>
                <a:gd name="T29" fmla="*/ 26 h 28"/>
                <a:gd name="T30" fmla="*/ 21 w 23"/>
                <a:gd name="T31" fmla="*/ 25 h 28"/>
                <a:gd name="T32" fmla="*/ 20 w 23"/>
                <a:gd name="T33" fmla="*/ 24 h 28"/>
                <a:gd name="T34" fmla="*/ 17 w 23"/>
                <a:gd name="T35" fmla="*/ 22 h 28"/>
                <a:gd name="T36" fmla="*/ 17 w 23"/>
                <a:gd name="T37" fmla="*/ 20 h 28"/>
                <a:gd name="T38" fmla="*/ 15 w 23"/>
                <a:gd name="T39" fmla="*/ 18 h 28"/>
                <a:gd name="T40" fmla="*/ 14 w 23"/>
                <a:gd name="T41" fmla="*/ 16 h 28"/>
                <a:gd name="T42" fmla="*/ 15 w 23"/>
                <a:gd name="T43" fmla="*/ 13 h 28"/>
                <a:gd name="T44" fmla="*/ 14 w 23"/>
                <a:gd name="T45" fmla="*/ 12 h 28"/>
                <a:gd name="T46" fmla="*/ 14 w 23"/>
                <a:gd name="T47" fmla="*/ 10 h 28"/>
                <a:gd name="T48" fmla="*/ 14 w 23"/>
                <a:gd name="T49" fmla="*/ 9 h 28"/>
                <a:gd name="T50" fmla="*/ 15 w 23"/>
                <a:gd name="T51" fmla="*/ 7 h 28"/>
                <a:gd name="T52" fmla="*/ 15 w 23"/>
                <a:gd name="T53" fmla="*/ 6 h 28"/>
                <a:gd name="T54" fmla="*/ 16 w 23"/>
                <a:gd name="T55" fmla="*/ 6 h 28"/>
                <a:gd name="T56" fmla="*/ 16 w 23"/>
                <a:gd name="T57" fmla="*/ 5 h 28"/>
                <a:gd name="T58" fmla="*/ 17 w 23"/>
                <a:gd name="T59" fmla="*/ 4 h 28"/>
                <a:gd name="T60" fmla="*/ 17 w 23"/>
                <a:gd name="T61" fmla="*/ 2 h 28"/>
                <a:gd name="T62" fmla="*/ 15 w 23"/>
                <a:gd name="T63" fmla="*/ 1 h 28"/>
                <a:gd name="T64" fmla="*/ 13 w 23"/>
                <a:gd name="T65" fmla="*/ 1 h 28"/>
                <a:gd name="T66" fmla="*/ 11 w 23"/>
                <a:gd name="T67" fmla="*/ 0 h 28"/>
                <a:gd name="T68" fmla="*/ 11 w 23"/>
                <a:gd name="T69" fmla="*/ 1 h 28"/>
                <a:gd name="T70" fmla="*/ 9 w 23"/>
                <a:gd name="T71" fmla="*/ 1 h 28"/>
                <a:gd name="T72" fmla="*/ 7 w 23"/>
                <a:gd name="T73" fmla="*/ 4 h 28"/>
                <a:gd name="T74" fmla="*/ 5 w 23"/>
                <a:gd name="T75" fmla="*/ 4 h 28"/>
                <a:gd name="T76" fmla="*/ 5 w 23"/>
                <a:gd name="T77" fmla="*/ 6 h 28"/>
                <a:gd name="T78" fmla="*/ 4 w 23"/>
                <a:gd name="T79" fmla="*/ 6 h 28"/>
                <a:gd name="T80" fmla="*/ 3 w 23"/>
                <a:gd name="T81" fmla="*/ 7 h 28"/>
                <a:gd name="T82" fmla="*/ 5 w 23"/>
                <a:gd name="T83" fmla="*/ 8 h 28"/>
                <a:gd name="T84" fmla="*/ 5 w 23"/>
                <a:gd name="T85" fmla="*/ 9 h 28"/>
                <a:gd name="T86" fmla="*/ 4 w 23"/>
                <a:gd name="T87" fmla="*/ 12 h 28"/>
                <a:gd name="T88" fmla="*/ 4 w 23"/>
                <a:gd name="T89" fmla="*/ 13 h 28"/>
                <a:gd name="T90" fmla="*/ 3 w 23"/>
                <a:gd name="T91" fmla="*/ 13 h 28"/>
                <a:gd name="T92" fmla="*/ 2 w 23"/>
                <a:gd name="T93" fmla="*/ 14 h 28"/>
                <a:gd name="T94" fmla="*/ 1 w 23"/>
                <a:gd name="T95" fmla="*/ 14 h 28"/>
                <a:gd name="T96" fmla="*/ 0 w 23"/>
                <a:gd name="T97" fmla="*/ 17 h 28"/>
                <a:gd name="T98" fmla="*/ 2 w 23"/>
                <a:gd name="T9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" h="28">
                  <a:moveTo>
                    <a:pt x="2" y="19"/>
                  </a:moveTo>
                  <a:cubicBezTo>
                    <a:pt x="2" y="19"/>
                    <a:pt x="4" y="20"/>
                    <a:pt x="5" y="20"/>
                  </a:cubicBezTo>
                  <a:cubicBezTo>
                    <a:pt x="5" y="20"/>
                    <a:pt x="5" y="20"/>
                    <a:pt x="6" y="21"/>
                  </a:cubicBezTo>
                  <a:cubicBezTo>
                    <a:pt x="6" y="21"/>
                    <a:pt x="7" y="21"/>
                    <a:pt x="7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9" y="22"/>
                    <a:pt x="8" y="22"/>
                    <a:pt x="8" y="23"/>
                  </a:cubicBezTo>
                  <a:cubicBezTo>
                    <a:pt x="9" y="24"/>
                    <a:pt x="8" y="25"/>
                    <a:pt x="8" y="25"/>
                  </a:cubicBezTo>
                  <a:cubicBezTo>
                    <a:pt x="8" y="26"/>
                    <a:pt x="12" y="26"/>
                    <a:pt x="13" y="26"/>
                  </a:cubicBezTo>
                  <a:cubicBezTo>
                    <a:pt x="13" y="26"/>
                    <a:pt x="14" y="27"/>
                    <a:pt x="15" y="27"/>
                  </a:cubicBezTo>
                  <a:cubicBezTo>
                    <a:pt x="16" y="27"/>
                    <a:pt x="15" y="26"/>
                    <a:pt x="16" y="26"/>
                  </a:cubicBezTo>
                  <a:cubicBezTo>
                    <a:pt x="16" y="26"/>
                    <a:pt x="17" y="27"/>
                    <a:pt x="17" y="28"/>
                  </a:cubicBezTo>
                  <a:cubicBezTo>
                    <a:pt x="18" y="28"/>
                    <a:pt x="19" y="27"/>
                    <a:pt x="19" y="27"/>
                  </a:cubicBezTo>
                  <a:cubicBezTo>
                    <a:pt x="19" y="27"/>
                    <a:pt x="20" y="27"/>
                    <a:pt x="21" y="27"/>
                  </a:cubicBezTo>
                  <a:cubicBezTo>
                    <a:pt x="21" y="27"/>
                    <a:pt x="21" y="27"/>
                    <a:pt x="22" y="27"/>
                  </a:cubicBezTo>
                  <a:cubicBezTo>
                    <a:pt x="23" y="26"/>
                    <a:pt x="22" y="25"/>
                    <a:pt x="22" y="26"/>
                  </a:cubicBezTo>
                  <a:cubicBezTo>
                    <a:pt x="21" y="26"/>
                    <a:pt x="21" y="25"/>
                    <a:pt x="21" y="25"/>
                  </a:cubicBezTo>
                  <a:cubicBezTo>
                    <a:pt x="21" y="24"/>
                    <a:pt x="20" y="25"/>
                    <a:pt x="20" y="24"/>
                  </a:cubicBezTo>
                  <a:cubicBezTo>
                    <a:pt x="19" y="23"/>
                    <a:pt x="17" y="22"/>
                    <a:pt x="17" y="22"/>
                  </a:cubicBezTo>
                  <a:cubicBezTo>
                    <a:pt x="17" y="22"/>
                    <a:pt x="17" y="21"/>
                    <a:pt x="17" y="20"/>
                  </a:cubicBezTo>
                  <a:cubicBezTo>
                    <a:pt x="17" y="20"/>
                    <a:pt x="15" y="18"/>
                    <a:pt x="15" y="18"/>
                  </a:cubicBezTo>
                  <a:cubicBezTo>
                    <a:pt x="15" y="17"/>
                    <a:pt x="14" y="16"/>
                    <a:pt x="14" y="16"/>
                  </a:cubicBezTo>
                  <a:cubicBezTo>
                    <a:pt x="14" y="15"/>
                    <a:pt x="14" y="14"/>
                    <a:pt x="15" y="13"/>
                  </a:cubicBezTo>
                  <a:cubicBezTo>
                    <a:pt x="15" y="13"/>
                    <a:pt x="15" y="13"/>
                    <a:pt x="14" y="12"/>
                  </a:cubicBezTo>
                  <a:cubicBezTo>
                    <a:pt x="13" y="12"/>
                    <a:pt x="14" y="11"/>
                    <a:pt x="14" y="10"/>
                  </a:cubicBezTo>
                  <a:cubicBezTo>
                    <a:pt x="14" y="10"/>
                    <a:pt x="14" y="10"/>
                    <a:pt x="14" y="9"/>
                  </a:cubicBezTo>
                  <a:cubicBezTo>
                    <a:pt x="14" y="9"/>
                    <a:pt x="15" y="8"/>
                    <a:pt x="15" y="7"/>
                  </a:cubicBezTo>
                  <a:cubicBezTo>
                    <a:pt x="15" y="7"/>
                    <a:pt x="14" y="6"/>
                    <a:pt x="15" y="6"/>
                  </a:cubicBezTo>
                  <a:cubicBezTo>
                    <a:pt x="15" y="5"/>
                    <a:pt x="16" y="6"/>
                    <a:pt x="16" y="6"/>
                  </a:cubicBezTo>
                  <a:cubicBezTo>
                    <a:pt x="17" y="6"/>
                    <a:pt x="16" y="5"/>
                    <a:pt x="16" y="5"/>
                  </a:cubicBezTo>
                  <a:cubicBezTo>
                    <a:pt x="16" y="5"/>
                    <a:pt x="17" y="4"/>
                    <a:pt x="17" y="4"/>
                  </a:cubicBezTo>
                  <a:cubicBezTo>
                    <a:pt x="18" y="4"/>
                    <a:pt x="18" y="2"/>
                    <a:pt x="17" y="2"/>
                  </a:cubicBezTo>
                  <a:cubicBezTo>
                    <a:pt x="17" y="2"/>
                    <a:pt x="16" y="2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11" y="1"/>
                    <a:pt x="11" y="1"/>
                  </a:cubicBezTo>
                  <a:cubicBezTo>
                    <a:pt x="11" y="1"/>
                    <a:pt x="9" y="1"/>
                    <a:pt x="9" y="1"/>
                  </a:cubicBezTo>
                  <a:cubicBezTo>
                    <a:pt x="8" y="1"/>
                    <a:pt x="8" y="4"/>
                    <a:pt x="7" y="4"/>
                  </a:cubicBezTo>
                  <a:cubicBezTo>
                    <a:pt x="7" y="5"/>
                    <a:pt x="6" y="4"/>
                    <a:pt x="5" y="4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4" y="9"/>
                    <a:pt x="4" y="11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3"/>
                    <a:pt x="3" y="13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4"/>
                    <a:pt x="0" y="16"/>
                    <a:pt x="0" y="17"/>
                  </a:cubicBezTo>
                  <a:cubicBezTo>
                    <a:pt x="0" y="18"/>
                    <a:pt x="1" y="19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4280076" y="3322509"/>
              <a:ext cx="23049" cy="16134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1 h 3"/>
                <a:gd name="T4" fmla="*/ 3 w 4"/>
                <a:gd name="T5" fmla="*/ 3 h 3"/>
                <a:gd name="T6" fmla="*/ 3 w 4"/>
                <a:gd name="T7" fmla="*/ 1 h 3"/>
                <a:gd name="T8" fmla="*/ 1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4" y="3"/>
                    <a:pt x="3" y="2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4291599" y="2992921"/>
              <a:ext cx="295016" cy="218957"/>
            </a:xfrm>
            <a:custGeom>
              <a:avLst/>
              <a:gdLst>
                <a:gd name="T0" fmla="*/ 4 w 54"/>
                <a:gd name="T1" fmla="*/ 37 h 40"/>
                <a:gd name="T2" fmla="*/ 9 w 54"/>
                <a:gd name="T3" fmla="*/ 39 h 40"/>
                <a:gd name="T4" fmla="*/ 14 w 54"/>
                <a:gd name="T5" fmla="*/ 40 h 40"/>
                <a:gd name="T6" fmla="*/ 15 w 54"/>
                <a:gd name="T7" fmla="*/ 37 h 40"/>
                <a:gd name="T8" fmla="*/ 17 w 54"/>
                <a:gd name="T9" fmla="*/ 36 h 40"/>
                <a:gd name="T10" fmla="*/ 17 w 54"/>
                <a:gd name="T11" fmla="*/ 34 h 40"/>
                <a:gd name="T12" fmla="*/ 18 w 54"/>
                <a:gd name="T13" fmla="*/ 32 h 40"/>
                <a:gd name="T14" fmla="*/ 19 w 54"/>
                <a:gd name="T15" fmla="*/ 31 h 40"/>
                <a:gd name="T16" fmla="*/ 20 w 54"/>
                <a:gd name="T17" fmla="*/ 28 h 40"/>
                <a:gd name="T18" fmla="*/ 20 w 54"/>
                <a:gd name="T19" fmla="*/ 27 h 40"/>
                <a:gd name="T20" fmla="*/ 23 w 54"/>
                <a:gd name="T21" fmla="*/ 26 h 40"/>
                <a:gd name="T22" fmla="*/ 23 w 54"/>
                <a:gd name="T23" fmla="*/ 24 h 40"/>
                <a:gd name="T24" fmla="*/ 27 w 54"/>
                <a:gd name="T25" fmla="*/ 24 h 40"/>
                <a:gd name="T26" fmla="*/ 29 w 54"/>
                <a:gd name="T27" fmla="*/ 21 h 40"/>
                <a:gd name="T28" fmla="*/ 31 w 54"/>
                <a:gd name="T29" fmla="*/ 21 h 40"/>
                <a:gd name="T30" fmla="*/ 35 w 54"/>
                <a:gd name="T31" fmla="*/ 18 h 40"/>
                <a:gd name="T32" fmla="*/ 41 w 54"/>
                <a:gd name="T33" fmla="*/ 15 h 40"/>
                <a:gd name="T34" fmla="*/ 48 w 54"/>
                <a:gd name="T35" fmla="*/ 15 h 40"/>
                <a:gd name="T36" fmla="*/ 52 w 54"/>
                <a:gd name="T37" fmla="*/ 12 h 40"/>
                <a:gd name="T38" fmla="*/ 53 w 54"/>
                <a:gd name="T39" fmla="*/ 10 h 40"/>
                <a:gd name="T40" fmla="*/ 54 w 54"/>
                <a:gd name="T41" fmla="*/ 8 h 40"/>
                <a:gd name="T42" fmla="*/ 54 w 54"/>
                <a:gd name="T43" fmla="*/ 4 h 40"/>
                <a:gd name="T44" fmla="*/ 52 w 54"/>
                <a:gd name="T45" fmla="*/ 1 h 40"/>
                <a:gd name="T46" fmla="*/ 49 w 54"/>
                <a:gd name="T47" fmla="*/ 1 h 40"/>
                <a:gd name="T48" fmla="*/ 46 w 54"/>
                <a:gd name="T49" fmla="*/ 1 h 40"/>
                <a:gd name="T50" fmla="*/ 44 w 54"/>
                <a:gd name="T51" fmla="*/ 5 h 40"/>
                <a:gd name="T52" fmla="*/ 40 w 54"/>
                <a:gd name="T53" fmla="*/ 9 h 40"/>
                <a:gd name="T54" fmla="*/ 34 w 54"/>
                <a:gd name="T55" fmla="*/ 10 h 40"/>
                <a:gd name="T56" fmla="*/ 31 w 54"/>
                <a:gd name="T57" fmla="*/ 9 h 40"/>
                <a:gd name="T58" fmla="*/ 28 w 54"/>
                <a:gd name="T59" fmla="*/ 9 h 40"/>
                <a:gd name="T60" fmla="*/ 25 w 54"/>
                <a:gd name="T61" fmla="*/ 9 h 40"/>
                <a:gd name="T62" fmla="*/ 24 w 54"/>
                <a:gd name="T63" fmla="*/ 11 h 40"/>
                <a:gd name="T64" fmla="*/ 20 w 54"/>
                <a:gd name="T65" fmla="*/ 15 h 40"/>
                <a:gd name="T66" fmla="*/ 18 w 54"/>
                <a:gd name="T67" fmla="*/ 15 h 40"/>
                <a:gd name="T68" fmla="*/ 15 w 54"/>
                <a:gd name="T69" fmla="*/ 18 h 40"/>
                <a:gd name="T70" fmla="*/ 14 w 54"/>
                <a:gd name="T71" fmla="*/ 19 h 40"/>
                <a:gd name="T72" fmla="*/ 11 w 54"/>
                <a:gd name="T73" fmla="*/ 23 h 40"/>
                <a:gd name="T74" fmla="*/ 8 w 54"/>
                <a:gd name="T75" fmla="*/ 24 h 40"/>
                <a:gd name="T76" fmla="*/ 9 w 54"/>
                <a:gd name="T77" fmla="*/ 25 h 40"/>
                <a:gd name="T78" fmla="*/ 8 w 54"/>
                <a:gd name="T79" fmla="*/ 27 h 40"/>
                <a:gd name="T80" fmla="*/ 7 w 54"/>
                <a:gd name="T81" fmla="*/ 29 h 40"/>
                <a:gd name="T82" fmla="*/ 8 w 54"/>
                <a:gd name="T83" fmla="*/ 32 h 40"/>
                <a:gd name="T84" fmla="*/ 4 w 54"/>
                <a:gd name="T85" fmla="*/ 33 h 40"/>
                <a:gd name="T86" fmla="*/ 1 w 54"/>
                <a:gd name="T8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" h="40">
                  <a:moveTo>
                    <a:pt x="4" y="35"/>
                  </a:moveTo>
                  <a:cubicBezTo>
                    <a:pt x="4" y="35"/>
                    <a:pt x="4" y="37"/>
                    <a:pt x="4" y="37"/>
                  </a:cubicBezTo>
                  <a:cubicBezTo>
                    <a:pt x="4" y="37"/>
                    <a:pt x="6" y="37"/>
                    <a:pt x="7" y="38"/>
                  </a:cubicBezTo>
                  <a:cubicBezTo>
                    <a:pt x="7" y="38"/>
                    <a:pt x="8" y="38"/>
                    <a:pt x="9" y="39"/>
                  </a:cubicBezTo>
                  <a:cubicBezTo>
                    <a:pt x="9" y="39"/>
                    <a:pt x="11" y="39"/>
                    <a:pt x="11" y="39"/>
                  </a:cubicBezTo>
                  <a:cubicBezTo>
                    <a:pt x="11" y="40"/>
                    <a:pt x="13" y="40"/>
                    <a:pt x="14" y="40"/>
                  </a:cubicBezTo>
                  <a:cubicBezTo>
                    <a:pt x="14" y="40"/>
                    <a:pt x="15" y="39"/>
                    <a:pt x="15" y="39"/>
                  </a:cubicBezTo>
                  <a:cubicBezTo>
                    <a:pt x="15" y="38"/>
                    <a:pt x="16" y="37"/>
                    <a:pt x="15" y="37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6" y="36"/>
                    <a:pt x="17" y="36"/>
                  </a:cubicBezTo>
                  <a:cubicBezTo>
                    <a:pt x="17" y="35"/>
                    <a:pt x="16" y="35"/>
                    <a:pt x="16" y="34"/>
                  </a:cubicBezTo>
                  <a:cubicBezTo>
                    <a:pt x="16" y="34"/>
                    <a:pt x="17" y="35"/>
                    <a:pt x="17" y="34"/>
                  </a:cubicBezTo>
                  <a:cubicBezTo>
                    <a:pt x="17" y="34"/>
                    <a:pt x="17" y="33"/>
                    <a:pt x="16" y="33"/>
                  </a:cubicBezTo>
                  <a:cubicBezTo>
                    <a:pt x="16" y="32"/>
                    <a:pt x="17" y="32"/>
                    <a:pt x="18" y="32"/>
                  </a:cubicBezTo>
                  <a:cubicBezTo>
                    <a:pt x="19" y="32"/>
                    <a:pt x="18" y="32"/>
                    <a:pt x="18" y="31"/>
                  </a:cubicBezTo>
                  <a:cubicBezTo>
                    <a:pt x="17" y="31"/>
                    <a:pt x="18" y="31"/>
                    <a:pt x="19" y="31"/>
                  </a:cubicBezTo>
                  <a:cubicBezTo>
                    <a:pt x="19" y="31"/>
                    <a:pt x="20" y="31"/>
                    <a:pt x="20" y="30"/>
                  </a:cubicBezTo>
                  <a:cubicBezTo>
                    <a:pt x="20" y="29"/>
                    <a:pt x="20" y="28"/>
                    <a:pt x="20" y="28"/>
                  </a:cubicBezTo>
                  <a:cubicBezTo>
                    <a:pt x="21" y="28"/>
                    <a:pt x="22" y="28"/>
                    <a:pt x="22" y="28"/>
                  </a:cubicBezTo>
                  <a:cubicBezTo>
                    <a:pt x="22" y="28"/>
                    <a:pt x="20" y="28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22" y="27"/>
                    <a:pt x="22" y="27"/>
                    <a:pt x="23" y="26"/>
                  </a:cubicBezTo>
                  <a:cubicBezTo>
                    <a:pt x="23" y="26"/>
                    <a:pt x="23" y="26"/>
                    <a:pt x="24" y="26"/>
                  </a:cubicBezTo>
                  <a:cubicBezTo>
                    <a:pt x="24" y="25"/>
                    <a:pt x="24" y="25"/>
                    <a:pt x="23" y="24"/>
                  </a:cubicBezTo>
                  <a:cubicBezTo>
                    <a:pt x="23" y="24"/>
                    <a:pt x="25" y="25"/>
                    <a:pt x="26" y="25"/>
                  </a:cubicBezTo>
                  <a:cubicBezTo>
                    <a:pt x="27" y="25"/>
                    <a:pt x="27" y="24"/>
                    <a:pt x="27" y="24"/>
                  </a:cubicBezTo>
                  <a:cubicBezTo>
                    <a:pt x="27" y="24"/>
                    <a:pt x="28" y="24"/>
                    <a:pt x="28" y="24"/>
                  </a:cubicBezTo>
                  <a:cubicBezTo>
                    <a:pt x="29" y="24"/>
                    <a:pt x="29" y="22"/>
                    <a:pt x="29" y="21"/>
                  </a:cubicBezTo>
                  <a:cubicBezTo>
                    <a:pt x="29" y="21"/>
                    <a:pt x="29" y="21"/>
                    <a:pt x="30" y="22"/>
                  </a:cubicBezTo>
                  <a:cubicBezTo>
                    <a:pt x="30" y="22"/>
                    <a:pt x="31" y="22"/>
                    <a:pt x="31" y="21"/>
                  </a:cubicBezTo>
                  <a:cubicBezTo>
                    <a:pt x="32" y="21"/>
                    <a:pt x="32" y="21"/>
                    <a:pt x="32" y="20"/>
                  </a:cubicBezTo>
                  <a:cubicBezTo>
                    <a:pt x="33" y="20"/>
                    <a:pt x="35" y="19"/>
                    <a:pt x="35" y="18"/>
                  </a:cubicBezTo>
                  <a:cubicBezTo>
                    <a:pt x="36" y="18"/>
                    <a:pt x="38" y="17"/>
                    <a:pt x="38" y="16"/>
                  </a:cubicBezTo>
                  <a:cubicBezTo>
                    <a:pt x="39" y="15"/>
                    <a:pt x="41" y="15"/>
                    <a:pt x="41" y="15"/>
                  </a:cubicBezTo>
                  <a:cubicBezTo>
                    <a:pt x="42" y="15"/>
                    <a:pt x="43" y="15"/>
                    <a:pt x="45" y="16"/>
                  </a:cubicBezTo>
                  <a:cubicBezTo>
                    <a:pt x="46" y="16"/>
                    <a:pt x="47" y="16"/>
                    <a:pt x="48" y="15"/>
                  </a:cubicBezTo>
                  <a:cubicBezTo>
                    <a:pt x="49" y="15"/>
                    <a:pt x="49" y="14"/>
                    <a:pt x="49" y="14"/>
                  </a:cubicBezTo>
                  <a:cubicBezTo>
                    <a:pt x="50" y="13"/>
                    <a:pt x="52" y="13"/>
                    <a:pt x="52" y="12"/>
                  </a:cubicBezTo>
                  <a:cubicBezTo>
                    <a:pt x="53" y="12"/>
                    <a:pt x="54" y="11"/>
                    <a:pt x="54" y="11"/>
                  </a:cubicBezTo>
                  <a:cubicBezTo>
                    <a:pt x="53" y="11"/>
                    <a:pt x="53" y="11"/>
                    <a:pt x="53" y="10"/>
                  </a:cubicBezTo>
                  <a:cubicBezTo>
                    <a:pt x="53" y="10"/>
                    <a:pt x="53" y="9"/>
                    <a:pt x="54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3" y="7"/>
                    <a:pt x="53" y="6"/>
                    <a:pt x="53" y="5"/>
                  </a:cubicBezTo>
                  <a:cubicBezTo>
                    <a:pt x="53" y="5"/>
                    <a:pt x="54" y="5"/>
                    <a:pt x="54" y="4"/>
                  </a:cubicBezTo>
                  <a:cubicBezTo>
                    <a:pt x="54" y="4"/>
                    <a:pt x="53" y="3"/>
                    <a:pt x="53" y="3"/>
                  </a:cubicBezTo>
                  <a:cubicBezTo>
                    <a:pt x="52" y="2"/>
                    <a:pt x="52" y="2"/>
                    <a:pt x="52" y="1"/>
                  </a:cubicBezTo>
                  <a:cubicBezTo>
                    <a:pt x="52" y="1"/>
                    <a:pt x="51" y="1"/>
                    <a:pt x="50" y="0"/>
                  </a:cubicBezTo>
                  <a:cubicBezTo>
                    <a:pt x="49" y="0"/>
                    <a:pt x="49" y="0"/>
                    <a:pt x="49" y="1"/>
                  </a:cubicBezTo>
                  <a:cubicBezTo>
                    <a:pt x="49" y="1"/>
                    <a:pt x="48" y="1"/>
                    <a:pt x="48" y="0"/>
                  </a:cubicBezTo>
                  <a:cubicBezTo>
                    <a:pt x="48" y="0"/>
                    <a:pt x="46" y="1"/>
                    <a:pt x="46" y="1"/>
                  </a:cubicBezTo>
                  <a:cubicBezTo>
                    <a:pt x="45" y="1"/>
                    <a:pt x="46" y="2"/>
                    <a:pt x="46" y="2"/>
                  </a:cubicBezTo>
                  <a:cubicBezTo>
                    <a:pt x="46" y="3"/>
                    <a:pt x="45" y="4"/>
                    <a:pt x="44" y="5"/>
                  </a:cubicBezTo>
                  <a:cubicBezTo>
                    <a:pt x="44" y="6"/>
                    <a:pt x="43" y="7"/>
                    <a:pt x="42" y="7"/>
                  </a:cubicBezTo>
                  <a:cubicBezTo>
                    <a:pt x="41" y="7"/>
                    <a:pt x="41" y="8"/>
                    <a:pt x="40" y="9"/>
                  </a:cubicBezTo>
                  <a:cubicBezTo>
                    <a:pt x="39" y="9"/>
                    <a:pt x="37" y="10"/>
                    <a:pt x="36" y="10"/>
                  </a:cubicBezTo>
                  <a:cubicBezTo>
                    <a:pt x="34" y="10"/>
                    <a:pt x="35" y="10"/>
                    <a:pt x="34" y="10"/>
                  </a:cubicBezTo>
                  <a:cubicBezTo>
                    <a:pt x="33" y="11"/>
                    <a:pt x="33" y="9"/>
                    <a:pt x="32" y="9"/>
                  </a:cubicBezTo>
                  <a:cubicBezTo>
                    <a:pt x="32" y="8"/>
                    <a:pt x="32" y="9"/>
                    <a:pt x="31" y="9"/>
                  </a:cubicBezTo>
                  <a:cubicBezTo>
                    <a:pt x="31" y="10"/>
                    <a:pt x="31" y="10"/>
                    <a:pt x="30" y="10"/>
                  </a:cubicBezTo>
                  <a:cubicBezTo>
                    <a:pt x="30" y="10"/>
                    <a:pt x="28" y="9"/>
                    <a:pt x="28" y="9"/>
                  </a:cubicBezTo>
                  <a:cubicBezTo>
                    <a:pt x="28" y="8"/>
                    <a:pt x="27" y="9"/>
                    <a:pt x="26" y="9"/>
                  </a:cubicBezTo>
                  <a:cubicBezTo>
                    <a:pt x="26" y="10"/>
                    <a:pt x="26" y="9"/>
                    <a:pt x="25" y="9"/>
                  </a:cubicBezTo>
                  <a:cubicBezTo>
                    <a:pt x="24" y="9"/>
                    <a:pt x="25" y="10"/>
                    <a:pt x="25" y="10"/>
                  </a:cubicBezTo>
                  <a:cubicBezTo>
                    <a:pt x="26" y="10"/>
                    <a:pt x="25" y="11"/>
                    <a:pt x="24" y="11"/>
                  </a:cubicBezTo>
                  <a:cubicBezTo>
                    <a:pt x="24" y="12"/>
                    <a:pt x="22" y="14"/>
                    <a:pt x="21" y="14"/>
                  </a:cubicBezTo>
                  <a:cubicBezTo>
                    <a:pt x="20" y="14"/>
                    <a:pt x="20" y="15"/>
                    <a:pt x="20" y="15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9" y="16"/>
                    <a:pt x="18" y="16"/>
                    <a:pt x="17" y="16"/>
                  </a:cubicBezTo>
                  <a:cubicBezTo>
                    <a:pt x="16" y="17"/>
                    <a:pt x="16" y="17"/>
                    <a:pt x="15" y="18"/>
                  </a:cubicBezTo>
                  <a:cubicBezTo>
                    <a:pt x="14" y="18"/>
                    <a:pt x="15" y="19"/>
                    <a:pt x="15" y="19"/>
                  </a:cubicBezTo>
                  <a:cubicBezTo>
                    <a:pt x="15" y="20"/>
                    <a:pt x="14" y="19"/>
                    <a:pt x="14" y="19"/>
                  </a:cubicBezTo>
                  <a:cubicBezTo>
                    <a:pt x="13" y="19"/>
                    <a:pt x="12" y="20"/>
                    <a:pt x="13" y="20"/>
                  </a:cubicBezTo>
                  <a:cubicBezTo>
                    <a:pt x="13" y="20"/>
                    <a:pt x="11" y="22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8" y="23"/>
                    <a:pt x="8" y="24"/>
                  </a:cubicBezTo>
                  <a:cubicBezTo>
                    <a:pt x="8" y="24"/>
                    <a:pt x="9" y="24"/>
                    <a:pt x="9" y="24"/>
                  </a:cubicBezTo>
                  <a:cubicBezTo>
                    <a:pt x="10" y="24"/>
                    <a:pt x="9" y="25"/>
                    <a:pt x="9" y="25"/>
                  </a:cubicBezTo>
                  <a:cubicBezTo>
                    <a:pt x="8" y="26"/>
                    <a:pt x="10" y="26"/>
                    <a:pt x="10" y="27"/>
                  </a:cubicBezTo>
                  <a:cubicBezTo>
                    <a:pt x="10" y="27"/>
                    <a:pt x="9" y="27"/>
                    <a:pt x="8" y="27"/>
                  </a:cubicBezTo>
                  <a:cubicBezTo>
                    <a:pt x="7" y="27"/>
                    <a:pt x="8" y="28"/>
                    <a:pt x="9" y="29"/>
                  </a:cubicBezTo>
                  <a:cubicBezTo>
                    <a:pt x="10" y="29"/>
                    <a:pt x="8" y="29"/>
                    <a:pt x="7" y="29"/>
                  </a:cubicBezTo>
                  <a:cubicBezTo>
                    <a:pt x="6" y="29"/>
                    <a:pt x="8" y="30"/>
                    <a:pt x="7" y="31"/>
                  </a:cubicBezTo>
                  <a:cubicBezTo>
                    <a:pt x="7" y="31"/>
                    <a:pt x="8" y="32"/>
                    <a:pt x="8" y="32"/>
                  </a:cubicBezTo>
                  <a:cubicBezTo>
                    <a:pt x="8" y="33"/>
                    <a:pt x="7" y="32"/>
                    <a:pt x="6" y="32"/>
                  </a:cubicBezTo>
                  <a:cubicBezTo>
                    <a:pt x="5" y="32"/>
                    <a:pt x="5" y="32"/>
                    <a:pt x="4" y="33"/>
                  </a:cubicBezTo>
                  <a:cubicBezTo>
                    <a:pt x="4" y="33"/>
                    <a:pt x="5" y="34"/>
                    <a:pt x="4" y="34"/>
                  </a:cubicBezTo>
                  <a:cubicBezTo>
                    <a:pt x="2" y="34"/>
                    <a:pt x="2" y="34"/>
                    <a:pt x="1" y="36"/>
                  </a:cubicBezTo>
                  <a:cubicBezTo>
                    <a:pt x="0" y="37"/>
                    <a:pt x="3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3669302" y="3338641"/>
              <a:ext cx="32268" cy="25353"/>
            </a:xfrm>
            <a:custGeom>
              <a:avLst/>
              <a:gdLst>
                <a:gd name="T0" fmla="*/ 1 w 6"/>
                <a:gd name="T1" fmla="*/ 5 h 5"/>
                <a:gd name="T2" fmla="*/ 6 w 6"/>
                <a:gd name="T3" fmla="*/ 2 h 5"/>
                <a:gd name="T4" fmla="*/ 5 w 6"/>
                <a:gd name="T5" fmla="*/ 1 h 5"/>
                <a:gd name="T6" fmla="*/ 1 w 6"/>
                <a:gd name="T7" fmla="*/ 3 h 5"/>
                <a:gd name="T8" fmla="*/ 1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cubicBezTo>
                    <a:pt x="2" y="4"/>
                    <a:pt x="6" y="3"/>
                    <a:pt x="6" y="2"/>
                  </a:cubicBezTo>
                  <a:cubicBezTo>
                    <a:pt x="6" y="1"/>
                    <a:pt x="6" y="0"/>
                    <a:pt x="5" y="1"/>
                  </a:cubicBezTo>
                  <a:cubicBezTo>
                    <a:pt x="4" y="1"/>
                    <a:pt x="1" y="2"/>
                    <a:pt x="1" y="3"/>
                  </a:cubicBezTo>
                  <a:cubicBezTo>
                    <a:pt x="1" y="3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3565587" y="3407787"/>
              <a:ext cx="27657" cy="34572"/>
            </a:xfrm>
            <a:custGeom>
              <a:avLst/>
              <a:gdLst>
                <a:gd name="T0" fmla="*/ 1 w 5"/>
                <a:gd name="T1" fmla="*/ 5 h 6"/>
                <a:gd name="T2" fmla="*/ 5 w 5"/>
                <a:gd name="T3" fmla="*/ 2 h 6"/>
                <a:gd name="T4" fmla="*/ 3 w 5"/>
                <a:gd name="T5" fmla="*/ 1 h 6"/>
                <a:gd name="T6" fmla="*/ 2 w 5"/>
                <a:gd name="T7" fmla="*/ 3 h 6"/>
                <a:gd name="T8" fmla="*/ 1 w 5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5"/>
                  </a:moveTo>
                  <a:cubicBezTo>
                    <a:pt x="2" y="4"/>
                    <a:pt x="5" y="3"/>
                    <a:pt x="5" y="2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4"/>
                    <a:pt x="0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3899784" y="4530226"/>
              <a:ext cx="48401" cy="27657"/>
            </a:xfrm>
            <a:custGeom>
              <a:avLst/>
              <a:gdLst>
                <a:gd name="T0" fmla="*/ 7 w 9"/>
                <a:gd name="T1" fmla="*/ 4 h 5"/>
                <a:gd name="T2" fmla="*/ 8 w 9"/>
                <a:gd name="T3" fmla="*/ 0 h 5"/>
                <a:gd name="T4" fmla="*/ 3 w 9"/>
                <a:gd name="T5" fmla="*/ 2 h 5"/>
                <a:gd name="T6" fmla="*/ 0 w 9"/>
                <a:gd name="T7" fmla="*/ 4 h 5"/>
                <a:gd name="T8" fmla="*/ 7 w 9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4"/>
                  </a:moveTo>
                  <a:cubicBezTo>
                    <a:pt x="8" y="4"/>
                    <a:pt x="8" y="0"/>
                    <a:pt x="8" y="0"/>
                  </a:cubicBezTo>
                  <a:cubicBezTo>
                    <a:pt x="9" y="0"/>
                    <a:pt x="5" y="2"/>
                    <a:pt x="3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6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21" name="Freeform 121"/>
            <p:cNvSpPr>
              <a:spLocks/>
            </p:cNvSpPr>
            <p:nvPr/>
          </p:nvSpPr>
          <p:spPr bwMode="auto">
            <a:xfrm>
              <a:off x="391868" y="4103837"/>
              <a:ext cx="99107" cy="71449"/>
            </a:xfrm>
            <a:custGeom>
              <a:avLst/>
              <a:gdLst>
                <a:gd name="T0" fmla="*/ 9 w 18"/>
                <a:gd name="T1" fmla="*/ 9 h 13"/>
                <a:gd name="T2" fmla="*/ 11 w 18"/>
                <a:gd name="T3" fmla="*/ 11 h 13"/>
                <a:gd name="T4" fmla="*/ 16 w 18"/>
                <a:gd name="T5" fmla="*/ 13 h 13"/>
                <a:gd name="T6" fmla="*/ 15 w 18"/>
                <a:gd name="T7" fmla="*/ 8 h 13"/>
                <a:gd name="T8" fmla="*/ 12 w 18"/>
                <a:gd name="T9" fmla="*/ 6 h 13"/>
                <a:gd name="T10" fmla="*/ 8 w 18"/>
                <a:gd name="T11" fmla="*/ 2 h 13"/>
                <a:gd name="T12" fmla="*/ 2 w 18"/>
                <a:gd name="T13" fmla="*/ 0 h 13"/>
                <a:gd name="T14" fmla="*/ 1 w 18"/>
                <a:gd name="T15" fmla="*/ 2 h 13"/>
                <a:gd name="T16" fmla="*/ 7 w 18"/>
                <a:gd name="T17" fmla="*/ 8 h 13"/>
                <a:gd name="T18" fmla="*/ 9 w 18"/>
                <a:gd name="T1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3">
                  <a:moveTo>
                    <a:pt x="9" y="9"/>
                  </a:moveTo>
                  <a:cubicBezTo>
                    <a:pt x="10" y="9"/>
                    <a:pt x="11" y="9"/>
                    <a:pt x="11" y="11"/>
                  </a:cubicBezTo>
                  <a:cubicBezTo>
                    <a:pt x="11" y="12"/>
                    <a:pt x="14" y="13"/>
                    <a:pt x="16" y="13"/>
                  </a:cubicBezTo>
                  <a:cubicBezTo>
                    <a:pt x="18" y="12"/>
                    <a:pt x="16" y="10"/>
                    <a:pt x="15" y="8"/>
                  </a:cubicBezTo>
                  <a:cubicBezTo>
                    <a:pt x="14" y="7"/>
                    <a:pt x="12" y="6"/>
                    <a:pt x="12" y="6"/>
                  </a:cubicBezTo>
                  <a:cubicBezTo>
                    <a:pt x="12" y="5"/>
                    <a:pt x="10" y="3"/>
                    <a:pt x="8" y="2"/>
                  </a:cubicBezTo>
                  <a:cubicBezTo>
                    <a:pt x="7" y="2"/>
                    <a:pt x="3" y="0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2" y="3"/>
                    <a:pt x="6" y="6"/>
                    <a:pt x="7" y="8"/>
                  </a:cubicBezTo>
                  <a:cubicBezTo>
                    <a:pt x="9" y="9"/>
                    <a:pt x="9" y="9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22" name="Freeform 122"/>
            <p:cNvSpPr>
              <a:spLocks/>
            </p:cNvSpPr>
            <p:nvPr/>
          </p:nvSpPr>
          <p:spPr bwMode="auto">
            <a:xfrm>
              <a:off x="348076" y="3928671"/>
              <a:ext cx="43791" cy="43791"/>
            </a:xfrm>
            <a:custGeom>
              <a:avLst/>
              <a:gdLst>
                <a:gd name="T0" fmla="*/ 8 w 8"/>
                <a:gd name="T1" fmla="*/ 6 h 8"/>
                <a:gd name="T2" fmla="*/ 6 w 8"/>
                <a:gd name="T3" fmla="*/ 5 h 8"/>
                <a:gd name="T4" fmla="*/ 4 w 8"/>
                <a:gd name="T5" fmla="*/ 4 h 8"/>
                <a:gd name="T6" fmla="*/ 2 w 8"/>
                <a:gd name="T7" fmla="*/ 0 h 8"/>
                <a:gd name="T8" fmla="*/ 1 w 8"/>
                <a:gd name="T9" fmla="*/ 4 h 8"/>
                <a:gd name="T10" fmla="*/ 0 w 8"/>
                <a:gd name="T11" fmla="*/ 7 h 8"/>
                <a:gd name="T12" fmla="*/ 4 w 8"/>
                <a:gd name="T13" fmla="*/ 8 h 8"/>
                <a:gd name="T14" fmla="*/ 8 w 8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cubicBezTo>
                    <a:pt x="8" y="5"/>
                    <a:pt x="7" y="4"/>
                    <a:pt x="6" y="5"/>
                  </a:cubicBezTo>
                  <a:cubicBezTo>
                    <a:pt x="5" y="5"/>
                    <a:pt x="5" y="5"/>
                    <a:pt x="4" y="4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1" y="0"/>
                    <a:pt x="0" y="2"/>
                    <a:pt x="1" y="4"/>
                  </a:cubicBezTo>
                  <a:cubicBezTo>
                    <a:pt x="1" y="6"/>
                    <a:pt x="1" y="6"/>
                    <a:pt x="0" y="7"/>
                  </a:cubicBezTo>
                  <a:cubicBezTo>
                    <a:pt x="0" y="8"/>
                    <a:pt x="2" y="8"/>
                    <a:pt x="4" y="8"/>
                  </a:cubicBezTo>
                  <a:cubicBezTo>
                    <a:pt x="5" y="8"/>
                    <a:pt x="8" y="7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23" name="Freeform 123"/>
            <p:cNvSpPr>
              <a:spLocks/>
            </p:cNvSpPr>
            <p:nvPr/>
          </p:nvSpPr>
          <p:spPr bwMode="auto">
            <a:xfrm>
              <a:off x="338858" y="3988596"/>
              <a:ext cx="32268" cy="59926"/>
            </a:xfrm>
            <a:custGeom>
              <a:avLst/>
              <a:gdLst>
                <a:gd name="T0" fmla="*/ 3 w 6"/>
                <a:gd name="T1" fmla="*/ 1 h 11"/>
                <a:gd name="T2" fmla="*/ 2 w 6"/>
                <a:gd name="T3" fmla="*/ 1 h 11"/>
                <a:gd name="T4" fmla="*/ 0 w 6"/>
                <a:gd name="T5" fmla="*/ 6 h 11"/>
                <a:gd name="T6" fmla="*/ 1 w 6"/>
                <a:gd name="T7" fmla="*/ 10 h 11"/>
                <a:gd name="T8" fmla="*/ 3 w 6"/>
                <a:gd name="T9" fmla="*/ 6 h 11"/>
                <a:gd name="T10" fmla="*/ 5 w 6"/>
                <a:gd name="T11" fmla="*/ 2 h 11"/>
                <a:gd name="T12" fmla="*/ 3 w 6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1">
                  <a:moveTo>
                    <a:pt x="3" y="1"/>
                  </a:moveTo>
                  <a:cubicBezTo>
                    <a:pt x="2" y="1"/>
                    <a:pt x="2" y="0"/>
                    <a:pt x="2" y="1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1" y="8"/>
                    <a:pt x="0" y="11"/>
                    <a:pt x="1" y="10"/>
                  </a:cubicBezTo>
                  <a:cubicBezTo>
                    <a:pt x="2" y="10"/>
                    <a:pt x="3" y="7"/>
                    <a:pt x="3" y="6"/>
                  </a:cubicBezTo>
                  <a:cubicBezTo>
                    <a:pt x="3" y="5"/>
                    <a:pt x="6" y="2"/>
                    <a:pt x="5" y="2"/>
                  </a:cubicBezTo>
                  <a:cubicBezTo>
                    <a:pt x="5" y="2"/>
                    <a:pt x="3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24" name="Freeform 124"/>
            <p:cNvSpPr>
              <a:spLocks/>
            </p:cNvSpPr>
            <p:nvPr/>
          </p:nvSpPr>
          <p:spPr bwMode="auto">
            <a:xfrm>
              <a:off x="311201" y="3868746"/>
              <a:ext cx="27657" cy="64534"/>
            </a:xfrm>
            <a:custGeom>
              <a:avLst/>
              <a:gdLst>
                <a:gd name="T0" fmla="*/ 3 w 5"/>
                <a:gd name="T1" fmla="*/ 2 h 12"/>
                <a:gd name="T2" fmla="*/ 1 w 5"/>
                <a:gd name="T3" fmla="*/ 0 h 12"/>
                <a:gd name="T4" fmla="*/ 3 w 5"/>
                <a:gd name="T5" fmla="*/ 4 h 12"/>
                <a:gd name="T6" fmla="*/ 3 w 5"/>
                <a:gd name="T7" fmla="*/ 11 h 12"/>
                <a:gd name="T8" fmla="*/ 5 w 5"/>
                <a:gd name="T9" fmla="*/ 6 h 12"/>
                <a:gd name="T10" fmla="*/ 4 w 5"/>
                <a:gd name="T11" fmla="*/ 4 h 12"/>
                <a:gd name="T12" fmla="*/ 3 w 5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2">
                  <a:moveTo>
                    <a:pt x="3" y="2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2" y="3"/>
                    <a:pt x="3" y="4"/>
                  </a:cubicBezTo>
                  <a:cubicBezTo>
                    <a:pt x="3" y="5"/>
                    <a:pt x="3" y="9"/>
                    <a:pt x="3" y="11"/>
                  </a:cubicBezTo>
                  <a:cubicBezTo>
                    <a:pt x="4" y="12"/>
                    <a:pt x="5" y="7"/>
                    <a:pt x="5" y="6"/>
                  </a:cubicBezTo>
                  <a:cubicBezTo>
                    <a:pt x="5" y="6"/>
                    <a:pt x="4" y="4"/>
                    <a:pt x="4" y="4"/>
                  </a:cubicBezTo>
                  <a:cubicBezTo>
                    <a:pt x="4" y="3"/>
                    <a:pt x="4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25" name="Freeform 125"/>
            <p:cNvSpPr>
              <a:spLocks/>
            </p:cNvSpPr>
            <p:nvPr/>
          </p:nvSpPr>
          <p:spPr bwMode="auto">
            <a:xfrm>
              <a:off x="343469" y="3873357"/>
              <a:ext cx="20743" cy="32268"/>
            </a:xfrm>
            <a:custGeom>
              <a:avLst/>
              <a:gdLst>
                <a:gd name="T0" fmla="*/ 0 w 4"/>
                <a:gd name="T1" fmla="*/ 0 h 6"/>
                <a:gd name="T2" fmla="*/ 1 w 4"/>
                <a:gd name="T3" fmla="*/ 3 h 6"/>
                <a:gd name="T4" fmla="*/ 1 w 4"/>
                <a:gd name="T5" fmla="*/ 5 h 6"/>
                <a:gd name="T6" fmla="*/ 4 w 4"/>
                <a:gd name="T7" fmla="*/ 2 h 6"/>
                <a:gd name="T8" fmla="*/ 0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0" y="0"/>
                    <a:pt x="1" y="1"/>
                    <a:pt x="1" y="3"/>
                  </a:cubicBezTo>
                  <a:cubicBezTo>
                    <a:pt x="2" y="4"/>
                    <a:pt x="1" y="4"/>
                    <a:pt x="1" y="5"/>
                  </a:cubicBezTo>
                  <a:cubicBezTo>
                    <a:pt x="1" y="6"/>
                    <a:pt x="4" y="3"/>
                    <a:pt x="4" y="2"/>
                  </a:cubicBezTo>
                  <a:cubicBezTo>
                    <a:pt x="4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26" name="Freeform 126"/>
            <p:cNvSpPr>
              <a:spLocks/>
            </p:cNvSpPr>
            <p:nvPr/>
          </p:nvSpPr>
          <p:spPr bwMode="auto">
            <a:xfrm>
              <a:off x="354993" y="3896405"/>
              <a:ext cx="16134" cy="25353"/>
            </a:xfrm>
            <a:custGeom>
              <a:avLst/>
              <a:gdLst>
                <a:gd name="T0" fmla="*/ 2 w 3"/>
                <a:gd name="T1" fmla="*/ 4 h 5"/>
                <a:gd name="T2" fmla="*/ 1 w 3"/>
                <a:gd name="T3" fmla="*/ 2 h 5"/>
                <a:gd name="T4" fmla="*/ 0 w 3"/>
                <a:gd name="T5" fmla="*/ 4 h 5"/>
                <a:gd name="T6" fmla="*/ 2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2" y="4"/>
                  </a:moveTo>
                  <a:cubicBezTo>
                    <a:pt x="2" y="4"/>
                    <a:pt x="3" y="0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1" y="5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27" name="Freeform 127"/>
            <p:cNvSpPr>
              <a:spLocks/>
            </p:cNvSpPr>
            <p:nvPr/>
          </p:nvSpPr>
          <p:spPr bwMode="auto">
            <a:xfrm>
              <a:off x="-92142" y="3873356"/>
              <a:ext cx="59926" cy="55315"/>
            </a:xfrm>
            <a:custGeom>
              <a:avLst/>
              <a:gdLst>
                <a:gd name="T0" fmla="*/ 10 w 11"/>
                <a:gd name="T1" fmla="*/ 2 h 10"/>
                <a:gd name="T2" fmla="*/ 9 w 11"/>
                <a:gd name="T3" fmla="*/ 0 h 10"/>
                <a:gd name="T4" fmla="*/ 9 w 11"/>
                <a:gd name="T5" fmla="*/ 2 h 10"/>
                <a:gd name="T6" fmla="*/ 6 w 11"/>
                <a:gd name="T7" fmla="*/ 2 h 10"/>
                <a:gd name="T8" fmla="*/ 5 w 11"/>
                <a:gd name="T9" fmla="*/ 3 h 10"/>
                <a:gd name="T10" fmla="*/ 3 w 11"/>
                <a:gd name="T11" fmla="*/ 3 h 10"/>
                <a:gd name="T12" fmla="*/ 0 w 11"/>
                <a:gd name="T13" fmla="*/ 6 h 10"/>
                <a:gd name="T14" fmla="*/ 2 w 11"/>
                <a:gd name="T15" fmla="*/ 7 h 10"/>
                <a:gd name="T16" fmla="*/ 2 w 11"/>
                <a:gd name="T17" fmla="*/ 9 h 10"/>
                <a:gd name="T18" fmla="*/ 5 w 11"/>
                <a:gd name="T19" fmla="*/ 6 h 10"/>
                <a:gd name="T20" fmla="*/ 6 w 11"/>
                <a:gd name="T21" fmla="*/ 7 h 10"/>
                <a:gd name="T22" fmla="*/ 10 w 11"/>
                <a:gd name="T23" fmla="*/ 4 h 10"/>
                <a:gd name="T24" fmla="*/ 10 w 11"/>
                <a:gd name="T2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0">
                  <a:moveTo>
                    <a:pt x="10" y="2"/>
                  </a:moveTo>
                  <a:cubicBezTo>
                    <a:pt x="9" y="2"/>
                    <a:pt x="10" y="1"/>
                    <a:pt x="9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4"/>
                    <a:pt x="4" y="3"/>
                    <a:pt x="3" y="3"/>
                  </a:cubicBezTo>
                  <a:cubicBezTo>
                    <a:pt x="2" y="3"/>
                    <a:pt x="1" y="5"/>
                    <a:pt x="0" y="6"/>
                  </a:cubicBezTo>
                  <a:cubicBezTo>
                    <a:pt x="0" y="7"/>
                    <a:pt x="1" y="7"/>
                    <a:pt x="2" y="7"/>
                  </a:cubicBezTo>
                  <a:cubicBezTo>
                    <a:pt x="3" y="7"/>
                    <a:pt x="2" y="8"/>
                    <a:pt x="2" y="9"/>
                  </a:cubicBezTo>
                  <a:cubicBezTo>
                    <a:pt x="2" y="10"/>
                    <a:pt x="5" y="7"/>
                    <a:pt x="5" y="6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7" y="7"/>
                    <a:pt x="9" y="5"/>
                    <a:pt x="10" y="4"/>
                  </a:cubicBezTo>
                  <a:cubicBezTo>
                    <a:pt x="11" y="4"/>
                    <a:pt x="11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28" name="Freeform 128"/>
            <p:cNvSpPr>
              <a:spLocks/>
            </p:cNvSpPr>
            <p:nvPr/>
          </p:nvSpPr>
          <p:spPr bwMode="auto">
            <a:xfrm>
              <a:off x="-39130" y="3861832"/>
              <a:ext cx="27657" cy="11524"/>
            </a:xfrm>
            <a:custGeom>
              <a:avLst/>
              <a:gdLst>
                <a:gd name="T0" fmla="*/ 1 w 5"/>
                <a:gd name="T1" fmla="*/ 0 h 2"/>
                <a:gd name="T2" fmla="*/ 2 w 5"/>
                <a:gd name="T3" fmla="*/ 2 h 2"/>
                <a:gd name="T4" fmla="*/ 5 w 5"/>
                <a:gd name="T5" fmla="*/ 2 h 2"/>
                <a:gd name="T6" fmla="*/ 1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0" y="1"/>
                    <a:pt x="1" y="2"/>
                    <a:pt x="2" y="2"/>
                  </a:cubicBezTo>
                  <a:cubicBezTo>
                    <a:pt x="3" y="2"/>
                    <a:pt x="5" y="2"/>
                    <a:pt x="5" y="2"/>
                  </a:cubicBezTo>
                  <a:cubicBezTo>
                    <a:pt x="4" y="2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29" name="Freeform 129"/>
            <p:cNvSpPr>
              <a:spLocks/>
            </p:cNvSpPr>
            <p:nvPr/>
          </p:nvSpPr>
          <p:spPr bwMode="auto">
            <a:xfrm>
              <a:off x="-338756" y="3972464"/>
              <a:ext cx="32268" cy="16134"/>
            </a:xfrm>
            <a:custGeom>
              <a:avLst/>
              <a:gdLst>
                <a:gd name="T0" fmla="*/ 3 w 6"/>
                <a:gd name="T1" fmla="*/ 1 h 3"/>
                <a:gd name="T2" fmla="*/ 0 w 6"/>
                <a:gd name="T3" fmla="*/ 3 h 3"/>
                <a:gd name="T4" fmla="*/ 5 w 6"/>
                <a:gd name="T5" fmla="*/ 2 h 3"/>
                <a:gd name="T6" fmla="*/ 6 w 6"/>
                <a:gd name="T7" fmla="*/ 0 h 3"/>
                <a:gd name="T8" fmla="*/ 3 w 6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1"/>
                  </a:move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4" y="2"/>
                    <a:pt x="5" y="2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5" y="0"/>
                    <a:pt x="4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30" name="Freeform 130"/>
            <p:cNvSpPr>
              <a:spLocks/>
            </p:cNvSpPr>
            <p:nvPr/>
          </p:nvSpPr>
          <p:spPr bwMode="auto">
            <a:xfrm>
              <a:off x="-403290" y="4004730"/>
              <a:ext cx="20743" cy="23049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3 h 4"/>
                <a:gd name="T4" fmla="*/ 3 w 4"/>
                <a:gd name="T5" fmla="*/ 2 h 4"/>
                <a:gd name="T6" fmla="*/ 3 w 4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3" y="2"/>
                    <a:pt x="3" y="2"/>
                  </a:cubicBezTo>
                  <a:cubicBezTo>
                    <a:pt x="4" y="1"/>
                    <a:pt x="4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31" name="Freeform 131"/>
            <p:cNvSpPr>
              <a:spLocks/>
            </p:cNvSpPr>
            <p:nvPr/>
          </p:nvSpPr>
          <p:spPr bwMode="auto">
            <a:xfrm>
              <a:off x="-447082" y="4020862"/>
              <a:ext cx="32268" cy="23049"/>
            </a:xfrm>
            <a:custGeom>
              <a:avLst/>
              <a:gdLst>
                <a:gd name="T0" fmla="*/ 1 w 6"/>
                <a:gd name="T1" fmla="*/ 3 h 4"/>
                <a:gd name="T2" fmla="*/ 5 w 6"/>
                <a:gd name="T3" fmla="*/ 0 h 4"/>
                <a:gd name="T4" fmla="*/ 1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1" y="3"/>
                  </a:moveTo>
                  <a:cubicBezTo>
                    <a:pt x="1" y="4"/>
                    <a:pt x="6" y="0"/>
                    <a:pt x="5" y="0"/>
                  </a:cubicBezTo>
                  <a:cubicBezTo>
                    <a:pt x="4" y="0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32" name="Freeform 132"/>
            <p:cNvSpPr>
              <a:spLocks/>
            </p:cNvSpPr>
            <p:nvPr/>
          </p:nvSpPr>
          <p:spPr bwMode="auto">
            <a:xfrm>
              <a:off x="-315708" y="3785774"/>
              <a:ext cx="36877" cy="27657"/>
            </a:xfrm>
            <a:custGeom>
              <a:avLst/>
              <a:gdLst>
                <a:gd name="T0" fmla="*/ 6 w 7"/>
                <a:gd name="T1" fmla="*/ 1 h 5"/>
                <a:gd name="T2" fmla="*/ 1 w 7"/>
                <a:gd name="T3" fmla="*/ 2 h 5"/>
                <a:gd name="T4" fmla="*/ 3 w 7"/>
                <a:gd name="T5" fmla="*/ 4 h 5"/>
                <a:gd name="T6" fmla="*/ 6 w 7"/>
                <a:gd name="T7" fmla="*/ 4 h 5"/>
                <a:gd name="T8" fmla="*/ 6 w 7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6" y="0"/>
                    <a:pt x="2" y="2"/>
                    <a:pt x="1" y="2"/>
                  </a:cubicBezTo>
                  <a:cubicBezTo>
                    <a:pt x="0" y="3"/>
                    <a:pt x="2" y="4"/>
                    <a:pt x="3" y="4"/>
                  </a:cubicBezTo>
                  <a:cubicBezTo>
                    <a:pt x="3" y="5"/>
                    <a:pt x="5" y="4"/>
                    <a:pt x="6" y="4"/>
                  </a:cubicBezTo>
                  <a:cubicBezTo>
                    <a:pt x="7" y="4"/>
                    <a:pt x="6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33" name="Freeform 133"/>
            <p:cNvSpPr>
              <a:spLocks/>
            </p:cNvSpPr>
            <p:nvPr/>
          </p:nvSpPr>
          <p:spPr bwMode="auto">
            <a:xfrm>
              <a:off x="1405983" y="4027779"/>
              <a:ext cx="43791" cy="20743"/>
            </a:xfrm>
            <a:custGeom>
              <a:avLst/>
              <a:gdLst>
                <a:gd name="T0" fmla="*/ 1 w 8"/>
                <a:gd name="T1" fmla="*/ 0 h 4"/>
                <a:gd name="T2" fmla="*/ 1 w 8"/>
                <a:gd name="T3" fmla="*/ 2 h 4"/>
                <a:gd name="T4" fmla="*/ 6 w 8"/>
                <a:gd name="T5" fmla="*/ 3 h 4"/>
                <a:gd name="T6" fmla="*/ 5 w 8"/>
                <a:gd name="T7" fmla="*/ 1 h 4"/>
                <a:gd name="T8" fmla="*/ 1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1" y="0"/>
                  </a:moveTo>
                  <a:cubicBezTo>
                    <a:pt x="1" y="0"/>
                    <a:pt x="0" y="1"/>
                    <a:pt x="1" y="2"/>
                  </a:cubicBezTo>
                  <a:cubicBezTo>
                    <a:pt x="2" y="3"/>
                    <a:pt x="5" y="4"/>
                    <a:pt x="6" y="3"/>
                  </a:cubicBezTo>
                  <a:cubicBezTo>
                    <a:pt x="8" y="3"/>
                    <a:pt x="7" y="2"/>
                    <a:pt x="5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34" name="Freeform 134"/>
            <p:cNvSpPr>
              <a:spLocks/>
            </p:cNvSpPr>
            <p:nvPr/>
          </p:nvSpPr>
          <p:spPr bwMode="auto">
            <a:xfrm>
              <a:off x="3424993" y="3944805"/>
              <a:ext cx="43791" cy="32268"/>
            </a:xfrm>
            <a:custGeom>
              <a:avLst/>
              <a:gdLst>
                <a:gd name="T0" fmla="*/ 4 w 8"/>
                <a:gd name="T1" fmla="*/ 1 h 6"/>
                <a:gd name="T2" fmla="*/ 1 w 8"/>
                <a:gd name="T3" fmla="*/ 2 h 6"/>
                <a:gd name="T4" fmla="*/ 2 w 8"/>
                <a:gd name="T5" fmla="*/ 4 h 6"/>
                <a:gd name="T6" fmla="*/ 4 w 8"/>
                <a:gd name="T7" fmla="*/ 6 h 6"/>
                <a:gd name="T8" fmla="*/ 7 w 8"/>
                <a:gd name="T9" fmla="*/ 6 h 6"/>
                <a:gd name="T10" fmla="*/ 6 w 8"/>
                <a:gd name="T11" fmla="*/ 3 h 6"/>
                <a:gd name="T12" fmla="*/ 7 w 8"/>
                <a:gd name="T13" fmla="*/ 0 h 6"/>
                <a:gd name="T14" fmla="*/ 4 w 8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6">
                  <a:moveTo>
                    <a:pt x="4" y="1"/>
                  </a:moveTo>
                  <a:cubicBezTo>
                    <a:pt x="3" y="2"/>
                    <a:pt x="1" y="2"/>
                    <a:pt x="1" y="2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4" y="5"/>
                    <a:pt x="3" y="6"/>
                    <a:pt x="4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8" y="6"/>
                    <a:pt x="6" y="4"/>
                    <a:pt x="6" y="3"/>
                  </a:cubicBezTo>
                  <a:cubicBezTo>
                    <a:pt x="6" y="2"/>
                    <a:pt x="7" y="1"/>
                    <a:pt x="7" y="0"/>
                  </a:cubicBezTo>
                  <a:cubicBezTo>
                    <a:pt x="8" y="0"/>
                    <a:pt x="5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35" name="Freeform 135"/>
            <p:cNvSpPr>
              <a:spLocks/>
            </p:cNvSpPr>
            <p:nvPr/>
          </p:nvSpPr>
          <p:spPr bwMode="auto">
            <a:xfrm>
              <a:off x="3588635" y="3877968"/>
              <a:ext cx="27657" cy="39181"/>
            </a:xfrm>
            <a:custGeom>
              <a:avLst/>
              <a:gdLst>
                <a:gd name="T0" fmla="*/ 3 w 5"/>
                <a:gd name="T1" fmla="*/ 4 h 7"/>
                <a:gd name="T2" fmla="*/ 5 w 5"/>
                <a:gd name="T3" fmla="*/ 1 h 7"/>
                <a:gd name="T4" fmla="*/ 1 w 5"/>
                <a:gd name="T5" fmla="*/ 3 h 7"/>
                <a:gd name="T6" fmla="*/ 1 w 5"/>
                <a:gd name="T7" fmla="*/ 7 h 7"/>
                <a:gd name="T8" fmla="*/ 3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3" y="4"/>
                  </a:moveTo>
                  <a:cubicBezTo>
                    <a:pt x="4" y="4"/>
                    <a:pt x="4" y="2"/>
                    <a:pt x="5" y="1"/>
                  </a:cubicBezTo>
                  <a:cubicBezTo>
                    <a:pt x="5" y="0"/>
                    <a:pt x="3" y="2"/>
                    <a:pt x="1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3" y="5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36" name="Freeform 136"/>
            <p:cNvSpPr>
              <a:spLocks/>
            </p:cNvSpPr>
            <p:nvPr/>
          </p:nvSpPr>
          <p:spPr bwMode="auto">
            <a:xfrm>
              <a:off x="3664693" y="3857225"/>
              <a:ext cx="27657" cy="20743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1 h 4"/>
                <a:gd name="T4" fmla="*/ 4 w 5"/>
                <a:gd name="T5" fmla="*/ 0 h 4"/>
                <a:gd name="T6" fmla="*/ 1 w 5"/>
                <a:gd name="T7" fmla="*/ 1 h 4"/>
                <a:gd name="T8" fmla="*/ 2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3"/>
                    <a:pt x="5" y="2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37" name="Freeform 137"/>
            <p:cNvSpPr>
              <a:spLocks/>
            </p:cNvSpPr>
            <p:nvPr/>
          </p:nvSpPr>
          <p:spPr bwMode="auto">
            <a:xfrm>
              <a:off x="3669304" y="3841090"/>
              <a:ext cx="16134" cy="11524"/>
            </a:xfrm>
            <a:custGeom>
              <a:avLst/>
              <a:gdLst>
                <a:gd name="T0" fmla="*/ 2 w 3"/>
                <a:gd name="T1" fmla="*/ 1 h 2"/>
                <a:gd name="T2" fmla="*/ 1 w 3"/>
                <a:gd name="T3" fmla="*/ 2 h 2"/>
                <a:gd name="T4" fmla="*/ 2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1" y="1"/>
                    <a:pt x="0" y="2"/>
                    <a:pt x="1" y="2"/>
                  </a:cubicBezTo>
                  <a:cubicBezTo>
                    <a:pt x="3" y="2"/>
                    <a:pt x="3" y="0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38" name="Freeform 138"/>
            <p:cNvSpPr>
              <a:spLocks/>
            </p:cNvSpPr>
            <p:nvPr/>
          </p:nvSpPr>
          <p:spPr bwMode="auto">
            <a:xfrm>
              <a:off x="4510559" y="5945378"/>
              <a:ext cx="20743" cy="27657"/>
            </a:xfrm>
            <a:custGeom>
              <a:avLst/>
              <a:gdLst>
                <a:gd name="T0" fmla="*/ 1 w 4"/>
                <a:gd name="T1" fmla="*/ 1 h 5"/>
                <a:gd name="T2" fmla="*/ 3 w 4"/>
                <a:gd name="T3" fmla="*/ 4 h 5"/>
                <a:gd name="T4" fmla="*/ 1 w 4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0" y="2"/>
                    <a:pt x="2" y="5"/>
                    <a:pt x="3" y="4"/>
                  </a:cubicBezTo>
                  <a:cubicBezTo>
                    <a:pt x="4" y="3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39" name="Freeform 139"/>
            <p:cNvSpPr>
              <a:spLocks/>
            </p:cNvSpPr>
            <p:nvPr/>
          </p:nvSpPr>
          <p:spPr bwMode="auto">
            <a:xfrm>
              <a:off x="7110379" y="5634228"/>
              <a:ext cx="39181" cy="16134"/>
            </a:xfrm>
            <a:custGeom>
              <a:avLst/>
              <a:gdLst>
                <a:gd name="T0" fmla="*/ 0 w 7"/>
                <a:gd name="T1" fmla="*/ 0 h 3"/>
                <a:gd name="T2" fmla="*/ 3 w 7"/>
                <a:gd name="T3" fmla="*/ 2 h 3"/>
                <a:gd name="T4" fmla="*/ 6 w 7"/>
                <a:gd name="T5" fmla="*/ 2 h 3"/>
                <a:gd name="T6" fmla="*/ 0 w 7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0" y="0"/>
                    <a:pt x="1" y="1"/>
                    <a:pt x="3" y="2"/>
                  </a:cubicBezTo>
                  <a:cubicBezTo>
                    <a:pt x="4" y="3"/>
                    <a:pt x="6" y="3"/>
                    <a:pt x="6" y="2"/>
                  </a:cubicBezTo>
                  <a:cubicBezTo>
                    <a:pt x="7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40" name="Freeform 140"/>
            <p:cNvSpPr>
              <a:spLocks/>
            </p:cNvSpPr>
            <p:nvPr/>
          </p:nvSpPr>
          <p:spPr bwMode="auto">
            <a:xfrm>
              <a:off x="7181826" y="5661886"/>
              <a:ext cx="23049" cy="9219"/>
            </a:xfrm>
            <a:custGeom>
              <a:avLst/>
              <a:gdLst>
                <a:gd name="T0" fmla="*/ 0 w 4"/>
                <a:gd name="T1" fmla="*/ 1 h 2"/>
                <a:gd name="T2" fmla="*/ 4 w 4"/>
                <a:gd name="T3" fmla="*/ 2 h 2"/>
                <a:gd name="T4" fmla="*/ 0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0" y="2"/>
                    <a:pt x="4" y="2"/>
                    <a:pt x="4" y="2"/>
                  </a:cubicBezTo>
                  <a:cubicBezTo>
                    <a:pt x="4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41" name="Freeform 141"/>
            <p:cNvSpPr>
              <a:spLocks/>
            </p:cNvSpPr>
            <p:nvPr/>
          </p:nvSpPr>
          <p:spPr bwMode="auto">
            <a:xfrm>
              <a:off x="7057369" y="5585828"/>
              <a:ext cx="53010" cy="32268"/>
            </a:xfrm>
            <a:custGeom>
              <a:avLst/>
              <a:gdLst>
                <a:gd name="T0" fmla="*/ 9 w 10"/>
                <a:gd name="T1" fmla="*/ 4 h 6"/>
                <a:gd name="T2" fmla="*/ 3 w 10"/>
                <a:gd name="T3" fmla="*/ 0 h 6"/>
                <a:gd name="T4" fmla="*/ 9 w 10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6">
                  <a:moveTo>
                    <a:pt x="9" y="4"/>
                  </a:moveTo>
                  <a:cubicBezTo>
                    <a:pt x="10" y="2"/>
                    <a:pt x="5" y="0"/>
                    <a:pt x="3" y="0"/>
                  </a:cubicBezTo>
                  <a:cubicBezTo>
                    <a:pt x="0" y="0"/>
                    <a:pt x="8" y="6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42" name="Freeform 142"/>
            <p:cNvSpPr>
              <a:spLocks/>
            </p:cNvSpPr>
            <p:nvPr/>
          </p:nvSpPr>
          <p:spPr bwMode="auto">
            <a:xfrm>
              <a:off x="3489527" y="4523311"/>
              <a:ext cx="11524" cy="11524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1 h 2"/>
                <a:gd name="T4" fmla="*/ 0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2" y="1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43" name="Freeform 143"/>
            <p:cNvSpPr>
              <a:spLocks/>
            </p:cNvSpPr>
            <p:nvPr/>
          </p:nvSpPr>
          <p:spPr bwMode="auto">
            <a:xfrm>
              <a:off x="2562997" y="5044199"/>
              <a:ext cx="20743" cy="9219"/>
            </a:xfrm>
            <a:custGeom>
              <a:avLst/>
              <a:gdLst>
                <a:gd name="T0" fmla="*/ 2 w 4"/>
                <a:gd name="T1" fmla="*/ 0 h 2"/>
                <a:gd name="T2" fmla="*/ 3 w 4"/>
                <a:gd name="T3" fmla="*/ 1 h 2"/>
                <a:gd name="T4" fmla="*/ 2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0" y="1"/>
                    <a:pt x="2" y="2"/>
                    <a:pt x="3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44" name="Freeform 144"/>
            <p:cNvSpPr>
              <a:spLocks/>
            </p:cNvSpPr>
            <p:nvPr/>
          </p:nvSpPr>
          <p:spPr bwMode="auto">
            <a:xfrm>
              <a:off x="3314362" y="5323080"/>
              <a:ext cx="23049" cy="9219"/>
            </a:xfrm>
            <a:custGeom>
              <a:avLst/>
              <a:gdLst>
                <a:gd name="T0" fmla="*/ 3 w 4"/>
                <a:gd name="T1" fmla="*/ 1 h 2"/>
                <a:gd name="T2" fmla="*/ 2 w 4"/>
                <a:gd name="T3" fmla="*/ 0 h 2"/>
                <a:gd name="T4" fmla="*/ 3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3" y="1"/>
                  </a:moveTo>
                  <a:cubicBezTo>
                    <a:pt x="3" y="1"/>
                    <a:pt x="4" y="0"/>
                    <a:pt x="2" y="0"/>
                  </a:cubicBezTo>
                  <a:cubicBezTo>
                    <a:pt x="0" y="1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45" name="Freeform 145"/>
            <p:cNvSpPr>
              <a:spLocks/>
            </p:cNvSpPr>
            <p:nvPr/>
          </p:nvSpPr>
          <p:spPr bwMode="auto">
            <a:xfrm>
              <a:off x="3277486" y="5387613"/>
              <a:ext cx="11524" cy="461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46" name="Freeform 146"/>
            <p:cNvSpPr>
              <a:spLocks/>
            </p:cNvSpPr>
            <p:nvPr/>
          </p:nvSpPr>
          <p:spPr bwMode="auto">
            <a:xfrm>
              <a:off x="4482899" y="5498245"/>
              <a:ext cx="16134" cy="16134"/>
            </a:xfrm>
            <a:custGeom>
              <a:avLst/>
              <a:gdLst>
                <a:gd name="T0" fmla="*/ 1 w 3"/>
                <a:gd name="T1" fmla="*/ 1 h 3"/>
                <a:gd name="T2" fmla="*/ 2 w 3"/>
                <a:gd name="T3" fmla="*/ 2 h 3"/>
                <a:gd name="T4" fmla="*/ 1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2"/>
                    <a:pt x="2" y="3"/>
                    <a:pt x="2" y="2"/>
                  </a:cubicBezTo>
                  <a:cubicBezTo>
                    <a:pt x="3" y="1"/>
                    <a:pt x="3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47" name="Freeform 147"/>
            <p:cNvSpPr>
              <a:spLocks/>
            </p:cNvSpPr>
            <p:nvPr/>
          </p:nvSpPr>
          <p:spPr bwMode="auto">
            <a:xfrm>
              <a:off x="4323867" y="4758402"/>
              <a:ext cx="11524" cy="1152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1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1" y="2"/>
                    <a:pt x="1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48" name="Freeform 148"/>
            <p:cNvSpPr>
              <a:spLocks/>
            </p:cNvSpPr>
            <p:nvPr/>
          </p:nvSpPr>
          <p:spPr bwMode="auto">
            <a:xfrm>
              <a:off x="4183275" y="5698765"/>
              <a:ext cx="27657" cy="16134"/>
            </a:xfrm>
            <a:custGeom>
              <a:avLst/>
              <a:gdLst>
                <a:gd name="T0" fmla="*/ 2 w 5"/>
                <a:gd name="T1" fmla="*/ 0 h 3"/>
                <a:gd name="T2" fmla="*/ 3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0" y="0"/>
                    <a:pt x="1" y="3"/>
                    <a:pt x="3" y="3"/>
                  </a:cubicBezTo>
                  <a:cubicBezTo>
                    <a:pt x="5" y="3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49" name="Freeform 149"/>
            <p:cNvSpPr>
              <a:spLocks/>
            </p:cNvSpPr>
            <p:nvPr/>
          </p:nvSpPr>
          <p:spPr bwMode="auto">
            <a:xfrm>
              <a:off x="1657206" y="5136390"/>
              <a:ext cx="23049" cy="27657"/>
            </a:xfrm>
            <a:custGeom>
              <a:avLst/>
              <a:gdLst>
                <a:gd name="T0" fmla="*/ 3 w 4"/>
                <a:gd name="T1" fmla="*/ 3 h 5"/>
                <a:gd name="T2" fmla="*/ 0 w 4"/>
                <a:gd name="T3" fmla="*/ 2 h 5"/>
                <a:gd name="T4" fmla="*/ 3 w 4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3"/>
                  </a:moveTo>
                  <a:cubicBezTo>
                    <a:pt x="4" y="1"/>
                    <a:pt x="1" y="0"/>
                    <a:pt x="0" y="2"/>
                  </a:cubicBezTo>
                  <a:cubicBezTo>
                    <a:pt x="0" y="5"/>
                    <a:pt x="2" y="4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50" name="Freeform 150"/>
            <p:cNvSpPr>
              <a:spLocks/>
            </p:cNvSpPr>
            <p:nvPr/>
          </p:nvSpPr>
          <p:spPr bwMode="auto">
            <a:xfrm>
              <a:off x="6402804" y="4295137"/>
              <a:ext cx="20743" cy="20743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4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3" y="0"/>
                    <a:pt x="0" y="3"/>
                    <a:pt x="1" y="4"/>
                  </a:cubicBezTo>
                  <a:cubicBezTo>
                    <a:pt x="1" y="4"/>
                    <a:pt x="4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51" name="Freeform 151"/>
            <p:cNvSpPr>
              <a:spLocks/>
            </p:cNvSpPr>
            <p:nvPr/>
          </p:nvSpPr>
          <p:spPr bwMode="auto">
            <a:xfrm>
              <a:off x="6423546" y="4267478"/>
              <a:ext cx="43791" cy="32268"/>
            </a:xfrm>
            <a:custGeom>
              <a:avLst/>
              <a:gdLst>
                <a:gd name="T0" fmla="*/ 7 w 8"/>
                <a:gd name="T1" fmla="*/ 0 h 6"/>
                <a:gd name="T2" fmla="*/ 5 w 8"/>
                <a:gd name="T3" fmla="*/ 2 h 6"/>
                <a:gd name="T4" fmla="*/ 2 w 8"/>
                <a:gd name="T5" fmla="*/ 5 h 6"/>
                <a:gd name="T6" fmla="*/ 7 w 8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7" y="0"/>
                  </a:moveTo>
                  <a:cubicBezTo>
                    <a:pt x="7" y="0"/>
                    <a:pt x="5" y="2"/>
                    <a:pt x="5" y="2"/>
                  </a:cubicBezTo>
                  <a:cubicBezTo>
                    <a:pt x="4" y="2"/>
                    <a:pt x="0" y="4"/>
                    <a:pt x="2" y="5"/>
                  </a:cubicBezTo>
                  <a:cubicBezTo>
                    <a:pt x="3" y="6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52" name="Freeform 152"/>
            <p:cNvSpPr>
              <a:spLocks/>
            </p:cNvSpPr>
            <p:nvPr/>
          </p:nvSpPr>
          <p:spPr bwMode="auto">
            <a:xfrm>
              <a:off x="6471947" y="4239822"/>
              <a:ext cx="23049" cy="20743"/>
            </a:xfrm>
            <a:custGeom>
              <a:avLst/>
              <a:gdLst>
                <a:gd name="T0" fmla="*/ 3 w 4"/>
                <a:gd name="T1" fmla="*/ 1 h 4"/>
                <a:gd name="T2" fmla="*/ 1 w 4"/>
                <a:gd name="T3" fmla="*/ 4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0"/>
                    <a:pt x="0" y="4"/>
                    <a:pt x="1" y="4"/>
                  </a:cubicBezTo>
                  <a:cubicBezTo>
                    <a:pt x="2" y="4"/>
                    <a:pt x="4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53" name="Freeform 153"/>
            <p:cNvSpPr>
              <a:spLocks/>
            </p:cNvSpPr>
            <p:nvPr/>
          </p:nvSpPr>
          <p:spPr bwMode="auto">
            <a:xfrm>
              <a:off x="6506521" y="4219078"/>
              <a:ext cx="16134" cy="16134"/>
            </a:xfrm>
            <a:custGeom>
              <a:avLst/>
              <a:gdLst>
                <a:gd name="T0" fmla="*/ 3 w 3"/>
                <a:gd name="T1" fmla="*/ 0 h 3"/>
                <a:gd name="T2" fmla="*/ 1 w 3"/>
                <a:gd name="T3" fmla="*/ 2 h 3"/>
                <a:gd name="T4" fmla="*/ 3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0"/>
                    <a:pt x="0" y="1"/>
                    <a:pt x="1" y="2"/>
                  </a:cubicBezTo>
                  <a:cubicBezTo>
                    <a:pt x="2" y="3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54" name="Freeform 154"/>
            <p:cNvSpPr>
              <a:spLocks/>
            </p:cNvSpPr>
            <p:nvPr/>
          </p:nvSpPr>
          <p:spPr bwMode="auto">
            <a:xfrm>
              <a:off x="6559529" y="4113056"/>
              <a:ext cx="23049" cy="23049"/>
            </a:xfrm>
            <a:custGeom>
              <a:avLst/>
              <a:gdLst>
                <a:gd name="T0" fmla="*/ 3 w 4"/>
                <a:gd name="T1" fmla="*/ 0 h 4"/>
                <a:gd name="T2" fmla="*/ 1 w 4"/>
                <a:gd name="T3" fmla="*/ 2 h 4"/>
                <a:gd name="T4" fmla="*/ 1 w 4"/>
                <a:gd name="T5" fmla="*/ 4 h 4"/>
                <a:gd name="T6" fmla="*/ 3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2" y="1"/>
                    <a:pt x="1" y="2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2" y="4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55" name="Freeform 155"/>
            <p:cNvSpPr>
              <a:spLocks/>
            </p:cNvSpPr>
            <p:nvPr/>
          </p:nvSpPr>
          <p:spPr bwMode="auto">
            <a:xfrm>
              <a:off x="6550310" y="4168372"/>
              <a:ext cx="4611" cy="691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56" name="Freeform 156"/>
            <p:cNvSpPr>
              <a:spLocks/>
            </p:cNvSpPr>
            <p:nvPr/>
          </p:nvSpPr>
          <p:spPr bwMode="auto">
            <a:xfrm>
              <a:off x="6015595" y="4813717"/>
              <a:ext cx="9219" cy="4611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57" name="Freeform 157"/>
            <p:cNvSpPr>
              <a:spLocks/>
            </p:cNvSpPr>
            <p:nvPr/>
          </p:nvSpPr>
          <p:spPr bwMode="auto">
            <a:xfrm>
              <a:off x="3505661" y="6523883"/>
              <a:ext cx="50706" cy="66841"/>
            </a:xfrm>
            <a:custGeom>
              <a:avLst/>
              <a:gdLst>
                <a:gd name="T0" fmla="*/ 2 w 9"/>
                <a:gd name="T1" fmla="*/ 11 h 12"/>
                <a:gd name="T2" fmla="*/ 8 w 9"/>
                <a:gd name="T3" fmla="*/ 3 h 12"/>
                <a:gd name="T4" fmla="*/ 9 w 9"/>
                <a:gd name="T5" fmla="*/ 0 h 12"/>
                <a:gd name="T6" fmla="*/ 2 w 9"/>
                <a:gd name="T7" fmla="*/ 0 h 12"/>
                <a:gd name="T8" fmla="*/ 2 w 9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2" y="11"/>
                  </a:moveTo>
                  <a:cubicBezTo>
                    <a:pt x="3" y="12"/>
                    <a:pt x="7" y="5"/>
                    <a:pt x="8" y="3"/>
                  </a:cubicBezTo>
                  <a:cubicBezTo>
                    <a:pt x="8" y="3"/>
                    <a:pt x="8" y="2"/>
                    <a:pt x="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8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277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2896319" y="1046622"/>
            <a:ext cx="5567081" cy="4764756"/>
            <a:chOff x="6972300" y="-120090"/>
            <a:chExt cx="5567081" cy="4764756"/>
          </a:xfrm>
        </p:grpSpPr>
        <p:sp>
          <p:nvSpPr>
            <p:cNvPr id="5" name="任意多边形 4"/>
            <p:cNvSpPr>
              <a:spLocks/>
            </p:cNvSpPr>
            <p:nvPr/>
          </p:nvSpPr>
          <p:spPr bwMode="gray">
            <a:xfrm>
              <a:off x="9114256" y="2415368"/>
              <a:ext cx="1308042" cy="1075443"/>
            </a:xfrm>
            <a:custGeom>
              <a:avLst/>
              <a:gdLst>
                <a:gd name="connsiteX0" fmla="*/ 1597670 w 5621432"/>
                <a:gd name="connsiteY0" fmla="*/ 4265814 h 4315196"/>
                <a:gd name="connsiteX1" fmla="*/ 1601110 w 5621432"/>
                <a:gd name="connsiteY1" fmla="*/ 4267402 h 4315196"/>
                <a:gd name="connsiteX2" fmla="*/ 1601110 w 5621432"/>
                <a:gd name="connsiteY2" fmla="*/ 4315196 h 4315196"/>
                <a:gd name="connsiteX3" fmla="*/ 1597670 w 5621432"/>
                <a:gd name="connsiteY3" fmla="*/ 4315196 h 4315196"/>
                <a:gd name="connsiteX4" fmla="*/ 1479324 w 5621432"/>
                <a:gd name="connsiteY4" fmla="*/ 3933314 h 4315196"/>
                <a:gd name="connsiteX5" fmla="*/ 1482764 w 5621432"/>
                <a:gd name="connsiteY5" fmla="*/ 3939665 h 4315196"/>
                <a:gd name="connsiteX6" fmla="*/ 1482764 w 5621432"/>
                <a:gd name="connsiteY6" fmla="*/ 4207538 h 4315196"/>
                <a:gd name="connsiteX7" fmla="*/ 1479324 w 5621432"/>
                <a:gd name="connsiteY7" fmla="*/ 4205951 h 4315196"/>
                <a:gd name="connsiteX8" fmla="*/ 3551353 w 5621432"/>
                <a:gd name="connsiteY8" fmla="*/ 3386610 h 4315196"/>
                <a:gd name="connsiteX9" fmla="*/ 3727897 w 5621432"/>
                <a:gd name="connsiteY9" fmla="*/ 3386610 h 4315196"/>
                <a:gd name="connsiteX10" fmla="*/ 3729746 w 5621432"/>
                <a:gd name="connsiteY10" fmla="*/ 3393438 h 4315196"/>
                <a:gd name="connsiteX11" fmla="*/ 3553818 w 5621432"/>
                <a:gd name="connsiteY11" fmla="*/ 3393438 h 4315196"/>
                <a:gd name="connsiteX12" fmla="*/ 1005046 w 5621432"/>
                <a:gd name="connsiteY12" fmla="*/ 3223568 h 4315196"/>
                <a:gd name="connsiteX13" fmla="*/ 1009381 w 5621432"/>
                <a:gd name="connsiteY13" fmla="*/ 3229570 h 4315196"/>
                <a:gd name="connsiteX14" fmla="*/ 951103 w 5621432"/>
                <a:gd name="connsiteY14" fmla="*/ 3283367 h 4315196"/>
                <a:gd name="connsiteX15" fmla="*/ 946768 w 5621432"/>
                <a:gd name="connsiteY15" fmla="*/ 3277364 h 4315196"/>
                <a:gd name="connsiteX16" fmla="*/ 2899475 w 5621432"/>
                <a:gd name="connsiteY16" fmla="*/ 3120324 h 4315196"/>
                <a:gd name="connsiteX17" fmla="*/ 2902915 w 5621432"/>
                <a:gd name="connsiteY17" fmla="*/ 3120324 h 4315196"/>
                <a:gd name="connsiteX18" fmla="*/ 2902915 w 5621432"/>
                <a:gd name="connsiteY18" fmla="*/ 3443350 h 4315196"/>
                <a:gd name="connsiteX19" fmla="*/ 2899475 w 5621432"/>
                <a:gd name="connsiteY19" fmla="*/ 3441233 h 4315196"/>
                <a:gd name="connsiteX20" fmla="*/ 532481 w 5621432"/>
                <a:gd name="connsiteY20" fmla="*/ 1695265 h 4315196"/>
                <a:gd name="connsiteX21" fmla="*/ 535997 w 5621432"/>
                <a:gd name="connsiteY21" fmla="*/ 1700133 h 4315196"/>
                <a:gd name="connsiteX22" fmla="*/ 477156 w 5621432"/>
                <a:gd name="connsiteY22" fmla="*/ 3221001 h 4315196"/>
                <a:gd name="connsiteX23" fmla="*/ 473384 w 5621432"/>
                <a:gd name="connsiteY23" fmla="*/ 3222742 h 4315196"/>
                <a:gd name="connsiteX24" fmla="*/ 531945 w 5621432"/>
                <a:gd name="connsiteY24" fmla="*/ 1475097 h 4315196"/>
                <a:gd name="connsiteX25" fmla="*/ 535997 w 5621432"/>
                <a:gd name="connsiteY25" fmla="*/ 1481642 h 4315196"/>
                <a:gd name="connsiteX26" fmla="*/ 418770 w 5621432"/>
                <a:gd name="connsiteY26" fmla="*/ 1535749 h 4315196"/>
                <a:gd name="connsiteX27" fmla="*/ 414211 w 5621432"/>
                <a:gd name="connsiteY27" fmla="*/ 1529437 h 4315196"/>
                <a:gd name="connsiteX28" fmla="*/ 295865 w 5621432"/>
                <a:gd name="connsiteY28" fmla="*/ 932240 h 4315196"/>
                <a:gd name="connsiteX29" fmla="*/ 299305 w 5621432"/>
                <a:gd name="connsiteY29" fmla="*/ 935415 h 4315196"/>
                <a:gd name="connsiteX30" fmla="*/ 299305 w 5621432"/>
                <a:gd name="connsiteY30" fmla="*/ 1098012 h 4315196"/>
                <a:gd name="connsiteX31" fmla="*/ 295865 w 5621432"/>
                <a:gd name="connsiteY31" fmla="*/ 1092455 h 4315196"/>
                <a:gd name="connsiteX32" fmla="*/ 3668724 w 5621432"/>
                <a:gd name="connsiteY32" fmla="*/ 873964 h 4315196"/>
                <a:gd name="connsiteX33" fmla="*/ 3787070 w 5621432"/>
                <a:gd name="connsiteY33" fmla="*/ 928587 h 4315196"/>
                <a:gd name="connsiteX34" fmla="*/ 3846243 w 5621432"/>
                <a:gd name="connsiteY34" fmla="*/ 1037832 h 4315196"/>
                <a:gd name="connsiteX35" fmla="*/ 4082934 w 5621432"/>
                <a:gd name="connsiteY35" fmla="*/ 983209 h 4315196"/>
                <a:gd name="connsiteX36" fmla="*/ 4378799 w 5621432"/>
                <a:gd name="connsiteY36" fmla="*/ 1201700 h 4315196"/>
                <a:gd name="connsiteX37" fmla="*/ 4615491 w 5621432"/>
                <a:gd name="connsiteY37" fmla="*/ 1256323 h 4315196"/>
                <a:gd name="connsiteX38" fmla="*/ 4852183 w 5621432"/>
                <a:gd name="connsiteY38" fmla="*/ 1310946 h 4315196"/>
                <a:gd name="connsiteX39" fmla="*/ 5207221 w 5621432"/>
                <a:gd name="connsiteY39" fmla="*/ 1529437 h 4315196"/>
                <a:gd name="connsiteX40" fmla="*/ 5384740 w 5621432"/>
                <a:gd name="connsiteY40" fmla="*/ 1584060 h 4315196"/>
                <a:gd name="connsiteX41" fmla="*/ 5621432 w 5621432"/>
                <a:gd name="connsiteY41" fmla="*/ 1747928 h 4315196"/>
                <a:gd name="connsiteX42" fmla="*/ 5621432 w 5621432"/>
                <a:gd name="connsiteY42" fmla="*/ 2021041 h 4315196"/>
                <a:gd name="connsiteX43" fmla="*/ 5503086 w 5621432"/>
                <a:gd name="connsiteY43" fmla="*/ 2021041 h 4315196"/>
                <a:gd name="connsiteX44" fmla="*/ 5266394 w 5621432"/>
                <a:gd name="connsiteY44" fmla="*/ 2130287 h 4315196"/>
                <a:gd name="connsiteX45" fmla="*/ 4911356 w 5621432"/>
                <a:gd name="connsiteY45" fmla="*/ 2130287 h 4315196"/>
                <a:gd name="connsiteX46" fmla="*/ 4793010 w 5621432"/>
                <a:gd name="connsiteY46" fmla="*/ 2239532 h 4315196"/>
                <a:gd name="connsiteX47" fmla="*/ 4793010 w 5621432"/>
                <a:gd name="connsiteY47" fmla="*/ 2294155 h 4315196"/>
                <a:gd name="connsiteX48" fmla="*/ 4852183 w 5621432"/>
                <a:gd name="connsiteY48" fmla="*/ 2403401 h 4315196"/>
                <a:gd name="connsiteX49" fmla="*/ 4852183 w 5621432"/>
                <a:gd name="connsiteY49" fmla="*/ 2458023 h 4315196"/>
                <a:gd name="connsiteX50" fmla="*/ 4793010 w 5621432"/>
                <a:gd name="connsiteY50" fmla="*/ 2567269 h 4315196"/>
                <a:gd name="connsiteX51" fmla="*/ 4852183 w 5621432"/>
                <a:gd name="connsiteY51" fmla="*/ 2567269 h 4315196"/>
                <a:gd name="connsiteX52" fmla="*/ 5148048 w 5621432"/>
                <a:gd name="connsiteY52" fmla="*/ 2895005 h 4315196"/>
                <a:gd name="connsiteX53" fmla="*/ 5207221 w 5621432"/>
                <a:gd name="connsiteY53" fmla="*/ 3113496 h 4315196"/>
                <a:gd name="connsiteX54" fmla="*/ 5148048 w 5621432"/>
                <a:gd name="connsiteY54" fmla="*/ 3277364 h 4315196"/>
                <a:gd name="connsiteX55" fmla="*/ 5148048 w 5621432"/>
                <a:gd name="connsiteY55" fmla="*/ 3331987 h 4315196"/>
                <a:gd name="connsiteX56" fmla="*/ 5088875 w 5621432"/>
                <a:gd name="connsiteY56" fmla="*/ 3441233 h 4315196"/>
                <a:gd name="connsiteX57" fmla="*/ 4970529 w 5621432"/>
                <a:gd name="connsiteY57" fmla="*/ 3441233 h 4315196"/>
                <a:gd name="connsiteX58" fmla="*/ 4911356 w 5621432"/>
                <a:gd name="connsiteY58" fmla="*/ 3331987 h 4315196"/>
                <a:gd name="connsiteX59" fmla="*/ 4852183 w 5621432"/>
                <a:gd name="connsiteY59" fmla="*/ 3331987 h 4315196"/>
                <a:gd name="connsiteX60" fmla="*/ 4674664 w 5621432"/>
                <a:gd name="connsiteY60" fmla="*/ 2949628 h 4315196"/>
                <a:gd name="connsiteX61" fmla="*/ 4497145 w 5621432"/>
                <a:gd name="connsiteY61" fmla="*/ 2949628 h 4315196"/>
                <a:gd name="connsiteX62" fmla="*/ 4378799 w 5621432"/>
                <a:gd name="connsiteY62" fmla="*/ 2840382 h 4315196"/>
                <a:gd name="connsiteX63" fmla="*/ 4319626 w 5621432"/>
                <a:gd name="connsiteY63" fmla="*/ 2895005 h 4315196"/>
                <a:gd name="connsiteX64" fmla="*/ 4260454 w 5621432"/>
                <a:gd name="connsiteY64" fmla="*/ 3113496 h 4315196"/>
                <a:gd name="connsiteX65" fmla="*/ 4082934 w 5621432"/>
                <a:gd name="connsiteY65" fmla="*/ 3004251 h 4315196"/>
                <a:gd name="connsiteX66" fmla="*/ 4082934 w 5621432"/>
                <a:gd name="connsiteY66" fmla="*/ 3168119 h 4315196"/>
                <a:gd name="connsiteX67" fmla="*/ 3964589 w 5621432"/>
                <a:gd name="connsiteY67" fmla="*/ 3222742 h 4315196"/>
                <a:gd name="connsiteX68" fmla="*/ 3905416 w 5621432"/>
                <a:gd name="connsiteY68" fmla="*/ 3168119 h 4315196"/>
                <a:gd name="connsiteX69" fmla="*/ 3787070 w 5621432"/>
                <a:gd name="connsiteY69" fmla="*/ 3168119 h 4315196"/>
                <a:gd name="connsiteX70" fmla="*/ 3734248 w 5621432"/>
                <a:gd name="connsiteY70" fmla="*/ 3151866 h 4315196"/>
                <a:gd name="connsiteX71" fmla="*/ 3723828 w 5621432"/>
                <a:gd name="connsiteY71" fmla="*/ 3131027 h 4315196"/>
                <a:gd name="connsiteX72" fmla="*/ 3638103 w 5621432"/>
                <a:gd name="connsiteY72" fmla="*/ 3035777 h 4315196"/>
                <a:gd name="connsiteX73" fmla="*/ 3561903 w 5621432"/>
                <a:gd name="connsiteY73" fmla="*/ 3073877 h 4315196"/>
                <a:gd name="connsiteX74" fmla="*/ 3495228 w 5621432"/>
                <a:gd name="connsiteY74" fmla="*/ 2997677 h 4315196"/>
                <a:gd name="connsiteX75" fmla="*/ 3438078 w 5621432"/>
                <a:gd name="connsiteY75" fmla="*/ 2892902 h 4315196"/>
                <a:gd name="connsiteX76" fmla="*/ 3323778 w 5621432"/>
                <a:gd name="connsiteY76" fmla="*/ 2854802 h 4315196"/>
                <a:gd name="connsiteX77" fmla="*/ 3285678 w 5621432"/>
                <a:gd name="connsiteY77" fmla="*/ 2778602 h 4315196"/>
                <a:gd name="connsiteX78" fmla="*/ 3266628 w 5621432"/>
                <a:gd name="connsiteY78" fmla="*/ 2673827 h 4315196"/>
                <a:gd name="connsiteX79" fmla="*/ 3342828 w 5621432"/>
                <a:gd name="connsiteY79" fmla="*/ 2607152 h 4315196"/>
                <a:gd name="connsiteX80" fmla="*/ 3457128 w 5621432"/>
                <a:gd name="connsiteY80" fmla="*/ 2530952 h 4315196"/>
                <a:gd name="connsiteX81" fmla="*/ 3428553 w 5621432"/>
                <a:gd name="connsiteY81" fmla="*/ 2435702 h 4315196"/>
                <a:gd name="connsiteX82" fmla="*/ 3352353 w 5621432"/>
                <a:gd name="connsiteY82" fmla="*/ 2349977 h 4315196"/>
                <a:gd name="connsiteX83" fmla="*/ 3466653 w 5621432"/>
                <a:gd name="connsiteY83" fmla="*/ 2302352 h 4315196"/>
                <a:gd name="connsiteX84" fmla="*/ 3466653 w 5621432"/>
                <a:gd name="connsiteY84" fmla="*/ 2254727 h 4315196"/>
                <a:gd name="connsiteX85" fmla="*/ 3580953 w 5621432"/>
                <a:gd name="connsiteY85" fmla="*/ 2235677 h 4315196"/>
                <a:gd name="connsiteX86" fmla="*/ 3733353 w 5621432"/>
                <a:gd name="connsiteY86" fmla="*/ 2340452 h 4315196"/>
                <a:gd name="connsiteX87" fmla="*/ 3800028 w 5621432"/>
                <a:gd name="connsiteY87" fmla="*/ 2330927 h 4315196"/>
                <a:gd name="connsiteX88" fmla="*/ 3923853 w 5621432"/>
                <a:gd name="connsiteY88" fmla="*/ 2283302 h 4315196"/>
                <a:gd name="connsiteX89" fmla="*/ 3961953 w 5621432"/>
                <a:gd name="connsiteY89" fmla="*/ 2369027 h 4315196"/>
                <a:gd name="connsiteX90" fmla="*/ 4038153 w 5621432"/>
                <a:gd name="connsiteY90" fmla="*/ 2426177 h 4315196"/>
                <a:gd name="connsiteX91" fmla="*/ 4123878 w 5621432"/>
                <a:gd name="connsiteY91" fmla="*/ 2407127 h 4315196"/>
                <a:gd name="connsiteX92" fmla="*/ 4200078 w 5621432"/>
                <a:gd name="connsiteY92" fmla="*/ 2340452 h 4315196"/>
                <a:gd name="connsiteX93" fmla="*/ 4247703 w 5621432"/>
                <a:gd name="connsiteY93" fmla="*/ 2216627 h 4315196"/>
                <a:gd name="connsiteX94" fmla="*/ 4285803 w 5621432"/>
                <a:gd name="connsiteY94" fmla="*/ 2149952 h 4315196"/>
                <a:gd name="connsiteX95" fmla="*/ 4257228 w 5621432"/>
                <a:gd name="connsiteY95" fmla="*/ 2092802 h 4315196"/>
                <a:gd name="connsiteX96" fmla="*/ 4304853 w 5621432"/>
                <a:gd name="connsiteY96" fmla="*/ 2016602 h 4315196"/>
                <a:gd name="connsiteX97" fmla="*/ 4371528 w 5621432"/>
                <a:gd name="connsiteY97" fmla="*/ 2026127 h 4315196"/>
                <a:gd name="connsiteX98" fmla="*/ 4447728 w 5621432"/>
                <a:gd name="connsiteY98" fmla="*/ 1988027 h 4315196"/>
                <a:gd name="connsiteX99" fmla="*/ 4495353 w 5621432"/>
                <a:gd name="connsiteY99" fmla="*/ 2035652 h 4315196"/>
                <a:gd name="connsiteX100" fmla="*/ 4533453 w 5621432"/>
                <a:gd name="connsiteY100" fmla="*/ 2016602 h 4315196"/>
                <a:gd name="connsiteX101" fmla="*/ 4523928 w 5621432"/>
                <a:gd name="connsiteY101" fmla="*/ 1959452 h 4315196"/>
                <a:gd name="connsiteX102" fmla="*/ 4562028 w 5621432"/>
                <a:gd name="connsiteY102" fmla="*/ 1911827 h 4315196"/>
                <a:gd name="connsiteX103" fmla="*/ 4562028 w 5621432"/>
                <a:gd name="connsiteY103" fmla="*/ 1835627 h 4315196"/>
                <a:gd name="connsiteX104" fmla="*/ 4619178 w 5621432"/>
                <a:gd name="connsiteY104" fmla="*/ 1788002 h 4315196"/>
                <a:gd name="connsiteX105" fmla="*/ 4600128 w 5621432"/>
                <a:gd name="connsiteY105" fmla="*/ 1759427 h 4315196"/>
                <a:gd name="connsiteX106" fmla="*/ 4657278 w 5621432"/>
                <a:gd name="connsiteY106" fmla="*/ 1711802 h 4315196"/>
                <a:gd name="connsiteX107" fmla="*/ 4666803 w 5621432"/>
                <a:gd name="connsiteY107" fmla="*/ 1673702 h 4315196"/>
                <a:gd name="connsiteX108" fmla="*/ 4733478 w 5621432"/>
                <a:gd name="connsiteY108" fmla="*/ 1664177 h 4315196"/>
                <a:gd name="connsiteX109" fmla="*/ 4771578 w 5621432"/>
                <a:gd name="connsiteY109" fmla="*/ 1635602 h 4315196"/>
                <a:gd name="connsiteX110" fmla="*/ 4819203 w 5621432"/>
                <a:gd name="connsiteY110" fmla="*/ 1587977 h 4315196"/>
                <a:gd name="connsiteX111" fmla="*/ 4800153 w 5621432"/>
                <a:gd name="connsiteY111" fmla="*/ 1559402 h 4315196"/>
                <a:gd name="connsiteX112" fmla="*/ 4723953 w 5621432"/>
                <a:gd name="connsiteY112" fmla="*/ 1483202 h 4315196"/>
                <a:gd name="connsiteX113" fmla="*/ 4685853 w 5621432"/>
                <a:gd name="connsiteY113" fmla="*/ 1435577 h 4315196"/>
                <a:gd name="connsiteX114" fmla="*/ 4723953 w 5621432"/>
                <a:gd name="connsiteY114" fmla="*/ 1416527 h 4315196"/>
                <a:gd name="connsiteX115" fmla="*/ 4733478 w 5621432"/>
                <a:gd name="connsiteY115" fmla="*/ 1378427 h 4315196"/>
                <a:gd name="connsiteX116" fmla="*/ 4762053 w 5621432"/>
                <a:gd name="connsiteY116" fmla="*/ 1321277 h 4315196"/>
                <a:gd name="connsiteX117" fmla="*/ 4883954 w 5621432"/>
                <a:gd name="connsiteY117" fmla="*/ 1335209 h 4315196"/>
                <a:gd name="connsiteX118" fmla="*/ 4855623 w 5621432"/>
                <a:gd name="connsiteY118" fmla="*/ 1317774 h 4315196"/>
                <a:gd name="connsiteX119" fmla="*/ 4618931 w 5621432"/>
                <a:gd name="connsiteY119" fmla="*/ 1263151 h 4315196"/>
                <a:gd name="connsiteX120" fmla="*/ 4382239 w 5621432"/>
                <a:gd name="connsiteY120" fmla="*/ 1208528 h 4315196"/>
                <a:gd name="connsiteX121" fmla="*/ 4086374 w 5621432"/>
                <a:gd name="connsiteY121" fmla="*/ 990037 h 4315196"/>
                <a:gd name="connsiteX122" fmla="*/ 3849683 w 5621432"/>
                <a:gd name="connsiteY122" fmla="*/ 1044660 h 4315196"/>
                <a:gd name="connsiteX123" fmla="*/ 3790510 w 5621432"/>
                <a:gd name="connsiteY123" fmla="*/ 935415 h 4315196"/>
                <a:gd name="connsiteX124" fmla="*/ 3672164 w 5621432"/>
                <a:gd name="connsiteY124" fmla="*/ 880792 h 4315196"/>
                <a:gd name="connsiteX125" fmla="*/ 3494645 w 5621432"/>
                <a:gd name="connsiteY125" fmla="*/ 1099283 h 4315196"/>
                <a:gd name="connsiteX126" fmla="*/ 3198780 w 5621432"/>
                <a:gd name="connsiteY126" fmla="*/ 1044660 h 4315196"/>
                <a:gd name="connsiteX127" fmla="*/ 3080434 w 5621432"/>
                <a:gd name="connsiteY127" fmla="*/ 935415 h 4315196"/>
                <a:gd name="connsiteX128" fmla="*/ 3078456 w 5621432"/>
                <a:gd name="connsiteY128" fmla="*/ 929936 h 4315196"/>
                <a:gd name="connsiteX129" fmla="*/ 3195340 w 5621432"/>
                <a:gd name="connsiteY129" fmla="*/ 1037832 h 4315196"/>
                <a:gd name="connsiteX130" fmla="*/ 3491205 w 5621432"/>
                <a:gd name="connsiteY130" fmla="*/ 1092455 h 4315196"/>
                <a:gd name="connsiteX131" fmla="*/ 2545655 w 5621432"/>
                <a:gd name="connsiteY131" fmla="*/ 328411 h 4315196"/>
                <a:gd name="connsiteX132" fmla="*/ 2840302 w 5621432"/>
                <a:gd name="connsiteY132" fmla="*/ 491605 h 4315196"/>
                <a:gd name="connsiteX133" fmla="*/ 2958648 w 5621432"/>
                <a:gd name="connsiteY133" fmla="*/ 491605 h 4315196"/>
                <a:gd name="connsiteX134" fmla="*/ 2958648 w 5621432"/>
                <a:gd name="connsiteY134" fmla="*/ 498433 h 4315196"/>
                <a:gd name="connsiteX135" fmla="*/ 2843742 w 5621432"/>
                <a:gd name="connsiteY135" fmla="*/ 498433 h 4315196"/>
                <a:gd name="connsiteX136" fmla="*/ 2547877 w 5621432"/>
                <a:gd name="connsiteY136" fmla="*/ 334565 h 4315196"/>
                <a:gd name="connsiteX137" fmla="*/ 177347 w 5621432"/>
                <a:gd name="connsiteY137" fmla="*/ 327896 h 4315196"/>
                <a:gd name="connsiteX138" fmla="*/ 180959 w 5621432"/>
                <a:gd name="connsiteY138" fmla="*/ 334565 h 4315196"/>
                <a:gd name="connsiteX139" fmla="*/ 62613 w 5621432"/>
                <a:gd name="connsiteY139" fmla="*/ 443810 h 4315196"/>
                <a:gd name="connsiteX140" fmla="*/ 3440 w 5621432"/>
                <a:gd name="connsiteY140" fmla="*/ 662301 h 4315196"/>
                <a:gd name="connsiteX141" fmla="*/ 3440 w 5621432"/>
                <a:gd name="connsiteY141" fmla="*/ 711683 h 4315196"/>
                <a:gd name="connsiteX142" fmla="*/ 0 w 5621432"/>
                <a:gd name="connsiteY142" fmla="*/ 710096 h 4315196"/>
                <a:gd name="connsiteX143" fmla="*/ 0 w 5621432"/>
                <a:gd name="connsiteY143" fmla="*/ 655473 h 4315196"/>
                <a:gd name="connsiteX144" fmla="*/ 59173 w 5621432"/>
                <a:gd name="connsiteY144" fmla="*/ 436982 h 4315196"/>
                <a:gd name="connsiteX145" fmla="*/ 2485265 w 5621432"/>
                <a:gd name="connsiteY145" fmla="*/ 163868 h 4315196"/>
                <a:gd name="connsiteX146" fmla="*/ 2487869 w 5621432"/>
                <a:gd name="connsiteY146" fmla="*/ 171082 h 4315196"/>
                <a:gd name="connsiteX147" fmla="*/ 2370359 w 5621432"/>
                <a:gd name="connsiteY147" fmla="*/ 225319 h 4315196"/>
                <a:gd name="connsiteX148" fmla="*/ 2192840 w 5621432"/>
                <a:gd name="connsiteY148" fmla="*/ 225319 h 4315196"/>
                <a:gd name="connsiteX149" fmla="*/ 2192840 w 5621432"/>
                <a:gd name="connsiteY149" fmla="*/ 279942 h 4315196"/>
                <a:gd name="connsiteX150" fmla="*/ 2252013 w 5621432"/>
                <a:gd name="connsiteY150" fmla="*/ 498433 h 4315196"/>
                <a:gd name="connsiteX151" fmla="*/ 2133667 w 5621432"/>
                <a:gd name="connsiteY151" fmla="*/ 662301 h 4315196"/>
                <a:gd name="connsiteX152" fmla="*/ 1896975 w 5621432"/>
                <a:gd name="connsiteY152" fmla="*/ 607678 h 4315196"/>
                <a:gd name="connsiteX153" fmla="*/ 1660283 w 5621432"/>
                <a:gd name="connsiteY153" fmla="*/ 662301 h 4315196"/>
                <a:gd name="connsiteX154" fmla="*/ 1601110 w 5621432"/>
                <a:gd name="connsiteY154" fmla="*/ 880792 h 4315196"/>
                <a:gd name="connsiteX155" fmla="*/ 1305245 w 5621432"/>
                <a:gd name="connsiteY155" fmla="*/ 880792 h 4315196"/>
                <a:gd name="connsiteX156" fmla="*/ 1186899 w 5621432"/>
                <a:gd name="connsiteY156" fmla="*/ 771546 h 4315196"/>
                <a:gd name="connsiteX157" fmla="*/ 1127727 w 5621432"/>
                <a:gd name="connsiteY157" fmla="*/ 716924 h 4315196"/>
                <a:gd name="connsiteX158" fmla="*/ 1127727 w 5621432"/>
                <a:gd name="connsiteY158" fmla="*/ 771546 h 4315196"/>
                <a:gd name="connsiteX159" fmla="*/ 950208 w 5621432"/>
                <a:gd name="connsiteY159" fmla="*/ 826169 h 4315196"/>
                <a:gd name="connsiteX160" fmla="*/ 772689 w 5621432"/>
                <a:gd name="connsiteY160" fmla="*/ 553056 h 4315196"/>
                <a:gd name="connsiteX161" fmla="*/ 654343 w 5621432"/>
                <a:gd name="connsiteY161" fmla="*/ 553056 h 4315196"/>
                <a:gd name="connsiteX162" fmla="*/ 654343 w 5621432"/>
                <a:gd name="connsiteY162" fmla="*/ 546228 h 4315196"/>
                <a:gd name="connsiteX163" fmla="*/ 769249 w 5621432"/>
                <a:gd name="connsiteY163" fmla="*/ 546228 h 4315196"/>
                <a:gd name="connsiteX164" fmla="*/ 946768 w 5621432"/>
                <a:gd name="connsiteY164" fmla="*/ 819341 h 4315196"/>
                <a:gd name="connsiteX165" fmla="*/ 1124286 w 5621432"/>
                <a:gd name="connsiteY165" fmla="*/ 764718 h 4315196"/>
                <a:gd name="connsiteX166" fmla="*/ 1124286 w 5621432"/>
                <a:gd name="connsiteY166" fmla="*/ 710096 h 4315196"/>
                <a:gd name="connsiteX167" fmla="*/ 1183459 w 5621432"/>
                <a:gd name="connsiteY167" fmla="*/ 764718 h 4315196"/>
                <a:gd name="connsiteX168" fmla="*/ 1301805 w 5621432"/>
                <a:gd name="connsiteY168" fmla="*/ 873964 h 4315196"/>
                <a:gd name="connsiteX169" fmla="*/ 1597670 w 5621432"/>
                <a:gd name="connsiteY169" fmla="*/ 873964 h 4315196"/>
                <a:gd name="connsiteX170" fmla="*/ 1656843 w 5621432"/>
                <a:gd name="connsiteY170" fmla="*/ 655473 h 4315196"/>
                <a:gd name="connsiteX171" fmla="*/ 1893535 w 5621432"/>
                <a:gd name="connsiteY171" fmla="*/ 600850 h 4315196"/>
                <a:gd name="connsiteX172" fmla="*/ 2130227 w 5621432"/>
                <a:gd name="connsiteY172" fmla="*/ 655473 h 4315196"/>
                <a:gd name="connsiteX173" fmla="*/ 2248573 w 5621432"/>
                <a:gd name="connsiteY173" fmla="*/ 491605 h 4315196"/>
                <a:gd name="connsiteX174" fmla="*/ 2189400 w 5621432"/>
                <a:gd name="connsiteY174" fmla="*/ 273114 h 4315196"/>
                <a:gd name="connsiteX175" fmla="*/ 2189400 w 5621432"/>
                <a:gd name="connsiteY175" fmla="*/ 218491 h 4315196"/>
                <a:gd name="connsiteX176" fmla="*/ 2366919 w 5621432"/>
                <a:gd name="connsiteY176" fmla="*/ 218491 h 4315196"/>
                <a:gd name="connsiteX177" fmla="*/ 118346 w 5621432"/>
                <a:gd name="connsiteY177" fmla="*/ 0 h 4315196"/>
                <a:gd name="connsiteX178" fmla="*/ 236692 w 5621432"/>
                <a:gd name="connsiteY178" fmla="*/ 0 h 4315196"/>
                <a:gd name="connsiteX179" fmla="*/ 295865 w 5621432"/>
                <a:gd name="connsiteY179" fmla="*/ 109246 h 4315196"/>
                <a:gd name="connsiteX180" fmla="*/ 473384 w 5621432"/>
                <a:gd name="connsiteY180" fmla="*/ 109246 h 4315196"/>
                <a:gd name="connsiteX181" fmla="*/ 650903 w 5621432"/>
                <a:gd name="connsiteY181" fmla="*/ 273114 h 4315196"/>
                <a:gd name="connsiteX182" fmla="*/ 650903 w 5621432"/>
                <a:gd name="connsiteY182" fmla="*/ 276766 h 4315196"/>
                <a:gd name="connsiteX183" fmla="*/ 476824 w 5621432"/>
                <a:gd name="connsiteY183" fmla="*/ 116074 h 4315196"/>
                <a:gd name="connsiteX184" fmla="*/ 299305 w 5621432"/>
                <a:gd name="connsiteY184" fmla="*/ 116074 h 4315196"/>
                <a:gd name="connsiteX185" fmla="*/ 240132 w 5621432"/>
                <a:gd name="connsiteY185" fmla="*/ 6828 h 4315196"/>
                <a:gd name="connsiteX186" fmla="*/ 121786 w 5621432"/>
                <a:gd name="connsiteY186" fmla="*/ 6828 h 4315196"/>
                <a:gd name="connsiteX187" fmla="*/ 121786 w 5621432"/>
                <a:gd name="connsiteY187" fmla="*/ 224842 h 4315196"/>
                <a:gd name="connsiteX188" fmla="*/ 118346 w 5621432"/>
                <a:gd name="connsiteY188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621432" h="4315196">
                  <a:moveTo>
                    <a:pt x="1597670" y="4265814"/>
                  </a:moveTo>
                  <a:lnTo>
                    <a:pt x="1601110" y="4267402"/>
                  </a:lnTo>
                  <a:lnTo>
                    <a:pt x="1601110" y="4315196"/>
                  </a:lnTo>
                  <a:lnTo>
                    <a:pt x="1597670" y="4315196"/>
                  </a:lnTo>
                  <a:close/>
                  <a:moveTo>
                    <a:pt x="1479324" y="3933314"/>
                  </a:moveTo>
                  <a:lnTo>
                    <a:pt x="1482764" y="3939665"/>
                  </a:lnTo>
                  <a:lnTo>
                    <a:pt x="1482764" y="4207538"/>
                  </a:lnTo>
                  <a:lnTo>
                    <a:pt x="1479324" y="4205951"/>
                  </a:lnTo>
                  <a:close/>
                  <a:moveTo>
                    <a:pt x="3551353" y="3386610"/>
                  </a:moveTo>
                  <a:lnTo>
                    <a:pt x="3727897" y="3386610"/>
                  </a:lnTo>
                  <a:lnTo>
                    <a:pt x="3729746" y="3393438"/>
                  </a:lnTo>
                  <a:lnTo>
                    <a:pt x="3553818" y="3393438"/>
                  </a:lnTo>
                  <a:close/>
                  <a:moveTo>
                    <a:pt x="1005046" y="3223568"/>
                  </a:moveTo>
                  <a:lnTo>
                    <a:pt x="1009381" y="3229570"/>
                  </a:lnTo>
                  <a:lnTo>
                    <a:pt x="951103" y="3283367"/>
                  </a:lnTo>
                  <a:lnTo>
                    <a:pt x="946768" y="3277364"/>
                  </a:lnTo>
                  <a:close/>
                  <a:moveTo>
                    <a:pt x="2899475" y="3120324"/>
                  </a:moveTo>
                  <a:lnTo>
                    <a:pt x="2902915" y="3120324"/>
                  </a:lnTo>
                  <a:lnTo>
                    <a:pt x="2902915" y="3443350"/>
                  </a:lnTo>
                  <a:lnTo>
                    <a:pt x="2899475" y="3441233"/>
                  </a:lnTo>
                  <a:close/>
                  <a:moveTo>
                    <a:pt x="532481" y="1695265"/>
                  </a:moveTo>
                  <a:lnTo>
                    <a:pt x="535997" y="1700133"/>
                  </a:lnTo>
                  <a:lnTo>
                    <a:pt x="477156" y="3221001"/>
                  </a:lnTo>
                  <a:lnTo>
                    <a:pt x="473384" y="3222742"/>
                  </a:lnTo>
                  <a:close/>
                  <a:moveTo>
                    <a:pt x="531945" y="1475097"/>
                  </a:moveTo>
                  <a:lnTo>
                    <a:pt x="535997" y="1481642"/>
                  </a:lnTo>
                  <a:lnTo>
                    <a:pt x="418770" y="1535749"/>
                  </a:lnTo>
                  <a:lnTo>
                    <a:pt x="414211" y="1529437"/>
                  </a:lnTo>
                  <a:close/>
                  <a:moveTo>
                    <a:pt x="295865" y="932240"/>
                  </a:moveTo>
                  <a:lnTo>
                    <a:pt x="299305" y="935415"/>
                  </a:lnTo>
                  <a:lnTo>
                    <a:pt x="299305" y="1098012"/>
                  </a:lnTo>
                  <a:lnTo>
                    <a:pt x="295865" y="1092455"/>
                  </a:lnTo>
                  <a:close/>
                  <a:moveTo>
                    <a:pt x="3668724" y="873964"/>
                  </a:move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5207221" y="1529437"/>
                  </a:lnTo>
                  <a:lnTo>
                    <a:pt x="5384740" y="1584060"/>
                  </a:lnTo>
                  <a:lnTo>
                    <a:pt x="5621432" y="1747928"/>
                  </a:lnTo>
                  <a:lnTo>
                    <a:pt x="5621432" y="2021041"/>
                  </a:lnTo>
                  <a:lnTo>
                    <a:pt x="5503086" y="2021041"/>
                  </a:lnTo>
                  <a:lnTo>
                    <a:pt x="5266394" y="2130287"/>
                  </a:lnTo>
                  <a:lnTo>
                    <a:pt x="4911356" y="2130287"/>
                  </a:lnTo>
                  <a:lnTo>
                    <a:pt x="4793010" y="2239532"/>
                  </a:lnTo>
                  <a:lnTo>
                    <a:pt x="4793010" y="2294155"/>
                  </a:lnTo>
                  <a:lnTo>
                    <a:pt x="4852183" y="2403401"/>
                  </a:lnTo>
                  <a:lnTo>
                    <a:pt x="4852183" y="2458023"/>
                  </a:lnTo>
                  <a:lnTo>
                    <a:pt x="4793010" y="2567269"/>
                  </a:lnTo>
                  <a:lnTo>
                    <a:pt x="4852183" y="2567269"/>
                  </a:lnTo>
                  <a:lnTo>
                    <a:pt x="5148048" y="2895005"/>
                  </a:lnTo>
                  <a:lnTo>
                    <a:pt x="5207221" y="3113496"/>
                  </a:lnTo>
                  <a:lnTo>
                    <a:pt x="5148048" y="3277364"/>
                  </a:lnTo>
                  <a:lnTo>
                    <a:pt x="5148048" y="3331987"/>
                  </a:lnTo>
                  <a:lnTo>
                    <a:pt x="5088875" y="3441233"/>
                  </a:lnTo>
                  <a:lnTo>
                    <a:pt x="4970529" y="3441233"/>
                  </a:lnTo>
                  <a:lnTo>
                    <a:pt x="4911356" y="3331987"/>
                  </a:lnTo>
                  <a:lnTo>
                    <a:pt x="4852183" y="3331987"/>
                  </a:lnTo>
                  <a:lnTo>
                    <a:pt x="4674664" y="2949628"/>
                  </a:lnTo>
                  <a:lnTo>
                    <a:pt x="4497145" y="2949628"/>
                  </a:lnTo>
                  <a:lnTo>
                    <a:pt x="4378799" y="2840382"/>
                  </a:lnTo>
                  <a:lnTo>
                    <a:pt x="4319626" y="2895005"/>
                  </a:lnTo>
                  <a:lnTo>
                    <a:pt x="4260454" y="3113496"/>
                  </a:lnTo>
                  <a:lnTo>
                    <a:pt x="4082934" y="3004251"/>
                  </a:lnTo>
                  <a:lnTo>
                    <a:pt x="4082934" y="3168119"/>
                  </a:lnTo>
                  <a:lnTo>
                    <a:pt x="3964589" y="3222742"/>
                  </a:lnTo>
                  <a:lnTo>
                    <a:pt x="3905416" y="3168119"/>
                  </a:lnTo>
                  <a:lnTo>
                    <a:pt x="3787070" y="3168119"/>
                  </a:lnTo>
                  <a:lnTo>
                    <a:pt x="3734248" y="3151866"/>
                  </a:lnTo>
                  <a:lnTo>
                    <a:pt x="3723828" y="3131027"/>
                  </a:lnTo>
                  <a:lnTo>
                    <a:pt x="3638103" y="3035777"/>
                  </a:lnTo>
                  <a:lnTo>
                    <a:pt x="3561903" y="3073877"/>
                  </a:lnTo>
                  <a:lnTo>
                    <a:pt x="3495228" y="2997677"/>
                  </a:lnTo>
                  <a:lnTo>
                    <a:pt x="3438078" y="2892902"/>
                  </a:lnTo>
                  <a:lnTo>
                    <a:pt x="3323778" y="2854802"/>
                  </a:lnTo>
                  <a:lnTo>
                    <a:pt x="3285678" y="2778602"/>
                  </a:lnTo>
                  <a:lnTo>
                    <a:pt x="3266628" y="2673827"/>
                  </a:lnTo>
                  <a:lnTo>
                    <a:pt x="3342828" y="2607152"/>
                  </a:lnTo>
                  <a:lnTo>
                    <a:pt x="3457128" y="2530952"/>
                  </a:lnTo>
                  <a:lnTo>
                    <a:pt x="3428553" y="2435702"/>
                  </a:lnTo>
                  <a:lnTo>
                    <a:pt x="3352353" y="2349977"/>
                  </a:lnTo>
                  <a:lnTo>
                    <a:pt x="3466653" y="2302352"/>
                  </a:lnTo>
                  <a:lnTo>
                    <a:pt x="3466653" y="2254727"/>
                  </a:lnTo>
                  <a:lnTo>
                    <a:pt x="3580953" y="2235677"/>
                  </a:lnTo>
                  <a:lnTo>
                    <a:pt x="3733353" y="2340452"/>
                  </a:lnTo>
                  <a:lnTo>
                    <a:pt x="3800028" y="2330927"/>
                  </a:lnTo>
                  <a:lnTo>
                    <a:pt x="3923853" y="2283302"/>
                  </a:lnTo>
                  <a:lnTo>
                    <a:pt x="3961953" y="2369027"/>
                  </a:lnTo>
                  <a:lnTo>
                    <a:pt x="4038153" y="2426177"/>
                  </a:lnTo>
                  <a:lnTo>
                    <a:pt x="4123878" y="2407127"/>
                  </a:lnTo>
                  <a:lnTo>
                    <a:pt x="4200078" y="2340452"/>
                  </a:lnTo>
                  <a:lnTo>
                    <a:pt x="4247703" y="2216627"/>
                  </a:lnTo>
                  <a:lnTo>
                    <a:pt x="4285803" y="2149952"/>
                  </a:lnTo>
                  <a:lnTo>
                    <a:pt x="4257228" y="2092802"/>
                  </a:lnTo>
                  <a:lnTo>
                    <a:pt x="4304853" y="2016602"/>
                  </a:lnTo>
                  <a:lnTo>
                    <a:pt x="4371528" y="2026127"/>
                  </a:lnTo>
                  <a:lnTo>
                    <a:pt x="4447728" y="1988027"/>
                  </a:lnTo>
                  <a:lnTo>
                    <a:pt x="4495353" y="2035652"/>
                  </a:lnTo>
                  <a:lnTo>
                    <a:pt x="4533453" y="2016602"/>
                  </a:lnTo>
                  <a:lnTo>
                    <a:pt x="4523928" y="1959452"/>
                  </a:lnTo>
                  <a:lnTo>
                    <a:pt x="4562028" y="1911827"/>
                  </a:lnTo>
                  <a:lnTo>
                    <a:pt x="4562028" y="1835627"/>
                  </a:lnTo>
                  <a:lnTo>
                    <a:pt x="4619178" y="1788002"/>
                  </a:lnTo>
                  <a:lnTo>
                    <a:pt x="4600128" y="1759427"/>
                  </a:lnTo>
                  <a:lnTo>
                    <a:pt x="4657278" y="1711802"/>
                  </a:lnTo>
                  <a:lnTo>
                    <a:pt x="4666803" y="1673702"/>
                  </a:lnTo>
                  <a:lnTo>
                    <a:pt x="4733478" y="1664177"/>
                  </a:lnTo>
                  <a:lnTo>
                    <a:pt x="4771578" y="1635602"/>
                  </a:lnTo>
                  <a:lnTo>
                    <a:pt x="4819203" y="1587977"/>
                  </a:lnTo>
                  <a:lnTo>
                    <a:pt x="4800153" y="1559402"/>
                  </a:lnTo>
                  <a:lnTo>
                    <a:pt x="4723953" y="1483202"/>
                  </a:lnTo>
                  <a:lnTo>
                    <a:pt x="4685853" y="1435577"/>
                  </a:lnTo>
                  <a:lnTo>
                    <a:pt x="4723953" y="1416527"/>
                  </a:lnTo>
                  <a:lnTo>
                    <a:pt x="4733478" y="1378427"/>
                  </a:lnTo>
                  <a:lnTo>
                    <a:pt x="4762053" y="1321277"/>
                  </a:lnTo>
                  <a:lnTo>
                    <a:pt x="4883954" y="1335209"/>
                  </a:lnTo>
                  <a:lnTo>
                    <a:pt x="4855623" y="1317774"/>
                  </a:lnTo>
                  <a:lnTo>
                    <a:pt x="4618931" y="1263151"/>
                  </a:lnTo>
                  <a:lnTo>
                    <a:pt x="4382239" y="1208528"/>
                  </a:lnTo>
                  <a:lnTo>
                    <a:pt x="4086374" y="990037"/>
                  </a:lnTo>
                  <a:lnTo>
                    <a:pt x="3849683" y="1044660"/>
                  </a:lnTo>
                  <a:lnTo>
                    <a:pt x="3790510" y="935415"/>
                  </a:lnTo>
                  <a:lnTo>
                    <a:pt x="3672164" y="880792"/>
                  </a:lnTo>
                  <a:lnTo>
                    <a:pt x="3494645" y="1099283"/>
                  </a:lnTo>
                  <a:lnTo>
                    <a:pt x="3198780" y="1044660"/>
                  </a:lnTo>
                  <a:lnTo>
                    <a:pt x="3080434" y="935415"/>
                  </a:lnTo>
                  <a:lnTo>
                    <a:pt x="3078456" y="929936"/>
                  </a:lnTo>
                  <a:lnTo>
                    <a:pt x="3195340" y="1037832"/>
                  </a:lnTo>
                  <a:lnTo>
                    <a:pt x="3491205" y="1092455"/>
                  </a:lnTo>
                  <a:close/>
                  <a:moveTo>
                    <a:pt x="2545655" y="328411"/>
                  </a:move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498433"/>
                  </a:lnTo>
                  <a:lnTo>
                    <a:pt x="2843742" y="498433"/>
                  </a:lnTo>
                  <a:lnTo>
                    <a:pt x="2547877" y="334565"/>
                  </a:lnTo>
                  <a:close/>
                  <a:moveTo>
                    <a:pt x="177347" y="327896"/>
                  </a:moveTo>
                  <a:lnTo>
                    <a:pt x="180959" y="334565"/>
                  </a:lnTo>
                  <a:lnTo>
                    <a:pt x="62613" y="443810"/>
                  </a:lnTo>
                  <a:lnTo>
                    <a:pt x="3440" y="662301"/>
                  </a:lnTo>
                  <a:lnTo>
                    <a:pt x="3440" y="711683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close/>
                  <a:moveTo>
                    <a:pt x="2485265" y="163868"/>
                  </a:moveTo>
                  <a:lnTo>
                    <a:pt x="2487869" y="171082"/>
                  </a:lnTo>
                  <a:lnTo>
                    <a:pt x="2370359" y="225319"/>
                  </a:lnTo>
                  <a:lnTo>
                    <a:pt x="2192840" y="225319"/>
                  </a:lnTo>
                  <a:lnTo>
                    <a:pt x="2192840" y="279942"/>
                  </a:lnTo>
                  <a:lnTo>
                    <a:pt x="2252013" y="498433"/>
                  </a:lnTo>
                  <a:lnTo>
                    <a:pt x="2133667" y="662301"/>
                  </a:lnTo>
                  <a:lnTo>
                    <a:pt x="1896975" y="607678"/>
                  </a:lnTo>
                  <a:lnTo>
                    <a:pt x="1660283" y="662301"/>
                  </a:lnTo>
                  <a:lnTo>
                    <a:pt x="1601110" y="880792"/>
                  </a:lnTo>
                  <a:lnTo>
                    <a:pt x="1305245" y="880792"/>
                  </a:lnTo>
                  <a:lnTo>
                    <a:pt x="1186899" y="771546"/>
                  </a:lnTo>
                  <a:lnTo>
                    <a:pt x="1127727" y="716924"/>
                  </a:lnTo>
                  <a:lnTo>
                    <a:pt x="1127727" y="771546"/>
                  </a:lnTo>
                  <a:lnTo>
                    <a:pt x="950208" y="826169"/>
                  </a:lnTo>
                  <a:lnTo>
                    <a:pt x="772689" y="553056"/>
                  </a:lnTo>
                  <a:lnTo>
                    <a:pt x="654343" y="553056"/>
                  </a:lnTo>
                  <a:lnTo>
                    <a:pt x="65434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6" y="764718"/>
                  </a:lnTo>
                  <a:lnTo>
                    <a:pt x="1124286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close/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276766"/>
                  </a:lnTo>
                  <a:lnTo>
                    <a:pt x="476824" y="116074"/>
                  </a:lnTo>
                  <a:lnTo>
                    <a:pt x="299305" y="116074"/>
                  </a:lnTo>
                  <a:lnTo>
                    <a:pt x="240132" y="6828"/>
                  </a:lnTo>
                  <a:lnTo>
                    <a:pt x="121786" y="6828"/>
                  </a:lnTo>
                  <a:lnTo>
                    <a:pt x="121786" y="224842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6" name="任意多边形 5"/>
            <p:cNvSpPr>
              <a:spLocks/>
            </p:cNvSpPr>
            <p:nvPr/>
          </p:nvSpPr>
          <p:spPr bwMode="gray">
            <a:xfrm>
              <a:off x="9111767" y="2418720"/>
              <a:ext cx="1135640" cy="1075443"/>
            </a:xfrm>
            <a:custGeom>
              <a:avLst/>
              <a:gdLst>
                <a:gd name="connsiteX0" fmla="*/ 118346 w 4880514"/>
                <a:gd name="connsiteY0" fmla="*/ 0 h 4315196"/>
                <a:gd name="connsiteX1" fmla="*/ 236692 w 4880514"/>
                <a:gd name="connsiteY1" fmla="*/ 0 h 4315196"/>
                <a:gd name="connsiteX2" fmla="*/ 295865 w 4880514"/>
                <a:gd name="connsiteY2" fmla="*/ 109246 h 4315196"/>
                <a:gd name="connsiteX3" fmla="*/ 473384 w 4880514"/>
                <a:gd name="connsiteY3" fmla="*/ 109246 h 4315196"/>
                <a:gd name="connsiteX4" fmla="*/ 650903 w 4880514"/>
                <a:gd name="connsiteY4" fmla="*/ 273114 h 4315196"/>
                <a:gd name="connsiteX5" fmla="*/ 650903 w 4880514"/>
                <a:gd name="connsiteY5" fmla="*/ 546228 h 4315196"/>
                <a:gd name="connsiteX6" fmla="*/ 769249 w 4880514"/>
                <a:gd name="connsiteY6" fmla="*/ 546228 h 4315196"/>
                <a:gd name="connsiteX7" fmla="*/ 946768 w 4880514"/>
                <a:gd name="connsiteY7" fmla="*/ 819341 h 4315196"/>
                <a:gd name="connsiteX8" fmla="*/ 1124287 w 4880514"/>
                <a:gd name="connsiteY8" fmla="*/ 764718 h 4315196"/>
                <a:gd name="connsiteX9" fmla="*/ 1124287 w 4880514"/>
                <a:gd name="connsiteY9" fmla="*/ 710096 h 4315196"/>
                <a:gd name="connsiteX10" fmla="*/ 1183459 w 4880514"/>
                <a:gd name="connsiteY10" fmla="*/ 764718 h 4315196"/>
                <a:gd name="connsiteX11" fmla="*/ 1301805 w 4880514"/>
                <a:gd name="connsiteY11" fmla="*/ 873964 h 4315196"/>
                <a:gd name="connsiteX12" fmla="*/ 1597670 w 4880514"/>
                <a:gd name="connsiteY12" fmla="*/ 873964 h 4315196"/>
                <a:gd name="connsiteX13" fmla="*/ 1656843 w 4880514"/>
                <a:gd name="connsiteY13" fmla="*/ 655473 h 4315196"/>
                <a:gd name="connsiteX14" fmla="*/ 1893535 w 4880514"/>
                <a:gd name="connsiteY14" fmla="*/ 600850 h 4315196"/>
                <a:gd name="connsiteX15" fmla="*/ 2130227 w 4880514"/>
                <a:gd name="connsiteY15" fmla="*/ 655473 h 4315196"/>
                <a:gd name="connsiteX16" fmla="*/ 2248573 w 4880514"/>
                <a:gd name="connsiteY16" fmla="*/ 491605 h 4315196"/>
                <a:gd name="connsiteX17" fmla="*/ 2189400 w 4880514"/>
                <a:gd name="connsiteY17" fmla="*/ 273114 h 4315196"/>
                <a:gd name="connsiteX18" fmla="*/ 2189400 w 4880514"/>
                <a:gd name="connsiteY18" fmla="*/ 218491 h 4315196"/>
                <a:gd name="connsiteX19" fmla="*/ 2366919 w 4880514"/>
                <a:gd name="connsiteY19" fmla="*/ 218491 h 4315196"/>
                <a:gd name="connsiteX20" fmla="*/ 2485265 w 4880514"/>
                <a:gd name="connsiteY20" fmla="*/ 163868 h 4315196"/>
                <a:gd name="connsiteX21" fmla="*/ 2544437 w 4880514"/>
                <a:gd name="connsiteY21" fmla="*/ 327737 h 4315196"/>
                <a:gd name="connsiteX22" fmla="*/ 2840302 w 4880514"/>
                <a:gd name="connsiteY22" fmla="*/ 491605 h 4315196"/>
                <a:gd name="connsiteX23" fmla="*/ 2958648 w 4880514"/>
                <a:gd name="connsiteY23" fmla="*/ 491605 h 4315196"/>
                <a:gd name="connsiteX24" fmla="*/ 2958648 w 4880514"/>
                <a:gd name="connsiteY24" fmla="*/ 600850 h 4315196"/>
                <a:gd name="connsiteX25" fmla="*/ 3076994 w 4880514"/>
                <a:gd name="connsiteY25" fmla="*/ 928587 h 4315196"/>
                <a:gd name="connsiteX26" fmla="*/ 3195340 w 4880514"/>
                <a:gd name="connsiteY26" fmla="*/ 1037832 h 4315196"/>
                <a:gd name="connsiteX27" fmla="*/ 3491205 w 4880514"/>
                <a:gd name="connsiteY27" fmla="*/ 1092455 h 4315196"/>
                <a:gd name="connsiteX28" fmla="*/ 3668724 w 4880514"/>
                <a:gd name="connsiteY28" fmla="*/ 873964 h 4315196"/>
                <a:gd name="connsiteX29" fmla="*/ 3787070 w 4880514"/>
                <a:gd name="connsiteY29" fmla="*/ 928587 h 4315196"/>
                <a:gd name="connsiteX30" fmla="*/ 3846243 w 4880514"/>
                <a:gd name="connsiteY30" fmla="*/ 1037832 h 4315196"/>
                <a:gd name="connsiteX31" fmla="*/ 4082934 w 4880514"/>
                <a:gd name="connsiteY31" fmla="*/ 983209 h 4315196"/>
                <a:gd name="connsiteX32" fmla="*/ 4378799 w 4880514"/>
                <a:gd name="connsiteY32" fmla="*/ 1201700 h 4315196"/>
                <a:gd name="connsiteX33" fmla="*/ 4615491 w 4880514"/>
                <a:gd name="connsiteY33" fmla="*/ 1256323 h 4315196"/>
                <a:gd name="connsiteX34" fmla="*/ 4852183 w 4880514"/>
                <a:gd name="connsiteY34" fmla="*/ 1310946 h 4315196"/>
                <a:gd name="connsiteX35" fmla="*/ 4880514 w 4880514"/>
                <a:gd name="connsiteY35" fmla="*/ 1328381 h 4315196"/>
                <a:gd name="connsiteX36" fmla="*/ 4758613 w 4880514"/>
                <a:gd name="connsiteY36" fmla="*/ 1314449 h 4315196"/>
                <a:gd name="connsiteX37" fmla="*/ 4730038 w 4880514"/>
                <a:gd name="connsiteY37" fmla="*/ 1371599 h 4315196"/>
                <a:gd name="connsiteX38" fmla="*/ 4720513 w 4880514"/>
                <a:gd name="connsiteY38" fmla="*/ 1409699 h 4315196"/>
                <a:gd name="connsiteX39" fmla="*/ 4682413 w 4880514"/>
                <a:gd name="connsiteY39" fmla="*/ 1428749 h 4315196"/>
                <a:gd name="connsiteX40" fmla="*/ 4720513 w 4880514"/>
                <a:gd name="connsiteY40" fmla="*/ 1476374 h 4315196"/>
                <a:gd name="connsiteX41" fmla="*/ 4796713 w 4880514"/>
                <a:gd name="connsiteY41" fmla="*/ 1552574 h 4315196"/>
                <a:gd name="connsiteX42" fmla="*/ 4815763 w 4880514"/>
                <a:gd name="connsiteY42" fmla="*/ 1581149 h 4315196"/>
                <a:gd name="connsiteX43" fmla="*/ 4768138 w 4880514"/>
                <a:gd name="connsiteY43" fmla="*/ 1628774 h 4315196"/>
                <a:gd name="connsiteX44" fmla="*/ 4730038 w 4880514"/>
                <a:gd name="connsiteY44" fmla="*/ 1657349 h 4315196"/>
                <a:gd name="connsiteX45" fmla="*/ 4663363 w 4880514"/>
                <a:gd name="connsiteY45" fmla="*/ 1666874 h 4315196"/>
                <a:gd name="connsiteX46" fmla="*/ 4653838 w 4880514"/>
                <a:gd name="connsiteY46" fmla="*/ 1704974 h 4315196"/>
                <a:gd name="connsiteX47" fmla="*/ 4596688 w 4880514"/>
                <a:gd name="connsiteY47" fmla="*/ 1752599 h 4315196"/>
                <a:gd name="connsiteX48" fmla="*/ 4615738 w 4880514"/>
                <a:gd name="connsiteY48" fmla="*/ 1781174 h 4315196"/>
                <a:gd name="connsiteX49" fmla="*/ 4558588 w 4880514"/>
                <a:gd name="connsiteY49" fmla="*/ 1828799 h 4315196"/>
                <a:gd name="connsiteX50" fmla="*/ 4558588 w 4880514"/>
                <a:gd name="connsiteY50" fmla="*/ 1904999 h 4315196"/>
                <a:gd name="connsiteX51" fmla="*/ 4520488 w 4880514"/>
                <a:gd name="connsiteY51" fmla="*/ 1952624 h 4315196"/>
                <a:gd name="connsiteX52" fmla="*/ 4530013 w 4880514"/>
                <a:gd name="connsiteY52" fmla="*/ 2009774 h 4315196"/>
                <a:gd name="connsiteX53" fmla="*/ 4491913 w 4880514"/>
                <a:gd name="connsiteY53" fmla="*/ 2028824 h 4315196"/>
                <a:gd name="connsiteX54" fmla="*/ 4444288 w 4880514"/>
                <a:gd name="connsiteY54" fmla="*/ 1981199 h 4315196"/>
                <a:gd name="connsiteX55" fmla="*/ 4368088 w 4880514"/>
                <a:gd name="connsiteY55" fmla="*/ 2019299 h 4315196"/>
                <a:gd name="connsiteX56" fmla="*/ 4301413 w 4880514"/>
                <a:gd name="connsiteY56" fmla="*/ 2009774 h 4315196"/>
                <a:gd name="connsiteX57" fmla="*/ 4253788 w 4880514"/>
                <a:gd name="connsiteY57" fmla="*/ 2085974 h 4315196"/>
                <a:gd name="connsiteX58" fmla="*/ 4282363 w 4880514"/>
                <a:gd name="connsiteY58" fmla="*/ 2143124 h 4315196"/>
                <a:gd name="connsiteX59" fmla="*/ 4244263 w 4880514"/>
                <a:gd name="connsiteY59" fmla="*/ 2209799 h 4315196"/>
                <a:gd name="connsiteX60" fmla="*/ 4196638 w 4880514"/>
                <a:gd name="connsiteY60" fmla="*/ 2333624 h 4315196"/>
                <a:gd name="connsiteX61" fmla="*/ 4120438 w 4880514"/>
                <a:gd name="connsiteY61" fmla="*/ 2400299 h 4315196"/>
                <a:gd name="connsiteX62" fmla="*/ 4034713 w 4880514"/>
                <a:gd name="connsiteY62" fmla="*/ 2419349 h 4315196"/>
                <a:gd name="connsiteX63" fmla="*/ 3958513 w 4880514"/>
                <a:gd name="connsiteY63" fmla="*/ 2362199 h 4315196"/>
                <a:gd name="connsiteX64" fmla="*/ 3920413 w 4880514"/>
                <a:gd name="connsiteY64" fmla="*/ 2276474 h 4315196"/>
                <a:gd name="connsiteX65" fmla="*/ 3796588 w 4880514"/>
                <a:gd name="connsiteY65" fmla="*/ 2324099 h 4315196"/>
                <a:gd name="connsiteX66" fmla="*/ 3729913 w 4880514"/>
                <a:gd name="connsiteY66" fmla="*/ 2333624 h 4315196"/>
                <a:gd name="connsiteX67" fmla="*/ 3577513 w 4880514"/>
                <a:gd name="connsiteY67" fmla="*/ 2228849 h 4315196"/>
                <a:gd name="connsiteX68" fmla="*/ 3463213 w 4880514"/>
                <a:gd name="connsiteY68" fmla="*/ 2247899 h 4315196"/>
                <a:gd name="connsiteX69" fmla="*/ 3463213 w 4880514"/>
                <a:gd name="connsiteY69" fmla="*/ 2295524 h 4315196"/>
                <a:gd name="connsiteX70" fmla="*/ 3348913 w 4880514"/>
                <a:gd name="connsiteY70" fmla="*/ 2343149 h 4315196"/>
                <a:gd name="connsiteX71" fmla="*/ 3425113 w 4880514"/>
                <a:gd name="connsiteY71" fmla="*/ 2428874 h 4315196"/>
                <a:gd name="connsiteX72" fmla="*/ 3453688 w 4880514"/>
                <a:gd name="connsiteY72" fmla="*/ 2524124 h 4315196"/>
                <a:gd name="connsiteX73" fmla="*/ 3339388 w 4880514"/>
                <a:gd name="connsiteY73" fmla="*/ 2600324 h 4315196"/>
                <a:gd name="connsiteX74" fmla="*/ 3263188 w 4880514"/>
                <a:gd name="connsiteY74" fmla="*/ 2666999 h 4315196"/>
                <a:gd name="connsiteX75" fmla="*/ 3282238 w 4880514"/>
                <a:gd name="connsiteY75" fmla="*/ 2771774 h 4315196"/>
                <a:gd name="connsiteX76" fmla="*/ 3320338 w 4880514"/>
                <a:gd name="connsiteY76" fmla="*/ 2847974 h 4315196"/>
                <a:gd name="connsiteX77" fmla="*/ 3434638 w 4880514"/>
                <a:gd name="connsiteY77" fmla="*/ 2886074 h 4315196"/>
                <a:gd name="connsiteX78" fmla="*/ 3491788 w 4880514"/>
                <a:gd name="connsiteY78" fmla="*/ 2990849 h 4315196"/>
                <a:gd name="connsiteX79" fmla="*/ 3558463 w 4880514"/>
                <a:gd name="connsiteY79" fmla="*/ 3067049 h 4315196"/>
                <a:gd name="connsiteX80" fmla="*/ 3634663 w 4880514"/>
                <a:gd name="connsiteY80" fmla="*/ 3028949 h 4315196"/>
                <a:gd name="connsiteX81" fmla="*/ 3720388 w 4880514"/>
                <a:gd name="connsiteY81" fmla="*/ 3124199 h 4315196"/>
                <a:gd name="connsiteX82" fmla="*/ 3734217 w 4880514"/>
                <a:gd name="connsiteY82" fmla="*/ 3151856 h 4315196"/>
                <a:gd name="connsiteX83" fmla="*/ 3609551 w 4880514"/>
                <a:gd name="connsiteY83" fmla="*/ 3113496 h 4315196"/>
                <a:gd name="connsiteX84" fmla="*/ 3491205 w 4880514"/>
                <a:gd name="connsiteY84" fmla="*/ 3222742 h 4315196"/>
                <a:gd name="connsiteX85" fmla="*/ 3550378 w 4880514"/>
                <a:gd name="connsiteY85" fmla="*/ 3386610 h 4315196"/>
                <a:gd name="connsiteX86" fmla="*/ 3727897 w 4880514"/>
                <a:gd name="connsiteY86" fmla="*/ 3386610 h 4315196"/>
                <a:gd name="connsiteX87" fmla="*/ 3787070 w 4880514"/>
                <a:gd name="connsiteY87" fmla="*/ 3605101 h 4315196"/>
                <a:gd name="connsiteX88" fmla="*/ 3372859 w 4880514"/>
                <a:gd name="connsiteY88" fmla="*/ 3605101 h 4315196"/>
                <a:gd name="connsiteX89" fmla="*/ 3254513 w 4880514"/>
                <a:gd name="connsiteY89" fmla="*/ 3441233 h 4315196"/>
                <a:gd name="connsiteX90" fmla="*/ 3076994 w 4880514"/>
                <a:gd name="connsiteY90" fmla="*/ 3550478 h 4315196"/>
                <a:gd name="connsiteX91" fmla="*/ 2899475 w 4880514"/>
                <a:gd name="connsiteY91" fmla="*/ 3441233 h 4315196"/>
                <a:gd name="connsiteX92" fmla="*/ 2899475 w 4880514"/>
                <a:gd name="connsiteY92" fmla="*/ 3113496 h 4315196"/>
                <a:gd name="connsiteX93" fmla="*/ 2662783 w 4880514"/>
                <a:gd name="connsiteY93" fmla="*/ 3113496 h 4315196"/>
                <a:gd name="connsiteX94" fmla="*/ 2662783 w 4880514"/>
                <a:gd name="connsiteY94" fmla="*/ 3331987 h 4315196"/>
                <a:gd name="connsiteX95" fmla="*/ 2485265 w 4880514"/>
                <a:gd name="connsiteY95" fmla="*/ 3386610 h 4315196"/>
                <a:gd name="connsiteX96" fmla="*/ 2485265 w 4880514"/>
                <a:gd name="connsiteY96" fmla="*/ 3441233 h 4315196"/>
                <a:gd name="connsiteX97" fmla="*/ 2307746 w 4880514"/>
                <a:gd name="connsiteY97" fmla="*/ 3659723 h 4315196"/>
                <a:gd name="connsiteX98" fmla="*/ 2189400 w 4880514"/>
                <a:gd name="connsiteY98" fmla="*/ 3659723 h 4315196"/>
                <a:gd name="connsiteX99" fmla="*/ 2189400 w 4880514"/>
                <a:gd name="connsiteY99" fmla="*/ 4315196 h 4315196"/>
                <a:gd name="connsiteX100" fmla="*/ 2011881 w 4880514"/>
                <a:gd name="connsiteY100" fmla="*/ 4315196 h 4315196"/>
                <a:gd name="connsiteX101" fmla="*/ 1952708 w 4880514"/>
                <a:gd name="connsiteY101" fmla="*/ 4205951 h 4315196"/>
                <a:gd name="connsiteX102" fmla="*/ 1834362 w 4880514"/>
                <a:gd name="connsiteY102" fmla="*/ 4315196 h 4315196"/>
                <a:gd name="connsiteX103" fmla="*/ 1597670 w 4880514"/>
                <a:gd name="connsiteY103" fmla="*/ 4315196 h 4315196"/>
                <a:gd name="connsiteX104" fmla="*/ 1597670 w 4880514"/>
                <a:gd name="connsiteY104" fmla="*/ 4260574 h 4315196"/>
                <a:gd name="connsiteX105" fmla="*/ 1479324 w 4880514"/>
                <a:gd name="connsiteY105" fmla="*/ 4205951 h 4315196"/>
                <a:gd name="connsiteX106" fmla="*/ 1479324 w 4880514"/>
                <a:gd name="connsiteY106" fmla="*/ 3932837 h 4315196"/>
                <a:gd name="connsiteX107" fmla="*/ 1183459 w 4880514"/>
                <a:gd name="connsiteY107" fmla="*/ 3386610 h 4315196"/>
                <a:gd name="connsiteX108" fmla="*/ 1065114 w 4880514"/>
                <a:gd name="connsiteY108" fmla="*/ 3386610 h 4315196"/>
                <a:gd name="connsiteX109" fmla="*/ 1065114 w 4880514"/>
                <a:gd name="connsiteY109" fmla="*/ 3441233 h 4315196"/>
                <a:gd name="connsiteX110" fmla="*/ 946768 w 4880514"/>
                <a:gd name="connsiteY110" fmla="*/ 3277364 h 4315196"/>
                <a:gd name="connsiteX111" fmla="*/ 1005941 w 4880514"/>
                <a:gd name="connsiteY111" fmla="*/ 3222742 h 4315196"/>
                <a:gd name="connsiteX112" fmla="*/ 769249 w 4880514"/>
                <a:gd name="connsiteY112" fmla="*/ 2895005 h 4315196"/>
                <a:gd name="connsiteX113" fmla="*/ 650903 w 4880514"/>
                <a:gd name="connsiteY113" fmla="*/ 2949628 h 4315196"/>
                <a:gd name="connsiteX114" fmla="*/ 591730 w 4880514"/>
                <a:gd name="connsiteY114" fmla="*/ 3168119 h 4315196"/>
                <a:gd name="connsiteX115" fmla="*/ 473384 w 4880514"/>
                <a:gd name="connsiteY115" fmla="*/ 3222742 h 4315196"/>
                <a:gd name="connsiteX116" fmla="*/ 532557 w 4880514"/>
                <a:gd name="connsiteY116" fmla="*/ 1693305 h 4315196"/>
                <a:gd name="connsiteX117" fmla="*/ 414211 w 4880514"/>
                <a:gd name="connsiteY117" fmla="*/ 1529437 h 4315196"/>
                <a:gd name="connsiteX118" fmla="*/ 532557 w 4880514"/>
                <a:gd name="connsiteY118" fmla="*/ 1474814 h 4315196"/>
                <a:gd name="connsiteX119" fmla="*/ 295865 w 4880514"/>
                <a:gd name="connsiteY119" fmla="*/ 1092455 h 4315196"/>
                <a:gd name="connsiteX120" fmla="*/ 295865 w 4880514"/>
                <a:gd name="connsiteY120" fmla="*/ 928587 h 4315196"/>
                <a:gd name="connsiteX121" fmla="*/ 118346 w 4880514"/>
                <a:gd name="connsiteY121" fmla="*/ 764718 h 4315196"/>
                <a:gd name="connsiteX122" fmla="*/ 0 w 4880514"/>
                <a:gd name="connsiteY122" fmla="*/ 710096 h 4315196"/>
                <a:gd name="connsiteX123" fmla="*/ 0 w 4880514"/>
                <a:gd name="connsiteY123" fmla="*/ 655473 h 4315196"/>
                <a:gd name="connsiteX124" fmla="*/ 59173 w 4880514"/>
                <a:gd name="connsiteY124" fmla="*/ 436982 h 4315196"/>
                <a:gd name="connsiteX125" fmla="*/ 177519 w 4880514"/>
                <a:gd name="connsiteY125" fmla="*/ 327737 h 4315196"/>
                <a:gd name="connsiteX126" fmla="*/ 118346 w 4880514"/>
                <a:gd name="connsiteY126" fmla="*/ 218491 h 4315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4880514" h="4315196">
                  <a:moveTo>
                    <a:pt x="118346" y="0"/>
                  </a:moveTo>
                  <a:lnTo>
                    <a:pt x="236692" y="0"/>
                  </a:lnTo>
                  <a:lnTo>
                    <a:pt x="295865" y="109246"/>
                  </a:lnTo>
                  <a:lnTo>
                    <a:pt x="473384" y="109246"/>
                  </a:lnTo>
                  <a:lnTo>
                    <a:pt x="650903" y="273114"/>
                  </a:lnTo>
                  <a:lnTo>
                    <a:pt x="650903" y="546228"/>
                  </a:lnTo>
                  <a:lnTo>
                    <a:pt x="769249" y="546228"/>
                  </a:lnTo>
                  <a:lnTo>
                    <a:pt x="946768" y="819341"/>
                  </a:lnTo>
                  <a:lnTo>
                    <a:pt x="1124287" y="764718"/>
                  </a:lnTo>
                  <a:lnTo>
                    <a:pt x="1124287" y="710096"/>
                  </a:lnTo>
                  <a:lnTo>
                    <a:pt x="1183459" y="764718"/>
                  </a:lnTo>
                  <a:lnTo>
                    <a:pt x="1301805" y="873964"/>
                  </a:lnTo>
                  <a:lnTo>
                    <a:pt x="1597670" y="873964"/>
                  </a:lnTo>
                  <a:lnTo>
                    <a:pt x="1656843" y="655473"/>
                  </a:lnTo>
                  <a:lnTo>
                    <a:pt x="1893535" y="600850"/>
                  </a:lnTo>
                  <a:lnTo>
                    <a:pt x="2130227" y="655473"/>
                  </a:lnTo>
                  <a:lnTo>
                    <a:pt x="2248573" y="491605"/>
                  </a:lnTo>
                  <a:lnTo>
                    <a:pt x="2189400" y="273114"/>
                  </a:lnTo>
                  <a:lnTo>
                    <a:pt x="2189400" y="218491"/>
                  </a:lnTo>
                  <a:lnTo>
                    <a:pt x="2366919" y="218491"/>
                  </a:lnTo>
                  <a:lnTo>
                    <a:pt x="2485265" y="163868"/>
                  </a:lnTo>
                  <a:lnTo>
                    <a:pt x="2544437" y="327737"/>
                  </a:lnTo>
                  <a:lnTo>
                    <a:pt x="2840302" y="491605"/>
                  </a:lnTo>
                  <a:lnTo>
                    <a:pt x="2958648" y="491605"/>
                  </a:lnTo>
                  <a:lnTo>
                    <a:pt x="2958648" y="600850"/>
                  </a:lnTo>
                  <a:lnTo>
                    <a:pt x="3076994" y="928587"/>
                  </a:lnTo>
                  <a:lnTo>
                    <a:pt x="3195340" y="1037832"/>
                  </a:lnTo>
                  <a:lnTo>
                    <a:pt x="3491205" y="1092455"/>
                  </a:lnTo>
                  <a:lnTo>
                    <a:pt x="3668724" y="873964"/>
                  </a:lnTo>
                  <a:lnTo>
                    <a:pt x="3787070" y="928587"/>
                  </a:lnTo>
                  <a:lnTo>
                    <a:pt x="3846243" y="1037832"/>
                  </a:lnTo>
                  <a:lnTo>
                    <a:pt x="4082934" y="983209"/>
                  </a:lnTo>
                  <a:lnTo>
                    <a:pt x="4378799" y="1201700"/>
                  </a:lnTo>
                  <a:lnTo>
                    <a:pt x="4615491" y="1256323"/>
                  </a:lnTo>
                  <a:lnTo>
                    <a:pt x="4852183" y="1310946"/>
                  </a:lnTo>
                  <a:lnTo>
                    <a:pt x="4880514" y="1328381"/>
                  </a:lnTo>
                  <a:lnTo>
                    <a:pt x="4758613" y="1314449"/>
                  </a:lnTo>
                  <a:lnTo>
                    <a:pt x="4730038" y="1371599"/>
                  </a:lnTo>
                  <a:lnTo>
                    <a:pt x="4720513" y="1409699"/>
                  </a:lnTo>
                  <a:lnTo>
                    <a:pt x="4682413" y="1428749"/>
                  </a:lnTo>
                  <a:lnTo>
                    <a:pt x="4720513" y="1476374"/>
                  </a:lnTo>
                  <a:lnTo>
                    <a:pt x="4796713" y="1552574"/>
                  </a:lnTo>
                  <a:lnTo>
                    <a:pt x="4815763" y="1581149"/>
                  </a:lnTo>
                  <a:lnTo>
                    <a:pt x="4768138" y="1628774"/>
                  </a:lnTo>
                  <a:lnTo>
                    <a:pt x="4730038" y="1657349"/>
                  </a:lnTo>
                  <a:lnTo>
                    <a:pt x="4663363" y="1666874"/>
                  </a:lnTo>
                  <a:lnTo>
                    <a:pt x="4653838" y="1704974"/>
                  </a:lnTo>
                  <a:lnTo>
                    <a:pt x="4596688" y="1752599"/>
                  </a:lnTo>
                  <a:lnTo>
                    <a:pt x="4615738" y="1781174"/>
                  </a:lnTo>
                  <a:lnTo>
                    <a:pt x="4558588" y="1828799"/>
                  </a:lnTo>
                  <a:lnTo>
                    <a:pt x="4558588" y="1904999"/>
                  </a:lnTo>
                  <a:lnTo>
                    <a:pt x="4520488" y="1952624"/>
                  </a:lnTo>
                  <a:lnTo>
                    <a:pt x="4530013" y="2009774"/>
                  </a:lnTo>
                  <a:lnTo>
                    <a:pt x="4491913" y="2028824"/>
                  </a:lnTo>
                  <a:lnTo>
                    <a:pt x="4444288" y="1981199"/>
                  </a:lnTo>
                  <a:lnTo>
                    <a:pt x="4368088" y="2019299"/>
                  </a:lnTo>
                  <a:lnTo>
                    <a:pt x="4301413" y="2009774"/>
                  </a:lnTo>
                  <a:lnTo>
                    <a:pt x="4253788" y="2085974"/>
                  </a:lnTo>
                  <a:lnTo>
                    <a:pt x="4282363" y="2143124"/>
                  </a:lnTo>
                  <a:lnTo>
                    <a:pt x="4244263" y="2209799"/>
                  </a:lnTo>
                  <a:lnTo>
                    <a:pt x="4196638" y="2333624"/>
                  </a:lnTo>
                  <a:lnTo>
                    <a:pt x="4120438" y="2400299"/>
                  </a:lnTo>
                  <a:lnTo>
                    <a:pt x="4034713" y="2419349"/>
                  </a:lnTo>
                  <a:lnTo>
                    <a:pt x="3958513" y="2362199"/>
                  </a:lnTo>
                  <a:lnTo>
                    <a:pt x="3920413" y="2276474"/>
                  </a:lnTo>
                  <a:lnTo>
                    <a:pt x="3796588" y="2324099"/>
                  </a:lnTo>
                  <a:lnTo>
                    <a:pt x="3729913" y="2333624"/>
                  </a:lnTo>
                  <a:lnTo>
                    <a:pt x="3577513" y="2228849"/>
                  </a:lnTo>
                  <a:lnTo>
                    <a:pt x="3463213" y="2247899"/>
                  </a:lnTo>
                  <a:lnTo>
                    <a:pt x="3463213" y="2295524"/>
                  </a:lnTo>
                  <a:lnTo>
                    <a:pt x="3348913" y="2343149"/>
                  </a:lnTo>
                  <a:lnTo>
                    <a:pt x="3425113" y="2428874"/>
                  </a:lnTo>
                  <a:lnTo>
                    <a:pt x="3453688" y="2524124"/>
                  </a:lnTo>
                  <a:lnTo>
                    <a:pt x="3339388" y="2600324"/>
                  </a:lnTo>
                  <a:lnTo>
                    <a:pt x="3263188" y="2666999"/>
                  </a:lnTo>
                  <a:lnTo>
                    <a:pt x="3282238" y="2771774"/>
                  </a:lnTo>
                  <a:lnTo>
                    <a:pt x="3320338" y="2847974"/>
                  </a:lnTo>
                  <a:lnTo>
                    <a:pt x="3434638" y="2886074"/>
                  </a:lnTo>
                  <a:lnTo>
                    <a:pt x="3491788" y="2990849"/>
                  </a:lnTo>
                  <a:lnTo>
                    <a:pt x="3558463" y="3067049"/>
                  </a:lnTo>
                  <a:lnTo>
                    <a:pt x="3634663" y="3028949"/>
                  </a:lnTo>
                  <a:lnTo>
                    <a:pt x="3720388" y="3124199"/>
                  </a:lnTo>
                  <a:lnTo>
                    <a:pt x="3734217" y="3151856"/>
                  </a:lnTo>
                  <a:lnTo>
                    <a:pt x="3609551" y="3113496"/>
                  </a:lnTo>
                  <a:lnTo>
                    <a:pt x="3491205" y="3222742"/>
                  </a:lnTo>
                  <a:lnTo>
                    <a:pt x="3550378" y="3386610"/>
                  </a:lnTo>
                  <a:lnTo>
                    <a:pt x="3727897" y="3386610"/>
                  </a:lnTo>
                  <a:lnTo>
                    <a:pt x="3787070" y="3605101"/>
                  </a:lnTo>
                  <a:lnTo>
                    <a:pt x="3372859" y="3605101"/>
                  </a:lnTo>
                  <a:lnTo>
                    <a:pt x="3254513" y="3441233"/>
                  </a:lnTo>
                  <a:lnTo>
                    <a:pt x="3076994" y="3550478"/>
                  </a:lnTo>
                  <a:lnTo>
                    <a:pt x="2899475" y="3441233"/>
                  </a:lnTo>
                  <a:lnTo>
                    <a:pt x="2899475" y="3113496"/>
                  </a:lnTo>
                  <a:lnTo>
                    <a:pt x="2662783" y="3113496"/>
                  </a:lnTo>
                  <a:lnTo>
                    <a:pt x="2662783" y="3331987"/>
                  </a:lnTo>
                  <a:lnTo>
                    <a:pt x="2485265" y="3386610"/>
                  </a:lnTo>
                  <a:lnTo>
                    <a:pt x="2485265" y="3441233"/>
                  </a:lnTo>
                  <a:lnTo>
                    <a:pt x="2307746" y="3659723"/>
                  </a:lnTo>
                  <a:lnTo>
                    <a:pt x="2189400" y="3659723"/>
                  </a:lnTo>
                  <a:lnTo>
                    <a:pt x="2189400" y="4315196"/>
                  </a:lnTo>
                  <a:lnTo>
                    <a:pt x="2011881" y="4315196"/>
                  </a:lnTo>
                  <a:lnTo>
                    <a:pt x="1952708" y="4205951"/>
                  </a:lnTo>
                  <a:lnTo>
                    <a:pt x="1834362" y="4315196"/>
                  </a:lnTo>
                  <a:lnTo>
                    <a:pt x="1597670" y="4315196"/>
                  </a:lnTo>
                  <a:lnTo>
                    <a:pt x="1597670" y="4260574"/>
                  </a:lnTo>
                  <a:lnTo>
                    <a:pt x="1479324" y="4205951"/>
                  </a:lnTo>
                  <a:lnTo>
                    <a:pt x="1479324" y="3932837"/>
                  </a:lnTo>
                  <a:lnTo>
                    <a:pt x="1183459" y="3386610"/>
                  </a:lnTo>
                  <a:lnTo>
                    <a:pt x="1065114" y="3386610"/>
                  </a:lnTo>
                  <a:lnTo>
                    <a:pt x="1065114" y="3441233"/>
                  </a:lnTo>
                  <a:lnTo>
                    <a:pt x="946768" y="3277364"/>
                  </a:lnTo>
                  <a:lnTo>
                    <a:pt x="1005941" y="3222742"/>
                  </a:lnTo>
                  <a:lnTo>
                    <a:pt x="769249" y="2895005"/>
                  </a:lnTo>
                  <a:lnTo>
                    <a:pt x="650903" y="2949628"/>
                  </a:lnTo>
                  <a:lnTo>
                    <a:pt x="591730" y="3168119"/>
                  </a:lnTo>
                  <a:lnTo>
                    <a:pt x="473384" y="3222742"/>
                  </a:lnTo>
                  <a:lnTo>
                    <a:pt x="532557" y="1693305"/>
                  </a:lnTo>
                  <a:lnTo>
                    <a:pt x="414211" y="1529437"/>
                  </a:lnTo>
                  <a:lnTo>
                    <a:pt x="532557" y="1474814"/>
                  </a:lnTo>
                  <a:lnTo>
                    <a:pt x="295865" y="1092455"/>
                  </a:lnTo>
                  <a:lnTo>
                    <a:pt x="295865" y="928587"/>
                  </a:lnTo>
                  <a:lnTo>
                    <a:pt x="118346" y="764718"/>
                  </a:lnTo>
                  <a:lnTo>
                    <a:pt x="0" y="710096"/>
                  </a:lnTo>
                  <a:lnTo>
                    <a:pt x="0" y="655473"/>
                  </a:lnTo>
                  <a:lnTo>
                    <a:pt x="59173" y="436982"/>
                  </a:lnTo>
                  <a:lnTo>
                    <a:pt x="177519" y="327737"/>
                  </a:lnTo>
                  <a:lnTo>
                    <a:pt x="118346" y="21849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10219969" y="4369657"/>
              <a:ext cx="305794" cy="275009"/>
            </a:xfrm>
            <a:custGeom>
              <a:avLst/>
              <a:gdLst>
                <a:gd name="T0" fmla="*/ 2147483646 w 177"/>
                <a:gd name="T1" fmla="*/ 2147483646 h 161"/>
                <a:gd name="T2" fmla="*/ 2147483646 w 177"/>
                <a:gd name="T3" fmla="*/ 2147483646 h 161"/>
                <a:gd name="T4" fmla="*/ 2147483646 w 177"/>
                <a:gd name="T5" fmla="*/ 2147483646 h 161"/>
                <a:gd name="T6" fmla="*/ 2147483646 w 177"/>
                <a:gd name="T7" fmla="*/ 2147483646 h 161"/>
                <a:gd name="T8" fmla="*/ 2147483646 w 177"/>
                <a:gd name="T9" fmla="*/ 0 h 161"/>
                <a:gd name="T10" fmla="*/ 2147483646 w 177"/>
                <a:gd name="T11" fmla="*/ 2147483646 h 161"/>
                <a:gd name="T12" fmla="*/ 2147483646 w 177"/>
                <a:gd name="T13" fmla="*/ 0 h 161"/>
                <a:gd name="T14" fmla="*/ 2147483646 w 177"/>
                <a:gd name="T15" fmla="*/ 2147483646 h 161"/>
                <a:gd name="T16" fmla="*/ 2147483646 w 177"/>
                <a:gd name="T17" fmla="*/ 2147483646 h 161"/>
                <a:gd name="T18" fmla="*/ 2147483646 w 177"/>
                <a:gd name="T19" fmla="*/ 2147483646 h 161"/>
                <a:gd name="T20" fmla="*/ 2147483646 w 177"/>
                <a:gd name="T21" fmla="*/ 2147483646 h 161"/>
                <a:gd name="T22" fmla="*/ 2147483646 w 177"/>
                <a:gd name="T23" fmla="*/ 2147483646 h 161"/>
                <a:gd name="T24" fmla="*/ 2147483646 w 177"/>
                <a:gd name="T25" fmla="*/ 2147483646 h 161"/>
                <a:gd name="T26" fmla="*/ 2147483646 w 177"/>
                <a:gd name="T27" fmla="*/ 2147483646 h 161"/>
                <a:gd name="T28" fmla="*/ 2147483646 w 177"/>
                <a:gd name="T29" fmla="*/ 2147483646 h 161"/>
                <a:gd name="T30" fmla="*/ 2147483646 w 177"/>
                <a:gd name="T31" fmla="*/ 2147483646 h 161"/>
                <a:gd name="T32" fmla="*/ 2147483646 w 177"/>
                <a:gd name="T33" fmla="*/ 2147483646 h 161"/>
                <a:gd name="T34" fmla="*/ 2147483646 w 177"/>
                <a:gd name="T35" fmla="*/ 2147483646 h 161"/>
                <a:gd name="T36" fmla="*/ 0 w 177"/>
                <a:gd name="T37" fmla="*/ 2147483646 h 161"/>
                <a:gd name="T38" fmla="*/ 0 w 177"/>
                <a:gd name="T39" fmla="*/ 2147483646 h 161"/>
                <a:gd name="T40" fmla="*/ 2147483646 w 177"/>
                <a:gd name="T41" fmla="*/ 2147483646 h 161"/>
                <a:gd name="T42" fmla="*/ 2147483646 w 177"/>
                <a:gd name="T43" fmla="*/ 214748364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1319093" y="-120090"/>
              <a:ext cx="1220288" cy="1192734"/>
            </a:xfrm>
            <a:custGeom>
              <a:avLst/>
              <a:gdLst>
                <a:gd name="T0" fmla="*/ 2147483646 w 705"/>
                <a:gd name="T1" fmla="*/ 2147483646 h 697"/>
                <a:gd name="T2" fmla="*/ 2147483646 w 705"/>
                <a:gd name="T3" fmla="*/ 2147483646 h 697"/>
                <a:gd name="T4" fmla="*/ 2147483646 w 705"/>
                <a:gd name="T5" fmla="*/ 2147483646 h 697"/>
                <a:gd name="T6" fmla="*/ 2147483646 w 705"/>
                <a:gd name="T7" fmla="*/ 2147483646 h 697"/>
                <a:gd name="T8" fmla="*/ 2147483646 w 705"/>
                <a:gd name="T9" fmla="*/ 2147483646 h 697"/>
                <a:gd name="T10" fmla="*/ 2147483646 w 705"/>
                <a:gd name="T11" fmla="*/ 2147483646 h 697"/>
                <a:gd name="T12" fmla="*/ 2147483646 w 705"/>
                <a:gd name="T13" fmla="*/ 2147483646 h 697"/>
                <a:gd name="T14" fmla="*/ 2147483646 w 705"/>
                <a:gd name="T15" fmla="*/ 2147483646 h 697"/>
                <a:gd name="T16" fmla="*/ 2147483646 w 705"/>
                <a:gd name="T17" fmla="*/ 2147483646 h 697"/>
                <a:gd name="T18" fmla="*/ 2147483646 w 705"/>
                <a:gd name="T19" fmla="*/ 2147483646 h 697"/>
                <a:gd name="T20" fmla="*/ 2147483646 w 705"/>
                <a:gd name="T21" fmla="*/ 2147483646 h 697"/>
                <a:gd name="T22" fmla="*/ 2147483646 w 705"/>
                <a:gd name="T23" fmla="*/ 2147483646 h 697"/>
                <a:gd name="T24" fmla="*/ 2147483646 w 705"/>
                <a:gd name="T25" fmla="*/ 2147483646 h 697"/>
                <a:gd name="T26" fmla="*/ 2147483646 w 705"/>
                <a:gd name="T27" fmla="*/ 2147483646 h 697"/>
                <a:gd name="T28" fmla="*/ 2147483646 w 705"/>
                <a:gd name="T29" fmla="*/ 2147483646 h 697"/>
                <a:gd name="T30" fmla="*/ 2147483646 w 705"/>
                <a:gd name="T31" fmla="*/ 2147483646 h 697"/>
                <a:gd name="T32" fmla="*/ 2147483646 w 705"/>
                <a:gd name="T33" fmla="*/ 2147483646 h 697"/>
                <a:gd name="T34" fmla="*/ 2147483646 w 705"/>
                <a:gd name="T35" fmla="*/ 2147483646 h 697"/>
                <a:gd name="T36" fmla="*/ 2147483646 w 705"/>
                <a:gd name="T37" fmla="*/ 2147483646 h 697"/>
                <a:gd name="T38" fmla="*/ 2147483646 w 705"/>
                <a:gd name="T39" fmla="*/ 2147483646 h 697"/>
                <a:gd name="T40" fmla="*/ 2147483646 w 705"/>
                <a:gd name="T41" fmla="*/ 2147483646 h 697"/>
                <a:gd name="T42" fmla="*/ 2147483646 w 705"/>
                <a:gd name="T43" fmla="*/ 2147483646 h 697"/>
                <a:gd name="T44" fmla="*/ 2147483646 w 705"/>
                <a:gd name="T45" fmla="*/ 2147483646 h 697"/>
                <a:gd name="T46" fmla="*/ 2147483646 w 705"/>
                <a:gd name="T47" fmla="*/ 2147483646 h 697"/>
                <a:gd name="T48" fmla="*/ 2147483646 w 705"/>
                <a:gd name="T49" fmla="*/ 2147483646 h 697"/>
                <a:gd name="T50" fmla="*/ 2147483646 w 705"/>
                <a:gd name="T51" fmla="*/ 2147483646 h 697"/>
                <a:gd name="T52" fmla="*/ 2147483646 w 705"/>
                <a:gd name="T53" fmla="*/ 2147483646 h 697"/>
                <a:gd name="T54" fmla="*/ 2147483646 w 705"/>
                <a:gd name="T55" fmla="*/ 2147483646 h 697"/>
                <a:gd name="T56" fmla="*/ 2147483646 w 705"/>
                <a:gd name="T57" fmla="*/ 2147483646 h 697"/>
                <a:gd name="T58" fmla="*/ 2147483646 w 705"/>
                <a:gd name="T59" fmla="*/ 2147483646 h 697"/>
                <a:gd name="T60" fmla="*/ 2147483646 w 705"/>
                <a:gd name="T61" fmla="*/ 2147483646 h 697"/>
                <a:gd name="T62" fmla="*/ 2147483646 w 705"/>
                <a:gd name="T63" fmla="*/ 2147483646 h 697"/>
                <a:gd name="T64" fmla="*/ 2147483646 w 705"/>
                <a:gd name="T65" fmla="*/ 2147483646 h 697"/>
                <a:gd name="T66" fmla="*/ 2147483646 w 705"/>
                <a:gd name="T67" fmla="*/ 2147483646 h 697"/>
                <a:gd name="T68" fmla="*/ 2147483646 w 705"/>
                <a:gd name="T69" fmla="*/ 2147483646 h 697"/>
                <a:gd name="T70" fmla="*/ 2147483646 w 705"/>
                <a:gd name="T71" fmla="*/ 2147483646 h 697"/>
                <a:gd name="T72" fmla="*/ 2147483646 w 705"/>
                <a:gd name="T73" fmla="*/ 2147483646 h 697"/>
                <a:gd name="T74" fmla="*/ 2147483646 w 705"/>
                <a:gd name="T75" fmla="*/ 214748364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1441699" y="797635"/>
              <a:ext cx="915936" cy="687521"/>
            </a:xfrm>
            <a:custGeom>
              <a:avLst/>
              <a:gdLst>
                <a:gd name="T0" fmla="*/ 2147483646 w 529"/>
                <a:gd name="T1" fmla="*/ 2147483646 h 401"/>
                <a:gd name="T2" fmla="*/ 2147483646 w 529"/>
                <a:gd name="T3" fmla="*/ 2147483646 h 401"/>
                <a:gd name="T4" fmla="*/ 2147483646 w 529"/>
                <a:gd name="T5" fmla="*/ 2147483646 h 401"/>
                <a:gd name="T6" fmla="*/ 2147483646 w 529"/>
                <a:gd name="T7" fmla="*/ 2147483646 h 401"/>
                <a:gd name="T8" fmla="*/ 2147483646 w 529"/>
                <a:gd name="T9" fmla="*/ 2147483646 h 401"/>
                <a:gd name="T10" fmla="*/ 2147483646 w 529"/>
                <a:gd name="T11" fmla="*/ 2147483646 h 401"/>
                <a:gd name="T12" fmla="*/ 2147483646 w 529"/>
                <a:gd name="T13" fmla="*/ 2147483646 h 401"/>
                <a:gd name="T14" fmla="*/ 2147483646 w 529"/>
                <a:gd name="T15" fmla="*/ 2147483646 h 401"/>
                <a:gd name="T16" fmla="*/ 2147483646 w 529"/>
                <a:gd name="T17" fmla="*/ 2147483646 h 401"/>
                <a:gd name="T18" fmla="*/ 2147483646 w 529"/>
                <a:gd name="T19" fmla="*/ 2147483646 h 401"/>
                <a:gd name="T20" fmla="*/ 2147483646 w 529"/>
                <a:gd name="T21" fmla="*/ 2147483646 h 401"/>
                <a:gd name="T22" fmla="*/ 2147483646 w 529"/>
                <a:gd name="T23" fmla="*/ 2147483646 h 401"/>
                <a:gd name="T24" fmla="*/ 2147483646 w 529"/>
                <a:gd name="T25" fmla="*/ 2147483646 h 401"/>
                <a:gd name="T26" fmla="*/ 2147483646 w 529"/>
                <a:gd name="T27" fmla="*/ 2147483646 h 401"/>
                <a:gd name="T28" fmla="*/ 2147483646 w 529"/>
                <a:gd name="T29" fmla="*/ 2147483646 h 401"/>
                <a:gd name="T30" fmla="*/ 2147483646 w 529"/>
                <a:gd name="T31" fmla="*/ 2147483646 h 401"/>
                <a:gd name="T32" fmla="*/ 2147483646 w 529"/>
                <a:gd name="T33" fmla="*/ 2147483646 h 401"/>
                <a:gd name="T34" fmla="*/ 2147483646 w 529"/>
                <a:gd name="T35" fmla="*/ 2147483646 h 401"/>
                <a:gd name="T36" fmla="*/ 2147483646 w 529"/>
                <a:gd name="T37" fmla="*/ 0 h 401"/>
                <a:gd name="T38" fmla="*/ 2147483646 w 529"/>
                <a:gd name="T39" fmla="*/ 2147483646 h 401"/>
                <a:gd name="T40" fmla="*/ 2147483646 w 529"/>
                <a:gd name="T41" fmla="*/ 2147483646 h 401"/>
                <a:gd name="T42" fmla="*/ 2147483646 w 529"/>
                <a:gd name="T43" fmla="*/ 2147483646 h 401"/>
                <a:gd name="T44" fmla="*/ 2147483646 w 529"/>
                <a:gd name="T45" fmla="*/ 2147483646 h 401"/>
                <a:gd name="T46" fmla="*/ 2147483646 w 529"/>
                <a:gd name="T47" fmla="*/ 2147483646 h 401"/>
                <a:gd name="T48" fmla="*/ 0 w 529"/>
                <a:gd name="T49" fmla="*/ 2147483646 h 401"/>
                <a:gd name="T50" fmla="*/ 2147483646 w 529"/>
                <a:gd name="T51" fmla="*/ 2147483646 h 401"/>
                <a:gd name="T52" fmla="*/ 2147483646 w 529"/>
                <a:gd name="T53" fmla="*/ 2147483646 h 401"/>
                <a:gd name="T54" fmla="*/ 2147483646 w 529"/>
                <a:gd name="T55" fmla="*/ 2147483646 h 401"/>
                <a:gd name="T56" fmla="*/ 2147483646 w 529"/>
                <a:gd name="T57" fmla="*/ 2147483646 h 401"/>
                <a:gd name="T58" fmla="*/ 2147483646 w 529"/>
                <a:gd name="T59" fmla="*/ 2147483646 h 401"/>
                <a:gd name="T60" fmla="*/ 2147483646 w 529"/>
                <a:gd name="T61" fmla="*/ 2147483646 h 401"/>
                <a:gd name="T62" fmla="*/ 2147483646 w 529"/>
                <a:gd name="T63" fmla="*/ 2147483646 h 401"/>
                <a:gd name="T64" fmla="*/ 2147483646 w 529"/>
                <a:gd name="T65" fmla="*/ 2147483646 h 401"/>
                <a:gd name="T66" fmla="*/ 2147483646 w 529"/>
                <a:gd name="T67" fmla="*/ 2147483646 h 401"/>
                <a:gd name="T68" fmla="*/ 2147483646 w 529"/>
                <a:gd name="T69" fmla="*/ 2147483646 h 401"/>
                <a:gd name="T70" fmla="*/ 2147483646 w 529"/>
                <a:gd name="T71" fmla="*/ 2147483646 h 401"/>
                <a:gd name="T72" fmla="*/ 2147483646 w 529"/>
                <a:gd name="T73" fmla="*/ 2147483646 h 401"/>
                <a:gd name="T74" fmla="*/ 2147483646 w 529"/>
                <a:gd name="T75" fmla="*/ 2147483646 h 401"/>
                <a:gd name="T76" fmla="*/ 2147483646 w 529"/>
                <a:gd name="T77" fmla="*/ 2147483646 h 401"/>
                <a:gd name="T78" fmla="*/ 2147483646 w 529"/>
                <a:gd name="T79" fmla="*/ 2147483646 h 401"/>
                <a:gd name="T80" fmla="*/ 2147483646 w 529"/>
                <a:gd name="T81" fmla="*/ 2147483646 h 401"/>
                <a:gd name="T82" fmla="*/ 2147483646 w 529"/>
                <a:gd name="T83" fmla="*/ 2147483646 h 401"/>
                <a:gd name="T84" fmla="*/ 2147483646 w 529"/>
                <a:gd name="T85" fmla="*/ 2147483646 h 401"/>
                <a:gd name="T86" fmla="*/ 2147483646 w 529"/>
                <a:gd name="T87" fmla="*/ 2147483646 h 401"/>
                <a:gd name="T88" fmla="*/ 2147483646 w 529"/>
                <a:gd name="T89" fmla="*/ 2147483646 h 401"/>
                <a:gd name="T90" fmla="*/ 2147483646 w 529"/>
                <a:gd name="T91" fmla="*/ 2147483646 h 401"/>
                <a:gd name="T92" fmla="*/ 2147483646 w 529"/>
                <a:gd name="T93" fmla="*/ 2147483646 h 401"/>
                <a:gd name="T94" fmla="*/ 2147483646 w 529"/>
                <a:gd name="T95" fmla="*/ 2147483646 h 401"/>
                <a:gd name="T96" fmla="*/ 2147483646 w 529"/>
                <a:gd name="T97" fmla="*/ 2147483646 h 401"/>
                <a:gd name="T98" fmla="*/ 2147483646 w 529"/>
                <a:gd name="T99" fmla="*/ 2147483646 h 401"/>
                <a:gd name="T100" fmla="*/ 2147483646 w 529"/>
                <a:gd name="T101" fmla="*/ 2147483646 h 401"/>
                <a:gd name="T102" fmla="*/ 2147483646 w 529"/>
                <a:gd name="T103" fmla="*/ 2147483646 h 401"/>
                <a:gd name="T104" fmla="*/ 2147483646 w 529"/>
                <a:gd name="T105" fmla="*/ 2147483646 h 401"/>
                <a:gd name="T106" fmla="*/ 2147483646 w 529"/>
                <a:gd name="T107" fmla="*/ 2147483646 h 401"/>
                <a:gd name="T108" fmla="*/ 2147483646 w 529"/>
                <a:gd name="T109" fmla="*/ 2147483646 h 401"/>
                <a:gd name="T110" fmla="*/ 2147483646 w 529"/>
                <a:gd name="T111" fmla="*/ 2147483646 h 401"/>
                <a:gd name="T112" fmla="*/ 2147483646 w 529"/>
                <a:gd name="T113" fmla="*/ 2147483646 h 401"/>
                <a:gd name="T114" fmla="*/ 2147483646 w 529"/>
                <a:gd name="T115" fmla="*/ 2147483646 h 401"/>
                <a:gd name="T116" fmla="*/ 2147483646 w 529"/>
                <a:gd name="T117" fmla="*/ 2147483646 h 401"/>
                <a:gd name="T118" fmla="*/ 2147483646 w 529"/>
                <a:gd name="T119" fmla="*/ 2147483646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gray">
            <a:xfrm>
              <a:off x="11248415" y="1179246"/>
              <a:ext cx="653416" cy="675161"/>
            </a:xfrm>
            <a:custGeom>
              <a:avLst/>
              <a:gdLst>
                <a:gd name="T0" fmla="*/ 2147483646 w 377"/>
                <a:gd name="T1" fmla="*/ 2147483646 h 393"/>
                <a:gd name="T2" fmla="*/ 2147483646 w 377"/>
                <a:gd name="T3" fmla="*/ 2147483646 h 393"/>
                <a:gd name="T4" fmla="*/ 2147483646 w 377"/>
                <a:gd name="T5" fmla="*/ 2147483646 h 393"/>
                <a:gd name="T6" fmla="*/ 2147483646 w 377"/>
                <a:gd name="T7" fmla="*/ 2147483646 h 393"/>
                <a:gd name="T8" fmla="*/ 2147483646 w 377"/>
                <a:gd name="T9" fmla="*/ 2147483646 h 393"/>
                <a:gd name="T10" fmla="*/ 2147483646 w 377"/>
                <a:gd name="T11" fmla="*/ 2147483646 h 393"/>
                <a:gd name="T12" fmla="*/ 2147483646 w 377"/>
                <a:gd name="T13" fmla="*/ 0 h 393"/>
                <a:gd name="T14" fmla="*/ 2147483646 w 377"/>
                <a:gd name="T15" fmla="*/ 0 h 393"/>
                <a:gd name="T16" fmla="*/ 2147483646 w 377"/>
                <a:gd name="T17" fmla="*/ 2147483646 h 393"/>
                <a:gd name="T18" fmla="*/ 2147483646 w 377"/>
                <a:gd name="T19" fmla="*/ 2147483646 h 393"/>
                <a:gd name="T20" fmla="*/ 2147483646 w 377"/>
                <a:gd name="T21" fmla="*/ 2147483646 h 393"/>
                <a:gd name="T22" fmla="*/ 2147483646 w 377"/>
                <a:gd name="T23" fmla="*/ 2147483646 h 393"/>
                <a:gd name="T24" fmla="*/ 2147483646 w 377"/>
                <a:gd name="T25" fmla="*/ 2147483646 h 393"/>
                <a:gd name="T26" fmla="*/ 2147483646 w 377"/>
                <a:gd name="T27" fmla="*/ 2147483646 h 393"/>
                <a:gd name="T28" fmla="*/ 2147483646 w 377"/>
                <a:gd name="T29" fmla="*/ 2147483646 h 393"/>
                <a:gd name="T30" fmla="*/ 2147483646 w 377"/>
                <a:gd name="T31" fmla="*/ 2147483646 h 393"/>
                <a:gd name="T32" fmla="*/ 2147483646 w 377"/>
                <a:gd name="T33" fmla="*/ 2147483646 h 393"/>
                <a:gd name="T34" fmla="*/ 2147483646 w 377"/>
                <a:gd name="T35" fmla="*/ 2147483646 h 393"/>
                <a:gd name="T36" fmla="*/ 2147483646 w 377"/>
                <a:gd name="T37" fmla="*/ 2147483646 h 393"/>
                <a:gd name="T38" fmla="*/ 0 w 377"/>
                <a:gd name="T39" fmla="*/ 2147483646 h 393"/>
                <a:gd name="T40" fmla="*/ 2147483646 w 377"/>
                <a:gd name="T41" fmla="*/ 2147483646 h 393"/>
                <a:gd name="T42" fmla="*/ 2147483646 w 377"/>
                <a:gd name="T43" fmla="*/ 2147483646 h 393"/>
                <a:gd name="T44" fmla="*/ 2147483646 w 377"/>
                <a:gd name="T45" fmla="*/ 2147483646 h 393"/>
                <a:gd name="T46" fmla="*/ 2147483646 w 377"/>
                <a:gd name="T47" fmla="*/ 2147483646 h 393"/>
                <a:gd name="T48" fmla="*/ 2147483646 w 377"/>
                <a:gd name="T49" fmla="*/ 2147483646 h 393"/>
                <a:gd name="T50" fmla="*/ 2147483646 w 377"/>
                <a:gd name="T51" fmla="*/ 2147483646 h 393"/>
                <a:gd name="T52" fmla="*/ 2147483646 w 377"/>
                <a:gd name="T53" fmla="*/ 2147483646 h 393"/>
                <a:gd name="T54" fmla="*/ 2147483646 w 377"/>
                <a:gd name="T55" fmla="*/ 2147483646 h 393"/>
                <a:gd name="T56" fmla="*/ 2147483646 w 377"/>
                <a:gd name="T57" fmla="*/ 2147483646 h 393"/>
                <a:gd name="T58" fmla="*/ 2147483646 w 377"/>
                <a:gd name="T59" fmla="*/ 2147483646 h 393"/>
                <a:gd name="T60" fmla="*/ 2147483646 w 377"/>
                <a:gd name="T61" fmla="*/ 2147483646 h 393"/>
                <a:gd name="T62" fmla="*/ 2147483646 w 377"/>
                <a:gd name="T63" fmla="*/ 2147483646 h 393"/>
                <a:gd name="T64" fmla="*/ 2147483646 w 377"/>
                <a:gd name="T65" fmla="*/ 2147483646 h 393"/>
                <a:gd name="T66" fmla="*/ 2147483646 w 377"/>
                <a:gd name="T67" fmla="*/ 2147483646 h 393"/>
                <a:gd name="T68" fmla="*/ 2147483646 w 377"/>
                <a:gd name="T69" fmla="*/ 2147483646 h 393"/>
                <a:gd name="T70" fmla="*/ 2147483646 w 377"/>
                <a:gd name="T71" fmla="*/ 2147483646 h 393"/>
                <a:gd name="T72" fmla="*/ 2147483646 w 377"/>
                <a:gd name="T73" fmla="*/ 2147483646 h 393"/>
                <a:gd name="T74" fmla="*/ 2147483646 w 377"/>
                <a:gd name="T75" fmla="*/ 2147483646 h 393"/>
                <a:gd name="T76" fmla="*/ 2147483646 w 377"/>
                <a:gd name="T77" fmla="*/ 2147483646 h 393"/>
                <a:gd name="T78" fmla="*/ 2147483646 w 377"/>
                <a:gd name="T79" fmla="*/ 2147483646 h 393"/>
                <a:gd name="T80" fmla="*/ 2147483646 w 377"/>
                <a:gd name="T81" fmla="*/ 2147483646 h 393"/>
                <a:gd name="T82" fmla="*/ 2147483646 w 377"/>
                <a:gd name="T83" fmla="*/ 2147483646 h 393"/>
                <a:gd name="T84" fmla="*/ 2147483646 w 377"/>
                <a:gd name="T85" fmla="*/ 2147483646 h 393"/>
                <a:gd name="T86" fmla="*/ 2147483646 w 377"/>
                <a:gd name="T87" fmla="*/ 2147483646 h 393"/>
                <a:gd name="T88" fmla="*/ 2147483646 w 377"/>
                <a:gd name="T89" fmla="*/ 2147483646 h 393"/>
                <a:gd name="T90" fmla="*/ 2147483646 w 377"/>
                <a:gd name="T91" fmla="*/ 214748364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gray">
            <a:xfrm>
              <a:off x="10750779" y="1332203"/>
              <a:ext cx="610146" cy="919269"/>
            </a:xfrm>
            <a:custGeom>
              <a:avLst/>
              <a:gdLst>
                <a:gd name="T0" fmla="*/ 2147483646 w 353"/>
                <a:gd name="T1" fmla="*/ 2147483646 h 537"/>
                <a:gd name="T2" fmla="*/ 2147483646 w 353"/>
                <a:gd name="T3" fmla="*/ 2147483646 h 537"/>
                <a:gd name="T4" fmla="*/ 2147483646 w 353"/>
                <a:gd name="T5" fmla="*/ 2147483646 h 537"/>
                <a:gd name="T6" fmla="*/ 2147483646 w 353"/>
                <a:gd name="T7" fmla="*/ 0 h 537"/>
                <a:gd name="T8" fmla="*/ 2147483646 w 353"/>
                <a:gd name="T9" fmla="*/ 2147483646 h 537"/>
                <a:gd name="T10" fmla="*/ 2147483646 w 353"/>
                <a:gd name="T11" fmla="*/ 2147483646 h 537"/>
                <a:gd name="T12" fmla="*/ 2147483646 w 353"/>
                <a:gd name="T13" fmla="*/ 2147483646 h 537"/>
                <a:gd name="T14" fmla="*/ 2147483646 w 353"/>
                <a:gd name="T15" fmla="*/ 2147483646 h 537"/>
                <a:gd name="T16" fmla="*/ 2147483646 w 353"/>
                <a:gd name="T17" fmla="*/ 2147483646 h 537"/>
                <a:gd name="T18" fmla="*/ 2147483646 w 353"/>
                <a:gd name="T19" fmla="*/ 2147483646 h 537"/>
                <a:gd name="T20" fmla="*/ 2147483646 w 353"/>
                <a:gd name="T21" fmla="*/ 2147483646 h 537"/>
                <a:gd name="T22" fmla="*/ 2147483646 w 353"/>
                <a:gd name="T23" fmla="*/ 2147483646 h 537"/>
                <a:gd name="T24" fmla="*/ 2147483646 w 353"/>
                <a:gd name="T25" fmla="*/ 2147483646 h 537"/>
                <a:gd name="T26" fmla="*/ 2147483646 w 353"/>
                <a:gd name="T27" fmla="*/ 2147483646 h 537"/>
                <a:gd name="T28" fmla="*/ 2147483646 w 353"/>
                <a:gd name="T29" fmla="*/ 2147483646 h 537"/>
                <a:gd name="T30" fmla="*/ 2147483646 w 353"/>
                <a:gd name="T31" fmla="*/ 2147483646 h 537"/>
                <a:gd name="T32" fmla="*/ 2147483646 w 353"/>
                <a:gd name="T33" fmla="*/ 2147483646 h 537"/>
                <a:gd name="T34" fmla="*/ 2147483646 w 353"/>
                <a:gd name="T35" fmla="*/ 2147483646 h 537"/>
                <a:gd name="T36" fmla="*/ 2147483646 w 353"/>
                <a:gd name="T37" fmla="*/ 2147483646 h 537"/>
                <a:gd name="T38" fmla="*/ 2147483646 w 353"/>
                <a:gd name="T39" fmla="*/ 2147483646 h 537"/>
                <a:gd name="T40" fmla="*/ 2147483646 w 353"/>
                <a:gd name="T41" fmla="*/ 2147483646 h 537"/>
                <a:gd name="T42" fmla="*/ 2147483646 w 353"/>
                <a:gd name="T43" fmla="*/ 2147483646 h 537"/>
                <a:gd name="T44" fmla="*/ 2147483646 w 353"/>
                <a:gd name="T45" fmla="*/ 2147483646 h 537"/>
                <a:gd name="T46" fmla="*/ 2147483646 w 353"/>
                <a:gd name="T47" fmla="*/ 2147483646 h 537"/>
                <a:gd name="T48" fmla="*/ 2147483646 w 353"/>
                <a:gd name="T49" fmla="*/ 2147483646 h 537"/>
                <a:gd name="T50" fmla="*/ 2147483646 w 353"/>
                <a:gd name="T51" fmla="*/ 2147483646 h 537"/>
                <a:gd name="T52" fmla="*/ 2147483646 w 353"/>
                <a:gd name="T53" fmla="*/ 2147483646 h 537"/>
                <a:gd name="T54" fmla="*/ 2147483646 w 353"/>
                <a:gd name="T55" fmla="*/ 2147483646 h 537"/>
                <a:gd name="T56" fmla="*/ 2147483646 w 353"/>
                <a:gd name="T57" fmla="*/ 2147483646 h 537"/>
                <a:gd name="T58" fmla="*/ 2147483646 w 353"/>
                <a:gd name="T59" fmla="*/ 2147483646 h 537"/>
                <a:gd name="T60" fmla="*/ 2147483646 w 353"/>
                <a:gd name="T61" fmla="*/ 2147483646 h 537"/>
                <a:gd name="T62" fmla="*/ 2147483646 w 353"/>
                <a:gd name="T63" fmla="*/ 2147483646 h 537"/>
                <a:gd name="T64" fmla="*/ 2147483646 w 353"/>
                <a:gd name="T65" fmla="*/ 214748364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gray">
            <a:xfrm>
              <a:off x="10915216" y="1934750"/>
              <a:ext cx="751500" cy="495941"/>
            </a:xfrm>
            <a:custGeom>
              <a:avLst/>
              <a:gdLst>
                <a:gd name="T0" fmla="*/ 2147483646 w 433"/>
                <a:gd name="T1" fmla="*/ 2147483646 h 289"/>
                <a:gd name="T2" fmla="*/ 2147483646 w 433"/>
                <a:gd name="T3" fmla="*/ 2147483646 h 289"/>
                <a:gd name="T4" fmla="*/ 2147483646 w 433"/>
                <a:gd name="T5" fmla="*/ 2147483646 h 289"/>
                <a:gd name="T6" fmla="*/ 2147483646 w 433"/>
                <a:gd name="T7" fmla="*/ 2147483646 h 289"/>
                <a:gd name="T8" fmla="*/ 2147483646 w 433"/>
                <a:gd name="T9" fmla="*/ 2147483646 h 289"/>
                <a:gd name="T10" fmla="*/ 2147483646 w 433"/>
                <a:gd name="T11" fmla="*/ 2147483646 h 289"/>
                <a:gd name="T12" fmla="*/ 2147483646 w 433"/>
                <a:gd name="T13" fmla="*/ 2147483646 h 289"/>
                <a:gd name="T14" fmla="*/ 2147483646 w 433"/>
                <a:gd name="T15" fmla="*/ 2147483646 h 289"/>
                <a:gd name="T16" fmla="*/ 2147483646 w 433"/>
                <a:gd name="T17" fmla="*/ 2147483646 h 289"/>
                <a:gd name="T18" fmla="*/ 2147483646 w 433"/>
                <a:gd name="T19" fmla="*/ 2147483646 h 289"/>
                <a:gd name="T20" fmla="*/ 0 w 433"/>
                <a:gd name="T21" fmla="*/ 2147483646 h 289"/>
                <a:gd name="T22" fmla="*/ 2147483646 w 433"/>
                <a:gd name="T23" fmla="*/ 2147483646 h 289"/>
                <a:gd name="T24" fmla="*/ 2147483646 w 433"/>
                <a:gd name="T25" fmla="*/ 2147483646 h 289"/>
                <a:gd name="T26" fmla="*/ 2147483646 w 433"/>
                <a:gd name="T27" fmla="*/ 2147483646 h 289"/>
                <a:gd name="T28" fmla="*/ 2147483646 w 433"/>
                <a:gd name="T29" fmla="*/ 2147483646 h 289"/>
                <a:gd name="T30" fmla="*/ 2147483646 w 433"/>
                <a:gd name="T31" fmla="*/ 2147483646 h 289"/>
                <a:gd name="T32" fmla="*/ 2147483646 w 433"/>
                <a:gd name="T33" fmla="*/ 2147483646 h 289"/>
                <a:gd name="T34" fmla="*/ 2147483646 w 433"/>
                <a:gd name="T35" fmla="*/ 2147483646 h 289"/>
                <a:gd name="T36" fmla="*/ 2147483646 w 433"/>
                <a:gd name="T37" fmla="*/ 2147483646 h 289"/>
                <a:gd name="T38" fmla="*/ 2147483646 w 433"/>
                <a:gd name="T39" fmla="*/ 2147483646 h 289"/>
                <a:gd name="T40" fmla="*/ 2147483646 w 433"/>
                <a:gd name="T41" fmla="*/ 2147483646 h 289"/>
                <a:gd name="T42" fmla="*/ 2147483646 w 433"/>
                <a:gd name="T43" fmla="*/ 2147483646 h 289"/>
                <a:gd name="T44" fmla="*/ 2147483646 w 433"/>
                <a:gd name="T45" fmla="*/ 2147483646 h 289"/>
                <a:gd name="T46" fmla="*/ 2147483646 w 433"/>
                <a:gd name="T47" fmla="*/ 2147483646 h 289"/>
                <a:gd name="T48" fmla="*/ 2147483646 w 433"/>
                <a:gd name="T49" fmla="*/ 2147483646 h 289"/>
                <a:gd name="T50" fmla="*/ 2147483646 w 433"/>
                <a:gd name="T51" fmla="*/ 2147483646 h 289"/>
                <a:gd name="T52" fmla="*/ 2147483646 w 433"/>
                <a:gd name="T53" fmla="*/ 2147483646 h 289"/>
                <a:gd name="T54" fmla="*/ 2147483646 w 433"/>
                <a:gd name="T55" fmla="*/ 2147483646 h 289"/>
                <a:gd name="T56" fmla="*/ 2147483646 w 433"/>
                <a:gd name="T57" fmla="*/ 2147483646 h 289"/>
                <a:gd name="T58" fmla="*/ 2147483646 w 433"/>
                <a:gd name="T59" fmla="*/ 2147483646 h 289"/>
                <a:gd name="T60" fmla="*/ 2147483646 w 433"/>
                <a:gd name="T61" fmla="*/ 2147483646 h 289"/>
                <a:gd name="T62" fmla="*/ 2147483646 w 433"/>
                <a:gd name="T63" fmla="*/ 2147483646 h 289"/>
                <a:gd name="T64" fmla="*/ 2147483646 w 433"/>
                <a:gd name="T65" fmla="*/ 2147483646 h 289"/>
                <a:gd name="T66" fmla="*/ 2147483646 w 433"/>
                <a:gd name="T67" fmla="*/ 2147483646 h 289"/>
                <a:gd name="T68" fmla="*/ 2147483646 w 433"/>
                <a:gd name="T69" fmla="*/ 2147483646 h 289"/>
                <a:gd name="T70" fmla="*/ 2147483646 w 433"/>
                <a:gd name="T71" fmla="*/ 2147483646 h 289"/>
                <a:gd name="T72" fmla="*/ 2147483646 w 433"/>
                <a:gd name="T73" fmla="*/ 2147483646 h 289"/>
                <a:gd name="T74" fmla="*/ 2147483646 w 433"/>
                <a:gd name="T75" fmla="*/ 2147483646 h 289"/>
                <a:gd name="T76" fmla="*/ 2147483646 w 433"/>
                <a:gd name="T77" fmla="*/ 2147483646 h 289"/>
                <a:gd name="T78" fmla="*/ 2147483646 w 433"/>
                <a:gd name="T79" fmla="*/ 0 h 289"/>
                <a:gd name="T80" fmla="*/ 2147483646 w 433"/>
                <a:gd name="T81" fmla="*/ 2147483646 h 289"/>
                <a:gd name="T82" fmla="*/ 2147483646 w 433"/>
                <a:gd name="T83" fmla="*/ 2147483646 h 289"/>
                <a:gd name="T84" fmla="*/ 2147483646 w 433"/>
                <a:gd name="T85" fmla="*/ 2147483646 h 289"/>
                <a:gd name="T86" fmla="*/ 2147483646 w 433"/>
                <a:gd name="T87" fmla="*/ 2147483646 h 289"/>
                <a:gd name="T88" fmla="*/ 2147483646 w 433"/>
                <a:gd name="T89" fmla="*/ 2147483646 h 289"/>
                <a:gd name="T90" fmla="*/ 2147483646 w 433"/>
                <a:gd name="T91" fmla="*/ 2147483646 h 289"/>
                <a:gd name="T92" fmla="*/ 2147483646 w 433"/>
                <a:gd name="T93" fmla="*/ 0 h 289"/>
                <a:gd name="T94" fmla="*/ 2147483646 w 433"/>
                <a:gd name="T95" fmla="*/ 0 h 289"/>
                <a:gd name="T96" fmla="*/ 2147483646 w 433"/>
                <a:gd name="T97" fmla="*/ 0 h 289"/>
                <a:gd name="T98" fmla="*/ 2147483646 w 433"/>
                <a:gd name="T99" fmla="*/ 2147483646 h 289"/>
                <a:gd name="T100" fmla="*/ 2147483646 w 433"/>
                <a:gd name="T101" fmla="*/ 2147483646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3" name="Freeform 18"/>
            <p:cNvSpPr>
              <a:spLocks/>
            </p:cNvSpPr>
            <p:nvPr/>
          </p:nvSpPr>
          <p:spPr bwMode="gray">
            <a:xfrm>
              <a:off x="11095520" y="3235634"/>
              <a:ext cx="473114" cy="631902"/>
            </a:xfrm>
            <a:custGeom>
              <a:avLst/>
              <a:gdLst>
                <a:gd name="T0" fmla="*/ 2147483646 w 273"/>
                <a:gd name="T1" fmla="*/ 2147483646 h 369"/>
                <a:gd name="T2" fmla="*/ 2147483646 w 273"/>
                <a:gd name="T3" fmla="*/ 2147483646 h 369"/>
                <a:gd name="T4" fmla="*/ 2147483646 w 273"/>
                <a:gd name="T5" fmla="*/ 2147483646 h 369"/>
                <a:gd name="T6" fmla="*/ 2147483646 w 273"/>
                <a:gd name="T7" fmla="*/ 2147483646 h 369"/>
                <a:gd name="T8" fmla="*/ 2147483646 w 273"/>
                <a:gd name="T9" fmla="*/ 2147483646 h 369"/>
                <a:gd name="T10" fmla="*/ 2147483646 w 273"/>
                <a:gd name="T11" fmla="*/ 2147483646 h 369"/>
                <a:gd name="T12" fmla="*/ 2147483646 w 273"/>
                <a:gd name="T13" fmla="*/ 2147483646 h 369"/>
                <a:gd name="T14" fmla="*/ 2147483646 w 273"/>
                <a:gd name="T15" fmla="*/ 2147483646 h 369"/>
                <a:gd name="T16" fmla="*/ 2147483646 w 273"/>
                <a:gd name="T17" fmla="*/ 2147483646 h 369"/>
                <a:gd name="T18" fmla="*/ 2147483646 w 273"/>
                <a:gd name="T19" fmla="*/ 2147483646 h 369"/>
                <a:gd name="T20" fmla="*/ 2147483646 w 273"/>
                <a:gd name="T21" fmla="*/ 2147483646 h 369"/>
                <a:gd name="T22" fmla="*/ 2147483646 w 273"/>
                <a:gd name="T23" fmla="*/ 2147483646 h 369"/>
                <a:gd name="T24" fmla="*/ 2147483646 w 273"/>
                <a:gd name="T25" fmla="*/ 0 h 369"/>
                <a:gd name="T26" fmla="*/ 2147483646 w 273"/>
                <a:gd name="T27" fmla="*/ 0 h 369"/>
                <a:gd name="T28" fmla="*/ 2147483646 w 273"/>
                <a:gd name="T29" fmla="*/ 2147483646 h 369"/>
                <a:gd name="T30" fmla="*/ 2147483646 w 273"/>
                <a:gd name="T31" fmla="*/ 2147483646 h 369"/>
                <a:gd name="T32" fmla="*/ 2147483646 w 273"/>
                <a:gd name="T33" fmla="*/ 2147483646 h 369"/>
                <a:gd name="T34" fmla="*/ 2147483646 w 273"/>
                <a:gd name="T35" fmla="*/ 2147483646 h 369"/>
                <a:gd name="T36" fmla="*/ 2147483646 w 273"/>
                <a:gd name="T37" fmla="*/ 2147483646 h 369"/>
                <a:gd name="T38" fmla="*/ 2147483646 w 273"/>
                <a:gd name="T39" fmla="*/ 2147483646 h 369"/>
                <a:gd name="T40" fmla="*/ 2147483646 w 273"/>
                <a:gd name="T41" fmla="*/ 2147483646 h 369"/>
                <a:gd name="T42" fmla="*/ 2147483646 w 273"/>
                <a:gd name="T43" fmla="*/ 2147483646 h 369"/>
                <a:gd name="T44" fmla="*/ 2147483646 w 273"/>
                <a:gd name="T45" fmla="*/ 2147483646 h 369"/>
                <a:gd name="T46" fmla="*/ 2147483646 w 273"/>
                <a:gd name="T47" fmla="*/ 2147483646 h 369"/>
                <a:gd name="T48" fmla="*/ 2147483646 w 273"/>
                <a:gd name="T49" fmla="*/ 2147483646 h 369"/>
                <a:gd name="T50" fmla="*/ 2147483646 w 273"/>
                <a:gd name="T51" fmla="*/ 2147483646 h 369"/>
                <a:gd name="T52" fmla="*/ 2147483646 w 273"/>
                <a:gd name="T53" fmla="*/ 2147483646 h 369"/>
                <a:gd name="T54" fmla="*/ 2147483646 w 273"/>
                <a:gd name="T55" fmla="*/ 2147483646 h 369"/>
                <a:gd name="T56" fmla="*/ 0 w 273"/>
                <a:gd name="T57" fmla="*/ 2147483646 h 369"/>
                <a:gd name="T58" fmla="*/ 2147483646 w 273"/>
                <a:gd name="T59" fmla="*/ 2147483646 h 369"/>
                <a:gd name="T60" fmla="*/ 2147483646 w 273"/>
                <a:gd name="T61" fmla="*/ 2147483646 h 369"/>
                <a:gd name="T62" fmla="*/ 2147483646 w 273"/>
                <a:gd name="T63" fmla="*/ 2147483646 h 369"/>
                <a:gd name="T64" fmla="*/ 2147483646 w 273"/>
                <a:gd name="T65" fmla="*/ 2147483646 h 369"/>
                <a:gd name="T66" fmla="*/ 2147483646 w 273"/>
                <a:gd name="T67" fmla="*/ 2147483646 h 369"/>
                <a:gd name="T68" fmla="*/ 2147483646 w 273"/>
                <a:gd name="T69" fmla="*/ 2147483646 h 369"/>
                <a:gd name="T70" fmla="*/ 2147483646 w 273"/>
                <a:gd name="T71" fmla="*/ 2147483646 h 369"/>
                <a:gd name="T72" fmla="*/ 2147483646 w 273"/>
                <a:gd name="T73" fmla="*/ 2147483646 h 369"/>
                <a:gd name="T74" fmla="*/ 2147483646 w 273"/>
                <a:gd name="T75" fmla="*/ 2147483646 h 369"/>
                <a:gd name="T76" fmla="*/ 2147483646 w 273"/>
                <a:gd name="T77" fmla="*/ 2147483646 h 369"/>
                <a:gd name="T78" fmla="*/ 2147483646 w 273"/>
                <a:gd name="T79" fmla="*/ 2147483646 h 369"/>
                <a:gd name="T80" fmla="*/ 2147483646 w 273"/>
                <a:gd name="T81" fmla="*/ 2147483646 h 369"/>
                <a:gd name="T82" fmla="*/ 2147483646 w 273"/>
                <a:gd name="T83" fmla="*/ 2147483646 h 369"/>
                <a:gd name="T84" fmla="*/ 2147483646 w 273"/>
                <a:gd name="T85" fmla="*/ 2147483646 h 369"/>
                <a:gd name="T86" fmla="*/ 2147483646 w 273"/>
                <a:gd name="T87" fmla="*/ 2147483646 h 369"/>
                <a:gd name="T88" fmla="*/ 2147483646 w 273"/>
                <a:gd name="T89" fmla="*/ 2147483646 h 369"/>
                <a:gd name="T90" fmla="*/ 2147483646 w 273"/>
                <a:gd name="T91" fmla="*/ 2147483646 h 369"/>
                <a:gd name="T92" fmla="*/ 2147483646 w 273"/>
                <a:gd name="T93" fmla="*/ 2147483646 h 369"/>
                <a:gd name="T94" fmla="*/ 2147483646 w 273"/>
                <a:gd name="T95" fmla="*/ 2147483646 h 369"/>
                <a:gd name="T96" fmla="*/ 2147483646 w 273"/>
                <a:gd name="T97" fmla="*/ 2147483646 h 369"/>
                <a:gd name="T98" fmla="*/ 2147483646 w 273"/>
                <a:gd name="T99" fmla="*/ 214748364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gray">
            <a:xfrm>
              <a:off x="10818574" y="3014699"/>
              <a:ext cx="529368" cy="730782"/>
            </a:xfrm>
            <a:custGeom>
              <a:avLst/>
              <a:gdLst>
                <a:gd name="T0" fmla="*/ 2147483646 w 305"/>
                <a:gd name="T1" fmla="*/ 2147483646 h 425"/>
                <a:gd name="T2" fmla="*/ 2147483646 w 305"/>
                <a:gd name="T3" fmla="*/ 2147483646 h 425"/>
                <a:gd name="T4" fmla="*/ 2147483646 w 305"/>
                <a:gd name="T5" fmla="*/ 2147483646 h 425"/>
                <a:gd name="T6" fmla="*/ 2147483646 w 305"/>
                <a:gd name="T7" fmla="*/ 2147483646 h 425"/>
                <a:gd name="T8" fmla="*/ 2147483646 w 305"/>
                <a:gd name="T9" fmla="*/ 2147483646 h 425"/>
                <a:gd name="T10" fmla="*/ 2147483646 w 305"/>
                <a:gd name="T11" fmla="*/ 2147483646 h 425"/>
                <a:gd name="T12" fmla="*/ 2147483646 w 305"/>
                <a:gd name="T13" fmla="*/ 2147483646 h 425"/>
                <a:gd name="T14" fmla="*/ 2147483646 w 305"/>
                <a:gd name="T15" fmla="*/ 2147483646 h 425"/>
                <a:gd name="T16" fmla="*/ 2147483646 w 305"/>
                <a:gd name="T17" fmla="*/ 2147483646 h 425"/>
                <a:gd name="T18" fmla="*/ 2147483646 w 305"/>
                <a:gd name="T19" fmla="*/ 2147483646 h 425"/>
                <a:gd name="T20" fmla="*/ 2147483646 w 305"/>
                <a:gd name="T21" fmla="*/ 2147483646 h 425"/>
                <a:gd name="T22" fmla="*/ 2147483646 w 305"/>
                <a:gd name="T23" fmla="*/ 2147483646 h 425"/>
                <a:gd name="T24" fmla="*/ 2147483646 w 305"/>
                <a:gd name="T25" fmla="*/ 2147483646 h 425"/>
                <a:gd name="T26" fmla="*/ 2147483646 w 305"/>
                <a:gd name="T27" fmla="*/ 2147483646 h 425"/>
                <a:gd name="T28" fmla="*/ 2147483646 w 305"/>
                <a:gd name="T29" fmla="*/ 2147483646 h 425"/>
                <a:gd name="T30" fmla="*/ 2147483646 w 305"/>
                <a:gd name="T31" fmla="*/ 2147483646 h 425"/>
                <a:gd name="T32" fmla="*/ 2147483646 w 305"/>
                <a:gd name="T33" fmla="*/ 2147483646 h 425"/>
                <a:gd name="T34" fmla="*/ 2147483646 w 305"/>
                <a:gd name="T35" fmla="*/ 2147483646 h 425"/>
                <a:gd name="T36" fmla="*/ 2147483646 w 305"/>
                <a:gd name="T37" fmla="*/ 2147483646 h 425"/>
                <a:gd name="T38" fmla="*/ 2147483646 w 305"/>
                <a:gd name="T39" fmla="*/ 2147483646 h 425"/>
                <a:gd name="T40" fmla="*/ 2147483646 w 305"/>
                <a:gd name="T41" fmla="*/ 2147483646 h 425"/>
                <a:gd name="T42" fmla="*/ 2147483646 w 305"/>
                <a:gd name="T43" fmla="*/ 2147483646 h 425"/>
                <a:gd name="T44" fmla="*/ 2147483646 w 305"/>
                <a:gd name="T45" fmla="*/ 2147483646 h 425"/>
                <a:gd name="T46" fmla="*/ 2147483646 w 305"/>
                <a:gd name="T47" fmla="*/ 2147483646 h 425"/>
                <a:gd name="T48" fmla="*/ 2147483646 w 305"/>
                <a:gd name="T49" fmla="*/ 2147483646 h 425"/>
                <a:gd name="T50" fmla="*/ 2147483646 w 305"/>
                <a:gd name="T51" fmla="*/ 2147483646 h 425"/>
                <a:gd name="T52" fmla="*/ 2147483646 w 305"/>
                <a:gd name="T53" fmla="*/ 2147483646 h 425"/>
                <a:gd name="T54" fmla="*/ 2147483646 w 305"/>
                <a:gd name="T55" fmla="*/ 2147483646 h 425"/>
                <a:gd name="T56" fmla="*/ 2147483646 w 305"/>
                <a:gd name="T57" fmla="*/ 2147483646 h 425"/>
                <a:gd name="T58" fmla="*/ 2147483646 w 305"/>
                <a:gd name="T59" fmla="*/ 2147483646 h 425"/>
                <a:gd name="T60" fmla="*/ 2147483646 w 305"/>
                <a:gd name="T61" fmla="*/ 2147483646 h 425"/>
                <a:gd name="T62" fmla="*/ 2147483646 w 305"/>
                <a:gd name="T63" fmla="*/ 2147483646 h 425"/>
                <a:gd name="T64" fmla="*/ 2147483646 w 305"/>
                <a:gd name="T65" fmla="*/ 2147483646 h 425"/>
                <a:gd name="T66" fmla="*/ 2147483646 w 305"/>
                <a:gd name="T67" fmla="*/ 2147483646 h 425"/>
                <a:gd name="T68" fmla="*/ 2147483646 w 305"/>
                <a:gd name="T69" fmla="*/ 2147483646 h 425"/>
                <a:gd name="T70" fmla="*/ 2147483646 w 305"/>
                <a:gd name="T71" fmla="*/ 2147483646 h 425"/>
                <a:gd name="T72" fmla="*/ 0 w 305"/>
                <a:gd name="T73" fmla="*/ 2147483646 h 425"/>
                <a:gd name="T74" fmla="*/ 2147483646 w 305"/>
                <a:gd name="T75" fmla="*/ 2147483646 h 425"/>
                <a:gd name="T76" fmla="*/ 2147483646 w 305"/>
                <a:gd name="T77" fmla="*/ 2147483646 h 425"/>
                <a:gd name="T78" fmla="*/ 2147483646 w 305"/>
                <a:gd name="T79" fmla="*/ 2147483646 h 425"/>
                <a:gd name="T80" fmla="*/ 2147483646 w 305"/>
                <a:gd name="T81" fmla="*/ 2147483646 h 425"/>
                <a:gd name="T82" fmla="*/ 2147483646 w 305"/>
                <a:gd name="T83" fmla="*/ 2147483646 h 425"/>
                <a:gd name="T84" fmla="*/ 2147483646 w 305"/>
                <a:gd name="T85" fmla="*/ 2147483646 h 425"/>
                <a:gd name="T86" fmla="*/ 2147483646 w 305"/>
                <a:gd name="T87" fmla="*/ 2147483646 h 425"/>
                <a:gd name="T88" fmla="*/ 2147483646 w 305"/>
                <a:gd name="T89" fmla="*/ 2147483646 h 425"/>
                <a:gd name="T90" fmla="*/ 2147483646 w 305"/>
                <a:gd name="T91" fmla="*/ 2147483646 h 425"/>
                <a:gd name="T92" fmla="*/ 2147483646 w 305"/>
                <a:gd name="T93" fmla="*/ 2147483646 h 425"/>
                <a:gd name="T94" fmla="*/ 2147483646 w 305"/>
                <a:gd name="T95" fmla="*/ 2147483646 h 425"/>
                <a:gd name="T96" fmla="*/ 2147483646 w 305"/>
                <a:gd name="T97" fmla="*/ 0 h 425"/>
                <a:gd name="T98" fmla="*/ 2147483646 w 305"/>
                <a:gd name="T99" fmla="*/ 2147483646 h 425"/>
                <a:gd name="T100" fmla="*/ 2147483646 w 305"/>
                <a:gd name="T101" fmla="*/ 2147483646 h 425"/>
                <a:gd name="T102" fmla="*/ 2147483646 w 305"/>
                <a:gd name="T103" fmla="*/ 2147483646 h 425"/>
                <a:gd name="T104" fmla="*/ 2147483646 w 305"/>
                <a:gd name="T105" fmla="*/ 2147483646 h 425"/>
                <a:gd name="T106" fmla="*/ 2147483646 w 305"/>
                <a:gd name="T107" fmla="*/ 2147483646 h 425"/>
                <a:gd name="T108" fmla="*/ 2147483646 w 305"/>
                <a:gd name="T109" fmla="*/ 0 h 425"/>
                <a:gd name="T110" fmla="*/ 2147483646 w 305"/>
                <a:gd name="T111" fmla="*/ 2147483646 h 425"/>
                <a:gd name="T112" fmla="*/ 2147483646 w 305"/>
                <a:gd name="T113" fmla="*/ 2147483646 h 425"/>
                <a:gd name="T114" fmla="*/ 2147483646 w 305"/>
                <a:gd name="T115" fmla="*/ 2147483646 h 425"/>
                <a:gd name="T116" fmla="*/ 2147483646 w 305"/>
                <a:gd name="T117" fmla="*/ 2147483646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5" name="Freeform 29"/>
            <p:cNvSpPr>
              <a:spLocks/>
            </p:cNvSpPr>
            <p:nvPr/>
          </p:nvSpPr>
          <p:spPr bwMode="gray">
            <a:xfrm>
              <a:off x="10915216" y="2413698"/>
              <a:ext cx="527926" cy="659711"/>
            </a:xfrm>
            <a:custGeom>
              <a:avLst/>
              <a:gdLst>
                <a:gd name="T0" fmla="*/ 2147483646 w 305"/>
                <a:gd name="T1" fmla="*/ 0 h 385"/>
                <a:gd name="T2" fmla="*/ 2147483646 w 305"/>
                <a:gd name="T3" fmla="*/ 2147483646 h 385"/>
                <a:gd name="T4" fmla="*/ 2147483646 w 305"/>
                <a:gd name="T5" fmla="*/ 2147483646 h 385"/>
                <a:gd name="T6" fmla="*/ 2147483646 w 305"/>
                <a:gd name="T7" fmla="*/ 2147483646 h 385"/>
                <a:gd name="T8" fmla="*/ 2147483646 w 305"/>
                <a:gd name="T9" fmla="*/ 2147483646 h 385"/>
                <a:gd name="T10" fmla="*/ 2147483646 w 305"/>
                <a:gd name="T11" fmla="*/ 2147483646 h 385"/>
                <a:gd name="T12" fmla="*/ 2147483646 w 305"/>
                <a:gd name="T13" fmla="*/ 2147483646 h 385"/>
                <a:gd name="T14" fmla="*/ 2147483646 w 305"/>
                <a:gd name="T15" fmla="*/ 2147483646 h 385"/>
                <a:gd name="T16" fmla="*/ 2147483646 w 305"/>
                <a:gd name="T17" fmla="*/ 2147483646 h 385"/>
                <a:gd name="T18" fmla="*/ 2147483646 w 305"/>
                <a:gd name="T19" fmla="*/ 2147483646 h 385"/>
                <a:gd name="T20" fmla="*/ 2147483646 w 305"/>
                <a:gd name="T21" fmla="*/ 2147483646 h 385"/>
                <a:gd name="T22" fmla="*/ 2147483646 w 305"/>
                <a:gd name="T23" fmla="*/ 2147483646 h 385"/>
                <a:gd name="T24" fmla="*/ 2147483646 w 305"/>
                <a:gd name="T25" fmla="*/ 2147483646 h 385"/>
                <a:gd name="T26" fmla="*/ 2147483646 w 305"/>
                <a:gd name="T27" fmla="*/ 2147483646 h 385"/>
                <a:gd name="T28" fmla="*/ 2147483646 w 305"/>
                <a:gd name="T29" fmla="*/ 2147483646 h 385"/>
                <a:gd name="T30" fmla="*/ 2147483646 w 305"/>
                <a:gd name="T31" fmla="*/ 2147483646 h 385"/>
                <a:gd name="T32" fmla="*/ 2147483646 w 305"/>
                <a:gd name="T33" fmla="*/ 2147483646 h 385"/>
                <a:gd name="T34" fmla="*/ 2147483646 w 305"/>
                <a:gd name="T35" fmla="*/ 2147483646 h 385"/>
                <a:gd name="T36" fmla="*/ 2147483646 w 305"/>
                <a:gd name="T37" fmla="*/ 2147483646 h 385"/>
                <a:gd name="T38" fmla="*/ 2147483646 w 305"/>
                <a:gd name="T39" fmla="*/ 2147483646 h 385"/>
                <a:gd name="T40" fmla="*/ 2147483646 w 305"/>
                <a:gd name="T41" fmla="*/ 2147483646 h 385"/>
                <a:gd name="T42" fmla="*/ 2147483646 w 305"/>
                <a:gd name="T43" fmla="*/ 2147483646 h 385"/>
                <a:gd name="T44" fmla="*/ 2147483646 w 305"/>
                <a:gd name="T45" fmla="*/ 2147483646 h 385"/>
                <a:gd name="T46" fmla="*/ 2147483646 w 305"/>
                <a:gd name="T47" fmla="*/ 2147483646 h 385"/>
                <a:gd name="T48" fmla="*/ 2147483646 w 305"/>
                <a:gd name="T49" fmla="*/ 2147483646 h 385"/>
                <a:gd name="T50" fmla="*/ 2147483646 w 305"/>
                <a:gd name="T51" fmla="*/ 2147483646 h 385"/>
                <a:gd name="T52" fmla="*/ 0 w 305"/>
                <a:gd name="T53" fmla="*/ 2147483646 h 385"/>
                <a:gd name="T54" fmla="*/ 2147483646 w 305"/>
                <a:gd name="T55" fmla="*/ 2147483646 h 385"/>
                <a:gd name="T56" fmla="*/ 2147483646 w 305"/>
                <a:gd name="T57" fmla="*/ 2147483646 h 385"/>
                <a:gd name="T58" fmla="*/ 2147483646 w 305"/>
                <a:gd name="T59" fmla="*/ 2147483646 h 385"/>
                <a:gd name="T60" fmla="*/ 2147483646 w 305"/>
                <a:gd name="T61" fmla="*/ 2147483646 h 385"/>
                <a:gd name="T62" fmla="*/ 2147483646 w 305"/>
                <a:gd name="T63" fmla="*/ 214748364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6" name="Freeform 28"/>
            <p:cNvSpPr>
              <a:spLocks/>
            </p:cNvSpPr>
            <p:nvPr/>
          </p:nvSpPr>
          <p:spPr bwMode="gray">
            <a:xfrm>
              <a:off x="10237278" y="2606821"/>
              <a:ext cx="846700" cy="546927"/>
            </a:xfrm>
            <a:custGeom>
              <a:avLst/>
              <a:gdLst>
                <a:gd name="T0" fmla="*/ 2147483646 w 489"/>
                <a:gd name="T1" fmla="*/ 2147483646 h 321"/>
                <a:gd name="T2" fmla="*/ 2147483646 w 489"/>
                <a:gd name="T3" fmla="*/ 2147483646 h 321"/>
                <a:gd name="T4" fmla="*/ 2147483646 w 489"/>
                <a:gd name="T5" fmla="*/ 2147483646 h 321"/>
                <a:gd name="T6" fmla="*/ 2147483646 w 489"/>
                <a:gd name="T7" fmla="*/ 2147483646 h 321"/>
                <a:gd name="T8" fmla="*/ 2147483646 w 489"/>
                <a:gd name="T9" fmla="*/ 2147483646 h 321"/>
                <a:gd name="T10" fmla="*/ 2147483646 w 489"/>
                <a:gd name="T11" fmla="*/ 2147483646 h 321"/>
                <a:gd name="T12" fmla="*/ 2147483646 w 489"/>
                <a:gd name="T13" fmla="*/ 2147483646 h 321"/>
                <a:gd name="T14" fmla="*/ 2147483646 w 489"/>
                <a:gd name="T15" fmla="*/ 2147483646 h 321"/>
                <a:gd name="T16" fmla="*/ 2147483646 w 489"/>
                <a:gd name="T17" fmla="*/ 2147483646 h 321"/>
                <a:gd name="T18" fmla="*/ 2147483646 w 489"/>
                <a:gd name="T19" fmla="*/ 2147483646 h 321"/>
                <a:gd name="T20" fmla="*/ 2147483646 w 489"/>
                <a:gd name="T21" fmla="*/ 2147483646 h 321"/>
                <a:gd name="T22" fmla="*/ 2147483646 w 489"/>
                <a:gd name="T23" fmla="*/ 2147483646 h 321"/>
                <a:gd name="T24" fmla="*/ 2147483646 w 489"/>
                <a:gd name="T25" fmla="*/ 2147483646 h 321"/>
                <a:gd name="T26" fmla="*/ 2147483646 w 489"/>
                <a:gd name="T27" fmla="*/ 2147483646 h 321"/>
                <a:gd name="T28" fmla="*/ 2147483646 w 489"/>
                <a:gd name="T29" fmla="*/ 2147483646 h 321"/>
                <a:gd name="T30" fmla="*/ 2147483646 w 489"/>
                <a:gd name="T31" fmla="*/ 2147483646 h 321"/>
                <a:gd name="T32" fmla="*/ 2147483646 w 489"/>
                <a:gd name="T33" fmla="*/ 2147483646 h 321"/>
                <a:gd name="T34" fmla="*/ 2147483646 w 489"/>
                <a:gd name="T35" fmla="*/ 2147483646 h 321"/>
                <a:gd name="T36" fmla="*/ 2147483646 w 489"/>
                <a:gd name="T37" fmla="*/ 2147483646 h 321"/>
                <a:gd name="T38" fmla="*/ 2147483646 w 489"/>
                <a:gd name="T39" fmla="*/ 2147483646 h 321"/>
                <a:gd name="T40" fmla="*/ 0 w 489"/>
                <a:gd name="T41" fmla="*/ 2147483646 h 321"/>
                <a:gd name="T42" fmla="*/ 2147483646 w 489"/>
                <a:gd name="T43" fmla="*/ 2147483646 h 321"/>
                <a:gd name="T44" fmla="*/ 2147483646 w 489"/>
                <a:gd name="T45" fmla="*/ 2147483646 h 321"/>
                <a:gd name="T46" fmla="*/ 0 w 489"/>
                <a:gd name="T47" fmla="*/ 2147483646 h 321"/>
                <a:gd name="T48" fmla="*/ 0 w 489"/>
                <a:gd name="T49" fmla="*/ 2147483646 h 321"/>
                <a:gd name="T50" fmla="*/ 2147483646 w 489"/>
                <a:gd name="T51" fmla="*/ 2147483646 h 321"/>
                <a:gd name="T52" fmla="*/ 2147483646 w 489"/>
                <a:gd name="T53" fmla="*/ 2147483646 h 321"/>
                <a:gd name="T54" fmla="*/ 2147483646 w 489"/>
                <a:gd name="T55" fmla="*/ 2147483646 h 321"/>
                <a:gd name="T56" fmla="*/ 2147483646 w 489"/>
                <a:gd name="T57" fmla="*/ 2147483646 h 321"/>
                <a:gd name="T58" fmla="*/ 2147483646 w 489"/>
                <a:gd name="T59" fmla="*/ 2147483646 h 321"/>
                <a:gd name="T60" fmla="*/ 2147483646 w 489"/>
                <a:gd name="T61" fmla="*/ 2147483646 h 321"/>
                <a:gd name="T62" fmla="*/ 2147483646 w 489"/>
                <a:gd name="T63" fmla="*/ 2147483646 h 321"/>
                <a:gd name="T64" fmla="*/ 2147483646 w 489"/>
                <a:gd name="T65" fmla="*/ 2147483646 h 321"/>
                <a:gd name="T66" fmla="*/ 2147483646 w 489"/>
                <a:gd name="T67" fmla="*/ 2147483646 h 321"/>
                <a:gd name="T68" fmla="*/ 2147483646 w 489"/>
                <a:gd name="T69" fmla="*/ 2147483646 h 321"/>
                <a:gd name="T70" fmla="*/ 2147483646 w 489"/>
                <a:gd name="T71" fmla="*/ 2147483646 h 321"/>
                <a:gd name="T72" fmla="*/ 2147483646 w 489"/>
                <a:gd name="T73" fmla="*/ 2147483646 h 321"/>
                <a:gd name="T74" fmla="*/ 2147483646 w 489"/>
                <a:gd name="T75" fmla="*/ 0 h 321"/>
                <a:gd name="T76" fmla="*/ 2147483646 w 489"/>
                <a:gd name="T77" fmla="*/ 2147483646 h 321"/>
                <a:gd name="T78" fmla="*/ 2147483646 w 489"/>
                <a:gd name="T79" fmla="*/ 2147483646 h 321"/>
                <a:gd name="T80" fmla="*/ 2147483646 w 489"/>
                <a:gd name="T81" fmla="*/ 2147483646 h 321"/>
                <a:gd name="T82" fmla="*/ 2147483646 w 489"/>
                <a:gd name="T83" fmla="*/ 2147483646 h 321"/>
                <a:gd name="T84" fmla="*/ 2147483646 w 489"/>
                <a:gd name="T85" fmla="*/ 2147483646 h 321"/>
                <a:gd name="T86" fmla="*/ 2147483646 w 489"/>
                <a:gd name="T87" fmla="*/ 2147483646 h 321"/>
                <a:gd name="T88" fmla="*/ 2147483646 w 489"/>
                <a:gd name="T89" fmla="*/ 2147483646 h 321"/>
                <a:gd name="T90" fmla="*/ 2147483646 w 489"/>
                <a:gd name="T91" fmla="*/ 2147483646 h 321"/>
                <a:gd name="T92" fmla="*/ 2147483646 w 489"/>
                <a:gd name="T93" fmla="*/ 2147483646 h 321"/>
                <a:gd name="T94" fmla="*/ 2147483646 w 489"/>
                <a:gd name="T95" fmla="*/ 2147483646 h 321"/>
                <a:gd name="T96" fmla="*/ 2147483646 w 489"/>
                <a:gd name="T97" fmla="*/ 2147483646 h 321"/>
                <a:gd name="T98" fmla="*/ 2147483646 w 489"/>
                <a:gd name="T99" fmla="*/ 2147483646 h 321"/>
                <a:gd name="T100" fmla="*/ 2147483646 w 489"/>
                <a:gd name="T101" fmla="*/ 2147483646 h 321"/>
                <a:gd name="T102" fmla="*/ 2147483646 w 489"/>
                <a:gd name="T103" fmla="*/ 2147483646 h 321"/>
                <a:gd name="T104" fmla="*/ 2147483646 w 489"/>
                <a:gd name="T105" fmla="*/ 2147483646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gray">
            <a:xfrm>
              <a:off x="10290647" y="3014699"/>
              <a:ext cx="611586" cy="716877"/>
            </a:xfrm>
            <a:custGeom>
              <a:avLst/>
              <a:gdLst>
                <a:gd name="T0" fmla="*/ 2147483646 w 353"/>
                <a:gd name="T1" fmla="*/ 2147483646 h 417"/>
                <a:gd name="T2" fmla="*/ 2147483646 w 353"/>
                <a:gd name="T3" fmla="*/ 2147483646 h 417"/>
                <a:gd name="T4" fmla="*/ 2147483646 w 353"/>
                <a:gd name="T5" fmla="*/ 2147483646 h 417"/>
                <a:gd name="T6" fmla="*/ 2147483646 w 353"/>
                <a:gd name="T7" fmla="*/ 2147483646 h 417"/>
                <a:gd name="T8" fmla="*/ 2147483646 w 353"/>
                <a:gd name="T9" fmla="*/ 2147483646 h 417"/>
                <a:gd name="T10" fmla="*/ 2147483646 w 353"/>
                <a:gd name="T11" fmla="*/ 2147483646 h 417"/>
                <a:gd name="T12" fmla="*/ 2147483646 w 353"/>
                <a:gd name="T13" fmla="*/ 2147483646 h 417"/>
                <a:gd name="T14" fmla="*/ 2147483646 w 353"/>
                <a:gd name="T15" fmla="*/ 2147483646 h 417"/>
                <a:gd name="T16" fmla="*/ 2147483646 w 353"/>
                <a:gd name="T17" fmla="*/ 2147483646 h 417"/>
                <a:gd name="T18" fmla="*/ 2147483646 w 353"/>
                <a:gd name="T19" fmla="*/ 2147483646 h 417"/>
                <a:gd name="T20" fmla="*/ 2147483646 w 353"/>
                <a:gd name="T21" fmla="*/ 2147483646 h 417"/>
                <a:gd name="T22" fmla="*/ 2147483646 w 353"/>
                <a:gd name="T23" fmla="*/ 2147483646 h 417"/>
                <a:gd name="T24" fmla="*/ 2147483646 w 353"/>
                <a:gd name="T25" fmla="*/ 2147483646 h 417"/>
                <a:gd name="T26" fmla="*/ 2147483646 w 353"/>
                <a:gd name="T27" fmla="*/ 2147483646 h 417"/>
                <a:gd name="T28" fmla="*/ 2147483646 w 353"/>
                <a:gd name="T29" fmla="*/ 2147483646 h 417"/>
                <a:gd name="T30" fmla="*/ 2147483646 w 353"/>
                <a:gd name="T31" fmla="*/ 2147483646 h 417"/>
                <a:gd name="T32" fmla="*/ 2147483646 w 353"/>
                <a:gd name="T33" fmla="*/ 2147483646 h 417"/>
                <a:gd name="T34" fmla="*/ 2147483646 w 353"/>
                <a:gd name="T35" fmla="*/ 2147483646 h 417"/>
                <a:gd name="T36" fmla="*/ 2147483646 w 353"/>
                <a:gd name="T37" fmla="*/ 2147483646 h 417"/>
                <a:gd name="T38" fmla="*/ 2147483646 w 353"/>
                <a:gd name="T39" fmla="*/ 2147483646 h 417"/>
                <a:gd name="T40" fmla="*/ 2147483646 w 353"/>
                <a:gd name="T41" fmla="*/ 2147483646 h 417"/>
                <a:gd name="T42" fmla="*/ 2147483646 w 353"/>
                <a:gd name="T43" fmla="*/ 2147483646 h 417"/>
                <a:gd name="T44" fmla="*/ 2147483646 w 353"/>
                <a:gd name="T45" fmla="*/ 2147483646 h 417"/>
                <a:gd name="T46" fmla="*/ 2147483646 w 353"/>
                <a:gd name="T47" fmla="*/ 2147483646 h 417"/>
                <a:gd name="T48" fmla="*/ 0 w 353"/>
                <a:gd name="T49" fmla="*/ 2147483646 h 417"/>
                <a:gd name="T50" fmla="*/ 2147483646 w 353"/>
                <a:gd name="T51" fmla="*/ 2147483646 h 417"/>
                <a:gd name="T52" fmla="*/ 2147483646 w 353"/>
                <a:gd name="T53" fmla="*/ 2147483646 h 417"/>
                <a:gd name="T54" fmla="*/ 2147483646 w 353"/>
                <a:gd name="T55" fmla="*/ 2147483646 h 417"/>
                <a:gd name="T56" fmla="*/ 2147483646 w 353"/>
                <a:gd name="T57" fmla="*/ 2147483646 h 417"/>
                <a:gd name="T58" fmla="*/ 2147483646 w 353"/>
                <a:gd name="T59" fmla="*/ 2147483646 h 417"/>
                <a:gd name="T60" fmla="*/ 2147483646 w 353"/>
                <a:gd name="T61" fmla="*/ 0 h 417"/>
                <a:gd name="T62" fmla="*/ 2147483646 w 353"/>
                <a:gd name="T63" fmla="*/ 2147483646 h 417"/>
                <a:gd name="T64" fmla="*/ 2147483646 w 353"/>
                <a:gd name="T65" fmla="*/ 2147483646 h 417"/>
                <a:gd name="T66" fmla="*/ 2147483646 w 353"/>
                <a:gd name="T67" fmla="*/ 2147483646 h 417"/>
                <a:gd name="T68" fmla="*/ 2147483646 w 353"/>
                <a:gd name="T69" fmla="*/ 214748364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gray">
            <a:xfrm>
              <a:off x="10374306" y="3632696"/>
              <a:ext cx="875550" cy="658168"/>
            </a:xfrm>
            <a:custGeom>
              <a:avLst/>
              <a:gdLst>
                <a:gd name="T0" fmla="*/ 2147483646 w 505"/>
                <a:gd name="T1" fmla="*/ 2147483646 h 385"/>
                <a:gd name="T2" fmla="*/ 2147483646 w 505"/>
                <a:gd name="T3" fmla="*/ 2147483646 h 385"/>
                <a:gd name="T4" fmla="*/ 2147483646 w 505"/>
                <a:gd name="T5" fmla="*/ 2147483646 h 385"/>
                <a:gd name="T6" fmla="*/ 2147483646 w 505"/>
                <a:gd name="T7" fmla="*/ 2147483646 h 385"/>
                <a:gd name="T8" fmla="*/ 2147483646 w 505"/>
                <a:gd name="T9" fmla="*/ 2147483646 h 385"/>
                <a:gd name="T10" fmla="*/ 2147483646 w 505"/>
                <a:gd name="T11" fmla="*/ 0 h 385"/>
                <a:gd name="T12" fmla="*/ 2147483646 w 505"/>
                <a:gd name="T13" fmla="*/ 0 h 385"/>
                <a:gd name="T14" fmla="*/ 2147483646 w 505"/>
                <a:gd name="T15" fmla="*/ 2147483646 h 385"/>
                <a:gd name="T16" fmla="*/ 2147483646 w 505"/>
                <a:gd name="T17" fmla="*/ 2147483646 h 385"/>
                <a:gd name="T18" fmla="*/ 2147483646 w 505"/>
                <a:gd name="T19" fmla="*/ 2147483646 h 385"/>
                <a:gd name="T20" fmla="*/ 2147483646 w 505"/>
                <a:gd name="T21" fmla="*/ 2147483646 h 385"/>
                <a:gd name="T22" fmla="*/ 2147483646 w 505"/>
                <a:gd name="T23" fmla="*/ 2147483646 h 385"/>
                <a:gd name="T24" fmla="*/ 2147483646 w 505"/>
                <a:gd name="T25" fmla="*/ 2147483646 h 385"/>
                <a:gd name="T26" fmla="*/ 2147483646 w 505"/>
                <a:gd name="T27" fmla="*/ 2147483646 h 385"/>
                <a:gd name="T28" fmla="*/ 2147483646 w 505"/>
                <a:gd name="T29" fmla="*/ 2147483646 h 385"/>
                <a:gd name="T30" fmla="*/ 2147483646 w 505"/>
                <a:gd name="T31" fmla="*/ 2147483646 h 385"/>
                <a:gd name="T32" fmla="*/ 0 w 505"/>
                <a:gd name="T33" fmla="*/ 2147483646 h 385"/>
                <a:gd name="T34" fmla="*/ 2147483646 w 505"/>
                <a:gd name="T35" fmla="*/ 2147483646 h 385"/>
                <a:gd name="T36" fmla="*/ 2147483646 w 505"/>
                <a:gd name="T37" fmla="*/ 2147483646 h 385"/>
                <a:gd name="T38" fmla="*/ 2147483646 w 505"/>
                <a:gd name="T39" fmla="*/ 2147483646 h 385"/>
                <a:gd name="T40" fmla="*/ 2147483646 w 505"/>
                <a:gd name="T41" fmla="*/ 2147483646 h 385"/>
                <a:gd name="T42" fmla="*/ 2147483646 w 505"/>
                <a:gd name="T43" fmla="*/ 2147483646 h 385"/>
                <a:gd name="T44" fmla="*/ 2147483646 w 505"/>
                <a:gd name="T45" fmla="*/ 2147483646 h 385"/>
                <a:gd name="T46" fmla="*/ 2147483646 w 505"/>
                <a:gd name="T47" fmla="*/ 2147483646 h 385"/>
                <a:gd name="T48" fmla="*/ 2147483646 w 505"/>
                <a:gd name="T49" fmla="*/ 2147483646 h 385"/>
                <a:gd name="T50" fmla="*/ 2147483646 w 505"/>
                <a:gd name="T51" fmla="*/ 2147483646 h 385"/>
                <a:gd name="T52" fmla="*/ 2147483646 w 505"/>
                <a:gd name="T53" fmla="*/ 2147483646 h 385"/>
                <a:gd name="T54" fmla="*/ 2147483646 w 505"/>
                <a:gd name="T55" fmla="*/ 2147483646 h 385"/>
                <a:gd name="T56" fmla="*/ 2147483646 w 505"/>
                <a:gd name="T57" fmla="*/ 2147483646 h 385"/>
                <a:gd name="T58" fmla="*/ 2147483646 w 505"/>
                <a:gd name="T59" fmla="*/ 2147483646 h 385"/>
                <a:gd name="T60" fmla="*/ 2147483646 w 505"/>
                <a:gd name="T61" fmla="*/ 2147483646 h 385"/>
                <a:gd name="T62" fmla="*/ 2147483646 w 505"/>
                <a:gd name="T63" fmla="*/ 2147483646 h 385"/>
                <a:gd name="T64" fmla="*/ 2147483646 w 505"/>
                <a:gd name="T65" fmla="*/ 2147483646 h 385"/>
                <a:gd name="T66" fmla="*/ 2147483646 w 505"/>
                <a:gd name="T67" fmla="*/ 2147483646 h 385"/>
                <a:gd name="T68" fmla="*/ 2147483646 w 505"/>
                <a:gd name="T69" fmla="*/ 214748364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gray">
            <a:xfrm>
              <a:off x="9791569" y="3509095"/>
              <a:ext cx="862568" cy="658168"/>
            </a:xfrm>
            <a:custGeom>
              <a:avLst/>
              <a:gdLst>
                <a:gd name="T0" fmla="*/ 2147483646 w 497"/>
                <a:gd name="T1" fmla="*/ 2147483646 h 385"/>
                <a:gd name="T2" fmla="*/ 2147483646 w 497"/>
                <a:gd name="T3" fmla="*/ 2147483646 h 385"/>
                <a:gd name="T4" fmla="*/ 2147483646 w 497"/>
                <a:gd name="T5" fmla="*/ 2147483646 h 385"/>
                <a:gd name="T6" fmla="*/ 2147483646 w 497"/>
                <a:gd name="T7" fmla="*/ 2147483646 h 385"/>
                <a:gd name="T8" fmla="*/ 2147483646 w 497"/>
                <a:gd name="T9" fmla="*/ 2147483646 h 385"/>
                <a:gd name="T10" fmla="*/ 2147483646 w 497"/>
                <a:gd name="T11" fmla="*/ 2147483646 h 385"/>
                <a:gd name="T12" fmla="*/ 2147483646 w 497"/>
                <a:gd name="T13" fmla="*/ 2147483646 h 385"/>
                <a:gd name="T14" fmla="*/ 2147483646 w 497"/>
                <a:gd name="T15" fmla="*/ 2147483646 h 385"/>
                <a:gd name="T16" fmla="*/ 2147483646 w 497"/>
                <a:gd name="T17" fmla="*/ 2147483646 h 385"/>
                <a:gd name="T18" fmla="*/ 2147483646 w 497"/>
                <a:gd name="T19" fmla="*/ 2147483646 h 385"/>
                <a:gd name="T20" fmla="*/ 2147483646 w 497"/>
                <a:gd name="T21" fmla="*/ 2147483646 h 385"/>
                <a:gd name="T22" fmla="*/ 2147483646 w 497"/>
                <a:gd name="T23" fmla="*/ 2147483646 h 385"/>
                <a:gd name="T24" fmla="*/ 2147483646 w 497"/>
                <a:gd name="T25" fmla="*/ 2147483646 h 385"/>
                <a:gd name="T26" fmla="*/ 2147483646 w 497"/>
                <a:gd name="T27" fmla="*/ 2147483646 h 385"/>
                <a:gd name="T28" fmla="*/ 2147483646 w 497"/>
                <a:gd name="T29" fmla="*/ 2147483646 h 385"/>
                <a:gd name="T30" fmla="*/ 2147483646 w 497"/>
                <a:gd name="T31" fmla="*/ 2147483646 h 385"/>
                <a:gd name="T32" fmla="*/ 2147483646 w 497"/>
                <a:gd name="T33" fmla="*/ 2147483646 h 385"/>
                <a:gd name="T34" fmla="*/ 2147483646 w 497"/>
                <a:gd name="T35" fmla="*/ 2147483646 h 385"/>
                <a:gd name="T36" fmla="*/ 2147483646 w 497"/>
                <a:gd name="T37" fmla="*/ 2147483646 h 385"/>
                <a:gd name="T38" fmla="*/ 2147483646 w 497"/>
                <a:gd name="T39" fmla="*/ 2147483646 h 385"/>
                <a:gd name="T40" fmla="*/ 2147483646 w 497"/>
                <a:gd name="T41" fmla="*/ 2147483646 h 385"/>
                <a:gd name="T42" fmla="*/ 2147483646 w 497"/>
                <a:gd name="T43" fmla="*/ 2147483646 h 385"/>
                <a:gd name="T44" fmla="*/ 2147483646 w 497"/>
                <a:gd name="T45" fmla="*/ 2147483646 h 385"/>
                <a:gd name="T46" fmla="*/ 0 w 497"/>
                <a:gd name="T47" fmla="*/ 2147483646 h 385"/>
                <a:gd name="T48" fmla="*/ 2147483646 w 497"/>
                <a:gd name="T49" fmla="*/ 2147483646 h 385"/>
                <a:gd name="T50" fmla="*/ 2147483646 w 497"/>
                <a:gd name="T51" fmla="*/ 2147483646 h 385"/>
                <a:gd name="T52" fmla="*/ 2147483646 w 497"/>
                <a:gd name="T53" fmla="*/ 2147483646 h 385"/>
                <a:gd name="T54" fmla="*/ 2147483646 w 497"/>
                <a:gd name="T55" fmla="*/ 2147483646 h 385"/>
                <a:gd name="T56" fmla="*/ 2147483646 w 497"/>
                <a:gd name="T57" fmla="*/ 2147483646 h 385"/>
                <a:gd name="T58" fmla="*/ 2147483646 w 497"/>
                <a:gd name="T59" fmla="*/ 2147483646 h 385"/>
                <a:gd name="T60" fmla="*/ 2147483646 w 497"/>
                <a:gd name="T61" fmla="*/ 2147483646 h 385"/>
                <a:gd name="T62" fmla="*/ 2147483646 w 497"/>
                <a:gd name="T63" fmla="*/ 2147483646 h 385"/>
                <a:gd name="T64" fmla="*/ 2147483646 w 497"/>
                <a:gd name="T65" fmla="*/ 2147483646 h 385"/>
                <a:gd name="T66" fmla="*/ 2147483646 w 497"/>
                <a:gd name="T67" fmla="*/ 2147483646 h 385"/>
                <a:gd name="T68" fmla="*/ 2147483646 w 497"/>
                <a:gd name="T69" fmla="*/ 2147483646 h 385"/>
                <a:gd name="T70" fmla="*/ 2147483646 w 497"/>
                <a:gd name="T71" fmla="*/ 2147483646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20" name="Freeform 30"/>
            <p:cNvSpPr>
              <a:spLocks/>
            </p:cNvSpPr>
            <p:nvPr/>
          </p:nvSpPr>
          <p:spPr bwMode="gray">
            <a:xfrm>
              <a:off x="10444987" y="2208212"/>
              <a:ext cx="653417" cy="616452"/>
            </a:xfrm>
            <a:custGeom>
              <a:avLst/>
              <a:gdLst>
                <a:gd name="T0" fmla="*/ 2147483646 w 377"/>
                <a:gd name="T1" fmla="*/ 2147483646 h 361"/>
                <a:gd name="T2" fmla="*/ 2147483646 w 377"/>
                <a:gd name="T3" fmla="*/ 0 h 361"/>
                <a:gd name="T4" fmla="*/ 2147483646 w 377"/>
                <a:gd name="T5" fmla="*/ 2147483646 h 361"/>
                <a:gd name="T6" fmla="*/ 2147483646 w 377"/>
                <a:gd name="T7" fmla="*/ 2147483646 h 361"/>
                <a:gd name="T8" fmla="*/ 2147483646 w 377"/>
                <a:gd name="T9" fmla="*/ 2147483646 h 361"/>
                <a:gd name="T10" fmla="*/ 2147483646 w 377"/>
                <a:gd name="T11" fmla="*/ 2147483646 h 361"/>
                <a:gd name="T12" fmla="*/ 2147483646 w 377"/>
                <a:gd name="T13" fmla="*/ 2147483646 h 361"/>
                <a:gd name="T14" fmla="*/ 2147483646 w 377"/>
                <a:gd name="T15" fmla="*/ 2147483646 h 361"/>
                <a:gd name="T16" fmla="*/ 2147483646 w 377"/>
                <a:gd name="T17" fmla="*/ 2147483646 h 361"/>
                <a:gd name="T18" fmla="*/ 2147483646 w 377"/>
                <a:gd name="T19" fmla="*/ 2147483646 h 361"/>
                <a:gd name="T20" fmla="*/ 2147483646 w 377"/>
                <a:gd name="T21" fmla="*/ 2147483646 h 361"/>
                <a:gd name="T22" fmla="*/ 2147483646 w 377"/>
                <a:gd name="T23" fmla="*/ 2147483646 h 361"/>
                <a:gd name="T24" fmla="*/ 2147483646 w 377"/>
                <a:gd name="T25" fmla="*/ 2147483646 h 361"/>
                <a:gd name="T26" fmla="*/ 2147483646 w 377"/>
                <a:gd name="T27" fmla="*/ 2147483646 h 361"/>
                <a:gd name="T28" fmla="*/ 2147483646 w 377"/>
                <a:gd name="T29" fmla="*/ 2147483646 h 361"/>
                <a:gd name="T30" fmla="*/ 2147483646 w 377"/>
                <a:gd name="T31" fmla="*/ 2147483646 h 361"/>
                <a:gd name="T32" fmla="*/ 2147483646 w 377"/>
                <a:gd name="T33" fmla="*/ 2147483646 h 361"/>
                <a:gd name="T34" fmla="*/ 2147483646 w 377"/>
                <a:gd name="T35" fmla="*/ 2147483646 h 361"/>
                <a:gd name="T36" fmla="*/ 2147483646 w 377"/>
                <a:gd name="T37" fmla="*/ 2147483646 h 361"/>
                <a:gd name="T38" fmla="*/ 2147483646 w 377"/>
                <a:gd name="T39" fmla="*/ 2147483646 h 361"/>
                <a:gd name="T40" fmla="*/ 2147483646 w 377"/>
                <a:gd name="T41" fmla="*/ 2147483646 h 361"/>
                <a:gd name="T42" fmla="*/ 2147483646 w 377"/>
                <a:gd name="T43" fmla="*/ 2147483646 h 361"/>
                <a:gd name="T44" fmla="*/ 2147483646 w 377"/>
                <a:gd name="T45" fmla="*/ 2147483646 h 361"/>
                <a:gd name="T46" fmla="*/ 2147483646 w 377"/>
                <a:gd name="T47" fmla="*/ 2147483646 h 361"/>
                <a:gd name="T48" fmla="*/ 2147483646 w 377"/>
                <a:gd name="T49" fmla="*/ 2147483646 h 361"/>
                <a:gd name="T50" fmla="*/ 2147483646 w 377"/>
                <a:gd name="T51" fmla="*/ 2147483646 h 361"/>
                <a:gd name="T52" fmla="*/ 2147483646 w 377"/>
                <a:gd name="T53" fmla="*/ 2147483646 h 361"/>
                <a:gd name="T54" fmla="*/ 2147483646 w 377"/>
                <a:gd name="T55" fmla="*/ 2147483646 h 361"/>
                <a:gd name="T56" fmla="*/ 2147483646 w 377"/>
                <a:gd name="T57" fmla="*/ 2147483646 h 361"/>
                <a:gd name="T58" fmla="*/ 2147483646 w 377"/>
                <a:gd name="T59" fmla="*/ 2147483646 h 361"/>
                <a:gd name="T60" fmla="*/ 2147483646 w 377"/>
                <a:gd name="T61" fmla="*/ 2147483646 h 361"/>
                <a:gd name="T62" fmla="*/ 2147483646 w 377"/>
                <a:gd name="T63" fmla="*/ 2147483646 h 361"/>
                <a:gd name="T64" fmla="*/ 2147483646 w 377"/>
                <a:gd name="T65" fmla="*/ 2147483646 h 361"/>
                <a:gd name="T66" fmla="*/ 2147483646 w 377"/>
                <a:gd name="T67" fmla="*/ 2147483646 h 361"/>
                <a:gd name="T68" fmla="*/ 2147483646 w 377"/>
                <a:gd name="T69" fmla="*/ 2147483646 h 361"/>
                <a:gd name="T70" fmla="*/ 2147483646 w 377"/>
                <a:gd name="T71" fmla="*/ 2147483646 h 361"/>
                <a:gd name="T72" fmla="*/ 2147483646 w 377"/>
                <a:gd name="T73" fmla="*/ 2147483646 h 361"/>
                <a:gd name="T74" fmla="*/ 2147483646 w 377"/>
                <a:gd name="T75" fmla="*/ 2147483646 h 361"/>
                <a:gd name="T76" fmla="*/ 2147483646 w 377"/>
                <a:gd name="T77" fmla="*/ 2147483646 h 361"/>
                <a:gd name="T78" fmla="*/ 2147483646 w 377"/>
                <a:gd name="T79" fmla="*/ 2147483646 h 361"/>
                <a:gd name="T80" fmla="*/ 2147483646 w 377"/>
                <a:gd name="T81" fmla="*/ 2147483646 h 361"/>
                <a:gd name="T82" fmla="*/ 2147483646 w 377"/>
                <a:gd name="T83" fmla="*/ 2147483646 h 361"/>
                <a:gd name="T84" fmla="*/ 0 w 377"/>
                <a:gd name="T85" fmla="*/ 2147483646 h 361"/>
                <a:gd name="T86" fmla="*/ 2147483646 w 377"/>
                <a:gd name="T87" fmla="*/ 2147483646 h 361"/>
                <a:gd name="T88" fmla="*/ 2147483646 w 377"/>
                <a:gd name="T89" fmla="*/ 2147483646 h 361"/>
                <a:gd name="T90" fmla="*/ 2147483646 w 377"/>
                <a:gd name="T91" fmla="*/ 2147483646 h 361"/>
                <a:gd name="T92" fmla="*/ 2147483646 w 377"/>
                <a:gd name="T93" fmla="*/ 2147483646 h 361"/>
                <a:gd name="T94" fmla="*/ 2147483646 w 377"/>
                <a:gd name="T95" fmla="*/ 2147483646 h 361"/>
                <a:gd name="T96" fmla="*/ 2147483646 w 377"/>
                <a:gd name="T97" fmla="*/ 2147483646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invGray">
            <a:xfrm>
              <a:off x="10434788" y="1648400"/>
              <a:ext cx="431576" cy="783381"/>
            </a:xfrm>
            <a:custGeom>
              <a:avLst/>
              <a:gdLst>
                <a:gd name="T0" fmla="*/ 2147483646 w 249"/>
                <a:gd name="T1" fmla="*/ 2147483646 h 457"/>
                <a:gd name="T2" fmla="*/ 2147483646 w 249"/>
                <a:gd name="T3" fmla="*/ 2147483646 h 457"/>
                <a:gd name="T4" fmla="*/ 2147483646 w 249"/>
                <a:gd name="T5" fmla="*/ 2147483646 h 457"/>
                <a:gd name="T6" fmla="*/ 2147483646 w 249"/>
                <a:gd name="T7" fmla="*/ 2147483646 h 457"/>
                <a:gd name="T8" fmla="*/ 2147483646 w 249"/>
                <a:gd name="T9" fmla="*/ 2147483646 h 457"/>
                <a:gd name="T10" fmla="*/ 2147483646 w 249"/>
                <a:gd name="T11" fmla="*/ 2147483646 h 457"/>
                <a:gd name="T12" fmla="*/ 2147483646 w 249"/>
                <a:gd name="T13" fmla="*/ 2147483646 h 457"/>
                <a:gd name="T14" fmla="*/ 0 w 249"/>
                <a:gd name="T15" fmla="*/ 2147483646 h 457"/>
                <a:gd name="T16" fmla="*/ 2147483646 w 249"/>
                <a:gd name="T17" fmla="*/ 2147483646 h 457"/>
                <a:gd name="T18" fmla="*/ 2147483646 w 249"/>
                <a:gd name="T19" fmla="*/ 2147483646 h 457"/>
                <a:gd name="T20" fmla="*/ 2147483646 w 249"/>
                <a:gd name="T21" fmla="*/ 2147483646 h 457"/>
                <a:gd name="T22" fmla="*/ 2147483646 w 249"/>
                <a:gd name="T23" fmla="*/ 2147483646 h 457"/>
                <a:gd name="T24" fmla="*/ 2147483646 w 249"/>
                <a:gd name="T25" fmla="*/ 2147483646 h 457"/>
                <a:gd name="T26" fmla="*/ 2147483646 w 249"/>
                <a:gd name="T27" fmla="*/ 2147483646 h 457"/>
                <a:gd name="T28" fmla="*/ 2147483646 w 249"/>
                <a:gd name="T29" fmla="*/ 2147483646 h 457"/>
                <a:gd name="T30" fmla="*/ 2147483646 w 249"/>
                <a:gd name="T31" fmla="*/ 2147483646 h 457"/>
                <a:gd name="T32" fmla="*/ 2147483646 w 249"/>
                <a:gd name="T33" fmla="*/ 2147483646 h 457"/>
                <a:gd name="T34" fmla="*/ 2147483646 w 249"/>
                <a:gd name="T35" fmla="*/ 2147483646 h 457"/>
                <a:gd name="T36" fmla="*/ 2147483646 w 249"/>
                <a:gd name="T37" fmla="*/ 2147483646 h 457"/>
                <a:gd name="T38" fmla="*/ 2147483646 w 249"/>
                <a:gd name="T39" fmla="*/ 2147483646 h 457"/>
                <a:gd name="T40" fmla="*/ 2147483646 w 249"/>
                <a:gd name="T41" fmla="*/ 2147483646 h 457"/>
                <a:gd name="T42" fmla="*/ 2147483646 w 249"/>
                <a:gd name="T43" fmla="*/ 0 h 457"/>
                <a:gd name="T44" fmla="*/ 2147483646 w 249"/>
                <a:gd name="T45" fmla="*/ 2147483646 h 457"/>
                <a:gd name="T46" fmla="*/ 2147483646 w 249"/>
                <a:gd name="T47" fmla="*/ 0 h 457"/>
                <a:gd name="T48" fmla="*/ 2147483646 w 249"/>
                <a:gd name="T49" fmla="*/ 2147483646 h 457"/>
                <a:gd name="T50" fmla="*/ 2147483646 w 249"/>
                <a:gd name="T51" fmla="*/ 2147483646 h 457"/>
                <a:gd name="T52" fmla="*/ 2147483646 w 249"/>
                <a:gd name="T53" fmla="*/ 2147483646 h 457"/>
                <a:gd name="T54" fmla="*/ 2147483646 w 249"/>
                <a:gd name="T55" fmla="*/ 2147483646 h 457"/>
                <a:gd name="T56" fmla="*/ 2147483646 w 249"/>
                <a:gd name="T57" fmla="*/ 2147483646 h 457"/>
                <a:gd name="T58" fmla="*/ 2147483646 w 249"/>
                <a:gd name="T59" fmla="*/ 2147483646 h 457"/>
                <a:gd name="T60" fmla="*/ 2147483646 w 249"/>
                <a:gd name="T61" fmla="*/ 2147483646 h 457"/>
                <a:gd name="T62" fmla="*/ 2147483646 w 249"/>
                <a:gd name="T63" fmla="*/ 2147483646 h 457"/>
                <a:gd name="T64" fmla="*/ 2147483646 w 249"/>
                <a:gd name="T65" fmla="*/ 2147483646 h 457"/>
                <a:gd name="T66" fmla="*/ 2147483646 w 249"/>
                <a:gd name="T67" fmla="*/ 2147483646 h 457"/>
                <a:gd name="T68" fmla="*/ 2147483646 w 249"/>
                <a:gd name="T69" fmla="*/ 2147483646 h 457"/>
                <a:gd name="T70" fmla="*/ 2147483646 w 249"/>
                <a:gd name="T71" fmla="*/ 2147483646 h 457"/>
                <a:gd name="T72" fmla="*/ 2147483646 w 249"/>
                <a:gd name="T73" fmla="*/ 214748364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invGray">
            <a:xfrm>
              <a:off x="9252104" y="-64471"/>
              <a:ext cx="2467982" cy="2124364"/>
            </a:xfrm>
            <a:custGeom>
              <a:avLst/>
              <a:gdLst>
                <a:gd name="T0" fmla="*/ 2147483646 w 1425"/>
                <a:gd name="T1" fmla="*/ 2147483646 h 1241"/>
                <a:gd name="T2" fmla="*/ 2147483646 w 1425"/>
                <a:gd name="T3" fmla="*/ 2147483646 h 1241"/>
                <a:gd name="T4" fmla="*/ 2147483646 w 1425"/>
                <a:gd name="T5" fmla="*/ 2147483646 h 1241"/>
                <a:gd name="T6" fmla="*/ 2147483646 w 1425"/>
                <a:gd name="T7" fmla="*/ 2147483646 h 1241"/>
                <a:gd name="T8" fmla="*/ 2147483646 w 1425"/>
                <a:gd name="T9" fmla="*/ 2147483646 h 1241"/>
                <a:gd name="T10" fmla="*/ 2147483646 w 1425"/>
                <a:gd name="T11" fmla="*/ 2147483646 h 1241"/>
                <a:gd name="T12" fmla="*/ 2147483646 w 1425"/>
                <a:gd name="T13" fmla="*/ 2147483646 h 1241"/>
                <a:gd name="T14" fmla="*/ 2147483646 w 1425"/>
                <a:gd name="T15" fmla="*/ 2147483646 h 1241"/>
                <a:gd name="T16" fmla="*/ 2147483646 w 1425"/>
                <a:gd name="T17" fmla="*/ 2147483646 h 1241"/>
                <a:gd name="T18" fmla="*/ 2147483646 w 1425"/>
                <a:gd name="T19" fmla="*/ 2147483646 h 1241"/>
                <a:gd name="T20" fmla="*/ 2147483646 w 1425"/>
                <a:gd name="T21" fmla="*/ 2147483646 h 1241"/>
                <a:gd name="T22" fmla="*/ 2147483646 w 1425"/>
                <a:gd name="T23" fmla="*/ 2147483646 h 1241"/>
                <a:gd name="T24" fmla="*/ 2147483646 w 1425"/>
                <a:gd name="T25" fmla="*/ 2147483646 h 1241"/>
                <a:gd name="T26" fmla="*/ 2147483646 w 1425"/>
                <a:gd name="T27" fmla="*/ 2147483646 h 1241"/>
                <a:gd name="T28" fmla="*/ 2147483646 w 1425"/>
                <a:gd name="T29" fmla="*/ 2147483646 h 1241"/>
                <a:gd name="T30" fmla="*/ 2147483646 w 1425"/>
                <a:gd name="T31" fmla="*/ 2147483646 h 1241"/>
                <a:gd name="T32" fmla="*/ 2147483646 w 1425"/>
                <a:gd name="T33" fmla="*/ 2147483646 h 1241"/>
                <a:gd name="T34" fmla="*/ 2147483646 w 1425"/>
                <a:gd name="T35" fmla="*/ 2147483646 h 1241"/>
                <a:gd name="T36" fmla="*/ 2147483646 w 1425"/>
                <a:gd name="T37" fmla="*/ 2147483646 h 1241"/>
                <a:gd name="T38" fmla="*/ 2147483646 w 1425"/>
                <a:gd name="T39" fmla="*/ 2147483646 h 1241"/>
                <a:gd name="T40" fmla="*/ 2147483646 w 1425"/>
                <a:gd name="T41" fmla="*/ 2147483646 h 1241"/>
                <a:gd name="T42" fmla="*/ 2147483646 w 1425"/>
                <a:gd name="T43" fmla="*/ 2147483646 h 1241"/>
                <a:gd name="T44" fmla="*/ 2147483646 w 1425"/>
                <a:gd name="T45" fmla="*/ 2147483646 h 1241"/>
                <a:gd name="T46" fmla="*/ 2147483646 w 1425"/>
                <a:gd name="T47" fmla="*/ 2147483646 h 1241"/>
                <a:gd name="T48" fmla="*/ 2147483646 w 1425"/>
                <a:gd name="T49" fmla="*/ 2147483646 h 1241"/>
                <a:gd name="T50" fmla="*/ 2147483646 w 1425"/>
                <a:gd name="T51" fmla="*/ 2147483646 h 1241"/>
                <a:gd name="T52" fmla="*/ 2147483646 w 1425"/>
                <a:gd name="T53" fmla="*/ 2147483646 h 1241"/>
                <a:gd name="T54" fmla="*/ 2147483646 w 1425"/>
                <a:gd name="T55" fmla="*/ 2147483646 h 1241"/>
                <a:gd name="T56" fmla="*/ 2147483646 w 1425"/>
                <a:gd name="T57" fmla="*/ 2147483646 h 1241"/>
                <a:gd name="T58" fmla="*/ 2147483646 w 1425"/>
                <a:gd name="T59" fmla="*/ 2147483646 h 1241"/>
                <a:gd name="T60" fmla="*/ 2147483646 w 1425"/>
                <a:gd name="T61" fmla="*/ 2147483646 h 1241"/>
                <a:gd name="T62" fmla="*/ 2147483646 w 1425"/>
                <a:gd name="T63" fmla="*/ 2147483646 h 1241"/>
                <a:gd name="T64" fmla="*/ 2147483646 w 1425"/>
                <a:gd name="T65" fmla="*/ 2147483646 h 1241"/>
                <a:gd name="T66" fmla="*/ 2147483646 w 1425"/>
                <a:gd name="T67" fmla="*/ 2147483646 h 1241"/>
                <a:gd name="T68" fmla="*/ 2147483646 w 1425"/>
                <a:gd name="T69" fmla="*/ 2147483646 h 1241"/>
                <a:gd name="T70" fmla="*/ 2147483646 w 1425"/>
                <a:gd name="T71" fmla="*/ 2147483646 h 1241"/>
                <a:gd name="T72" fmla="*/ 2147483646 w 1425"/>
                <a:gd name="T73" fmla="*/ 0 h 1241"/>
                <a:gd name="T74" fmla="*/ 2147483646 w 1425"/>
                <a:gd name="T75" fmla="*/ 2147483646 h 1241"/>
                <a:gd name="T76" fmla="*/ 2147483646 w 1425"/>
                <a:gd name="T77" fmla="*/ 2147483646 h 1241"/>
                <a:gd name="T78" fmla="*/ 2147483646 w 1425"/>
                <a:gd name="T79" fmla="*/ 2147483646 h 1241"/>
                <a:gd name="T80" fmla="*/ 2147483646 w 1425"/>
                <a:gd name="T81" fmla="*/ 2147483646 h 1241"/>
                <a:gd name="T82" fmla="*/ 2147483646 w 1425"/>
                <a:gd name="T83" fmla="*/ 2147483646 h 1241"/>
                <a:gd name="T84" fmla="*/ 2147483646 w 1425"/>
                <a:gd name="T85" fmla="*/ 2147483646 h 1241"/>
                <a:gd name="T86" fmla="*/ 2147483646 w 1425"/>
                <a:gd name="T87" fmla="*/ 2147483646 h 1241"/>
                <a:gd name="T88" fmla="*/ 2147483646 w 1425"/>
                <a:gd name="T89" fmla="*/ 2147483646 h 1241"/>
                <a:gd name="T90" fmla="*/ 2147483646 w 1425"/>
                <a:gd name="T91" fmla="*/ 2147483646 h 1241"/>
                <a:gd name="T92" fmla="*/ 2147483646 w 1425"/>
                <a:gd name="T93" fmla="*/ 2147483646 h 1241"/>
                <a:gd name="T94" fmla="*/ 2147483646 w 1425"/>
                <a:gd name="T95" fmla="*/ 2147483646 h 1241"/>
                <a:gd name="T96" fmla="*/ 2147483646 w 1425"/>
                <a:gd name="T97" fmla="*/ 2147483646 h 1241"/>
                <a:gd name="T98" fmla="*/ 2147483646 w 1425"/>
                <a:gd name="T99" fmla="*/ 2147483646 h 1241"/>
                <a:gd name="T100" fmla="*/ 2147483646 w 1425"/>
                <a:gd name="T101" fmla="*/ 2147483646 h 1241"/>
                <a:gd name="T102" fmla="*/ 2147483646 w 1425"/>
                <a:gd name="T103" fmla="*/ 2147483646 h 1241"/>
                <a:gd name="T104" fmla="*/ 2147483646 w 1425"/>
                <a:gd name="T105" fmla="*/ 2147483646 h 1241"/>
                <a:gd name="T106" fmla="*/ 2147483646 w 1425"/>
                <a:gd name="T107" fmla="*/ 2147483646 h 1241"/>
                <a:gd name="T108" fmla="*/ 2147483646 w 1425"/>
                <a:gd name="T109" fmla="*/ 214748364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23" name="Freeform 32"/>
            <p:cNvSpPr>
              <a:spLocks/>
            </p:cNvSpPr>
            <p:nvPr/>
          </p:nvSpPr>
          <p:spPr bwMode="gray">
            <a:xfrm>
              <a:off x="9973314" y="1783342"/>
              <a:ext cx="556775" cy="1041325"/>
            </a:xfrm>
            <a:custGeom>
              <a:avLst/>
              <a:gdLst>
                <a:gd name="T0" fmla="*/ 2147483646 w 321"/>
                <a:gd name="T1" fmla="*/ 2147483646 h 609"/>
                <a:gd name="T2" fmla="*/ 2147483646 w 321"/>
                <a:gd name="T3" fmla="*/ 2147483646 h 609"/>
                <a:gd name="T4" fmla="*/ 2147483646 w 321"/>
                <a:gd name="T5" fmla="*/ 2147483646 h 609"/>
                <a:gd name="T6" fmla="*/ 2147483646 w 321"/>
                <a:gd name="T7" fmla="*/ 2147483646 h 609"/>
                <a:gd name="T8" fmla="*/ 2147483646 w 321"/>
                <a:gd name="T9" fmla="*/ 2147483646 h 609"/>
                <a:gd name="T10" fmla="*/ 2147483646 w 321"/>
                <a:gd name="T11" fmla="*/ 2147483646 h 609"/>
                <a:gd name="T12" fmla="*/ 2147483646 w 321"/>
                <a:gd name="T13" fmla="*/ 2147483646 h 609"/>
                <a:gd name="T14" fmla="*/ 2147483646 w 321"/>
                <a:gd name="T15" fmla="*/ 2147483646 h 609"/>
                <a:gd name="T16" fmla="*/ 2147483646 w 321"/>
                <a:gd name="T17" fmla="*/ 2147483646 h 609"/>
                <a:gd name="T18" fmla="*/ 2147483646 w 321"/>
                <a:gd name="T19" fmla="*/ 2147483646 h 609"/>
                <a:gd name="T20" fmla="*/ 2147483646 w 321"/>
                <a:gd name="T21" fmla="*/ 2147483646 h 609"/>
                <a:gd name="T22" fmla="*/ 2147483646 w 321"/>
                <a:gd name="T23" fmla="*/ 2147483646 h 609"/>
                <a:gd name="T24" fmla="*/ 2147483646 w 321"/>
                <a:gd name="T25" fmla="*/ 2147483646 h 609"/>
                <a:gd name="T26" fmla="*/ 0 w 321"/>
                <a:gd name="T27" fmla="*/ 2147483646 h 609"/>
                <a:gd name="T28" fmla="*/ 2147483646 w 321"/>
                <a:gd name="T29" fmla="*/ 2147483646 h 609"/>
                <a:gd name="T30" fmla="*/ 2147483646 w 321"/>
                <a:gd name="T31" fmla="*/ 2147483646 h 609"/>
                <a:gd name="T32" fmla="*/ 0 w 321"/>
                <a:gd name="T33" fmla="*/ 2147483646 h 609"/>
                <a:gd name="T34" fmla="*/ 2147483646 w 321"/>
                <a:gd name="T35" fmla="*/ 2147483646 h 609"/>
                <a:gd name="T36" fmla="*/ 2147483646 w 321"/>
                <a:gd name="T37" fmla="*/ 2147483646 h 609"/>
                <a:gd name="T38" fmla="*/ 2147483646 w 321"/>
                <a:gd name="T39" fmla="*/ 2147483646 h 609"/>
                <a:gd name="T40" fmla="*/ 2147483646 w 321"/>
                <a:gd name="T41" fmla="*/ 2147483646 h 609"/>
                <a:gd name="T42" fmla="*/ 2147483646 w 321"/>
                <a:gd name="T43" fmla="*/ 2147483646 h 609"/>
                <a:gd name="T44" fmla="*/ 2147483646 w 321"/>
                <a:gd name="T45" fmla="*/ 2147483646 h 609"/>
                <a:gd name="T46" fmla="*/ 2147483646 w 321"/>
                <a:gd name="T47" fmla="*/ 2147483646 h 609"/>
                <a:gd name="T48" fmla="*/ 2147483646 w 321"/>
                <a:gd name="T49" fmla="*/ 2147483646 h 609"/>
                <a:gd name="T50" fmla="*/ 2147483646 w 321"/>
                <a:gd name="T51" fmla="*/ 2147483646 h 609"/>
                <a:gd name="T52" fmla="*/ 2147483646 w 321"/>
                <a:gd name="T53" fmla="*/ 2147483646 h 609"/>
                <a:gd name="T54" fmla="*/ 2147483646 w 321"/>
                <a:gd name="T55" fmla="*/ 2147483646 h 609"/>
                <a:gd name="T56" fmla="*/ 2147483646 w 321"/>
                <a:gd name="T57" fmla="*/ 2147483646 h 609"/>
                <a:gd name="T58" fmla="*/ 2147483646 w 321"/>
                <a:gd name="T59" fmla="*/ 2147483646 h 609"/>
                <a:gd name="T60" fmla="*/ 2147483646 w 321"/>
                <a:gd name="T61" fmla="*/ 2147483646 h 609"/>
                <a:gd name="T62" fmla="*/ 2147483646 w 321"/>
                <a:gd name="T63" fmla="*/ 2147483646 h 609"/>
                <a:gd name="T64" fmla="*/ 2147483646 w 321"/>
                <a:gd name="T65" fmla="*/ 2147483646 h 609"/>
                <a:gd name="T66" fmla="*/ 2147483646 w 321"/>
                <a:gd name="T67" fmla="*/ 2147483646 h 609"/>
                <a:gd name="T68" fmla="*/ 2147483646 w 321"/>
                <a:gd name="T69" fmla="*/ 2147483646 h 609"/>
                <a:gd name="T70" fmla="*/ 2147483646 w 321"/>
                <a:gd name="T71" fmla="*/ 2147483646 h 609"/>
                <a:gd name="T72" fmla="*/ 2147483646 w 321"/>
                <a:gd name="T73" fmla="*/ 2147483646 h 609"/>
                <a:gd name="T74" fmla="*/ 2147483646 w 321"/>
                <a:gd name="T75" fmla="*/ 2147483646 h 609"/>
                <a:gd name="T76" fmla="*/ 2147483646 w 321"/>
                <a:gd name="T77" fmla="*/ 2147483646 h 609"/>
                <a:gd name="T78" fmla="*/ 2147483646 w 321"/>
                <a:gd name="T79" fmla="*/ 2147483646 h 609"/>
                <a:gd name="T80" fmla="*/ 2147483646 w 321"/>
                <a:gd name="T81" fmla="*/ 2147483646 h 609"/>
                <a:gd name="T82" fmla="*/ 2147483646 w 321"/>
                <a:gd name="T83" fmla="*/ 2147483646 h 609"/>
                <a:gd name="T84" fmla="*/ 2147483646 w 321"/>
                <a:gd name="T85" fmla="*/ 0 h 609"/>
                <a:gd name="T86" fmla="*/ 2147483646 w 321"/>
                <a:gd name="T87" fmla="*/ 2147483646 h 609"/>
                <a:gd name="T88" fmla="*/ 2147483646 w 321"/>
                <a:gd name="T89" fmla="*/ 2147483646 h 609"/>
                <a:gd name="T90" fmla="*/ 2147483646 w 321"/>
                <a:gd name="T91" fmla="*/ 2147483646 h 609"/>
                <a:gd name="T92" fmla="*/ 2147483646 w 321"/>
                <a:gd name="T93" fmla="*/ 2147483646 h 609"/>
                <a:gd name="T94" fmla="*/ 2147483646 w 321"/>
                <a:gd name="T95" fmla="*/ 2147483646 h 609"/>
                <a:gd name="T96" fmla="*/ 2147483646 w 321"/>
                <a:gd name="T97" fmla="*/ 2147483646 h 609"/>
                <a:gd name="T98" fmla="*/ 2147483646 w 321"/>
                <a:gd name="T99" fmla="*/ 2147483646 h 609"/>
                <a:gd name="T100" fmla="*/ 2147483646 w 321"/>
                <a:gd name="T101" fmla="*/ 2147483646 h 609"/>
                <a:gd name="T102" fmla="*/ 2147483646 w 321"/>
                <a:gd name="T103" fmla="*/ 2147483646 h 609"/>
                <a:gd name="T104" fmla="*/ 2147483646 w 321"/>
                <a:gd name="T105" fmla="*/ 2147483646 h 609"/>
                <a:gd name="T106" fmla="*/ 2147483646 w 321"/>
                <a:gd name="T107" fmla="*/ 2147483646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24" name="Freeform 33"/>
            <p:cNvSpPr>
              <a:spLocks/>
            </p:cNvSpPr>
            <p:nvPr/>
          </p:nvSpPr>
          <p:spPr bwMode="invGray">
            <a:xfrm>
              <a:off x="9874004" y="1797246"/>
              <a:ext cx="304350" cy="536113"/>
            </a:xfrm>
            <a:custGeom>
              <a:avLst/>
              <a:gdLst>
                <a:gd name="T0" fmla="*/ 2147483646 w 177"/>
                <a:gd name="T1" fmla="*/ 2147483646 h 313"/>
                <a:gd name="T2" fmla="*/ 2147483646 w 177"/>
                <a:gd name="T3" fmla="*/ 2147483646 h 313"/>
                <a:gd name="T4" fmla="*/ 2147483646 w 177"/>
                <a:gd name="T5" fmla="*/ 2147483646 h 313"/>
                <a:gd name="T6" fmla="*/ 2147483646 w 177"/>
                <a:gd name="T7" fmla="*/ 2147483646 h 313"/>
                <a:gd name="T8" fmla="*/ 2147483646 w 177"/>
                <a:gd name="T9" fmla="*/ 0 h 313"/>
                <a:gd name="T10" fmla="*/ 2147483646 w 177"/>
                <a:gd name="T11" fmla="*/ 2147483646 h 313"/>
                <a:gd name="T12" fmla="*/ 2147483646 w 177"/>
                <a:gd name="T13" fmla="*/ 2147483646 h 313"/>
                <a:gd name="T14" fmla="*/ 2147483646 w 177"/>
                <a:gd name="T15" fmla="*/ 2147483646 h 313"/>
                <a:gd name="T16" fmla="*/ 2147483646 w 177"/>
                <a:gd name="T17" fmla="*/ 2147483646 h 313"/>
                <a:gd name="T18" fmla="*/ 0 w 177"/>
                <a:gd name="T19" fmla="*/ 2147483646 h 313"/>
                <a:gd name="T20" fmla="*/ 2147483646 w 177"/>
                <a:gd name="T21" fmla="*/ 2147483646 h 313"/>
                <a:gd name="T22" fmla="*/ 2147483646 w 177"/>
                <a:gd name="T23" fmla="*/ 2147483646 h 313"/>
                <a:gd name="T24" fmla="*/ 2147483646 w 177"/>
                <a:gd name="T25" fmla="*/ 2147483646 h 313"/>
                <a:gd name="T26" fmla="*/ 2147483646 w 177"/>
                <a:gd name="T27" fmla="*/ 2147483646 h 313"/>
                <a:gd name="T28" fmla="*/ 2147483646 w 177"/>
                <a:gd name="T29" fmla="*/ 2147483646 h 313"/>
                <a:gd name="T30" fmla="*/ 2147483646 w 177"/>
                <a:gd name="T31" fmla="*/ 2147483646 h 313"/>
                <a:gd name="T32" fmla="*/ 2147483646 w 177"/>
                <a:gd name="T33" fmla="*/ 2147483646 h 313"/>
                <a:gd name="T34" fmla="*/ 2147483646 w 177"/>
                <a:gd name="T35" fmla="*/ 2147483646 h 313"/>
                <a:gd name="T36" fmla="*/ 2147483646 w 177"/>
                <a:gd name="T37" fmla="*/ 2147483646 h 313"/>
                <a:gd name="T38" fmla="*/ 2147483646 w 177"/>
                <a:gd name="T39" fmla="*/ 2147483646 h 313"/>
                <a:gd name="T40" fmla="*/ 2147483646 w 177"/>
                <a:gd name="T41" fmla="*/ 2147483646 h 313"/>
                <a:gd name="T42" fmla="*/ 2147483646 w 177"/>
                <a:gd name="T43" fmla="*/ 2147483646 h 313"/>
                <a:gd name="T44" fmla="*/ 2147483646 w 177"/>
                <a:gd name="T45" fmla="*/ 2147483646 h 313"/>
                <a:gd name="T46" fmla="*/ 2147483646 w 177"/>
                <a:gd name="T47" fmla="*/ 2147483646 h 313"/>
                <a:gd name="T48" fmla="*/ 2147483646 w 177"/>
                <a:gd name="T49" fmla="*/ 2147483646 h 313"/>
                <a:gd name="T50" fmla="*/ 2147483646 w 177"/>
                <a:gd name="T51" fmla="*/ 2147483646 h 313"/>
                <a:gd name="T52" fmla="*/ 2147483646 w 177"/>
                <a:gd name="T53" fmla="*/ 2147483646 h 313"/>
                <a:gd name="T54" fmla="*/ 2147483646 w 177"/>
                <a:gd name="T55" fmla="*/ 2147483646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25" name="Freeform 34"/>
            <p:cNvSpPr>
              <a:spLocks/>
            </p:cNvSpPr>
            <p:nvPr/>
          </p:nvSpPr>
          <p:spPr bwMode="invGray">
            <a:xfrm>
              <a:off x="8780432" y="1264223"/>
              <a:ext cx="1485692" cy="1438386"/>
            </a:xfrm>
            <a:custGeom>
              <a:avLst/>
              <a:gdLst>
                <a:gd name="T0" fmla="*/ 2147483646 w 857"/>
                <a:gd name="T1" fmla="*/ 2147483646 h 841"/>
                <a:gd name="T2" fmla="*/ 2147483646 w 857"/>
                <a:gd name="T3" fmla="*/ 2147483646 h 841"/>
                <a:gd name="T4" fmla="*/ 2147483646 w 857"/>
                <a:gd name="T5" fmla="*/ 2147483646 h 841"/>
                <a:gd name="T6" fmla="*/ 2147483646 w 857"/>
                <a:gd name="T7" fmla="*/ 2147483646 h 841"/>
                <a:gd name="T8" fmla="*/ 2147483646 w 857"/>
                <a:gd name="T9" fmla="*/ 2147483646 h 841"/>
                <a:gd name="T10" fmla="*/ 2147483646 w 857"/>
                <a:gd name="T11" fmla="*/ 2147483646 h 841"/>
                <a:gd name="T12" fmla="*/ 2147483646 w 857"/>
                <a:gd name="T13" fmla="*/ 2147483646 h 841"/>
                <a:gd name="T14" fmla="*/ 2147483646 w 857"/>
                <a:gd name="T15" fmla="*/ 2147483646 h 841"/>
                <a:gd name="T16" fmla="*/ 2147483646 w 857"/>
                <a:gd name="T17" fmla="*/ 2147483646 h 841"/>
                <a:gd name="T18" fmla="*/ 2147483646 w 857"/>
                <a:gd name="T19" fmla="*/ 2147483646 h 841"/>
                <a:gd name="T20" fmla="*/ 2147483646 w 857"/>
                <a:gd name="T21" fmla="*/ 2147483646 h 841"/>
                <a:gd name="T22" fmla="*/ 2147483646 w 857"/>
                <a:gd name="T23" fmla="*/ 2147483646 h 841"/>
                <a:gd name="T24" fmla="*/ 2147483646 w 857"/>
                <a:gd name="T25" fmla="*/ 2147483646 h 841"/>
                <a:gd name="T26" fmla="*/ 2147483646 w 857"/>
                <a:gd name="T27" fmla="*/ 2147483646 h 841"/>
                <a:gd name="T28" fmla="*/ 2147483646 w 857"/>
                <a:gd name="T29" fmla="*/ 2147483646 h 841"/>
                <a:gd name="T30" fmla="*/ 2147483646 w 857"/>
                <a:gd name="T31" fmla="*/ 2147483646 h 841"/>
                <a:gd name="T32" fmla="*/ 2147483646 w 857"/>
                <a:gd name="T33" fmla="*/ 2147483646 h 841"/>
                <a:gd name="T34" fmla="*/ 2147483646 w 857"/>
                <a:gd name="T35" fmla="*/ 2147483646 h 841"/>
                <a:gd name="T36" fmla="*/ 2147483646 w 857"/>
                <a:gd name="T37" fmla="*/ 2147483646 h 841"/>
                <a:gd name="T38" fmla="*/ 2147483646 w 857"/>
                <a:gd name="T39" fmla="*/ 2147483646 h 841"/>
                <a:gd name="T40" fmla="*/ 2147483646 w 857"/>
                <a:gd name="T41" fmla="*/ 2147483646 h 841"/>
                <a:gd name="T42" fmla="*/ 2147483646 w 857"/>
                <a:gd name="T43" fmla="*/ 2147483646 h 841"/>
                <a:gd name="T44" fmla="*/ 2147483646 w 857"/>
                <a:gd name="T45" fmla="*/ 2147483646 h 841"/>
                <a:gd name="T46" fmla="*/ 2147483646 w 857"/>
                <a:gd name="T47" fmla="*/ 2147483646 h 841"/>
                <a:gd name="T48" fmla="*/ 2147483646 w 857"/>
                <a:gd name="T49" fmla="*/ 2147483646 h 841"/>
                <a:gd name="T50" fmla="*/ 2147483646 w 857"/>
                <a:gd name="T51" fmla="*/ 2147483646 h 841"/>
                <a:gd name="T52" fmla="*/ 2147483646 w 857"/>
                <a:gd name="T53" fmla="*/ 2147483646 h 841"/>
                <a:gd name="T54" fmla="*/ 2147483646 w 857"/>
                <a:gd name="T55" fmla="*/ 2147483646 h 841"/>
                <a:gd name="T56" fmla="*/ 2147483646 w 857"/>
                <a:gd name="T57" fmla="*/ 2147483646 h 841"/>
                <a:gd name="T58" fmla="*/ 2147483646 w 857"/>
                <a:gd name="T59" fmla="*/ 2147483646 h 841"/>
                <a:gd name="T60" fmla="*/ 2147483646 w 857"/>
                <a:gd name="T61" fmla="*/ 2147483646 h 841"/>
                <a:gd name="T62" fmla="*/ 2147483646 w 857"/>
                <a:gd name="T63" fmla="*/ 2147483646 h 841"/>
                <a:gd name="T64" fmla="*/ 2147483646 w 857"/>
                <a:gd name="T65" fmla="*/ 2147483646 h 841"/>
                <a:gd name="T66" fmla="*/ 2147483646 w 857"/>
                <a:gd name="T67" fmla="*/ 2147483646 h 841"/>
                <a:gd name="T68" fmla="*/ 2147483646 w 857"/>
                <a:gd name="T69" fmla="*/ 2147483646 h 841"/>
                <a:gd name="T70" fmla="*/ 2147483646 w 857"/>
                <a:gd name="T71" fmla="*/ 2147483646 h 841"/>
                <a:gd name="T72" fmla="*/ 2147483646 w 857"/>
                <a:gd name="T73" fmla="*/ 2147483646 h 841"/>
                <a:gd name="T74" fmla="*/ 2147483646 w 857"/>
                <a:gd name="T75" fmla="*/ 2147483646 h 841"/>
                <a:gd name="T76" fmla="*/ 2147483646 w 857"/>
                <a:gd name="T77" fmla="*/ 2147483646 h 841"/>
                <a:gd name="T78" fmla="*/ 2147483646 w 857"/>
                <a:gd name="T79" fmla="*/ 2147483646 h 841"/>
                <a:gd name="T80" fmla="*/ 2147483646 w 857"/>
                <a:gd name="T81" fmla="*/ 2147483646 h 841"/>
                <a:gd name="T82" fmla="*/ 2147483646 w 857"/>
                <a:gd name="T83" fmla="*/ 2147483646 h 841"/>
                <a:gd name="T84" fmla="*/ 2147483646 w 857"/>
                <a:gd name="T85" fmla="*/ 0 h 841"/>
                <a:gd name="T86" fmla="*/ 2147483646 w 857"/>
                <a:gd name="T87" fmla="*/ 2147483646 h 841"/>
                <a:gd name="T88" fmla="*/ 2147483646 w 857"/>
                <a:gd name="T89" fmla="*/ 2147483646 h 841"/>
                <a:gd name="T90" fmla="*/ 2147483646 w 857"/>
                <a:gd name="T91" fmla="*/ 2147483646 h 841"/>
                <a:gd name="T92" fmla="*/ 2147483646 w 857"/>
                <a:gd name="T93" fmla="*/ 2147483646 h 841"/>
                <a:gd name="T94" fmla="*/ 2147483646 w 857"/>
                <a:gd name="T95" fmla="*/ 2147483646 h 841"/>
                <a:gd name="T96" fmla="*/ 2147483646 w 857"/>
                <a:gd name="T97" fmla="*/ 2147483646 h 841"/>
                <a:gd name="T98" fmla="*/ 2147483646 w 857"/>
                <a:gd name="T99" fmla="*/ 2147483646 h 841"/>
                <a:gd name="T100" fmla="*/ 2147483646 w 857"/>
                <a:gd name="T101" fmla="*/ 2147483646 h 841"/>
                <a:gd name="T102" fmla="*/ 2147483646 w 857"/>
                <a:gd name="T103" fmla="*/ 2147483646 h 841"/>
                <a:gd name="T104" fmla="*/ 2147483646 w 857"/>
                <a:gd name="T105" fmla="*/ 2147483646 h 841"/>
                <a:gd name="T106" fmla="*/ 2147483646 w 857"/>
                <a:gd name="T107" fmla="*/ 2147483646 h 841"/>
                <a:gd name="T108" fmla="*/ 2147483646 w 857"/>
                <a:gd name="T109" fmla="*/ 2147483646 h 841"/>
                <a:gd name="T110" fmla="*/ 2147483646 w 857"/>
                <a:gd name="T111" fmla="*/ 2147483646 h 841"/>
                <a:gd name="T112" fmla="*/ 2147483646 w 857"/>
                <a:gd name="T113" fmla="*/ 214748364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invGray">
            <a:xfrm>
              <a:off x="8352034" y="1673646"/>
              <a:ext cx="1360203" cy="1056775"/>
            </a:xfrm>
            <a:custGeom>
              <a:avLst/>
              <a:gdLst>
                <a:gd name="T0" fmla="*/ 2147483646 w 785"/>
                <a:gd name="T1" fmla="*/ 2147483646 h 617"/>
                <a:gd name="T2" fmla="*/ 2147483646 w 785"/>
                <a:gd name="T3" fmla="*/ 2147483646 h 617"/>
                <a:gd name="T4" fmla="*/ 2147483646 w 785"/>
                <a:gd name="T5" fmla="*/ 2147483646 h 617"/>
                <a:gd name="T6" fmla="*/ 2147483646 w 785"/>
                <a:gd name="T7" fmla="*/ 2147483646 h 617"/>
                <a:gd name="T8" fmla="*/ 2147483646 w 785"/>
                <a:gd name="T9" fmla="*/ 2147483646 h 617"/>
                <a:gd name="T10" fmla="*/ 2147483646 w 785"/>
                <a:gd name="T11" fmla="*/ 2147483646 h 617"/>
                <a:gd name="T12" fmla="*/ 2147483646 w 785"/>
                <a:gd name="T13" fmla="*/ 2147483646 h 617"/>
                <a:gd name="T14" fmla="*/ 2147483646 w 785"/>
                <a:gd name="T15" fmla="*/ 2147483646 h 617"/>
                <a:gd name="T16" fmla="*/ 2147483646 w 785"/>
                <a:gd name="T17" fmla="*/ 2147483646 h 617"/>
                <a:gd name="T18" fmla="*/ 2147483646 w 785"/>
                <a:gd name="T19" fmla="*/ 2147483646 h 617"/>
                <a:gd name="T20" fmla="*/ 2147483646 w 785"/>
                <a:gd name="T21" fmla="*/ 2147483646 h 617"/>
                <a:gd name="T22" fmla="*/ 2147483646 w 785"/>
                <a:gd name="T23" fmla="*/ 2147483646 h 617"/>
                <a:gd name="T24" fmla="*/ 2147483646 w 785"/>
                <a:gd name="T25" fmla="*/ 2147483646 h 617"/>
                <a:gd name="T26" fmla="*/ 2147483646 w 785"/>
                <a:gd name="T27" fmla="*/ 2147483646 h 617"/>
                <a:gd name="T28" fmla="*/ 2147483646 w 785"/>
                <a:gd name="T29" fmla="*/ 2147483646 h 617"/>
                <a:gd name="T30" fmla="*/ 2147483646 w 785"/>
                <a:gd name="T31" fmla="*/ 2147483646 h 617"/>
                <a:gd name="T32" fmla="*/ 2147483646 w 785"/>
                <a:gd name="T33" fmla="*/ 2147483646 h 617"/>
                <a:gd name="T34" fmla="*/ 2147483646 w 785"/>
                <a:gd name="T35" fmla="*/ 2147483646 h 617"/>
                <a:gd name="T36" fmla="*/ 2147483646 w 785"/>
                <a:gd name="T37" fmla="*/ 2147483646 h 617"/>
                <a:gd name="T38" fmla="*/ 2147483646 w 785"/>
                <a:gd name="T39" fmla="*/ 2147483646 h 617"/>
                <a:gd name="T40" fmla="*/ 0 w 785"/>
                <a:gd name="T41" fmla="*/ 2147483646 h 617"/>
                <a:gd name="T42" fmla="*/ 2147483646 w 785"/>
                <a:gd name="T43" fmla="*/ 2147483646 h 617"/>
                <a:gd name="T44" fmla="*/ 2147483646 w 785"/>
                <a:gd name="T45" fmla="*/ 2147483646 h 617"/>
                <a:gd name="T46" fmla="*/ 2147483646 w 785"/>
                <a:gd name="T47" fmla="*/ 2147483646 h 617"/>
                <a:gd name="T48" fmla="*/ 2147483646 w 785"/>
                <a:gd name="T49" fmla="*/ 2147483646 h 617"/>
                <a:gd name="T50" fmla="*/ 2147483646 w 785"/>
                <a:gd name="T51" fmla="*/ 2147483646 h 617"/>
                <a:gd name="T52" fmla="*/ 2147483646 w 785"/>
                <a:gd name="T53" fmla="*/ 2147483646 h 617"/>
                <a:gd name="T54" fmla="*/ 2147483646 w 785"/>
                <a:gd name="T55" fmla="*/ 2147483646 h 617"/>
                <a:gd name="T56" fmla="*/ 2147483646 w 785"/>
                <a:gd name="T57" fmla="*/ 2147483646 h 617"/>
                <a:gd name="T58" fmla="*/ 2147483646 w 785"/>
                <a:gd name="T59" fmla="*/ 2147483646 h 617"/>
                <a:gd name="T60" fmla="*/ 2147483646 w 785"/>
                <a:gd name="T61" fmla="*/ 0 h 617"/>
                <a:gd name="T62" fmla="*/ 2147483646 w 785"/>
                <a:gd name="T63" fmla="*/ 2147483646 h 617"/>
                <a:gd name="T64" fmla="*/ 2147483646 w 785"/>
                <a:gd name="T65" fmla="*/ 2147483646 h 617"/>
                <a:gd name="T66" fmla="*/ 2147483646 w 785"/>
                <a:gd name="T67" fmla="*/ 2147483646 h 617"/>
                <a:gd name="T68" fmla="*/ 2147483646 w 785"/>
                <a:gd name="T69" fmla="*/ 2147483646 h 617"/>
                <a:gd name="T70" fmla="*/ 2147483646 w 785"/>
                <a:gd name="T71" fmla="*/ 2147483646 h 617"/>
                <a:gd name="T72" fmla="*/ 2147483646 w 785"/>
                <a:gd name="T73" fmla="*/ 2147483646 h 617"/>
                <a:gd name="T74" fmla="*/ 2147483646 w 785"/>
                <a:gd name="T75" fmla="*/ 2147483646 h 617"/>
                <a:gd name="T76" fmla="*/ 2147483646 w 785"/>
                <a:gd name="T77" fmla="*/ 2147483646 h 617"/>
                <a:gd name="T78" fmla="*/ 2147483646 w 785"/>
                <a:gd name="T79" fmla="*/ 2147483646 h 617"/>
                <a:gd name="T80" fmla="*/ 2147483646 w 785"/>
                <a:gd name="T81" fmla="*/ 2147483646 h 617"/>
                <a:gd name="T82" fmla="*/ 2147483646 w 785"/>
                <a:gd name="T83" fmla="*/ 2147483646 h 617"/>
                <a:gd name="T84" fmla="*/ 2147483646 w 785"/>
                <a:gd name="T85" fmla="*/ 2147483646 h 617"/>
                <a:gd name="T86" fmla="*/ 2147483646 w 785"/>
                <a:gd name="T87" fmla="*/ 2147483646 h 617"/>
                <a:gd name="T88" fmla="*/ 2147483646 w 785"/>
                <a:gd name="T89" fmla="*/ 2147483646 h 617"/>
                <a:gd name="T90" fmla="*/ 2147483646 w 785"/>
                <a:gd name="T91" fmla="*/ 2147483646 h 617"/>
                <a:gd name="T92" fmla="*/ 2147483646 w 785"/>
                <a:gd name="T93" fmla="*/ 2147483646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invGray">
            <a:xfrm>
              <a:off x="9709349" y="3139844"/>
              <a:ext cx="640435" cy="605636"/>
            </a:xfrm>
            <a:custGeom>
              <a:avLst/>
              <a:gdLst>
                <a:gd name="T0" fmla="*/ 2147483646 w 369"/>
                <a:gd name="T1" fmla="*/ 2147483646 h 353"/>
                <a:gd name="T2" fmla="*/ 2147483646 w 369"/>
                <a:gd name="T3" fmla="*/ 2147483646 h 353"/>
                <a:gd name="T4" fmla="*/ 2147483646 w 369"/>
                <a:gd name="T5" fmla="*/ 2147483646 h 353"/>
                <a:gd name="T6" fmla="*/ 2147483646 w 369"/>
                <a:gd name="T7" fmla="*/ 2147483646 h 353"/>
                <a:gd name="T8" fmla="*/ 2147483646 w 369"/>
                <a:gd name="T9" fmla="*/ 2147483646 h 353"/>
                <a:gd name="T10" fmla="*/ 2147483646 w 369"/>
                <a:gd name="T11" fmla="*/ 2147483646 h 353"/>
                <a:gd name="T12" fmla="*/ 2147483646 w 369"/>
                <a:gd name="T13" fmla="*/ 2147483646 h 353"/>
                <a:gd name="T14" fmla="*/ 2147483646 w 369"/>
                <a:gd name="T15" fmla="*/ 2147483646 h 353"/>
                <a:gd name="T16" fmla="*/ 2147483646 w 369"/>
                <a:gd name="T17" fmla="*/ 2147483646 h 353"/>
                <a:gd name="T18" fmla="*/ 2147483646 w 369"/>
                <a:gd name="T19" fmla="*/ 2147483646 h 353"/>
                <a:gd name="T20" fmla="*/ 2147483646 w 369"/>
                <a:gd name="T21" fmla="*/ 2147483646 h 353"/>
                <a:gd name="T22" fmla="*/ 2147483646 w 369"/>
                <a:gd name="T23" fmla="*/ 2147483646 h 353"/>
                <a:gd name="T24" fmla="*/ 2147483646 w 369"/>
                <a:gd name="T25" fmla="*/ 2147483646 h 353"/>
                <a:gd name="T26" fmla="*/ 2147483646 w 369"/>
                <a:gd name="T27" fmla="*/ 0 h 353"/>
                <a:gd name="T28" fmla="*/ 2147483646 w 369"/>
                <a:gd name="T29" fmla="*/ 2147483646 h 353"/>
                <a:gd name="T30" fmla="*/ 2147483646 w 369"/>
                <a:gd name="T31" fmla="*/ 2147483646 h 353"/>
                <a:gd name="T32" fmla="*/ 2147483646 w 369"/>
                <a:gd name="T33" fmla="*/ 2147483646 h 353"/>
                <a:gd name="T34" fmla="*/ 2147483646 w 369"/>
                <a:gd name="T35" fmla="*/ 2147483646 h 353"/>
                <a:gd name="T36" fmla="*/ 2147483646 w 369"/>
                <a:gd name="T37" fmla="*/ 2147483646 h 353"/>
                <a:gd name="T38" fmla="*/ 2147483646 w 369"/>
                <a:gd name="T39" fmla="*/ 2147483646 h 353"/>
                <a:gd name="T40" fmla="*/ 2147483646 w 369"/>
                <a:gd name="T41" fmla="*/ 2147483646 h 353"/>
                <a:gd name="T42" fmla="*/ 2147483646 w 369"/>
                <a:gd name="T43" fmla="*/ 2147483646 h 353"/>
                <a:gd name="T44" fmla="*/ 2147483646 w 369"/>
                <a:gd name="T45" fmla="*/ 2147483646 h 353"/>
                <a:gd name="T46" fmla="*/ 2147483646 w 369"/>
                <a:gd name="T47" fmla="*/ 2147483646 h 353"/>
                <a:gd name="T48" fmla="*/ 2147483646 w 369"/>
                <a:gd name="T49" fmla="*/ 2147483646 h 353"/>
                <a:gd name="T50" fmla="*/ 2147483646 w 369"/>
                <a:gd name="T51" fmla="*/ 2147483646 h 353"/>
                <a:gd name="T52" fmla="*/ 2147483646 w 369"/>
                <a:gd name="T53" fmla="*/ 2147483646 h 353"/>
                <a:gd name="T54" fmla="*/ 2147483646 w 369"/>
                <a:gd name="T55" fmla="*/ 2147483646 h 353"/>
                <a:gd name="T56" fmla="*/ 2147483646 w 369"/>
                <a:gd name="T57" fmla="*/ 2147483646 h 353"/>
                <a:gd name="T58" fmla="*/ 2147483646 w 369"/>
                <a:gd name="T59" fmla="*/ 2147483646 h 353"/>
                <a:gd name="T60" fmla="*/ 2147483646 w 369"/>
                <a:gd name="T61" fmla="*/ 2147483646 h 353"/>
                <a:gd name="T62" fmla="*/ 2147483646 w 369"/>
                <a:gd name="T63" fmla="*/ 2147483646 h 353"/>
                <a:gd name="T64" fmla="*/ 2147483646 w 369"/>
                <a:gd name="T65" fmla="*/ 2147483646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invGray">
            <a:xfrm>
              <a:off x="8986699" y="3098127"/>
              <a:ext cx="986616" cy="1055231"/>
            </a:xfrm>
            <a:custGeom>
              <a:avLst/>
              <a:gdLst>
                <a:gd name="T0" fmla="*/ 2147483646 w 569"/>
                <a:gd name="T1" fmla="*/ 2147483646 h 617"/>
                <a:gd name="T2" fmla="*/ 2147483646 w 569"/>
                <a:gd name="T3" fmla="*/ 2147483646 h 617"/>
                <a:gd name="T4" fmla="*/ 2147483646 w 569"/>
                <a:gd name="T5" fmla="*/ 2147483646 h 617"/>
                <a:gd name="T6" fmla="*/ 2147483646 w 569"/>
                <a:gd name="T7" fmla="*/ 2147483646 h 617"/>
                <a:gd name="T8" fmla="*/ 2147483646 w 569"/>
                <a:gd name="T9" fmla="*/ 2147483646 h 617"/>
                <a:gd name="T10" fmla="*/ 2147483646 w 569"/>
                <a:gd name="T11" fmla="*/ 2147483646 h 617"/>
                <a:gd name="T12" fmla="*/ 2147483646 w 569"/>
                <a:gd name="T13" fmla="*/ 2147483646 h 617"/>
                <a:gd name="T14" fmla="*/ 2147483646 w 569"/>
                <a:gd name="T15" fmla="*/ 2147483646 h 617"/>
                <a:gd name="T16" fmla="*/ 2147483646 w 569"/>
                <a:gd name="T17" fmla="*/ 2147483646 h 617"/>
                <a:gd name="T18" fmla="*/ 2147483646 w 569"/>
                <a:gd name="T19" fmla="*/ 2147483646 h 617"/>
                <a:gd name="T20" fmla="*/ 2147483646 w 569"/>
                <a:gd name="T21" fmla="*/ 2147483646 h 617"/>
                <a:gd name="T22" fmla="*/ 2147483646 w 569"/>
                <a:gd name="T23" fmla="*/ 2147483646 h 617"/>
                <a:gd name="T24" fmla="*/ 2147483646 w 569"/>
                <a:gd name="T25" fmla="*/ 2147483646 h 617"/>
                <a:gd name="T26" fmla="*/ 2147483646 w 569"/>
                <a:gd name="T27" fmla="*/ 2147483646 h 617"/>
                <a:gd name="T28" fmla="*/ 2147483646 w 569"/>
                <a:gd name="T29" fmla="*/ 2147483646 h 617"/>
                <a:gd name="T30" fmla="*/ 2147483646 w 569"/>
                <a:gd name="T31" fmla="*/ 2147483646 h 617"/>
                <a:gd name="T32" fmla="*/ 2147483646 w 569"/>
                <a:gd name="T33" fmla="*/ 2147483646 h 617"/>
                <a:gd name="T34" fmla="*/ 2147483646 w 569"/>
                <a:gd name="T35" fmla="*/ 2147483646 h 617"/>
                <a:gd name="T36" fmla="*/ 2147483646 w 569"/>
                <a:gd name="T37" fmla="*/ 2147483646 h 617"/>
                <a:gd name="T38" fmla="*/ 2147483646 w 569"/>
                <a:gd name="T39" fmla="*/ 2147483646 h 617"/>
                <a:gd name="T40" fmla="*/ 2147483646 w 569"/>
                <a:gd name="T41" fmla="*/ 2147483646 h 617"/>
                <a:gd name="T42" fmla="*/ 2147483646 w 569"/>
                <a:gd name="T43" fmla="*/ 2147483646 h 617"/>
                <a:gd name="T44" fmla="*/ 2147483646 w 569"/>
                <a:gd name="T45" fmla="*/ 2147483646 h 617"/>
                <a:gd name="T46" fmla="*/ 2147483646 w 569"/>
                <a:gd name="T47" fmla="*/ 2147483646 h 617"/>
                <a:gd name="T48" fmla="*/ 2147483646 w 569"/>
                <a:gd name="T49" fmla="*/ 2147483646 h 617"/>
                <a:gd name="T50" fmla="*/ 2147483646 w 569"/>
                <a:gd name="T51" fmla="*/ 0 h 617"/>
                <a:gd name="T52" fmla="*/ 2147483646 w 569"/>
                <a:gd name="T53" fmla="*/ 0 h 617"/>
                <a:gd name="T54" fmla="*/ 2147483646 w 569"/>
                <a:gd name="T55" fmla="*/ 2147483646 h 617"/>
                <a:gd name="T56" fmla="*/ 2147483646 w 569"/>
                <a:gd name="T57" fmla="*/ 2147483646 h 617"/>
                <a:gd name="T58" fmla="*/ 2147483646 w 569"/>
                <a:gd name="T59" fmla="*/ 2147483646 h 617"/>
                <a:gd name="T60" fmla="*/ 2147483646 w 569"/>
                <a:gd name="T61" fmla="*/ 2147483646 h 617"/>
                <a:gd name="T62" fmla="*/ 2147483646 w 569"/>
                <a:gd name="T63" fmla="*/ 2147483646 h 617"/>
                <a:gd name="T64" fmla="*/ 2147483646 w 569"/>
                <a:gd name="T65" fmla="*/ 2147483646 h 617"/>
                <a:gd name="T66" fmla="*/ 2147483646 w 569"/>
                <a:gd name="T67" fmla="*/ 2147483646 h 617"/>
                <a:gd name="T68" fmla="*/ 0 w 569"/>
                <a:gd name="T69" fmla="*/ 2147483646 h 617"/>
                <a:gd name="T70" fmla="*/ 2147483646 w 569"/>
                <a:gd name="T71" fmla="*/ 2147483646 h 617"/>
                <a:gd name="T72" fmla="*/ 2147483646 w 569"/>
                <a:gd name="T73" fmla="*/ 2147483646 h 617"/>
                <a:gd name="T74" fmla="*/ 2147483646 w 569"/>
                <a:gd name="T75" fmla="*/ 2147483646 h 617"/>
                <a:gd name="T76" fmla="*/ 2147483646 w 569"/>
                <a:gd name="T77" fmla="*/ 2147483646 h 617"/>
                <a:gd name="T78" fmla="*/ 2147483646 w 569"/>
                <a:gd name="T79" fmla="*/ 2147483646 h 617"/>
                <a:gd name="T80" fmla="*/ 2147483646 w 569"/>
                <a:gd name="T81" fmla="*/ 2147483646 h 617"/>
                <a:gd name="T82" fmla="*/ 2147483646 w 569"/>
                <a:gd name="T83" fmla="*/ 2147483646 h 617"/>
                <a:gd name="T84" fmla="*/ 2147483646 w 569"/>
                <a:gd name="T85" fmla="*/ 2147483646 h 617"/>
                <a:gd name="T86" fmla="*/ 2147483646 w 569"/>
                <a:gd name="T87" fmla="*/ 2147483646 h 617"/>
                <a:gd name="T88" fmla="*/ 2147483646 w 569"/>
                <a:gd name="T89" fmla="*/ 2147483646 h 617"/>
                <a:gd name="T90" fmla="*/ 2147483646 w 569"/>
                <a:gd name="T91" fmla="*/ 2147483646 h 617"/>
                <a:gd name="T92" fmla="*/ 2147483646 w 569"/>
                <a:gd name="T93" fmla="*/ 2147483646 h 617"/>
                <a:gd name="T94" fmla="*/ 2147483646 w 569"/>
                <a:gd name="T95" fmla="*/ 2147483646 h 617"/>
                <a:gd name="T96" fmla="*/ 2147483646 w 569"/>
                <a:gd name="T97" fmla="*/ 2147483646 h 617"/>
                <a:gd name="T98" fmla="*/ 2147483646 w 569"/>
                <a:gd name="T99" fmla="*/ 2147483646 h 617"/>
                <a:gd name="T100" fmla="*/ 2147483646 w 569"/>
                <a:gd name="T101" fmla="*/ 2147483646 h 617"/>
                <a:gd name="T102" fmla="*/ 2147483646 w 569"/>
                <a:gd name="T103" fmla="*/ 2147483646 h 617"/>
                <a:gd name="T104" fmla="*/ 2147483646 w 569"/>
                <a:gd name="T105" fmla="*/ 2147483646 h 617"/>
                <a:gd name="T106" fmla="*/ 2147483646 w 569"/>
                <a:gd name="T107" fmla="*/ 2147483646 h 617"/>
                <a:gd name="T108" fmla="*/ 2147483646 w 569"/>
                <a:gd name="T109" fmla="*/ 2147483646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invGray">
            <a:xfrm>
              <a:off x="7144728" y="1877584"/>
              <a:ext cx="2097280" cy="1344144"/>
            </a:xfrm>
            <a:custGeom>
              <a:avLst/>
              <a:gdLst>
                <a:gd name="T0" fmla="*/ 2147483646 w 1209"/>
                <a:gd name="T1" fmla="*/ 2147483646 h 785"/>
                <a:gd name="T2" fmla="*/ 2147483646 w 1209"/>
                <a:gd name="T3" fmla="*/ 2147483646 h 785"/>
                <a:gd name="T4" fmla="*/ 2147483646 w 1209"/>
                <a:gd name="T5" fmla="*/ 2147483646 h 785"/>
                <a:gd name="T6" fmla="*/ 2147483646 w 1209"/>
                <a:gd name="T7" fmla="*/ 2147483646 h 785"/>
                <a:gd name="T8" fmla="*/ 2147483646 w 1209"/>
                <a:gd name="T9" fmla="*/ 2147483646 h 785"/>
                <a:gd name="T10" fmla="*/ 2147483646 w 1209"/>
                <a:gd name="T11" fmla="*/ 2147483646 h 785"/>
                <a:gd name="T12" fmla="*/ 2147483646 w 1209"/>
                <a:gd name="T13" fmla="*/ 2147483646 h 785"/>
                <a:gd name="T14" fmla="*/ 2147483646 w 1209"/>
                <a:gd name="T15" fmla="*/ 2147483646 h 785"/>
                <a:gd name="T16" fmla="*/ 2147483646 w 1209"/>
                <a:gd name="T17" fmla="*/ 2147483646 h 785"/>
                <a:gd name="T18" fmla="*/ 2147483646 w 1209"/>
                <a:gd name="T19" fmla="*/ 2147483646 h 785"/>
                <a:gd name="T20" fmla="*/ 2147483646 w 1209"/>
                <a:gd name="T21" fmla="*/ 2147483646 h 785"/>
                <a:gd name="T22" fmla="*/ 2147483646 w 1209"/>
                <a:gd name="T23" fmla="*/ 2147483646 h 785"/>
                <a:gd name="T24" fmla="*/ 2147483646 w 1209"/>
                <a:gd name="T25" fmla="*/ 2147483646 h 785"/>
                <a:gd name="T26" fmla="*/ 2147483646 w 1209"/>
                <a:gd name="T27" fmla="*/ 2147483646 h 785"/>
                <a:gd name="T28" fmla="*/ 2147483646 w 1209"/>
                <a:gd name="T29" fmla="*/ 2147483646 h 785"/>
                <a:gd name="T30" fmla="*/ 2147483646 w 1209"/>
                <a:gd name="T31" fmla="*/ 2147483646 h 785"/>
                <a:gd name="T32" fmla="*/ 2147483646 w 1209"/>
                <a:gd name="T33" fmla="*/ 2147483646 h 785"/>
                <a:gd name="T34" fmla="*/ 2147483646 w 1209"/>
                <a:gd name="T35" fmla="*/ 2147483646 h 785"/>
                <a:gd name="T36" fmla="*/ 2147483646 w 1209"/>
                <a:gd name="T37" fmla="*/ 2147483646 h 785"/>
                <a:gd name="T38" fmla="*/ 2147483646 w 1209"/>
                <a:gd name="T39" fmla="*/ 2147483646 h 785"/>
                <a:gd name="T40" fmla="*/ 2147483646 w 1209"/>
                <a:gd name="T41" fmla="*/ 2147483646 h 785"/>
                <a:gd name="T42" fmla="*/ 2147483646 w 1209"/>
                <a:gd name="T43" fmla="*/ 2147483646 h 785"/>
                <a:gd name="T44" fmla="*/ 2147483646 w 1209"/>
                <a:gd name="T45" fmla="*/ 2147483646 h 785"/>
                <a:gd name="T46" fmla="*/ 2147483646 w 1209"/>
                <a:gd name="T47" fmla="*/ 2147483646 h 785"/>
                <a:gd name="T48" fmla="*/ 2147483646 w 1209"/>
                <a:gd name="T49" fmla="*/ 2147483646 h 785"/>
                <a:gd name="T50" fmla="*/ 2147483646 w 1209"/>
                <a:gd name="T51" fmla="*/ 2147483646 h 785"/>
                <a:gd name="T52" fmla="*/ 2147483646 w 1209"/>
                <a:gd name="T53" fmla="*/ 2147483646 h 785"/>
                <a:gd name="T54" fmla="*/ 2147483646 w 1209"/>
                <a:gd name="T55" fmla="*/ 2147483646 h 785"/>
                <a:gd name="T56" fmla="*/ 2147483646 w 1209"/>
                <a:gd name="T57" fmla="*/ 2147483646 h 785"/>
                <a:gd name="T58" fmla="*/ 0 w 1209"/>
                <a:gd name="T59" fmla="*/ 2147483646 h 785"/>
                <a:gd name="T60" fmla="*/ 2147483646 w 1209"/>
                <a:gd name="T61" fmla="*/ 2147483646 h 785"/>
                <a:gd name="T62" fmla="*/ 2147483646 w 1209"/>
                <a:gd name="T63" fmla="*/ 2147483646 h 785"/>
                <a:gd name="T64" fmla="*/ 2147483646 w 1209"/>
                <a:gd name="T65" fmla="*/ 2147483646 h 785"/>
                <a:gd name="T66" fmla="*/ 2147483646 w 1209"/>
                <a:gd name="T67" fmla="*/ 2147483646 h 785"/>
                <a:gd name="T68" fmla="*/ 2147483646 w 1209"/>
                <a:gd name="T69" fmla="*/ 2147483646 h 785"/>
                <a:gd name="T70" fmla="*/ 2147483646 w 1209"/>
                <a:gd name="T71" fmla="*/ 2147483646 h 785"/>
                <a:gd name="T72" fmla="*/ 2147483646 w 1209"/>
                <a:gd name="T73" fmla="*/ 2147483646 h 785"/>
                <a:gd name="T74" fmla="*/ 2147483646 w 1209"/>
                <a:gd name="T75" fmla="*/ 2147483646 h 785"/>
                <a:gd name="T76" fmla="*/ 2147483646 w 1209"/>
                <a:gd name="T77" fmla="*/ 2147483646 h 785"/>
                <a:gd name="T78" fmla="*/ 2147483646 w 1209"/>
                <a:gd name="T79" fmla="*/ 2147483646 h 785"/>
                <a:gd name="T80" fmla="*/ 2147483646 w 1209"/>
                <a:gd name="T81" fmla="*/ 2147483646 h 785"/>
                <a:gd name="T82" fmla="*/ 2147483646 w 1209"/>
                <a:gd name="T83" fmla="*/ 2147483646 h 785"/>
                <a:gd name="T84" fmla="*/ 2147483646 w 1209"/>
                <a:gd name="T85" fmla="*/ 2147483646 h 785"/>
                <a:gd name="T86" fmla="*/ 2147483646 w 1209"/>
                <a:gd name="T87" fmla="*/ 2147483646 h 785"/>
                <a:gd name="T88" fmla="*/ 2147483646 w 1209"/>
                <a:gd name="T89" fmla="*/ 2147483646 h 785"/>
                <a:gd name="T90" fmla="*/ 2147483646 w 1209"/>
                <a:gd name="T91" fmla="*/ 2147483646 h 785"/>
                <a:gd name="T92" fmla="*/ 2147483646 w 1209"/>
                <a:gd name="T93" fmla="*/ 2147483646 h 785"/>
                <a:gd name="T94" fmla="*/ 2147483646 w 1209"/>
                <a:gd name="T95" fmla="*/ 2147483646 h 785"/>
                <a:gd name="T96" fmla="*/ 2147483646 w 1209"/>
                <a:gd name="T97" fmla="*/ 2147483646 h 785"/>
                <a:gd name="T98" fmla="*/ 2147483646 w 1209"/>
                <a:gd name="T99" fmla="*/ 2147483646 h 785"/>
                <a:gd name="T100" fmla="*/ 2147483646 w 1209"/>
                <a:gd name="T101" fmla="*/ 2147483646 h 785"/>
                <a:gd name="T102" fmla="*/ 2147483646 w 1209"/>
                <a:gd name="T103" fmla="*/ 2147483646 h 785"/>
                <a:gd name="T104" fmla="*/ 2147483646 w 1209"/>
                <a:gd name="T105" fmla="*/ 2147483646 h 785"/>
                <a:gd name="T106" fmla="*/ 2147483646 w 1209"/>
                <a:gd name="T107" fmla="*/ 2147483646 h 785"/>
                <a:gd name="T108" fmla="*/ 2147483646 w 1209"/>
                <a:gd name="T109" fmla="*/ 2147483646 h 785"/>
                <a:gd name="T110" fmla="*/ 2147483646 w 1209"/>
                <a:gd name="T111" fmla="*/ 2147483646 h 785"/>
                <a:gd name="T112" fmla="*/ 2147483646 w 1209"/>
                <a:gd name="T113" fmla="*/ 2147483646 h 785"/>
                <a:gd name="T114" fmla="*/ 2147483646 w 1209"/>
                <a:gd name="T115" fmla="*/ 2147483646 h 785"/>
                <a:gd name="T116" fmla="*/ 2147483646 w 1209"/>
                <a:gd name="T117" fmla="*/ 2147483646 h 785"/>
                <a:gd name="T118" fmla="*/ 2147483646 w 1209"/>
                <a:gd name="T119" fmla="*/ 2147483646 h 785"/>
                <a:gd name="T120" fmla="*/ 2147483646 w 1209"/>
                <a:gd name="T121" fmla="*/ 2147483646 h 785"/>
                <a:gd name="T122" fmla="*/ 2147483646 w 1209"/>
                <a:gd name="T123" fmla="*/ 2147483646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invGray">
            <a:xfrm>
              <a:off x="6972300" y="283151"/>
              <a:ext cx="2205461" cy="1767471"/>
            </a:xfrm>
            <a:custGeom>
              <a:avLst/>
              <a:gdLst>
                <a:gd name="T0" fmla="*/ 2147483646 w 1273"/>
                <a:gd name="T1" fmla="*/ 2147483646 h 1033"/>
                <a:gd name="T2" fmla="*/ 2147483646 w 1273"/>
                <a:gd name="T3" fmla="*/ 2147483646 h 1033"/>
                <a:gd name="T4" fmla="*/ 2147483646 w 1273"/>
                <a:gd name="T5" fmla="*/ 2147483646 h 1033"/>
                <a:gd name="T6" fmla="*/ 2147483646 w 1273"/>
                <a:gd name="T7" fmla="*/ 2147483646 h 1033"/>
                <a:gd name="T8" fmla="*/ 2147483646 w 1273"/>
                <a:gd name="T9" fmla="*/ 2147483646 h 1033"/>
                <a:gd name="T10" fmla="*/ 2147483646 w 1273"/>
                <a:gd name="T11" fmla="*/ 2147483646 h 1033"/>
                <a:gd name="T12" fmla="*/ 2147483646 w 1273"/>
                <a:gd name="T13" fmla="*/ 2147483646 h 1033"/>
                <a:gd name="T14" fmla="*/ 2147483646 w 1273"/>
                <a:gd name="T15" fmla="*/ 2147483646 h 1033"/>
                <a:gd name="T16" fmla="*/ 2147483646 w 1273"/>
                <a:gd name="T17" fmla="*/ 2147483646 h 1033"/>
                <a:gd name="T18" fmla="*/ 2147483646 w 1273"/>
                <a:gd name="T19" fmla="*/ 2147483646 h 1033"/>
                <a:gd name="T20" fmla="*/ 2147483646 w 1273"/>
                <a:gd name="T21" fmla="*/ 2147483646 h 1033"/>
                <a:gd name="T22" fmla="*/ 2147483646 w 1273"/>
                <a:gd name="T23" fmla="*/ 2147483646 h 1033"/>
                <a:gd name="T24" fmla="*/ 2147483646 w 1273"/>
                <a:gd name="T25" fmla="*/ 2147483646 h 1033"/>
                <a:gd name="T26" fmla="*/ 2147483646 w 1273"/>
                <a:gd name="T27" fmla="*/ 2147483646 h 1033"/>
                <a:gd name="T28" fmla="*/ 2147483646 w 1273"/>
                <a:gd name="T29" fmla="*/ 2147483646 h 1033"/>
                <a:gd name="T30" fmla="*/ 2147483646 w 1273"/>
                <a:gd name="T31" fmla="*/ 2147483646 h 1033"/>
                <a:gd name="T32" fmla="*/ 2147483646 w 1273"/>
                <a:gd name="T33" fmla="*/ 2147483646 h 1033"/>
                <a:gd name="T34" fmla="*/ 2147483646 w 1273"/>
                <a:gd name="T35" fmla="*/ 2147483646 h 1033"/>
                <a:gd name="T36" fmla="*/ 2147483646 w 1273"/>
                <a:gd name="T37" fmla="*/ 2147483646 h 1033"/>
                <a:gd name="T38" fmla="*/ 2147483646 w 1273"/>
                <a:gd name="T39" fmla="*/ 2147483646 h 1033"/>
                <a:gd name="T40" fmla="*/ 2147483646 w 1273"/>
                <a:gd name="T41" fmla="*/ 2147483646 h 1033"/>
                <a:gd name="T42" fmla="*/ 2147483646 w 1273"/>
                <a:gd name="T43" fmla="*/ 2147483646 h 1033"/>
                <a:gd name="T44" fmla="*/ 2147483646 w 1273"/>
                <a:gd name="T45" fmla="*/ 2147483646 h 1033"/>
                <a:gd name="T46" fmla="*/ 2147483646 w 1273"/>
                <a:gd name="T47" fmla="*/ 2147483646 h 1033"/>
                <a:gd name="T48" fmla="*/ 2147483646 w 1273"/>
                <a:gd name="T49" fmla="*/ 2147483646 h 1033"/>
                <a:gd name="T50" fmla="*/ 0 w 1273"/>
                <a:gd name="T51" fmla="*/ 2147483646 h 1033"/>
                <a:gd name="T52" fmla="*/ 2147483646 w 1273"/>
                <a:gd name="T53" fmla="*/ 2147483646 h 1033"/>
                <a:gd name="T54" fmla="*/ 2147483646 w 1273"/>
                <a:gd name="T55" fmla="*/ 2147483646 h 1033"/>
                <a:gd name="T56" fmla="*/ 2147483646 w 1273"/>
                <a:gd name="T57" fmla="*/ 2147483646 h 1033"/>
                <a:gd name="T58" fmla="*/ 0 w 1273"/>
                <a:gd name="T59" fmla="*/ 2147483646 h 1033"/>
                <a:gd name="T60" fmla="*/ 2147483646 w 1273"/>
                <a:gd name="T61" fmla="*/ 2147483646 h 1033"/>
                <a:gd name="T62" fmla="*/ 2147483646 w 1273"/>
                <a:gd name="T63" fmla="*/ 2147483646 h 1033"/>
                <a:gd name="T64" fmla="*/ 2147483646 w 1273"/>
                <a:gd name="T65" fmla="*/ 2147483646 h 1033"/>
                <a:gd name="T66" fmla="*/ 2147483646 w 1273"/>
                <a:gd name="T67" fmla="*/ 2147483646 h 1033"/>
                <a:gd name="T68" fmla="*/ 2147483646 w 1273"/>
                <a:gd name="T69" fmla="*/ 2147483646 h 1033"/>
                <a:gd name="T70" fmla="*/ 2147483646 w 1273"/>
                <a:gd name="T71" fmla="*/ 2147483646 h 1033"/>
                <a:gd name="T72" fmla="*/ 2147483646 w 1273"/>
                <a:gd name="T73" fmla="*/ 2147483646 h 1033"/>
                <a:gd name="T74" fmla="*/ 2147483646 w 1273"/>
                <a:gd name="T75" fmla="*/ 2147483646 h 1033"/>
                <a:gd name="T76" fmla="*/ 2147483646 w 1273"/>
                <a:gd name="T77" fmla="*/ 2147483646 h 1033"/>
                <a:gd name="T78" fmla="*/ 2147483646 w 1273"/>
                <a:gd name="T79" fmla="*/ 2147483646 h 1033"/>
                <a:gd name="T80" fmla="*/ 2147483646 w 1273"/>
                <a:gd name="T81" fmla="*/ 2147483646 h 1033"/>
                <a:gd name="T82" fmla="*/ 2147483646 w 1273"/>
                <a:gd name="T83" fmla="*/ 2147483646 h 1033"/>
                <a:gd name="T84" fmla="*/ 2147483646 w 1273"/>
                <a:gd name="T85" fmla="*/ 2147483646 h 1033"/>
                <a:gd name="T86" fmla="*/ 2147483646 w 1273"/>
                <a:gd name="T87" fmla="*/ 2147483646 h 1033"/>
                <a:gd name="T88" fmla="*/ 2147483646 w 1273"/>
                <a:gd name="T89" fmla="*/ 0 h 1033"/>
                <a:gd name="T90" fmla="*/ 2147483646 w 1273"/>
                <a:gd name="T91" fmla="*/ 2147483646 h 1033"/>
                <a:gd name="T92" fmla="*/ 2147483646 w 1273"/>
                <a:gd name="T93" fmla="*/ 2147483646 h 1033"/>
                <a:gd name="T94" fmla="*/ 2147483646 w 1273"/>
                <a:gd name="T95" fmla="*/ 2147483646 h 1033"/>
                <a:gd name="T96" fmla="*/ 2147483646 w 1273"/>
                <a:gd name="T97" fmla="*/ 2147483646 h 1033"/>
                <a:gd name="T98" fmla="*/ 2147483646 w 1273"/>
                <a:gd name="T99" fmla="*/ 2147483646 h 1033"/>
                <a:gd name="T100" fmla="*/ 2147483646 w 1273"/>
                <a:gd name="T101" fmla="*/ 2147483646 h 1033"/>
                <a:gd name="T102" fmla="*/ 2147483646 w 1273"/>
                <a:gd name="T103" fmla="*/ 2147483646 h 1033"/>
                <a:gd name="T104" fmla="*/ 2147483646 w 1273"/>
                <a:gd name="T105" fmla="*/ 2147483646 h 1033"/>
                <a:gd name="T106" fmla="*/ 2147483646 w 1273"/>
                <a:gd name="T107" fmla="*/ 2147483646 h 1033"/>
                <a:gd name="T108" fmla="*/ 2147483646 w 1273"/>
                <a:gd name="T109" fmla="*/ 2147483646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31" name="Freeform 15"/>
            <p:cNvSpPr>
              <a:spLocks/>
            </p:cNvSpPr>
            <p:nvPr/>
          </p:nvSpPr>
          <p:spPr bwMode="gray">
            <a:xfrm>
              <a:off x="11071933" y="2333252"/>
              <a:ext cx="623516" cy="548609"/>
            </a:xfrm>
            <a:custGeom>
              <a:avLst/>
              <a:gdLst>
                <a:gd name="T0" fmla="*/ 2147483646 w 361"/>
                <a:gd name="T1" fmla="*/ 0 h 321"/>
                <a:gd name="T2" fmla="*/ 2147483646 w 361"/>
                <a:gd name="T3" fmla="*/ 0 h 321"/>
                <a:gd name="T4" fmla="*/ 2147483646 w 361"/>
                <a:gd name="T5" fmla="*/ 2147483646 h 321"/>
                <a:gd name="T6" fmla="*/ 2147483646 w 361"/>
                <a:gd name="T7" fmla="*/ 2147483646 h 321"/>
                <a:gd name="T8" fmla="*/ 2147483646 w 361"/>
                <a:gd name="T9" fmla="*/ 2147483646 h 321"/>
                <a:gd name="T10" fmla="*/ 2147483646 w 361"/>
                <a:gd name="T11" fmla="*/ 2147483646 h 321"/>
                <a:gd name="T12" fmla="*/ 2147483646 w 361"/>
                <a:gd name="T13" fmla="*/ 2147483646 h 321"/>
                <a:gd name="T14" fmla="*/ 2147483646 w 361"/>
                <a:gd name="T15" fmla="*/ 2147483646 h 321"/>
                <a:gd name="T16" fmla="*/ 2147483646 w 361"/>
                <a:gd name="T17" fmla="*/ 2147483646 h 321"/>
                <a:gd name="T18" fmla="*/ 2147483646 w 361"/>
                <a:gd name="T19" fmla="*/ 2147483646 h 321"/>
                <a:gd name="T20" fmla="*/ 2147483646 w 361"/>
                <a:gd name="T21" fmla="*/ 2147483646 h 321"/>
                <a:gd name="T22" fmla="*/ 0 w 361"/>
                <a:gd name="T23" fmla="*/ 2147483646 h 321"/>
                <a:gd name="T24" fmla="*/ 2147483646 w 361"/>
                <a:gd name="T25" fmla="*/ 2147483646 h 321"/>
                <a:gd name="T26" fmla="*/ 2147483646 w 361"/>
                <a:gd name="T27" fmla="*/ 2147483646 h 321"/>
                <a:gd name="T28" fmla="*/ 2147483646 w 361"/>
                <a:gd name="T29" fmla="*/ 2147483646 h 321"/>
                <a:gd name="T30" fmla="*/ 2147483646 w 361"/>
                <a:gd name="T31" fmla="*/ 2147483646 h 321"/>
                <a:gd name="T32" fmla="*/ 2147483646 w 361"/>
                <a:gd name="T33" fmla="*/ 2147483646 h 321"/>
                <a:gd name="T34" fmla="*/ 2147483646 w 361"/>
                <a:gd name="T35" fmla="*/ 2147483646 h 321"/>
                <a:gd name="T36" fmla="*/ 2147483646 w 361"/>
                <a:gd name="T37" fmla="*/ 2147483646 h 321"/>
                <a:gd name="T38" fmla="*/ 2147483646 w 361"/>
                <a:gd name="T39" fmla="*/ 2147483646 h 321"/>
                <a:gd name="T40" fmla="*/ 2147483646 w 361"/>
                <a:gd name="T41" fmla="*/ 2147483646 h 321"/>
                <a:gd name="T42" fmla="*/ 2147483646 w 361"/>
                <a:gd name="T43" fmla="*/ 2147483646 h 321"/>
                <a:gd name="T44" fmla="*/ 2147483646 w 361"/>
                <a:gd name="T45" fmla="*/ 2147483646 h 321"/>
                <a:gd name="T46" fmla="*/ 2147483646 w 361"/>
                <a:gd name="T47" fmla="*/ 2147483646 h 321"/>
                <a:gd name="T48" fmla="*/ 2147483646 w 361"/>
                <a:gd name="T49" fmla="*/ 2147483646 h 321"/>
                <a:gd name="T50" fmla="*/ 2147483646 w 361"/>
                <a:gd name="T51" fmla="*/ 2147483646 h 321"/>
                <a:gd name="T52" fmla="*/ 2147483646 w 361"/>
                <a:gd name="T53" fmla="*/ 2147483646 h 321"/>
                <a:gd name="T54" fmla="*/ 2147483646 w 361"/>
                <a:gd name="T55" fmla="*/ 2147483646 h 321"/>
                <a:gd name="T56" fmla="*/ 2147483646 w 361"/>
                <a:gd name="T57" fmla="*/ 2147483646 h 321"/>
                <a:gd name="T58" fmla="*/ 2147483646 w 361"/>
                <a:gd name="T59" fmla="*/ 2147483646 h 321"/>
                <a:gd name="T60" fmla="*/ 2147483646 w 361"/>
                <a:gd name="T61" fmla="*/ 2147483646 h 321"/>
                <a:gd name="T62" fmla="*/ 2147483646 w 361"/>
                <a:gd name="T63" fmla="*/ 2147483646 h 321"/>
                <a:gd name="T64" fmla="*/ 2147483646 w 361"/>
                <a:gd name="T65" fmla="*/ 2147483646 h 321"/>
                <a:gd name="T66" fmla="*/ 2147483646 w 361"/>
                <a:gd name="T67" fmla="*/ 2147483646 h 321"/>
                <a:gd name="T68" fmla="*/ 2147483646 w 361"/>
                <a:gd name="T69" fmla="*/ 2147483646 h 321"/>
                <a:gd name="T70" fmla="*/ 2147483646 w 361"/>
                <a:gd name="T71" fmla="*/ 2147483646 h 321"/>
                <a:gd name="T72" fmla="*/ 2147483646 w 361"/>
                <a:gd name="T73" fmla="*/ 2147483646 h 321"/>
                <a:gd name="T74" fmla="*/ 2147483646 w 361"/>
                <a:gd name="T75" fmla="*/ 2147483646 h 321"/>
                <a:gd name="T76" fmla="*/ 2147483646 w 361"/>
                <a:gd name="T77" fmla="*/ 2147483646 h 321"/>
                <a:gd name="T78" fmla="*/ 2147483646 w 361"/>
                <a:gd name="T79" fmla="*/ 2147483646 h 321"/>
                <a:gd name="T80" fmla="*/ 2147483646 w 361"/>
                <a:gd name="T81" fmla="*/ 2147483646 h 321"/>
                <a:gd name="T82" fmla="*/ 2147483646 w 361"/>
                <a:gd name="T83" fmla="*/ 2147483646 h 321"/>
                <a:gd name="T84" fmla="*/ 2147483646 w 361"/>
                <a:gd name="T85" fmla="*/ 2147483646 h 321"/>
                <a:gd name="T86" fmla="*/ 2147483646 w 361"/>
                <a:gd name="T87" fmla="*/ 2147483646 h 321"/>
                <a:gd name="T88" fmla="*/ 2147483646 w 361"/>
                <a:gd name="T89" fmla="*/ 2147483646 h 321"/>
                <a:gd name="T90" fmla="*/ 2147483646 w 361"/>
                <a:gd name="T91" fmla="*/ 2147483646 h 321"/>
                <a:gd name="T92" fmla="*/ 2147483646 w 361"/>
                <a:gd name="T93" fmla="*/ 2147483646 h 321"/>
                <a:gd name="T94" fmla="*/ 2147483646 w 361"/>
                <a:gd name="T95" fmla="*/ 2147483646 h 321"/>
                <a:gd name="T96" fmla="*/ 2147483646 w 361"/>
                <a:gd name="T97" fmla="*/ 2147483646 h 321"/>
                <a:gd name="T98" fmla="*/ 2147483646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gray">
            <a:xfrm>
              <a:off x="11304669" y="2837026"/>
              <a:ext cx="415418" cy="508303"/>
            </a:xfrm>
            <a:custGeom>
              <a:avLst/>
              <a:gdLst>
                <a:gd name="T0" fmla="*/ 2147483646 w 241"/>
                <a:gd name="T1" fmla="*/ 2147483646 h 297"/>
                <a:gd name="T2" fmla="*/ 2147483646 w 241"/>
                <a:gd name="T3" fmla="*/ 0 h 297"/>
                <a:gd name="T4" fmla="*/ 2147483646 w 241"/>
                <a:gd name="T5" fmla="*/ 2147483646 h 297"/>
                <a:gd name="T6" fmla="*/ 2147483646 w 241"/>
                <a:gd name="T7" fmla="*/ 2147483646 h 297"/>
                <a:gd name="T8" fmla="*/ 2147483646 w 241"/>
                <a:gd name="T9" fmla="*/ 2147483646 h 297"/>
                <a:gd name="T10" fmla="*/ 2147483646 w 241"/>
                <a:gd name="T11" fmla="*/ 2147483646 h 297"/>
                <a:gd name="T12" fmla="*/ 2147483646 w 241"/>
                <a:gd name="T13" fmla="*/ 2147483646 h 297"/>
                <a:gd name="T14" fmla="*/ 2147483646 w 241"/>
                <a:gd name="T15" fmla="*/ 2147483646 h 297"/>
                <a:gd name="T16" fmla="*/ 2147483646 w 241"/>
                <a:gd name="T17" fmla="*/ 2147483646 h 297"/>
                <a:gd name="T18" fmla="*/ 2147483646 w 241"/>
                <a:gd name="T19" fmla="*/ 2147483646 h 297"/>
                <a:gd name="T20" fmla="*/ 2147483646 w 241"/>
                <a:gd name="T21" fmla="*/ 2147483646 h 297"/>
                <a:gd name="T22" fmla="*/ 2147483646 w 241"/>
                <a:gd name="T23" fmla="*/ 2147483646 h 297"/>
                <a:gd name="T24" fmla="*/ 2147483646 w 241"/>
                <a:gd name="T25" fmla="*/ 2147483646 h 297"/>
                <a:gd name="T26" fmla="*/ 2147483646 w 241"/>
                <a:gd name="T27" fmla="*/ 2147483646 h 297"/>
                <a:gd name="T28" fmla="*/ 2147483646 w 241"/>
                <a:gd name="T29" fmla="*/ 2147483646 h 297"/>
                <a:gd name="T30" fmla="*/ 2147483646 w 241"/>
                <a:gd name="T31" fmla="*/ 2147483646 h 297"/>
                <a:gd name="T32" fmla="*/ 0 w 241"/>
                <a:gd name="T33" fmla="*/ 2147483646 h 297"/>
                <a:gd name="T34" fmla="*/ 0 w 241"/>
                <a:gd name="T35" fmla="*/ 2147483646 h 297"/>
                <a:gd name="T36" fmla="*/ 2147483646 w 241"/>
                <a:gd name="T37" fmla="*/ 2147483646 h 297"/>
                <a:gd name="T38" fmla="*/ 2147483646 w 241"/>
                <a:gd name="T39" fmla="*/ 2147483646 h 297"/>
                <a:gd name="T40" fmla="*/ 2147483646 w 241"/>
                <a:gd name="T41" fmla="*/ 2147483646 h 297"/>
                <a:gd name="T42" fmla="*/ 2147483646 w 241"/>
                <a:gd name="T43" fmla="*/ 2147483646 h 297"/>
                <a:gd name="T44" fmla="*/ 2147483646 w 241"/>
                <a:gd name="T45" fmla="*/ 2147483646 h 297"/>
                <a:gd name="T46" fmla="*/ 2147483646 w 241"/>
                <a:gd name="T47" fmla="*/ 2147483646 h 297"/>
                <a:gd name="T48" fmla="*/ 2147483646 w 241"/>
                <a:gd name="T49" fmla="*/ 2147483646 h 297"/>
                <a:gd name="T50" fmla="*/ 2147483646 w 241"/>
                <a:gd name="T51" fmla="*/ 2147483646 h 297"/>
                <a:gd name="T52" fmla="*/ 2147483646 w 241"/>
                <a:gd name="T53" fmla="*/ 2147483646 h 297"/>
                <a:gd name="T54" fmla="*/ 2147483646 w 241"/>
                <a:gd name="T55" fmla="*/ 2147483646 h 297"/>
                <a:gd name="T56" fmla="*/ 2147483646 w 241"/>
                <a:gd name="T57" fmla="*/ 2147483646 h 297"/>
                <a:gd name="T58" fmla="*/ 2147483646 w 241"/>
                <a:gd name="T59" fmla="*/ 2147483646 h 297"/>
                <a:gd name="T60" fmla="*/ 2147483646 w 241"/>
                <a:gd name="T61" fmla="*/ 2147483646 h 297"/>
                <a:gd name="T62" fmla="*/ 2147483646 w 241"/>
                <a:gd name="T63" fmla="*/ 2147483646 h 297"/>
                <a:gd name="T64" fmla="*/ 2147483646 w 241"/>
                <a:gd name="T65" fmla="*/ 2147483646 h 297"/>
                <a:gd name="T66" fmla="*/ 2147483646 w 241"/>
                <a:gd name="T67" fmla="*/ 2147483646 h 297"/>
                <a:gd name="T68" fmla="*/ 2147483646 w 241"/>
                <a:gd name="T69" fmla="*/ 2147483646 h 297"/>
                <a:gd name="T70" fmla="*/ 2147483646 w 241"/>
                <a:gd name="T71" fmla="*/ 2147483646 h 297"/>
                <a:gd name="T72" fmla="*/ 2147483646 w 241"/>
                <a:gd name="T73" fmla="*/ 2147483646 h 297"/>
                <a:gd name="T74" fmla="*/ 2147483646 w 241"/>
                <a:gd name="T75" fmla="*/ 2147483646 h 297"/>
                <a:gd name="T76" fmla="*/ 2147483646 w 241"/>
                <a:gd name="T77" fmla="*/ 2147483646 h 297"/>
                <a:gd name="T78" fmla="*/ 2147483646 w 241"/>
                <a:gd name="T79" fmla="*/ 2147483646 h 297"/>
                <a:gd name="T80" fmla="*/ 2147483646 w 241"/>
                <a:gd name="T81" fmla="*/ 2147483646 h 297"/>
                <a:gd name="T82" fmla="*/ 2147483646 w 241"/>
                <a:gd name="T83" fmla="*/ 2147483646 h 297"/>
                <a:gd name="T84" fmla="*/ 2147483646 w 241"/>
                <a:gd name="T85" fmla="*/ 2147483646 h 297"/>
                <a:gd name="T86" fmla="*/ 2147483646 w 241"/>
                <a:gd name="T87" fmla="*/ 2147483646 h 297"/>
                <a:gd name="T88" fmla="*/ 2147483646 w 241"/>
                <a:gd name="T89" fmla="*/ 2147483646 h 297"/>
                <a:gd name="T90" fmla="*/ 2147483646 w 241"/>
                <a:gd name="T91" fmla="*/ 2147483646 h 297"/>
                <a:gd name="T92" fmla="*/ 2147483646 w 241"/>
                <a:gd name="T93" fmla="*/ 2147483646 h 297"/>
                <a:gd name="T94" fmla="*/ 2147483646 w 241"/>
                <a:gd name="T95" fmla="*/ 2147483646 h 297"/>
                <a:gd name="T96" fmla="*/ 2147483646 w 241"/>
                <a:gd name="T97" fmla="*/ 2147483646 h 297"/>
                <a:gd name="T98" fmla="*/ 2147483646 w 241"/>
                <a:gd name="T99" fmla="*/ 2147483646 h 297"/>
                <a:gd name="T100" fmla="*/ 2147483646 w 241"/>
                <a:gd name="T101" fmla="*/ 2147483646 h 297"/>
                <a:gd name="T102" fmla="*/ 2147483646 w 241"/>
                <a:gd name="T103" fmla="*/ 2147483646 h 297"/>
                <a:gd name="T104" fmla="*/ 2147483646 w 241"/>
                <a:gd name="T105" fmla="*/ 2147483646 h 297"/>
                <a:gd name="T106" fmla="*/ 2147483646 w 241"/>
                <a:gd name="T107" fmla="*/ 2147483646 h 297"/>
                <a:gd name="T108" fmla="*/ 2147483646 w 241"/>
                <a:gd name="T109" fmla="*/ 2147483646 h 297"/>
                <a:gd name="T110" fmla="*/ 2147483646 w 241"/>
                <a:gd name="T111" fmla="*/ 2147483646 h 297"/>
                <a:gd name="T112" fmla="*/ 2147483646 w 241"/>
                <a:gd name="T113" fmla="*/ 214748364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568634" y="3536907"/>
              <a:ext cx="220689" cy="441867"/>
            </a:xfrm>
            <a:custGeom>
              <a:avLst/>
              <a:gdLst>
                <a:gd name="T0" fmla="*/ 2147483646 w 129"/>
                <a:gd name="T1" fmla="*/ 2147483646 h 257"/>
                <a:gd name="T2" fmla="*/ 2147483646 w 129"/>
                <a:gd name="T3" fmla="*/ 2147483646 h 257"/>
                <a:gd name="T4" fmla="*/ 2147483646 w 129"/>
                <a:gd name="T5" fmla="*/ 2147483646 h 257"/>
                <a:gd name="T6" fmla="*/ 2147483646 w 129"/>
                <a:gd name="T7" fmla="*/ 2147483646 h 257"/>
                <a:gd name="T8" fmla="*/ 2147483646 w 129"/>
                <a:gd name="T9" fmla="*/ 2147483646 h 257"/>
                <a:gd name="T10" fmla="*/ 2147483646 w 129"/>
                <a:gd name="T11" fmla="*/ 2147483646 h 257"/>
                <a:gd name="T12" fmla="*/ 2147483646 w 129"/>
                <a:gd name="T13" fmla="*/ 2147483646 h 257"/>
                <a:gd name="T14" fmla="*/ 2147483646 w 129"/>
                <a:gd name="T15" fmla="*/ 2147483646 h 257"/>
                <a:gd name="T16" fmla="*/ 2147483646 w 129"/>
                <a:gd name="T17" fmla="*/ 2147483646 h 257"/>
                <a:gd name="T18" fmla="*/ 2147483646 w 129"/>
                <a:gd name="T19" fmla="*/ 0 h 257"/>
                <a:gd name="T20" fmla="*/ 2147483646 w 129"/>
                <a:gd name="T21" fmla="*/ 2147483646 h 257"/>
                <a:gd name="T22" fmla="*/ 2147483646 w 129"/>
                <a:gd name="T23" fmla="*/ 2147483646 h 257"/>
                <a:gd name="T24" fmla="*/ 2147483646 w 129"/>
                <a:gd name="T25" fmla="*/ 2147483646 h 257"/>
                <a:gd name="T26" fmla="*/ 2147483646 w 129"/>
                <a:gd name="T27" fmla="*/ 2147483646 h 257"/>
                <a:gd name="T28" fmla="*/ 2147483646 w 129"/>
                <a:gd name="T29" fmla="*/ 2147483646 h 257"/>
                <a:gd name="T30" fmla="*/ 0 w 129"/>
                <a:gd name="T31" fmla="*/ 2147483646 h 257"/>
                <a:gd name="T32" fmla="*/ 2147483646 w 129"/>
                <a:gd name="T33" fmla="*/ 2147483646 h 257"/>
                <a:gd name="T34" fmla="*/ 2147483646 w 129"/>
                <a:gd name="T35" fmla="*/ 2147483646 h 257"/>
                <a:gd name="T36" fmla="*/ 2147483646 w 129"/>
                <a:gd name="T37" fmla="*/ 2147483646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gray">
            <a:xfrm>
              <a:off x="11053689" y="1687553"/>
              <a:ext cx="59140" cy="69525"/>
            </a:xfrm>
            <a:custGeom>
              <a:avLst/>
              <a:gdLst>
                <a:gd name="T0" fmla="*/ 2147483646 w 33"/>
                <a:gd name="T1" fmla="*/ 2147483646 h 41"/>
                <a:gd name="T2" fmla="*/ 2147483646 w 33"/>
                <a:gd name="T3" fmla="*/ 2147483646 h 41"/>
                <a:gd name="T4" fmla="*/ 2147483646 w 33"/>
                <a:gd name="T5" fmla="*/ 2147483646 h 41"/>
                <a:gd name="T6" fmla="*/ 0 w 33"/>
                <a:gd name="T7" fmla="*/ 0 h 41"/>
                <a:gd name="T8" fmla="*/ 2147483646 w 33"/>
                <a:gd name="T9" fmla="*/ 2147483646 h 41"/>
                <a:gd name="T10" fmla="*/ 2147483646 w 33"/>
                <a:gd name="T11" fmla="*/ 2147483646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35" name="Freeform 11"/>
            <p:cNvSpPr>
              <a:spLocks/>
            </p:cNvSpPr>
            <p:nvPr/>
          </p:nvSpPr>
          <p:spPr bwMode="gray">
            <a:xfrm>
              <a:off x="10928203" y="1565497"/>
              <a:ext cx="196169" cy="219389"/>
            </a:xfrm>
            <a:custGeom>
              <a:avLst/>
              <a:gdLst>
                <a:gd name="T0" fmla="*/ 2147483646 w 113"/>
                <a:gd name="T1" fmla="*/ 2147483646 h 129"/>
                <a:gd name="T2" fmla="*/ 2147483646 w 113"/>
                <a:gd name="T3" fmla="*/ 2147483646 h 129"/>
                <a:gd name="T4" fmla="*/ 2147483646 w 113"/>
                <a:gd name="T5" fmla="*/ 2147483646 h 129"/>
                <a:gd name="T6" fmla="*/ 2147483646 w 113"/>
                <a:gd name="T7" fmla="*/ 2147483646 h 129"/>
                <a:gd name="T8" fmla="*/ 2147483646 w 113"/>
                <a:gd name="T9" fmla="*/ 0 h 129"/>
                <a:gd name="T10" fmla="*/ 2147483646 w 113"/>
                <a:gd name="T11" fmla="*/ 0 h 129"/>
                <a:gd name="T12" fmla="*/ 2147483646 w 113"/>
                <a:gd name="T13" fmla="*/ 2147483646 h 129"/>
                <a:gd name="T14" fmla="*/ 2147483646 w 113"/>
                <a:gd name="T15" fmla="*/ 2147483646 h 129"/>
                <a:gd name="T16" fmla="*/ 0 w 113"/>
                <a:gd name="T17" fmla="*/ 2147483646 h 129"/>
                <a:gd name="T18" fmla="*/ 0 w 113"/>
                <a:gd name="T19" fmla="*/ 2147483646 h 129"/>
                <a:gd name="T20" fmla="*/ 2147483646 w 113"/>
                <a:gd name="T21" fmla="*/ 2147483646 h 129"/>
                <a:gd name="T22" fmla="*/ 2147483646 w 113"/>
                <a:gd name="T23" fmla="*/ 2147483646 h 129"/>
                <a:gd name="T24" fmla="*/ 2147483646 w 113"/>
                <a:gd name="T25" fmla="*/ 2147483646 h 129"/>
                <a:gd name="T26" fmla="*/ 2147483646 w 113"/>
                <a:gd name="T27" fmla="*/ 2147483646 h 129"/>
                <a:gd name="T28" fmla="*/ 2147483646 w 113"/>
                <a:gd name="T29" fmla="*/ 2147483646 h 129"/>
                <a:gd name="T30" fmla="*/ 2147483646 w 113"/>
                <a:gd name="T31" fmla="*/ 2147483646 h 129"/>
                <a:gd name="T32" fmla="*/ 2147483646 w 113"/>
                <a:gd name="T33" fmla="*/ 2147483646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36" name="Freeform 12"/>
            <p:cNvSpPr>
              <a:spLocks/>
            </p:cNvSpPr>
            <p:nvPr/>
          </p:nvSpPr>
          <p:spPr bwMode="gray">
            <a:xfrm>
              <a:off x="11053690" y="1673645"/>
              <a:ext cx="154340" cy="207028"/>
            </a:xfrm>
            <a:custGeom>
              <a:avLst/>
              <a:gdLst>
                <a:gd name="T0" fmla="*/ 2147483646 w 89"/>
                <a:gd name="T1" fmla="*/ 2147483646 h 121"/>
                <a:gd name="T2" fmla="*/ 2147483646 w 89"/>
                <a:gd name="T3" fmla="*/ 2147483646 h 121"/>
                <a:gd name="T4" fmla="*/ 2147483646 w 89"/>
                <a:gd name="T5" fmla="*/ 2147483646 h 121"/>
                <a:gd name="T6" fmla="*/ 2147483646 w 89"/>
                <a:gd name="T7" fmla="*/ 2147483646 h 121"/>
                <a:gd name="T8" fmla="*/ 2147483646 w 89"/>
                <a:gd name="T9" fmla="*/ 0 h 121"/>
                <a:gd name="T10" fmla="*/ 2147483646 w 89"/>
                <a:gd name="T11" fmla="*/ 2147483646 h 121"/>
                <a:gd name="T12" fmla="*/ 2147483646 w 89"/>
                <a:gd name="T13" fmla="*/ 2147483646 h 121"/>
                <a:gd name="T14" fmla="*/ 2147483646 w 89"/>
                <a:gd name="T15" fmla="*/ 2147483646 h 121"/>
                <a:gd name="T16" fmla="*/ 0 w 89"/>
                <a:gd name="T17" fmla="*/ 2147483646 h 121"/>
                <a:gd name="T18" fmla="*/ 2147483646 w 89"/>
                <a:gd name="T19" fmla="*/ 2147483646 h 121"/>
                <a:gd name="T20" fmla="*/ 2147483646 w 89"/>
                <a:gd name="T21" fmla="*/ 2147483646 h 121"/>
                <a:gd name="T22" fmla="*/ 2147483646 w 89"/>
                <a:gd name="T23" fmla="*/ 2147483646 h 121"/>
                <a:gd name="T24" fmla="*/ 2147483646 w 89"/>
                <a:gd name="T25" fmla="*/ 2147483646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invGray">
            <a:xfrm>
              <a:off x="11581607" y="2770584"/>
              <a:ext cx="111066" cy="94246"/>
            </a:xfrm>
            <a:custGeom>
              <a:avLst/>
              <a:gdLst>
                <a:gd name="T0" fmla="*/ 2147483646 w 65"/>
                <a:gd name="T1" fmla="*/ 0 h 57"/>
                <a:gd name="T2" fmla="*/ 0 w 65"/>
                <a:gd name="T3" fmla="*/ 2147483646 h 57"/>
                <a:gd name="T4" fmla="*/ 2147483646 w 65"/>
                <a:gd name="T5" fmla="*/ 2147483646 h 57"/>
                <a:gd name="T6" fmla="*/ 2147483646 w 65"/>
                <a:gd name="T7" fmla="*/ 2147483646 h 57"/>
                <a:gd name="T8" fmla="*/ 2147483646 w 65"/>
                <a:gd name="T9" fmla="*/ 2147483646 h 57"/>
                <a:gd name="T10" fmla="*/ 2147483646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137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B30EE-E941-4621-9473-82E0E9D8A2CE}" type="datetimeFigureOut">
              <a:rPr lang="zh-CN" altLang="en-US"/>
              <a:pPr>
                <a:defRPr/>
              </a:pPr>
              <a:t>2018/4/15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3B5C7-8DAD-4A63-A233-7CC666E3B8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24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653A5-36A4-4538-A116-08027497ECBE}" type="datetimeFigureOut">
              <a:rPr lang="zh-CN" altLang="en-US"/>
              <a:pPr>
                <a:defRPr/>
              </a:pPr>
              <a:t>2018/4/15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5AFEC-B6AF-4BB4-B400-EE42C4E2DB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21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8B32A-E14E-4F46-A97B-1B640624D545}" type="datetimeFigureOut">
              <a:rPr lang="zh-CN" altLang="en-US"/>
              <a:pPr>
                <a:defRPr/>
              </a:pPr>
              <a:t>2018/4/15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5A654-9D40-47DE-B266-E2DE46C0FA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388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B46AF-B1C6-49D8-B78C-20DE805D55F9}" type="datetimeFigureOut">
              <a:rPr lang="zh-CN" altLang="en-US"/>
              <a:pPr>
                <a:defRPr/>
              </a:pPr>
              <a:t>2018/4/15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3E534-2252-4B82-840D-5E2C1C8100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82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29B36-5F04-49B2-A735-6317E359AAC3}" type="datetimeFigureOut">
              <a:rPr lang="zh-CN" altLang="en-US"/>
              <a:pPr>
                <a:defRPr/>
              </a:pPr>
              <a:t>2018/4/15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3DA42-4655-4927-807D-25F0C51E9F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104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49F49-2691-4C4E-9797-17CFE5B5903C}" type="datetimeFigureOut">
              <a:rPr lang="zh-CN" altLang="en-US"/>
              <a:pPr>
                <a:defRPr/>
              </a:pPr>
              <a:t>2018/4/15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B089E-D1B1-485B-B5A6-76D5F2BD1C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75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642EF4C-7397-4B1A-9F25-12CBF099318A}" type="datetimeFigureOut">
              <a:rPr lang="zh-CN" altLang="en-US"/>
              <a:pPr>
                <a:defRPr/>
              </a:pPr>
              <a:t>2018/4/15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629B727-B1F6-49A3-A6A6-D12578711D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25" r:id="rId2"/>
    <p:sldLayoutId id="214748382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直角三角形 132"/>
          <p:cNvSpPr/>
          <p:nvPr/>
        </p:nvSpPr>
        <p:spPr>
          <a:xfrm rot="10800000" flipV="1">
            <a:off x="914400" y="4646613"/>
            <a:ext cx="8229600" cy="2211387"/>
          </a:xfrm>
          <a:prstGeom prst="rtTriangle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2" name="直角三角形 131"/>
          <p:cNvSpPr/>
          <p:nvPr/>
        </p:nvSpPr>
        <p:spPr>
          <a:xfrm rot="5400000">
            <a:off x="1857375" y="-1857375"/>
            <a:ext cx="1409700" cy="5124450"/>
          </a:xfrm>
          <a:prstGeom prst="rtTriangle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2228" name="文本框 133"/>
          <p:cNvSpPr txBox="1">
            <a:spLocks noChangeArrowheads="1"/>
          </p:cNvSpPr>
          <p:nvPr/>
        </p:nvSpPr>
        <p:spPr bwMode="auto">
          <a:xfrm>
            <a:off x="0" y="2536448"/>
            <a:ext cx="9144000" cy="85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zh-CN" sz="4400" b="1" dirty="0">
                <a:solidFill>
                  <a:srgbClr val="0053A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SAT</a:t>
            </a:r>
            <a:r>
              <a:rPr lang="zh-CN" altLang="en-US" sz="4400" b="1" dirty="0">
                <a:solidFill>
                  <a:srgbClr val="0053A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问题</a:t>
            </a:r>
            <a:endParaRPr lang="en-US" altLang="zh-CN" sz="4400" b="1" dirty="0">
              <a:solidFill>
                <a:srgbClr val="0053A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230" name="文本框 144"/>
          <p:cNvSpPr txBox="1">
            <a:spLocks noChangeArrowheads="1"/>
          </p:cNvSpPr>
          <p:nvPr/>
        </p:nvSpPr>
        <p:spPr bwMode="auto">
          <a:xfrm>
            <a:off x="3771900" y="5753100"/>
            <a:ext cx="50276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李顶为</a:t>
            </a:r>
          </a:p>
        </p:txBody>
      </p:sp>
      <p:grpSp>
        <p:nvGrpSpPr>
          <p:cNvPr id="52231" name="Group 39"/>
          <p:cNvGrpSpPr>
            <a:grpSpLocks noChangeAspect="1"/>
          </p:cNvGrpSpPr>
          <p:nvPr/>
        </p:nvGrpSpPr>
        <p:grpSpPr bwMode="auto">
          <a:xfrm>
            <a:off x="368300" y="220663"/>
            <a:ext cx="666750" cy="625475"/>
            <a:chOff x="3999" y="78"/>
            <a:chExt cx="1268" cy="1186"/>
          </a:xfrm>
        </p:grpSpPr>
        <p:sp>
          <p:nvSpPr>
            <p:cNvPr id="52232" name="Freeform 40"/>
            <p:cNvSpPr>
              <a:spLocks/>
            </p:cNvSpPr>
            <p:nvPr/>
          </p:nvSpPr>
          <p:spPr bwMode="auto">
            <a:xfrm>
              <a:off x="3999" y="162"/>
              <a:ext cx="1268" cy="848"/>
            </a:xfrm>
            <a:custGeom>
              <a:avLst/>
              <a:gdLst>
                <a:gd name="T0" fmla="*/ 1059488 w 120"/>
                <a:gd name="T1" fmla="*/ 0 h 80"/>
                <a:gd name="T2" fmla="*/ 0 w 120"/>
                <a:gd name="T3" fmla="*/ 8029807 h 80"/>
                <a:gd name="T4" fmla="*/ 5273771 w 120"/>
                <a:gd name="T5" fmla="*/ 8029807 h 80"/>
                <a:gd name="T6" fmla="*/ 7903571 w 120"/>
                <a:gd name="T7" fmla="*/ 10706000 h 80"/>
                <a:gd name="T8" fmla="*/ 10534597 w 120"/>
                <a:gd name="T9" fmla="*/ 8029807 h 80"/>
                <a:gd name="T10" fmla="*/ 15808378 w 120"/>
                <a:gd name="T11" fmla="*/ 8029807 h 80"/>
                <a:gd name="T12" fmla="*/ 14747654 w 120"/>
                <a:gd name="T13" fmla="*/ 0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"/>
                <a:gd name="T22" fmla="*/ 0 h 80"/>
                <a:gd name="T23" fmla="*/ 120 w 120"/>
                <a:gd name="T24" fmla="*/ 80 h 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" h="80">
                  <a:moveTo>
                    <a:pt x="8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71"/>
                    <a:pt x="49" y="80"/>
                    <a:pt x="60" y="80"/>
                  </a:cubicBezTo>
                  <a:cubicBezTo>
                    <a:pt x="71" y="80"/>
                    <a:pt x="80" y="71"/>
                    <a:pt x="8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12" y="0"/>
                    <a:pt x="112" y="0"/>
                    <a:pt x="112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3" name="Freeform 41"/>
            <p:cNvSpPr>
              <a:spLocks/>
            </p:cNvSpPr>
            <p:nvPr/>
          </p:nvSpPr>
          <p:spPr bwMode="auto">
            <a:xfrm>
              <a:off x="3999" y="925"/>
              <a:ext cx="1268" cy="339"/>
            </a:xfrm>
            <a:custGeom>
              <a:avLst/>
              <a:gdLst>
                <a:gd name="T0" fmla="*/ 0 w 1268"/>
                <a:gd name="T1" fmla="*/ 0 h 339"/>
                <a:gd name="T2" fmla="*/ 0 w 1268"/>
                <a:gd name="T3" fmla="*/ 339 h 339"/>
                <a:gd name="T4" fmla="*/ 1268 w 1268"/>
                <a:gd name="T5" fmla="*/ 339 h 339"/>
                <a:gd name="T6" fmla="*/ 1268 w 126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8"/>
                <a:gd name="T13" fmla="*/ 0 h 339"/>
                <a:gd name="T14" fmla="*/ 1268 w 126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8" h="339">
                  <a:moveTo>
                    <a:pt x="0" y="0"/>
                  </a:moveTo>
                  <a:lnTo>
                    <a:pt x="0" y="339"/>
                  </a:lnTo>
                  <a:lnTo>
                    <a:pt x="1268" y="339"/>
                  </a:lnTo>
                  <a:lnTo>
                    <a:pt x="1268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4" name="Freeform 42"/>
            <p:cNvSpPr>
              <a:spLocks/>
            </p:cNvSpPr>
            <p:nvPr/>
          </p:nvSpPr>
          <p:spPr bwMode="auto">
            <a:xfrm>
              <a:off x="4253" y="78"/>
              <a:ext cx="760" cy="593"/>
            </a:xfrm>
            <a:custGeom>
              <a:avLst/>
              <a:gdLst>
                <a:gd name="T0" fmla="*/ 760 w 760"/>
                <a:gd name="T1" fmla="*/ 593 h 593"/>
                <a:gd name="T2" fmla="*/ 760 w 760"/>
                <a:gd name="T3" fmla="*/ 0 h 593"/>
                <a:gd name="T4" fmla="*/ 0 w 760"/>
                <a:gd name="T5" fmla="*/ 0 h 593"/>
                <a:gd name="T6" fmla="*/ 0 w 760"/>
                <a:gd name="T7" fmla="*/ 593 h 5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0"/>
                <a:gd name="T13" fmla="*/ 0 h 593"/>
                <a:gd name="T14" fmla="*/ 760 w 760"/>
                <a:gd name="T15" fmla="*/ 593 h 5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0" h="593">
                  <a:moveTo>
                    <a:pt x="760" y="593"/>
                  </a:moveTo>
                  <a:lnTo>
                    <a:pt x="760" y="0"/>
                  </a:lnTo>
                  <a:lnTo>
                    <a:pt x="0" y="0"/>
                  </a:lnTo>
                  <a:lnTo>
                    <a:pt x="0" y="593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5" name="Line 43"/>
            <p:cNvSpPr>
              <a:spLocks noChangeShapeType="1"/>
            </p:cNvSpPr>
            <p:nvPr/>
          </p:nvSpPr>
          <p:spPr bwMode="auto">
            <a:xfrm>
              <a:off x="4379" y="247"/>
              <a:ext cx="21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6" name="Line 44"/>
            <p:cNvSpPr>
              <a:spLocks noChangeShapeType="1"/>
            </p:cNvSpPr>
            <p:nvPr/>
          </p:nvSpPr>
          <p:spPr bwMode="auto">
            <a:xfrm>
              <a:off x="4379" y="416"/>
              <a:ext cx="50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7" name="Line 45"/>
            <p:cNvSpPr>
              <a:spLocks noChangeShapeType="1"/>
            </p:cNvSpPr>
            <p:nvPr/>
          </p:nvSpPr>
          <p:spPr bwMode="auto">
            <a:xfrm>
              <a:off x="4379" y="586"/>
              <a:ext cx="50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2" grpId="0" animBg="1"/>
      <p:bldP spid="522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592388" y="563789"/>
            <a:ext cx="54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46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47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48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9" name="矩形 53"/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等腰三角形 55"/>
          <p:cNvSpPr>
            <a:spLocks noChangeAspect="1"/>
          </p:cNvSpPr>
          <p:nvPr/>
        </p:nvSpPr>
        <p:spPr>
          <a:xfrm rot="16200000">
            <a:off x="1925967" y="241588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3">
            <a:extLst>
              <a:ext uri="{FF2B5EF4-FFF2-40B4-BE49-F238E27FC236}">
                <a16:creationId xmlns:a16="http://schemas.microsoft.com/office/drawing/2014/main" id="{2A4DCB05-FAAE-4402-9A9C-ACD091F54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58" name="矩形 53">
            <a:extLst>
              <a:ext uri="{FF2B5EF4-FFF2-40B4-BE49-F238E27FC236}">
                <a16:creationId xmlns:a16="http://schemas.microsoft.com/office/drawing/2014/main" id="{DF32A979-B70E-4008-831B-868D089A0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3">
            <a:extLst>
              <a:ext uri="{FF2B5EF4-FFF2-40B4-BE49-F238E27FC236}">
                <a16:creationId xmlns:a16="http://schemas.microsoft.com/office/drawing/2014/main" id="{AED6D126-232A-49BE-8765-57D56A697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79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60" name="矩形 53">
            <a:extLst>
              <a:ext uri="{FF2B5EF4-FFF2-40B4-BE49-F238E27FC236}">
                <a16:creationId xmlns:a16="http://schemas.microsoft.com/office/drawing/2014/main" id="{E470C5E2-8127-451A-AE29-847F07E70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26CCFE5-C568-42C3-A388-B88CB7AF7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160" y="1386049"/>
            <a:ext cx="5556420" cy="4675847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C711A27B-5E6C-4813-B345-4D5B77C85824}"/>
              </a:ext>
            </a:extLst>
          </p:cNvPr>
          <p:cNvGrpSpPr/>
          <p:nvPr/>
        </p:nvGrpSpPr>
        <p:grpSpPr>
          <a:xfrm>
            <a:off x="3009900" y="2468880"/>
            <a:ext cx="5298990" cy="2926133"/>
            <a:chOff x="3009900" y="2468880"/>
            <a:chExt cx="5298990" cy="2926133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52A57659-73DC-4A76-998A-B83ED4C46421}"/>
                </a:ext>
              </a:extLst>
            </p:cNvPr>
            <p:cNvSpPr/>
            <p:nvPr/>
          </p:nvSpPr>
          <p:spPr>
            <a:xfrm>
              <a:off x="3009900" y="2468880"/>
              <a:ext cx="5273040" cy="480113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7B5B8288-6D81-481C-A4AA-822A39756D9C}"/>
                </a:ext>
              </a:extLst>
            </p:cNvPr>
            <p:cNvSpPr/>
            <p:nvPr/>
          </p:nvSpPr>
          <p:spPr>
            <a:xfrm>
              <a:off x="3035850" y="4914900"/>
              <a:ext cx="5273040" cy="480113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63D48BD0-3052-4FAB-B84F-68235EC11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021" y="985967"/>
            <a:ext cx="5826979" cy="47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94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592388" y="563789"/>
            <a:ext cx="54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46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47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48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9" name="矩形 53"/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等腰三角形 55"/>
          <p:cNvSpPr>
            <a:spLocks noChangeAspect="1"/>
          </p:cNvSpPr>
          <p:nvPr/>
        </p:nvSpPr>
        <p:spPr>
          <a:xfrm rot="16200000">
            <a:off x="1925967" y="241588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3">
            <a:extLst>
              <a:ext uri="{FF2B5EF4-FFF2-40B4-BE49-F238E27FC236}">
                <a16:creationId xmlns:a16="http://schemas.microsoft.com/office/drawing/2014/main" id="{2A4DCB05-FAAE-4402-9A9C-ACD091F54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58" name="矩形 53">
            <a:extLst>
              <a:ext uri="{FF2B5EF4-FFF2-40B4-BE49-F238E27FC236}">
                <a16:creationId xmlns:a16="http://schemas.microsoft.com/office/drawing/2014/main" id="{DF32A979-B70E-4008-831B-868D089A0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3">
            <a:extLst>
              <a:ext uri="{FF2B5EF4-FFF2-40B4-BE49-F238E27FC236}">
                <a16:creationId xmlns:a16="http://schemas.microsoft.com/office/drawing/2014/main" id="{AED6D126-232A-49BE-8765-57D56A697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79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60" name="矩形 53">
            <a:extLst>
              <a:ext uri="{FF2B5EF4-FFF2-40B4-BE49-F238E27FC236}">
                <a16:creationId xmlns:a16="http://schemas.microsoft.com/office/drawing/2014/main" id="{E470C5E2-8127-451A-AE29-847F07E70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063FAF5-9BD7-493C-A5C3-B236EF53F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900" y="1832806"/>
            <a:ext cx="6004100" cy="475519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06D3F5D-4F43-41E5-9193-F76594EAB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900" y="1159842"/>
            <a:ext cx="5826979" cy="47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3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592388" y="563789"/>
            <a:ext cx="54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46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47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48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9" name="矩形 53"/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等腰三角形 55"/>
          <p:cNvSpPr>
            <a:spLocks noChangeAspect="1"/>
          </p:cNvSpPr>
          <p:nvPr/>
        </p:nvSpPr>
        <p:spPr>
          <a:xfrm rot="16200000">
            <a:off x="1925967" y="241588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3">
            <a:extLst>
              <a:ext uri="{FF2B5EF4-FFF2-40B4-BE49-F238E27FC236}">
                <a16:creationId xmlns:a16="http://schemas.microsoft.com/office/drawing/2014/main" id="{2A4DCB05-FAAE-4402-9A9C-ACD091F54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58" name="矩形 53">
            <a:extLst>
              <a:ext uri="{FF2B5EF4-FFF2-40B4-BE49-F238E27FC236}">
                <a16:creationId xmlns:a16="http://schemas.microsoft.com/office/drawing/2014/main" id="{DF32A979-B70E-4008-831B-868D089A0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3">
            <a:extLst>
              <a:ext uri="{FF2B5EF4-FFF2-40B4-BE49-F238E27FC236}">
                <a16:creationId xmlns:a16="http://schemas.microsoft.com/office/drawing/2014/main" id="{AED6D126-232A-49BE-8765-57D56A697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79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60" name="矩形 53">
            <a:extLst>
              <a:ext uri="{FF2B5EF4-FFF2-40B4-BE49-F238E27FC236}">
                <a16:creationId xmlns:a16="http://schemas.microsoft.com/office/drawing/2014/main" id="{E470C5E2-8127-451A-AE29-847F07E70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36DDF22-D263-4D1B-BEBF-DE4E5DA40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145" y="4975860"/>
            <a:ext cx="6416035" cy="59436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8528D01-FDB3-4034-B667-77072990E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545" y="2285992"/>
            <a:ext cx="5826979" cy="4770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8D1F16C-E193-48DC-B7E2-D74477416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2748" y="3176747"/>
            <a:ext cx="4452079" cy="119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49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592388" y="563789"/>
            <a:ext cx="54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46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47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48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9" name="矩形 53"/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等腰三角形 55"/>
          <p:cNvSpPr>
            <a:spLocks noChangeAspect="1"/>
          </p:cNvSpPr>
          <p:nvPr/>
        </p:nvSpPr>
        <p:spPr>
          <a:xfrm rot="16200000">
            <a:off x="1925967" y="241588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3">
            <a:extLst>
              <a:ext uri="{FF2B5EF4-FFF2-40B4-BE49-F238E27FC236}">
                <a16:creationId xmlns:a16="http://schemas.microsoft.com/office/drawing/2014/main" id="{2A4DCB05-FAAE-4402-9A9C-ACD091F54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58" name="矩形 53">
            <a:extLst>
              <a:ext uri="{FF2B5EF4-FFF2-40B4-BE49-F238E27FC236}">
                <a16:creationId xmlns:a16="http://schemas.microsoft.com/office/drawing/2014/main" id="{DF32A979-B70E-4008-831B-868D089A0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3">
            <a:extLst>
              <a:ext uri="{FF2B5EF4-FFF2-40B4-BE49-F238E27FC236}">
                <a16:creationId xmlns:a16="http://schemas.microsoft.com/office/drawing/2014/main" id="{AED6D126-232A-49BE-8765-57D56A697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79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60" name="矩形 53">
            <a:extLst>
              <a:ext uri="{FF2B5EF4-FFF2-40B4-BE49-F238E27FC236}">
                <a16:creationId xmlns:a16="http://schemas.microsoft.com/office/drawing/2014/main" id="{E470C5E2-8127-451A-AE29-847F07E70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163462D-77DD-42C1-A191-1DCEE23CFD01}"/>
              </a:ext>
            </a:extLst>
          </p:cNvPr>
          <p:cNvGrpSpPr/>
          <p:nvPr/>
        </p:nvGrpSpPr>
        <p:grpSpPr>
          <a:xfrm>
            <a:off x="3472657" y="1481775"/>
            <a:ext cx="4530407" cy="4911345"/>
            <a:chOff x="3472657" y="1481775"/>
            <a:chExt cx="4530407" cy="491134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E2DD6B3D-0B76-4561-8F31-D7935021364C}"/>
                </a:ext>
              </a:extLst>
            </p:cNvPr>
            <p:cNvSpPr/>
            <p:nvPr/>
          </p:nvSpPr>
          <p:spPr>
            <a:xfrm>
              <a:off x="3472657" y="1481775"/>
              <a:ext cx="45304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altLang="zh-CN" sz="5400" b="1" cap="none" spc="0" dirty="0">
                  <a:ln/>
                  <a:solidFill>
                    <a:schemeClr val="accent4"/>
                  </a:solidFill>
                  <a:effectLst/>
                </a:rPr>
                <a:t>DPLL </a:t>
              </a:r>
              <a:r>
                <a:rPr lang="en-US" altLang="zh-CN" sz="5400" b="1" cap="none" spc="0" dirty="0" err="1">
                  <a:ln/>
                  <a:solidFill>
                    <a:schemeClr val="accent4"/>
                  </a:solidFill>
                  <a:effectLst/>
                </a:rPr>
                <a:t>alogirhtm</a:t>
              </a:r>
              <a:endParaRPr lang="zh-CN" altLang="en-US" sz="5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B6789BD-1277-41A3-AB65-DAC446670DAF}"/>
                </a:ext>
              </a:extLst>
            </p:cNvPr>
            <p:cNvGrpSpPr/>
            <p:nvPr/>
          </p:nvGrpSpPr>
          <p:grpSpPr>
            <a:xfrm>
              <a:off x="3697586" y="2308860"/>
              <a:ext cx="3943388" cy="1563463"/>
              <a:chOff x="3697586" y="2308860"/>
              <a:chExt cx="3943388" cy="1563463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931AC3F-1EC3-485C-B44C-0C7A158045C6}"/>
                  </a:ext>
                </a:extLst>
              </p:cNvPr>
              <p:cNvSpPr/>
              <p:nvPr/>
            </p:nvSpPr>
            <p:spPr>
              <a:xfrm>
                <a:off x="3697586" y="2948993"/>
                <a:ext cx="3943388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:r>
                  <a:rPr lang="en-US" altLang="zh-CN" sz="5400" b="1" cap="none" spc="0" dirty="0">
                    <a:ln/>
                    <a:solidFill>
                      <a:schemeClr val="accent4"/>
                    </a:solidFill>
                    <a:effectLst/>
                  </a:rPr>
                  <a:t>DP algorithm</a:t>
                </a:r>
                <a:endParaRPr lang="zh-CN" altLang="en-US" sz="5400" b="1" cap="none" spc="0" dirty="0">
                  <a:ln/>
                  <a:solidFill>
                    <a:schemeClr val="accent4"/>
                  </a:solidFill>
                  <a:effectLst/>
                </a:endParaRPr>
              </a:p>
            </p:txBody>
          </p:sp>
          <p:sp>
            <p:nvSpPr>
              <p:cNvPr id="6" name="箭头: 上 5">
                <a:extLst>
                  <a:ext uri="{FF2B5EF4-FFF2-40B4-BE49-F238E27FC236}">
                    <a16:creationId xmlns:a16="http://schemas.microsoft.com/office/drawing/2014/main" id="{580891B7-0ED5-4724-960D-D3AFB19F4147}"/>
                  </a:ext>
                </a:extLst>
              </p:cNvPr>
              <p:cNvSpPr/>
              <p:nvPr/>
            </p:nvSpPr>
            <p:spPr>
              <a:xfrm>
                <a:off x="5379720" y="2308860"/>
                <a:ext cx="731520" cy="54102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B428F76D-D6F0-4BE9-AD1E-F36CE5887B4E}"/>
                </a:ext>
              </a:extLst>
            </p:cNvPr>
            <p:cNvGrpSpPr/>
            <p:nvPr/>
          </p:nvGrpSpPr>
          <p:grpSpPr>
            <a:xfrm>
              <a:off x="3803132" y="4066210"/>
              <a:ext cx="3869457" cy="2326910"/>
              <a:chOff x="3803132" y="4066210"/>
              <a:chExt cx="3869457" cy="2326910"/>
            </a:xfrm>
          </p:grpSpPr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33C34EE9-506E-474C-A815-A236D0D702B4}"/>
                  </a:ext>
                </a:extLst>
              </p:cNvPr>
              <p:cNvSpPr/>
              <p:nvPr/>
            </p:nvSpPr>
            <p:spPr>
              <a:xfrm>
                <a:off x="3803132" y="4823460"/>
                <a:ext cx="3869457" cy="156966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:r>
                  <a:rPr lang="en-US" altLang="zh-CN" sz="5400" b="1" cap="none" spc="0" dirty="0">
                    <a:ln/>
                    <a:solidFill>
                      <a:schemeClr val="accent4"/>
                    </a:solidFill>
                    <a:effectLst/>
                  </a:rPr>
                  <a:t>Resolution</a:t>
                </a:r>
                <a:r>
                  <a:rPr lang="zh-CN" altLang="en-US" sz="9600" b="1" cap="none" spc="0" dirty="0">
                    <a:ln/>
                    <a:solidFill>
                      <a:srgbClr val="FF0000"/>
                    </a:solidFill>
                    <a:effectLst/>
                  </a:rPr>
                  <a:t>√</a:t>
                </a:r>
              </a:p>
            </p:txBody>
          </p:sp>
          <p:sp>
            <p:nvSpPr>
              <p:cNvPr id="9" name="箭头: 上 8">
                <a:extLst>
                  <a:ext uri="{FF2B5EF4-FFF2-40B4-BE49-F238E27FC236}">
                    <a16:creationId xmlns:a16="http://schemas.microsoft.com/office/drawing/2014/main" id="{91EEAFDA-2C6C-47BE-A5DD-EB0562A68F73}"/>
                  </a:ext>
                </a:extLst>
              </p:cNvPr>
              <p:cNvSpPr/>
              <p:nvPr/>
            </p:nvSpPr>
            <p:spPr>
              <a:xfrm>
                <a:off x="5314950" y="4066210"/>
                <a:ext cx="861060" cy="75725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164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592388" y="563789"/>
            <a:ext cx="54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46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47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48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9" name="矩形 53"/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等腰三角形 55"/>
          <p:cNvSpPr>
            <a:spLocks noChangeAspect="1"/>
          </p:cNvSpPr>
          <p:nvPr/>
        </p:nvSpPr>
        <p:spPr>
          <a:xfrm rot="16200000">
            <a:off x="1925967" y="241588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3">
            <a:extLst>
              <a:ext uri="{FF2B5EF4-FFF2-40B4-BE49-F238E27FC236}">
                <a16:creationId xmlns:a16="http://schemas.microsoft.com/office/drawing/2014/main" id="{2A4DCB05-FAAE-4402-9A9C-ACD091F54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58" name="矩形 53">
            <a:extLst>
              <a:ext uri="{FF2B5EF4-FFF2-40B4-BE49-F238E27FC236}">
                <a16:creationId xmlns:a16="http://schemas.microsoft.com/office/drawing/2014/main" id="{DF32A979-B70E-4008-831B-868D089A0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3">
            <a:extLst>
              <a:ext uri="{FF2B5EF4-FFF2-40B4-BE49-F238E27FC236}">
                <a16:creationId xmlns:a16="http://schemas.microsoft.com/office/drawing/2014/main" id="{AED6D126-232A-49BE-8765-57D56A697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79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60" name="矩形 53">
            <a:extLst>
              <a:ext uri="{FF2B5EF4-FFF2-40B4-BE49-F238E27FC236}">
                <a16:creationId xmlns:a16="http://schemas.microsoft.com/office/drawing/2014/main" id="{E470C5E2-8127-451A-AE29-847F07E70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08C2E0C-E88E-4F81-98E1-30A1654EC94A}"/>
              </a:ext>
            </a:extLst>
          </p:cNvPr>
          <p:cNvSpPr txBox="1"/>
          <p:nvPr/>
        </p:nvSpPr>
        <p:spPr>
          <a:xfrm>
            <a:off x="2584768" y="1268413"/>
            <a:ext cx="6505892" cy="1295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Select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 variable A and 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all non-tautological resolvents upon A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(a resolvent is non-tautological if it does not contain V and ¬ V for some variable V).</a:t>
            </a:r>
          </a:p>
          <a:p>
            <a:pPr indent="457200">
              <a:lnSpc>
                <a:spcPct val="125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Remove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all original clauses that contain A.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0279D59-C9EC-479F-82A6-58DBD50F8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975" y="3030968"/>
            <a:ext cx="6627685" cy="269165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7CD45D8-1808-4872-B446-E00FF1E3723F}"/>
              </a:ext>
            </a:extLst>
          </p:cNvPr>
          <p:cNvSpPr/>
          <p:nvPr/>
        </p:nvSpPr>
        <p:spPr>
          <a:xfrm>
            <a:off x="5837714" y="3131820"/>
            <a:ext cx="2917666" cy="25908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346D575-4472-4736-8904-A0450CC96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768" y="5247091"/>
            <a:ext cx="5828281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33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592388" y="563789"/>
            <a:ext cx="54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46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47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48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9" name="矩形 53"/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等腰三角形 55"/>
          <p:cNvSpPr>
            <a:spLocks noChangeAspect="1"/>
          </p:cNvSpPr>
          <p:nvPr/>
        </p:nvSpPr>
        <p:spPr>
          <a:xfrm rot="16200000">
            <a:off x="1925967" y="241588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3">
            <a:extLst>
              <a:ext uri="{FF2B5EF4-FFF2-40B4-BE49-F238E27FC236}">
                <a16:creationId xmlns:a16="http://schemas.microsoft.com/office/drawing/2014/main" id="{2A4DCB05-FAAE-4402-9A9C-ACD091F54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58" name="矩形 53">
            <a:extLst>
              <a:ext uri="{FF2B5EF4-FFF2-40B4-BE49-F238E27FC236}">
                <a16:creationId xmlns:a16="http://schemas.microsoft.com/office/drawing/2014/main" id="{DF32A979-B70E-4008-831B-868D089A0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3">
            <a:extLst>
              <a:ext uri="{FF2B5EF4-FFF2-40B4-BE49-F238E27FC236}">
                <a16:creationId xmlns:a16="http://schemas.microsoft.com/office/drawing/2014/main" id="{AED6D126-232A-49BE-8765-57D56A697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79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60" name="矩形 53">
            <a:extLst>
              <a:ext uri="{FF2B5EF4-FFF2-40B4-BE49-F238E27FC236}">
                <a16:creationId xmlns:a16="http://schemas.microsoft.com/office/drawing/2014/main" id="{E470C5E2-8127-451A-AE29-847F07E70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219BA9E-57D1-4709-BA15-976E0534EBC7}"/>
              </a:ext>
            </a:extLst>
          </p:cNvPr>
          <p:cNvSpPr/>
          <p:nvPr/>
        </p:nvSpPr>
        <p:spPr>
          <a:xfrm>
            <a:off x="2362392" y="1551372"/>
            <a:ext cx="653921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5400" b="1" cap="none" spc="0" dirty="0">
                <a:ln/>
                <a:solidFill>
                  <a:schemeClr val="accent4"/>
                </a:solidFill>
                <a:effectLst/>
              </a:rPr>
              <a:t>如果我们的表达式一开始不是合取范式，</a:t>
            </a:r>
            <a:r>
              <a:rPr lang="zh-CN" altLang="en-US" sz="5400" b="1" dirty="0">
                <a:ln/>
                <a:solidFill>
                  <a:schemeClr val="accent4"/>
                </a:solidFill>
              </a:rPr>
              <a:t>我们可以把它化成合取范式，然后再用</a:t>
            </a:r>
            <a:r>
              <a:rPr lang="en-US" altLang="zh-CN" sz="5400" b="1" dirty="0">
                <a:ln/>
                <a:solidFill>
                  <a:schemeClr val="accent4"/>
                </a:solidFill>
              </a:rPr>
              <a:t>DP</a:t>
            </a:r>
            <a:r>
              <a:rPr lang="zh-CN" altLang="en-US" sz="5400" b="1" dirty="0">
                <a:ln/>
                <a:solidFill>
                  <a:schemeClr val="accent4"/>
                </a:solidFill>
              </a:rPr>
              <a:t>算法</a:t>
            </a:r>
            <a:endParaRPr lang="zh-CN" alt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5458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592388" y="563789"/>
            <a:ext cx="54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46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47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48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9" name="矩形 53"/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等腰三角形 55"/>
          <p:cNvSpPr>
            <a:spLocks noChangeAspect="1"/>
          </p:cNvSpPr>
          <p:nvPr/>
        </p:nvSpPr>
        <p:spPr>
          <a:xfrm rot="16200000">
            <a:off x="1925967" y="241588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3">
            <a:extLst>
              <a:ext uri="{FF2B5EF4-FFF2-40B4-BE49-F238E27FC236}">
                <a16:creationId xmlns:a16="http://schemas.microsoft.com/office/drawing/2014/main" id="{2A4DCB05-FAAE-4402-9A9C-ACD091F54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58" name="矩形 53">
            <a:extLst>
              <a:ext uri="{FF2B5EF4-FFF2-40B4-BE49-F238E27FC236}">
                <a16:creationId xmlns:a16="http://schemas.microsoft.com/office/drawing/2014/main" id="{DF32A979-B70E-4008-831B-868D089A0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3">
            <a:extLst>
              <a:ext uri="{FF2B5EF4-FFF2-40B4-BE49-F238E27FC236}">
                <a16:creationId xmlns:a16="http://schemas.microsoft.com/office/drawing/2014/main" id="{AED6D126-232A-49BE-8765-57D56A697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79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60" name="矩形 53">
            <a:extLst>
              <a:ext uri="{FF2B5EF4-FFF2-40B4-BE49-F238E27FC236}">
                <a16:creationId xmlns:a16="http://schemas.microsoft.com/office/drawing/2014/main" id="{E470C5E2-8127-451A-AE29-847F07E70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163462D-77DD-42C1-A191-1DCEE23CFD01}"/>
              </a:ext>
            </a:extLst>
          </p:cNvPr>
          <p:cNvGrpSpPr/>
          <p:nvPr/>
        </p:nvGrpSpPr>
        <p:grpSpPr>
          <a:xfrm>
            <a:off x="3312064" y="1481775"/>
            <a:ext cx="4714432" cy="4911345"/>
            <a:chOff x="3312064" y="1481775"/>
            <a:chExt cx="4714432" cy="491134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E2DD6B3D-0B76-4561-8F31-D7935021364C}"/>
                </a:ext>
              </a:extLst>
            </p:cNvPr>
            <p:cNvSpPr/>
            <p:nvPr/>
          </p:nvSpPr>
          <p:spPr>
            <a:xfrm>
              <a:off x="3472657" y="1481775"/>
              <a:ext cx="45304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altLang="zh-CN" sz="5400" b="1" cap="none" spc="0" dirty="0">
                  <a:ln/>
                  <a:solidFill>
                    <a:schemeClr val="accent4"/>
                  </a:solidFill>
                  <a:effectLst/>
                </a:rPr>
                <a:t>DPLL </a:t>
              </a:r>
              <a:r>
                <a:rPr lang="en-US" altLang="zh-CN" sz="5400" b="1" cap="none" spc="0" dirty="0" err="1">
                  <a:ln/>
                  <a:solidFill>
                    <a:schemeClr val="accent4"/>
                  </a:solidFill>
                  <a:effectLst/>
                </a:rPr>
                <a:t>alogirhtm</a:t>
              </a:r>
              <a:endParaRPr lang="zh-CN" altLang="en-US" sz="5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B6789BD-1277-41A3-AB65-DAC446670DAF}"/>
                </a:ext>
              </a:extLst>
            </p:cNvPr>
            <p:cNvGrpSpPr/>
            <p:nvPr/>
          </p:nvGrpSpPr>
          <p:grpSpPr>
            <a:xfrm>
              <a:off x="3312064" y="2308860"/>
              <a:ext cx="4714432" cy="2209793"/>
              <a:chOff x="3312064" y="2308860"/>
              <a:chExt cx="4714432" cy="2209793"/>
            </a:xfrm>
          </p:grpSpPr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931AC3F-1EC3-485C-B44C-0C7A158045C6}"/>
                  </a:ext>
                </a:extLst>
              </p:cNvPr>
              <p:cNvSpPr/>
              <p:nvPr/>
            </p:nvSpPr>
            <p:spPr>
              <a:xfrm>
                <a:off x="3312064" y="2948993"/>
                <a:ext cx="4714432" cy="156966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:r>
                  <a:rPr lang="en-US" altLang="zh-CN" sz="5400" b="1" cap="none" spc="0" dirty="0">
                    <a:ln/>
                    <a:solidFill>
                      <a:schemeClr val="accent4"/>
                    </a:solidFill>
                    <a:effectLst/>
                  </a:rPr>
                  <a:t>DP algorithm</a:t>
                </a:r>
                <a:r>
                  <a:rPr lang="zh-CN" altLang="en-US" sz="5400" b="1" dirty="0">
                    <a:ln/>
                    <a:solidFill>
                      <a:srgbClr val="FF0000"/>
                    </a:solidFill>
                  </a:rPr>
                  <a:t> </a:t>
                </a:r>
                <a:r>
                  <a:rPr lang="zh-CN" altLang="en-US" sz="9600" b="1" dirty="0">
                    <a:ln/>
                    <a:solidFill>
                      <a:srgbClr val="FF0000"/>
                    </a:solidFill>
                  </a:rPr>
                  <a:t>√</a:t>
                </a:r>
                <a:endParaRPr lang="zh-CN" altLang="en-US" sz="9600" b="1" cap="none" spc="0" dirty="0">
                  <a:ln/>
                  <a:solidFill>
                    <a:schemeClr val="accent4"/>
                  </a:solidFill>
                  <a:effectLst/>
                </a:endParaRPr>
              </a:p>
            </p:txBody>
          </p:sp>
          <p:sp>
            <p:nvSpPr>
              <p:cNvPr id="6" name="箭头: 上 5">
                <a:extLst>
                  <a:ext uri="{FF2B5EF4-FFF2-40B4-BE49-F238E27FC236}">
                    <a16:creationId xmlns:a16="http://schemas.microsoft.com/office/drawing/2014/main" id="{580891B7-0ED5-4724-960D-D3AFB19F4147}"/>
                  </a:ext>
                </a:extLst>
              </p:cNvPr>
              <p:cNvSpPr/>
              <p:nvPr/>
            </p:nvSpPr>
            <p:spPr>
              <a:xfrm>
                <a:off x="5379720" y="2308860"/>
                <a:ext cx="731520" cy="54102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B428F76D-D6F0-4BE9-AD1E-F36CE5887B4E}"/>
                </a:ext>
              </a:extLst>
            </p:cNvPr>
            <p:cNvGrpSpPr/>
            <p:nvPr/>
          </p:nvGrpSpPr>
          <p:grpSpPr>
            <a:xfrm>
              <a:off x="3803132" y="4066210"/>
              <a:ext cx="3869457" cy="2326910"/>
              <a:chOff x="3803132" y="4066210"/>
              <a:chExt cx="3869457" cy="2326910"/>
            </a:xfrm>
          </p:grpSpPr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33C34EE9-506E-474C-A815-A236D0D702B4}"/>
                  </a:ext>
                </a:extLst>
              </p:cNvPr>
              <p:cNvSpPr/>
              <p:nvPr/>
            </p:nvSpPr>
            <p:spPr>
              <a:xfrm>
                <a:off x="3803132" y="4823460"/>
                <a:ext cx="3869457" cy="156966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:r>
                  <a:rPr lang="en-US" altLang="zh-CN" sz="5400" b="1" cap="none" spc="0" dirty="0">
                    <a:ln/>
                    <a:solidFill>
                      <a:schemeClr val="accent4"/>
                    </a:solidFill>
                    <a:effectLst/>
                  </a:rPr>
                  <a:t>Resolution</a:t>
                </a:r>
                <a:r>
                  <a:rPr lang="zh-CN" altLang="en-US" sz="9600" b="1" cap="none" spc="0" dirty="0">
                    <a:ln/>
                    <a:solidFill>
                      <a:srgbClr val="FF0000"/>
                    </a:solidFill>
                    <a:effectLst/>
                  </a:rPr>
                  <a:t>√</a:t>
                </a:r>
              </a:p>
            </p:txBody>
          </p:sp>
          <p:sp>
            <p:nvSpPr>
              <p:cNvPr id="9" name="箭头: 上 8">
                <a:extLst>
                  <a:ext uri="{FF2B5EF4-FFF2-40B4-BE49-F238E27FC236}">
                    <a16:creationId xmlns:a16="http://schemas.microsoft.com/office/drawing/2014/main" id="{91EEAFDA-2C6C-47BE-A5DD-EB0562A68F73}"/>
                  </a:ext>
                </a:extLst>
              </p:cNvPr>
              <p:cNvSpPr/>
              <p:nvPr/>
            </p:nvSpPr>
            <p:spPr>
              <a:xfrm>
                <a:off x="5314950" y="4066210"/>
                <a:ext cx="861060" cy="757250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9348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592388" y="563789"/>
            <a:ext cx="54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46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47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48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9" name="矩形 53"/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等腰三角形 55"/>
          <p:cNvSpPr>
            <a:spLocks noChangeAspect="1"/>
          </p:cNvSpPr>
          <p:nvPr/>
        </p:nvSpPr>
        <p:spPr>
          <a:xfrm rot="16200000">
            <a:off x="1925967" y="241588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3">
            <a:extLst>
              <a:ext uri="{FF2B5EF4-FFF2-40B4-BE49-F238E27FC236}">
                <a16:creationId xmlns:a16="http://schemas.microsoft.com/office/drawing/2014/main" id="{2A4DCB05-FAAE-4402-9A9C-ACD091F54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58" name="矩形 53">
            <a:extLst>
              <a:ext uri="{FF2B5EF4-FFF2-40B4-BE49-F238E27FC236}">
                <a16:creationId xmlns:a16="http://schemas.microsoft.com/office/drawing/2014/main" id="{DF32A979-B70E-4008-831B-868D089A0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3">
            <a:extLst>
              <a:ext uri="{FF2B5EF4-FFF2-40B4-BE49-F238E27FC236}">
                <a16:creationId xmlns:a16="http://schemas.microsoft.com/office/drawing/2014/main" id="{AED6D126-232A-49BE-8765-57D56A697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79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60" name="矩形 53">
            <a:extLst>
              <a:ext uri="{FF2B5EF4-FFF2-40B4-BE49-F238E27FC236}">
                <a16:creationId xmlns:a16="http://schemas.microsoft.com/office/drawing/2014/main" id="{E470C5E2-8127-451A-AE29-847F07E70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50ED37D-F6DD-49D3-9EE4-27086CA08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068" y="1010604"/>
            <a:ext cx="3458532" cy="560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95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592388" y="563789"/>
            <a:ext cx="54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46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47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48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9" name="矩形 53"/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等腰三角形 55"/>
          <p:cNvSpPr>
            <a:spLocks noChangeAspect="1"/>
          </p:cNvSpPr>
          <p:nvPr/>
        </p:nvSpPr>
        <p:spPr>
          <a:xfrm rot="16200000">
            <a:off x="1925967" y="241588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3">
            <a:extLst>
              <a:ext uri="{FF2B5EF4-FFF2-40B4-BE49-F238E27FC236}">
                <a16:creationId xmlns:a16="http://schemas.microsoft.com/office/drawing/2014/main" id="{2A4DCB05-FAAE-4402-9A9C-ACD091F54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58" name="矩形 53">
            <a:extLst>
              <a:ext uri="{FF2B5EF4-FFF2-40B4-BE49-F238E27FC236}">
                <a16:creationId xmlns:a16="http://schemas.microsoft.com/office/drawing/2014/main" id="{DF32A979-B70E-4008-831B-868D089A0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3">
            <a:extLst>
              <a:ext uri="{FF2B5EF4-FFF2-40B4-BE49-F238E27FC236}">
                <a16:creationId xmlns:a16="http://schemas.microsoft.com/office/drawing/2014/main" id="{AED6D126-232A-49BE-8765-57D56A697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79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60" name="矩形 53">
            <a:extLst>
              <a:ext uri="{FF2B5EF4-FFF2-40B4-BE49-F238E27FC236}">
                <a16:creationId xmlns:a16="http://schemas.microsoft.com/office/drawing/2014/main" id="{E470C5E2-8127-451A-AE29-847F07E70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FF2EF6C-9328-4D25-A17B-70E67F710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970" y="1455413"/>
            <a:ext cx="6571577" cy="409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28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592388" y="563789"/>
            <a:ext cx="54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46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47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48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9" name="矩形 53"/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等腰三角形 55"/>
          <p:cNvSpPr>
            <a:spLocks noChangeAspect="1"/>
          </p:cNvSpPr>
          <p:nvPr/>
        </p:nvSpPr>
        <p:spPr>
          <a:xfrm rot="16200000">
            <a:off x="1925967" y="241588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3">
            <a:extLst>
              <a:ext uri="{FF2B5EF4-FFF2-40B4-BE49-F238E27FC236}">
                <a16:creationId xmlns:a16="http://schemas.microsoft.com/office/drawing/2014/main" id="{2A4DCB05-FAAE-4402-9A9C-ACD091F54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58" name="矩形 53">
            <a:extLst>
              <a:ext uri="{FF2B5EF4-FFF2-40B4-BE49-F238E27FC236}">
                <a16:creationId xmlns:a16="http://schemas.microsoft.com/office/drawing/2014/main" id="{DF32A979-B70E-4008-831B-868D089A0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3">
            <a:extLst>
              <a:ext uri="{FF2B5EF4-FFF2-40B4-BE49-F238E27FC236}">
                <a16:creationId xmlns:a16="http://schemas.microsoft.com/office/drawing/2014/main" id="{AED6D126-232A-49BE-8765-57D56A697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79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60" name="矩形 53">
            <a:extLst>
              <a:ext uri="{FF2B5EF4-FFF2-40B4-BE49-F238E27FC236}">
                <a16:creationId xmlns:a16="http://schemas.microsoft.com/office/drawing/2014/main" id="{E470C5E2-8127-451A-AE29-847F07E70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D3288A6-57C4-4001-8A21-1298FDE52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710" y="1867778"/>
            <a:ext cx="6322392" cy="330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37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251" name="组合 6"/>
          <p:cNvGrpSpPr>
            <a:grpSpLocks/>
          </p:cNvGrpSpPr>
          <p:nvPr/>
        </p:nvGrpSpPr>
        <p:grpSpPr bwMode="auto">
          <a:xfrm>
            <a:off x="107950" y="2874963"/>
            <a:ext cx="1943100" cy="1108075"/>
            <a:chOff x="0" y="1313877"/>
            <a:chExt cx="1943100" cy="1107996"/>
          </a:xfrm>
        </p:grpSpPr>
        <p:sp>
          <p:nvSpPr>
            <p:cNvPr id="53282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53283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3253" name="组合 96"/>
          <p:cNvGrpSpPr>
            <a:grpSpLocks/>
          </p:cNvGrpSpPr>
          <p:nvPr/>
        </p:nvGrpSpPr>
        <p:grpSpPr bwMode="auto">
          <a:xfrm>
            <a:off x="3183293" y="1520533"/>
            <a:ext cx="444500" cy="449263"/>
            <a:chOff x="2944759" y="497532"/>
            <a:chExt cx="657188" cy="663945"/>
          </a:xfrm>
        </p:grpSpPr>
        <p:sp>
          <p:nvSpPr>
            <p:cNvPr id="100" name="矩形 99"/>
            <p:cNvSpPr/>
            <p:nvPr/>
          </p:nvSpPr>
          <p:spPr>
            <a:xfrm>
              <a:off x="3026907" y="584338"/>
              <a:ext cx="575040" cy="577139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2944759" y="497532"/>
              <a:ext cx="575039" cy="577139"/>
            </a:xfrm>
            <a:prstGeom prst="rect">
              <a:avLst/>
            </a:prstGeom>
            <a:solidFill>
              <a:srgbClr val="0053A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prstClr val="white"/>
                  </a:solidFill>
                  <a:latin typeface="微软雅黑"/>
                  <a:ea typeface="微软雅黑"/>
                </a:rPr>
                <a:t>一</a:t>
              </a:r>
            </a:p>
          </p:txBody>
        </p:sp>
      </p:grpSp>
      <p:sp>
        <p:nvSpPr>
          <p:cNvPr id="98" name="文本框 97"/>
          <p:cNvSpPr txBox="1"/>
          <p:nvPr/>
        </p:nvSpPr>
        <p:spPr>
          <a:xfrm>
            <a:off x="3860995" y="1513795"/>
            <a:ext cx="47578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</a:rPr>
              <a:t>SAT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</a:rPr>
              <a:t>问题是什么</a:t>
            </a:r>
          </a:p>
        </p:txBody>
      </p:sp>
      <p:grpSp>
        <p:nvGrpSpPr>
          <p:cNvPr id="53255" name="组合 102"/>
          <p:cNvGrpSpPr>
            <a:grpSpLocks/>
          </p:cNvGrpSpPr>
          <p:nvPr/>
        </p:nvGrpSpPr>
        <p:grpSpPr bwMode="auto">
          <a:xfrm>
            <a:off x="3183293" y="2375858"/>
            <a:ext cx="444500" cy="449262"/>
            <a:chOff x="2944759" y="497532"/>
            <a:chExt cx="657188" cy="663945"/>
          </a:xfrm>
        </p:grpSpPr>
        <p:sp>
          <p:nvSpPr>
            <p:cNvPr id="106" name="矩形 105"/>
            <p:cNvSpPr/>
            <p:nvPr/>
          </p:nvSpPr>
          <p:spPr>
            <a:xfrm>
              <a:off x="3026907" y="584337"/>
              <a:ext cx="575040" cy="577140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2944759" y="497532"/>
              <a:ext cx="575039" cy="577140"/>
            </a:xfrm>
            <a:prstGeom prst="rect">
              <a:avLst/>
            </a:prstGeom>
            <a:solidFill>
              <a:srgbClr val="0053A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b="1" kern="0" dirty="0">
                  <a:solidFill>
                    <a:prstClr val="white"/>
                  </a:solidFill>
                  <a:latin typeface="微软雅黑"/>
                  <a:ea typeface="微软雅黑"/>
                </a:rPr>
                <a:t>二</a:t>
              </a:r>
            </a:p>
          </p:txBody>
        </p:sp>
      </p:grpSp>
      <p:sp>
        <p:nvSpPr>
          <p:cNvPr id="104" name="文本框 103"/>
          <p:cNvSpPr txBox="1"/>
          <p:nvPr/>
        </p:nvSpPr>
        <p:spPr>
          <a:xfrm>
            <a:off x="3860996" y="2370092"/>
            <a:ext cx="47578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</a:rPr>
              <a:t>简单的解法：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</a:rPr>
              <a:t>DPLL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</a:rPr>
              <a:t>算法</a:t>
            </a:r>
          </a:p>
        </p:txBody>
      </p:sp>
      <p:grpSp>
        <p:nvGrpSpPr>
          <p:cNvPr id="53257" name="组合 108"/>
          <p:cNvGrpSpPr>
            <a:grpSpLocks/>
          </p:cNvGrpSpPr>
          <p:nvPr/>
        </p:nvGrpSpPr>
        <p:grpSpPr bwMode="auto">
          <a:xfrm>
            <a:off x="3183293" y="4089682"/>
            <a:ext cx="444500" cy="447675"/>
            <a:chOff x="2944759" y="497532"/>
            <a:chExt cx="657188" cy="663945"/>
          </a:xfrm>
        </p:grpSpPr>
        <p:sp>
          <p:nvSpPr>
            <p:cNvPr id="112" name="矩形 111"/>
            <p:cNvSpPr/>
            <p:nvPr/>
          </p:nvSpPr>
          <p:spPr>
            <a:xfrm>
              <a:off x="3026907" y="584645"/>
              <a:ext cx="575040" cy="576832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2944759" y="497532"/>
              <a:ext cx="575039" cy="576831"/>
            </a:xfrm>
            <a:prstGeom prst="rect">
              <a:avLst/>
            </a:prstGeom>
            <a:solidFill>
              <a:srgbClr val="0053A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b="1" kern="0" dirty="0">
                  <a:solidFill>
                    <a:prstClr val="white"/>
                  </a:solidFill>
                  <a:latin typeface="微软雅黑"/>
                  <a:ea typeface="微软雅黑"/>
                </a:rPr>
                <a:t>四</a:t>
              </a: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3860995" y="4082686"/>
            <a:ext cx="47578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</a:rPr>
              <a:t>神奇工具：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</a:rPr>
              <a:t>SAT Solver</a:t>
            </a:r>
            <a:endParaRPr lang="zh-CN" altLang="en-US" sz="2400" dirty="0">
              <a:solidFill>
                <a:schemeClr val="tx1">
                  <a:lumMod val="95000"/>
                  <a:lumOff val="5000"/>
                  <a:alpha val="75000"/>
                </a:schemeClr>
              </a:solidFill>
            </a:endParaRPr>
          </a:p>
        </p:txBody>
      </p:sp>
      <p:grpSp>
        <p:nvGrpSpPr>
          <p:cNvPr id="53259" name="组合 114"/>
          <p:cNvGrpSpPr>
            <a:grpSpLocks/>
          </p:cNvGrpSpPr>
          <p:nvPr/>
        </p:nvGrpSpPr>
        <p:grpSpPr bwMode="auto">
          <a:xfrm>
            <a:off x="3183293" y="3232590"/>
            <a:ext cx="444500" cy="449262"/>
            <a:chOff x="2944759" y="497532"/>
            <a:chExt cx="657188" cy="663945"/>
          </a:xfrm>
        </p:grpSpPr>
        <p:sp>
          <p:nvSpPr>
            <p:cNvPr id="118" name="矩形 117"/>
            <p:cNvSpPr/>
            <p:nvPr/>
          </p:nvSpPr>
          <p:spPr>
            <a:xfrm>
              <a:off x="3026907" y="584337"/>
              <a:ext cx="575040" cy="577140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19" name="矩形 118"/>
            <p:cNvSpPr/>
            <p:nvPr/>
          </p:nvSpPr>
          <p:spPr>
            <a:xfrm>
              <a:off x="2944759" y="497532"/>
              <a:ext cx="575039" cy="577140"/>
            </a:xfrm>
            <a:prstGeom prst="rect">
              <a:avLst/>
            </a:prstGeom>
            <a:solidFill>
              <a:srgbClr val="0053A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b="1" kern="0" dirty="0">
                  <a:solidFill>
                    <a:prstClr val="white"/>
                  </a:solidFill>
                  <a:latin typeface="微软雅黑"/>
                  <a:ea typeface="微软雅黑"/>
                </a:rPr>
                <a:t>三</a:t>
              </a:r>
            </a:p>
          </p:txBody>
        </p:sp>
      </p:grpSp>
      <p:sp>
        <p:nvSpPr>
          <p:cNvPr id="116" name="文本框 115"/>
          <p:cNvSpPr txBox="1"/>
          <p:nvPr/>
        </p:nvSpPr>
        <p:spPr>
          <a:xfrm>
            <a:off x="3860996" y="3226389"/>
            <a:ext cx="47578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</a:rPr>
              <a:t>复杂的解法：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</a:rPr>
              <a:t>CDCL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</a:rPr>
              <a:t>算法</a:t>
            </a:r>
          </a:p>
        </p:txBody>
      </p:sp>
      <p:grpSp>
        <p:nvGrpSpPr>
          <p:cNvPr id="53261" name="组合 120"/>
          <p:cNvGrpSpPr>
            <a:grpSpLocks/>
          </p:cNvGrpSpPr>
          <p:nvPr/>
        </p:nvGrpSpPr>
        <p:grpSpPr bwMode="auto">
          <a:xfrm>
            <a:off x="3183293" y="4945006"/>
            <a:ext cx="444500" cy="449263"/>
            <a:chOff x="2944759" y="497532"/>
            <a:chExt cx="657188" cy="663945"/>
          </a:xfrm>
        </p:grpSpPr>
        <p:sp>
          <p:nvSpPr>
            <p:cNvPr id="124" name="矩形 123"/>
            <p:cNvSpPr/>
            <p:nvPr/>
          </p:nvSpPr>
          <p:spPr>
            <a:xfrm>
              <a:off x="3026907" y="584338"/>
              <a:ext cx="575040" cy="577139"/>
            </a:xfrm>
            <a:prstGeom prst="rect">
              <a:avLst/>
            </a:prstGeom>
            <a:solidFill>
              <a:schemeClr val="tx1">
                <a:alpha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25" name="矩形 124"/>
            <p:cNvSpPr/>
            <p:nvPr/>
          </p:nvSpPr>
          <p:spPr>
            <a:xfrm>
              <a:off x="2944759" y="497532"/>
              <a:ext cx="575039" cy="577139"/>
            </a:xfrm>
            <a:prstGeom prst="rect">
              <a:avLst/>
            </a:prstGeom>
            <a:solidFill>
              <a:srgbClr val="0053A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00" b="1" kern="0" dirty="0">
                  <a:solidFill>
                    <a:prstClr val="white"/>
                  </a:solidFill>
                  <a:latin typeface="微软雅黑"/>
                  <a:ea typeface="微软雅黑"/>
                </a:rPr>
                <a:t>五</a:t>
              </a:r>
            </a:p>
          </p:txBody>
        </p:sp>
      </p:grpSp>
      <p:sp>
        <p:nvSpPr>
          <p:cNvPr id="122" name="文本框 121"/>
          <p:cNvSpPr txBox="1"/>
          <p:nvPr/>
        </p:nvSpPr>
        <p:spPr>
          <a:xfrm>
            <a:off x="3860996" y="4938983"/>
            <a:ext cx="47578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</a:rPr>
              <a:t>为什么我们如此执着于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</a:rPr>
              <a:t>SAT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  <a:alpha val="75000"/>
                  </a:schemeClr>
                </a:solidFill>
              </a:rPr>
              <a:t>（选讲）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  <p:bldP spid="98" grpId="0"/>
      <p:bldP spid="104" grpId="0"/>
      <p:bldP spid="110" grpId="0"/>
      <p:bldP spid="116" grpId="0"/>
      <p:bldP spid="1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592388" y="563789"/>
            <a:ext cx="54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46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47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48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9" name="矩形 53"/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等腰三角形 55"/>
          <p:cNvSpPr>
            <a:spLocks noChangeAspect="1"/>
          </p:cNvSpPr>
          <p:nvPr/>
        </p:nvSpPr>
        <p:spPr>
          <a:xfrm rot="16200000">
            <a:off x="1925967" y="241588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3">
            <a:extLst>
              <a:ext uri="{FF2B5EF4-FFF2-40B4-BE49-F238E27FC236}">
                <a16:creationId xmlns:a16="http://schemas.microsoft.com/office/drawing/2014/main" id="{2A4DCB05-FAAE-4402-9A9C-ACD091F54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58" name="矩形 53">
            <a:extLst>
              <a:ext uri="{FF2B5EF4-FFF2-40B4-BE49-F238E27FC236}">
                <a16:creationId xmlns:a16="http://schemas.microsoft.com/office/drawing/2014/main" id="{DF32A979-B70E-4008-831B-868D089A0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3">
            <a:extLst>
              <a:ext uri="{FF2B5EF4-FFF2-40B4-BE49-F238E27FC236}">
                <a16:creationId xmlns:a16="http://schemas.microsoft.com/office/drawing/2014/main" id="{AED6D126-232A-49BE-8765-57D56A697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79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60" name="矩形 53">
            <a:extLst>
              <a:ext uri="{FF2B5EF4-FFF2-40B4-BE49-F238E27FC236}">
                <a16:creationId xmlns:a16="http://schemas.microsoft.com/office/drawing/2014/main" id="{E470C5E2-8127-451A-AE29-847F07E70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381FEF7-8395-4C0D-8C2D-A0BDE9448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241" y="1543496"/>
            <a:ext cx="6627890" cy="432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74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592388" y="563789"/>
            <a:ext cx="54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46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47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48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9" name="矩形 53"/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等腰三角形 55"/>
          <p:cNvSpPr>
            <a:spLocks noChangeAspect="1"/>
          </p:cNvSpPr>
          <p:nvPr/>
        </p:nvSpPr>
        <p:spPr>
          <a:xfrm rot="16200000">
            <a:off x="1925967" y="241588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3">
            <a:extLst>
              <a:ext uri="{FF2B5EF4-FFF2-40B4-BE49-F238E27FC236}">
                <a16:creationId xmlns:a16="http://schemas.microsoft.com/office/drawing/2014/main" id="{2A4DCB05-FAAE-4402-9A9C-ACD091F54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58" name="矩形 53">
            <a:extLst>
              <a:ext uri="{FF2B5EF4-FFF2-40B4-BE49-F238E27FC236}">
                <a16:creationId xmlns:a16="http://schemas.microsoft.com/office/drawing/2014/main" id="{DF32A979-B70E-4008-831B-868D089A0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3">
            <a:extLst>
              <a:ext uri="{FF2B5EF4-FFF2-40B4-BE49-F238E27FC236}">
                <a16:creationId xmlns:a16="http://schemas.microsoft.com/office/drawing/2014/main" id="{AED6D126-232A-49BE-8765-57D56A697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79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60" name="矩形 53">
            <a:extLst>
              <a:ext uri="{FF2B5EF4-FFF2-40B4-BE49-F238E27FC236}">
                <a16:creationId xmlns:a16="http://schemas.microsoft.com/office/drawing/2014/main" id="{E470C5E2-8127-451A-AE29-847F07E70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3EFBFD9-4B4C-47B1-A3FF-188356485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557" y="1432752"/>
            <a:ext cx="6480984" cy="409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89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592388" y="563789"/>
            <a:ext cx="54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46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47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48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9" name="矩形 53"/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等腰三角形 55"/>
          <p:cNvSpPr>
            <a:spLocks noChangeAspect="1"/>
          </p:cNvSpPr>
          <p:nvPr/>
        </p:nvSpPr>
        <p:spPr>
          <a:xfrm rot="16200000">
            <a:off x="1925967" y="241588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3">
            <a:extLst>
              <a:ext uri="{FF2B5EF4-FFF2-40B4-BE49-F238E27FC236}">
                <a16:creationId xmlns:a16="http://schemas.microsoft.com/office/drawing/2014/main" id="{2A4DCB05-FAAE-4402-9A9C-ACD091F54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58" name="矩形 53">
            <a:extLst>
              <a:ext uri="{FF2B5EF4-FFF2-40B4-BE49-F238E27FC236}">
                <a16:creationId xmlns:a16="http://schemas.microsoft.com/office/drawing/2014/main" id="{DF32A979-B70E-4008-831B-868D089A0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3">
            <a:extLst>
              <a:ext uri="{FF2B5EF4-FFF2-40B4-BE49-F238E27FC236}">
                <a16:creationId xmlns:a16="http://schemas.microsoft.com/office/drawing/2014/main" id="{AED6D126-232A-49BE-8765-57D56A697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79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60" name="矩形 53">
            <a:extLst>
              <a:ext uri="{FF2B5EF4-FFF2-40B4-BE49-F238E27FC236}">
                <a16:creationId xmlns:a16="http://schemas.microsoft.com/office/drawing/2014/main" id="{E470C5E2-8127-451A-AE29-847F07E70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51AFE0B-27F5-40A3-89DD-B1D6824BB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388" y="1930635"/>
            <a:ext cx="6373232" cy="359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66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592388" y="563789"/>
            <a:ext cx="54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46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47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48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9" name="矩形 53"/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等腰三角形 55"/>
          <p:cNvSpPr>
            <a:spLocks noChangeAspect="1"/>
          </p:cNvSpPr>
          <p:nvPr/>
        </p:nvSpPr>
        <p:spPr>
          <a:xfrm rot="16200000">
            <a:off x="1925967" y="241588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3">
            <a:extLst>
              <a:ext uri="{FF2B5EF4-FFF2-40B4-BE49-F238E27FC236}">
                <a16:creationId xmlns:a16="http://schemas.microsoft.com/office/drawing/2014/main" id="{2A4DCB05-FAAE-4402-9A9C-ACD091F54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58" name="矩形 53">
            <a:extLst>
              <a:ext uri="{FF2B5EF4-FFF2-40B4-BE49-F238E27FC236}">
                <a16:creationId xmlns:a16="http://schemas.microsoft.com/office/drawing/2014/main" id="{DF32A979-B70E-4008-831B-868D089A0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3">
            <a:extLst>
              <a:ext uri="{FF2B5EF4-FFF2-40B4-BE49-F238E27FC236}">
                <a16:creationId xmlns:a16="http://schemas.microsoft.com/office/drawing/2014/main" id="{AED6D126-232A-49BE-8765-57D56A697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79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60" name="矩形 53">
            <a:extLst>
              <a:ext uri="{FF2B5EF4-FFF2-40B4-BE49-F238E27FC236}">
                <a16:creationId xmlns:a16="http://schemas.microsoft.com/office/drawing/2014/main" id="{E470C5E2-8127-451A-AE29-847F07E70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B705F54-DE2E-4078-84E0-A506D1B12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992" y="1194477"/>
            <a:ext cx="6412357" cy="411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22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592388" y="563789"/>
            <a:ext cx="54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46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47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48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9" name="矩形 53"/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等腰三角形 55"/>
          <p:cNvSpPr>
            <a:spLocks noChangeAspect="1"/>
          </p:cNvSpPr>
          <p:nvPr/>
        </p:nvSpPr>
        <p:spPr>
          <a:xfrm rot="16200000">
            <a:off x="1925967" y="241588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3">
            <a:extLst>
              <a:ext uri="{FF2B5EF4-FFF2-40B4-BE49-F238E27FC236}">
                <a16:creationId xmlns:a16="http://schemas.microsoft.com/office/drawing/2014/main" id="{2A4DCB05-FAAE-4402-9A9C-ACD091F54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58" name="矩形 53">
            <a:extLst>
              <a:ext uri="{FF2B5EF4-FFF2-40B4-BE49-F238E27FC236}">
                <a16:creationId xmlns:a16="http://schemas.microsoft.com/office/drawing/2014/main" id="{DF32A979-B70E-4008-831B-868D089A0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3">
            <a:extLst>
              <a:ext uri="{FF2B5EF4-FFF2-40B4-BE49-F238E27FC236}">
                <a16:creationId xmlns:a16="http://schemas.microsoft.com/office/drawing/2014/main" id="{AED6D126-232A-49BE-8765-57D56A697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79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60" name="矩形 53">
            <a:extLst>
              <a:ext uri="{FF2B5EF4-FFF2-40B4-BE49-F238E27FC236}">
                <a16:creationId xmlns:a16="http://schemas.microsoft.com/office/drawing/2014/main" id="{E470C5E2-8127-451A-AE29-847F07E70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9871D75-ED01-46A1-8163-773FE59CC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59" y="1245554"/>
            <a:ext cx="6506504" cy="411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41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592388" y="563789"/>
            <a:ext cx="54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46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47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48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9" name="矩形 53"/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等腰三角形 55"/>
          <p:cNvSpPr>
            <a:spLocks noChangeAspect="1"/>
          </p:cNvSpPr>
          <p:nvPr/>
        </p:nvSpPr>
        <p:spPr>
          <a:xfrm rot="16200000">
            <a:off x="1925967" y="241588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3">
            <a:extLst>
              <a:ext uri="{FF2B5EF4-FFF2-40B4-BE49-F238E27FC236}">
                <a16:creationId xmlns:a16="http://schemas.microsoft.com/office/drawing/2014/main" id="{2A4DCB05-FAAE-4402-9A9C-ACD091F54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58" name="矩形 53">
            <a:extLst>
              <a:ext uri="{FF2B5EF4-FFF2-40B4-BE49-F238E27FC236}">
                <a16:creationId xmlns:a16="http://schemas.microsoft.com/office/drawing/2014/main" id="{DF32A979-B70E-4008-831B-868D089A0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3">
            <a:extLst>
              <a:ext uri="{FF2B5EF4-FFF2-40B4-BE49-F238E27FC236}">
                <a16:creationId xmlns:a16="http://schemas.microsoft.com/office/drawing/2014/main" id="{AED6D126-232A-49BE-8765-57D56A697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79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60" name="矩形 53">
            <a:extLst>
              <a:ext uri="{FF2B5EF4-FFF2-40B4-BE49-F238E27FC236}">
                <a16:creationId xmlns:a16="http://schemas.microsoft.com/office/drawing/2014/main" id="{E470C5E2-8127-451A-AE29-847F07E70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F424B41-EBC2-4B14-ADEF-5048DC475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905" y="1268412"/>
            <a:ext cx="6407756" cy="405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3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592388" y="563789"/>
            <a:ext cx="54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46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47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48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9" name="矩形 53"/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等腰三角形 55"/>
          <p:cNvSpPr>
            <a:spLocks noChangeAspect="1"/>
          </p:cNvSpPr>
          <p:nvPr/>
        </p:nvSpPr>
        <p:spPr>
          <a:xfrm rot="16200000">
            <a:off x="1925967" y="241588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3">
            <a:extLst>
              <a:ext uri="{FF2B5EF4-FFF2-40B4-BE49-F238E27FC236}">
                <a16:creationId xmlns:a16="http://schemas.microsoft.com/office/drawing/2014/main" id="{2A4DCB05-FAAE-4402-9A9C-ACD091F54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58" name="矩形 53">
            <a:extLst>
              <a:ext uri="{FF2B5EF4-FFF2-40B4-BE49-F238E27FC236}">
                <a16:creationId xmlns:a16="http://schemas.microsoft.com/office/drawing/2014/main" id="{DF32A979-B70E-4008-831B-868D089A0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3">
            <a:extLst>
              <a:ext uri="{FF2B5EF4-FFF2-40B4-BE49-F238E27FC236}">
                <a16:creationId xmlns:a16="http://schemas.microsoft.com/office/drawing/2014/main" id="{AED6D126-232A-49BE-8765-57D56A697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79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60" name="矩形 53">
            <a:extLst>
              <a:ext uri="{FF2B5EF4-FFF2-40B4-BE49-F238E27FC236}">
                <a16:creationId xmlns:a16="http://schemas.microsoft.com/office/drawing/2014/main" id="{E470C5E2-8127-451A-AE29-847F07E70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93F2C15-6ADB-4801-8745-3A2786A33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557" y="1324960"/>
            <a:ext cx="6059189" cy="407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98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592388" y="563789"/>
            <a:ext cx="54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46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47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48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9" name="矩形 53"/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等腰三角形 55"/>
          <p:cNvSpPr>
            <a:spLocks noChangeAspect="1"/>
          </p:cNvSpPr>
          <p:nvPr/>
        </p:nvSpPr>
        <p:spPr>
          <a:xfrm rot="16200000">
            <a:off x="1925967" y="241588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3">
            <a:extLst>
              <a:ext uri="{FF2B5EF4-FFF2-40B4-BE49-F238E27FC236}">
                <a16:creationId xmlns:a16="http://schemas.microsoft.com/office/drawing/2014/main" id="{2A4DCB05-FAAE-4402-9A9C-ACD091F54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58" name="矩形 53">
            <a:extLst>
              <a:ext uri="{FF2B5EF4-FFF2-40B4-BE49-F238E27FC236}">
                <a16:creationId xmlns:a16="http://schemas.microsoft.com/office/drawing/2014/main" id="{DF32A979-B70E-4008-831B-868D089A0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3">
            <a:extLst>
              <a:ext uri="{FF2B5EF4-FFF2-40B4-BE49-F238E27FC236}">
                <a16:creationId xmlns:a16="http://schemas.microsoft.com/office/drawing/2014/main" id="{AED6D126-232A-49BE-8765-57D56A697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79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60" name="矩形 53">
            <a:extLst>
              <a:ext uri="{FF2B5EF4-FFF2-40B4-BE49-F238E27FC236}">
                <a16:creationId xmlns:a16="http://schemas.microsoft.com/office/drawing/2014/main" id="{E470C5E2-8127-451A-AE29-847F07E70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2DD6B3D-0B76-4561-8F31-D7935021364C}"/>
              </a:ext>
            </a:extLst>
          </p:cNvPr>
          <p:cNvSpPr/>
          <p:nvPr/>
        </p:nvSpPr>
        <p:spPr>
          <a:xfrm>
            <a:off x="3087135" y="1481775"/>
            <a:ext cx="530145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>
                <a:ln/>
                <a:solidFill>
                  <a:schemeClr val="accent4"/>
                </a:solidFill>
                <a:effectLst/>
              </a:rPr>
              <a:t>DPLL </a:t>
            </a:r>
            <a:r>
              <a:rPr lang="en-US" altLang="zh-CN" sz="5400" b="1" cap="none" spc="0" dirty="0" err="1">
                <a:ln/>
                <a:solidFill>
                  <a:schemeClr val="accent4"/>
                </a:solidFill>
                <a:effectLst/>
              </a:rPr>
              <a:t>alogirhtm</a:t>
            </a:r>
            <a:r>
              <a:rPr lang="zh-CN" altLang="en-US" sz="5400" b="1" dirty="0">
                <a:ln/>
                <a:solidFill>
                  <a:srgbClr val="FF0000"/>
                </a:solidFill>
              </a:rPr>
              <a:t> </a:t>
            </a:r>
            <a:r>
              <a:rPr lang="zh-CN" altLang="en-US" sz="9600" b="1" dirty="0">
                <a:ln/>
                <a:solidFill>
                  <a:srgbClr val="FF0000"/>
                </a:solidFill>
              </a:rPr>
              <a:t>√</a:t>
            </a:r>
            <a:endParaRPr lang="zh-CN" altLang="en-US" sz="9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B6789BD-1277-41A3-AB65-DAC446670DAF}"/>
              </a:ext>
            </a:extLst>
          </p:cNvPr>
          <p:cNvGrpSpPr/>
          <p:nvPr/>
        </p:nvGrpSpPr>
        <p:grpSpPr>
          <a:xfrm>
            <a:off x="3312064" y="2918135"/>
            <a:ext cx="4714432" cy="1600518"/>
            <a:chOff x="3312064" y="2918135"/>
            <a:chExt cx="4714432" cy="1600518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4931AC3F-1EC3-485C-B44C-0C7A158045C6}"/>
                </a:ext>
              </a:extLst>
            </p:cNvPr>
            <p:cNvSpPr/>
            <p:nvPr/>
          </p:nvSpPr>
          <p:spPr>
            <a:xfrm>
              <a:off x="3312064" y="2948993"/>
              <a:ext cx="4714432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altLang="zh-CN" sz="5400" b="1" cap="none" spc="0" dirty="0">
                  <a:ln/>
                  <a:solidFill>
                    <a:schemeClr val="accent4"/>
                  </a:solidFill>
                  <a:effectLst/>
                </a:rPr>
                <a:t>DP algorithm</a:t>
              </a:r>
              <a:r>
                <a:rPr lang="zh-CN" altLang="en-US" sz="5400" b="1" dirty="0">
                  <a:ln/>
                  <a:solidFill>
                    <a:srgbClr val="FF0000"/>
                  </a:solidFill>
                </a:rPr>
                <a:t> </a:t>
              </a:r>
              <a:r>
                <a:rPr lang="zh-CN" altLang="en-US" sz="9600" b="1" dirty="0">
                  <a:ln/>
                  <a:solidFill>
                    <a:srgbClr val="FF0000"/>
                  </a:solidFill>
                </a:rPr>
                <a:t>√</a:t>
              </a:r>
              <a:endParaRPr lang="zh-CN" altLang="en-US" sz="96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  <p:sp>
          <p:nvSpPr>
            <p:cNvPr id="6" name="箭头: 上 5">
              <a:extLst>
                <a:ext uri="{FF2B5EF4-FFF2-40B4-BE49-F238E27FC236}">
                  <a16:creationId xmlns:a16="http://schemas.microsoft.com/office/drawing/2014/main" id="{580891B7-0ED5-4724-960D-D3AFB19F4147}"/>
                </a:ext>
              </a:extLst>
            </p:cNvPr>
            <p:cNvSpPr/>
            <p:nvPr/>
          </p:nvSpPr>
          <p:spPr>
            <a:xfrm>
              <a:off x="5379720" y="2918135"/>
              <a:ext cx="731520" cy="54102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428F76D-D6F0-4BE9-AD1E-F36CE5887B4E}"/>
              </a:ext>
            </a:extLst>
          </p:cNvPr>
          <p:cNvGrpSpPr/>
          <p:nvPr/>
        </p:nvGrpSpPr>
        <p:grpSpPr>
          <a:xfrm>
            <a:off x="3803132" y="4066210"/>
            <a:ext cx="3869457" cy="2326910"/>
            <a:chOff x="3803132" y="4066210"/>
            <a:chExt cx="3869457" cy="232691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3C34EE9-506E-474C-A815-A236D0D702B4}"/>
                </a:ext>
              </a:extLst>
            </p:cNvPr>
            <p:cNvSpPr/>
            <p:nvPr/>
          </p:nvSpPr>
          <p:spPr>
            <a:xfrm>
              <a:off x="3803132" y="4823460"/>
              <a:ext cx="3869457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altLang="zh-CN" sz="5400" b="1" cap="none" spc="0" dirty="0">
                  <a:ln/>
                  <a:solidFill>
                    <a:schemeClr val="accent4"/>
                  </a:solidFill>
                  <a:effectLst/>
                </a:rPr>
                <a:t>Resolution</a:t>
              </a:r>
              <a:r>
                <a:rPr lang="zh-CN" altLang="en-US" sz="9600" b="1" cap="none" spc="0" dirty="0">
                  <a:ln/>
                  <a:solidFill>
                    <a:srgbClr val="FF0000"/>
                  </a:solidFill>
                  <a:effectLst/>
                </a:rPr>
                <a:t>√</a:t>
              </a:r>
            </a:p>
          </p:txBody>
        </p:sp>
        <p:sp>
          <p:nvSpPr>
            <p:cNvPr id="9" name="箭头: 上 8">
              <a:extLst>
                <a:ext uri="{FF2B5EF4-FFF2-40B4-BE49-F238E27FC236}">
                  <a16:creationId xmlns:a16="http://schemas.microsoft.com/office/drawing/2014/main" id="{91EEAFDA-2C6C-47BE-A5DD-EB0562A68F73}"/>
                </a:ext>
              </a:extLst>
            </p:cNvPr>
            <p:cNvSpPr/>
            <p:nvPr/>
          </p:nvSpPr>
          <p:spPr>
            <a:xfrm>
              <a:off x="5314950" y="4066210"/>
              <a:ext cx="861060" cy="75725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9706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4275" name="矩形 53"/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100" dirty="0">
                <a:solidFill>
                  <a:prstClr val="white"/>
                </a:solidFill>
              </a:rPr>
              <a:t>What is SAT problem?</a:t>
            </a:r>
          </a:p>
        </p:txBody>
      </p:sp>
      <p:grpSp>
        <p:nvGrpSpPr>
          <p:cNvPr id="22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矩形 53"/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endParaRPr lang="zh-CN" altLang="en-US" sz="11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53"/>
          <p:cNvSpPr>
            <a:spLocks noChangeArrowheads="1"/>
          </p:cNvSpPr>
          <p:nvPr/>
        </p:nvSpPr>
        <p:spPr bwMode="auto">
          <a:xfrm>
            <a:off x="0" y="378928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32" name="矩形 53"/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sp>
        <p:nvSpPr>
          <p:cNvPr id="33" name="矩形 53"/>
          <p:cNvSpPr>
            <a:spLocks noChangeArrowheads="1"/>
          </p:cNvSpPr>
          <p:nvPr/>
        </p:nvSpPr>
        <p:spPr bwMode="auto">
          <a:xfrm>
            <a:off x="0" y="5469861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标题六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967" y="325617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2941638" y="2528888"/>
            <a:ext cx="1800225" cy="1800225"/>
            <a:chOff x="2484438" y="2528888"/>
            <a:chExt cx="1800225" cy="1800225"/>
          </a:xfrm>
        </p:grpSpPr>
        <p:sp>
          <p:nvSpPr>
            <p:cNvPr id="18" name="椭圆 17"/>
            <p:cNvSpPr/>
            <p:nvPr/>
          </p:nvSpPr>
          <p:spPr>
            <a:xfrm>
              <a:off x="2484438" y="2528888"/>
              <a:ext cx="1800225" cy="1800225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9" name="Group 4"/>
            <p:cNvGrpSpPr>
              <a:grpSpLocks noChangeAspect="1"/>
            </p:cNvGrpSpPr>
            <p:nvPr/>
          </p:nvGrpSpPr>
          <p:grpSpPr bwMode="auto">
            <a:xfrm>
              <a:off x="2838156" y="2998788"/>
              <a:ext cx="1092200" cy="866775"/>
              <a:chOff x="2536" y="1889"/>
              <a:chExt cx="688" cy="546"/>
            </a:xfrm>
            <a:solidFill>
              <a:schemeClr val="bg1"/>
            </a:solidFill>
          </p:grpSpPr>
          <p:sp>
            <p:nvSpPr>
              <p:cNvPr id="20" name="Freeform 5"/>
              <p:cNvSpPr>
                <a:spLocks/>
              </p:cNvSpPr>
              <p:nvPr/>
            </p:nvSpPr>
            <p:spPr bwMode="auto">
              <a:xfrm>
                <a:off x="2536" y="2194"/>
                <a:ext cx="688" cy="241"/>
              </a:xfrm>
              <a:custGeom>
                <a:avLst/>
                <a:gdLst>
                  <a:gd name="T0" fmla="*/ 174 w 288"/>
                  <a:gd name="T1" fmla="*/ 18 h 101"/>
                  <a:gd name="T2" fmla="*/ 174 w 288"/>
                  <a:gd name="T3" fmla="*/ 30 h 101"/>
                  <a:gd name="T4" fmla="*/ 162 w 288"/>
                  <a:gd name="T5" fmla="*/ 30 h 101"/>
                  <a:gd name="T6" fmla="*/ 126 w 288"/>
                  <a:gd name="T7" fmla="*/ 30 h 101"/>
                  <a:gd name="T8" fmla="*/ 114 w 288"/>
                  <a:gd name="T9" fmla="*/ 30 h 101"/>
                  <a:gd name="T10" fmla="*/ 114 w 288"/>
                  <a:gd name="T11" fmla="*/ 18 h 101"/>
                  <a:gd name="T12" fmla="*/ 114 w 288"/>
                  <a:gd name="T13" fmla="*/ 0 h 101"/>
                  <a:gd name="T14" fmla="*/ 0 w 288"/>
                  <a:gd name="T15" fmla="*/ 0 h 101"/>
                  <a:gd name="T16" fmla="*/ 0 w 288"/>
                  <a:gd name="T17" fmla="*/ 86 h 101"/>
                  <a:gd name="T18" fmla="*/ 14 w 288"/>
                  <a:gd name="T19" fmla="*/ 101 h 101"/>
                  <a:gd name="T20" fmla="*/ 274 w 288"/>
                  <a:gd name="T21" fmla="*/ 101 h 101"/>
                  <a:gd name="T22" fmla="*/ 288 w 288"/>
                  <a:gd name="T23" fmla="*/ 86 h 101"/>
                  <a:gd name="T24" fmla="*/ 288 w 288"/>
                  <a:gd name="T25" fmla="*/ 0 h 101"/>
                  <a:gd name="T26" fmla="*/ 174 w 288"/>
                  <a:gd name="T27" fmla="*/ 0 h 101"/>
                  <a:gd name="T28" fmla="*/ 174 w 288"/>
                  <a:gd name="T29" fmla="*/ 1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8" h="101">
                    <a:moveTo>
                      <a:pt x="174" y="18"/>
                    </a:moveTo>
                    <a:cubicBezTo>
                      <a:pt x="174" y="30"/>
                      <a:pt x="174" y="30"/>
                      <a:pt x="174" y="30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26" y="30"/>
                      <a:pt x="126" y="30"/>
                      <a:pt x="126" y="30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94"/>
                      <a:pt x="6" y="101"/>
                      <a:pt x="14" y="101"/>
                    </a:cubicBezTo>
                    <a:cubicBezTo>
                      <a:pt x="274" y="101"/>
                      <a:pt x="274" y="101"/>
                      <a:pt x="274" y="101"/>
                    </a:cubicBezTo>
                    <a:cubicBezTo>
                      <a:pt x="282" y="101"/>
                      <a:pt x="288" y="94"/>
                      <a:pt x="288" y="86"/>
                    </a:cubicBezTo>
                    <a:cubicBezTo>
                      <a:pt x="288" y="0"/>
                      <a:pt x="288" y="0"/>
                      <a:pt x="288" y="0"/>
                    </a:cubicBezTo>
                    <a:cubicBezTo>
                      <a:pt x="174" y="0"/>
                      <a:pt x="174" y="0"/>
                      <a:pt x="174" y="0"/>
                    </a:cubicBezTo>
                    <a:lnTo>
                      <a:pt x="174" y="1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" name="Freeform 6"/>
              <p:cNvSpPr>
                <a:spLocks noEditPoints="1"/>
              </p:cNvSpPr>
              <p:nvPr/>
            </p:nvSpPr>
            <p:spPr bwMode="auto">
              <a:xfrm>
                <a:off x="2536" y="1889"/>
                <a:ext cx="688" cy="264"/>
              </a:xfrm>
              <a:custGeom>
                <a:avLst/>
                <a:gdLst>
                  <a:gd name="T0" fmla="*/ 114 w 288"/>
                  <a:gd name="T1" fmla="*/ 100 h 110"/>
                  <a:gd name="T2" fmla="*/ 114 w 288"/>
                  <a:gd name="T3" fmla="*/ 88 h 110"/>
                  <a:gd name="T4" fmla="*/ 126 w 288"/>
                  <a:gd name="T5" fmla="*/ 88 h 110"/>
                  <a:gd name="T6" fmla="*/ 162 w 288"/>
                  <a:gd name="T7" fmla="*/ 88 h 110"/>
                  <a:gd name="T8" fmla="*/ 174 w 288"/>
                  <a:gd name="T9" fmla="*/ 88 h 110"/>
                  <a:gd name="T10" fmla="*/ 174 w 288"/>
                  <a:gd name="T11" fmla="*/ 100 h 110"/>
                  <a:gd name="T12" fmla="*/ 174 w 288"/>
                  <a:gd name="T13" fmla="*/ 110 h 110"/>
                  <a:gd name="T14" fmla="*/ 288 w 288"/>
                  <a:gd name="T15" fmla="*/ 110 h 110"/>
                  <a:gd name="T16" fmla="*/ 288 w 288"/>
                  <a:gd name="T17" fmla="*/ 62 h 110"/>
                  <a:gd name="T18" fmla="*/ 274 w 288"/>
                  <a:gd name="T19" fmla="*/ 48 h 110"/>
                  <a:gd name="T20" fmla="*/ 198 w 288"/>
                  <a:gd name="T21" fmla="*/ 48 h 110"/>
                  <a:gd name="T22" fmla="*/ 198 w 288"/>
                  <a:gd name="T23" fmla="*/ 14 h 110"/>
                  <a:gd name="T24" fmla="*/ 184 w 288"/>
                  <a:gd name="T25" fmla="*/ 0 h 110"/>
                  <a:gd name="T26" fmla="*/ 104 w 288"/>
                  <a:gd name="T27" fmla="*/ 0 h 110"/>
                  <a:gd name="T28" fmla="*/ 90 w 288"/>
                  <a:gd name="T29" fmla="*/ 14 h 110"/>
                  <a:gd name="T30" fmla="*/ 90 w 288"/>
                  <a:gd name="T31" fmla="*/ 48 h 110"/>
                  <a:gd name="T32" fmla="*/ 14 w 288"/>
                  <a:gd name="T33" fmla="*/ 48 h 110"/>
                  <a:gd name="T34" fmla="*/ 0 w 288"/>
                  <a:gd name="T35" fmla="*/ 62 h 110"/>
                  <a:gd name="T36" fmla="*/ 0 w 288"/>
                  <a:gd name="T37" fmla="*/ 110 h 110"/>
                  <a:gd name="T38" fmla="*/ 114 w 288"/>
                  <a:gd name="T39" fmla="*/ 110 h 110"/>
                  <a:gd name="T40" fmla="*/ 114 w 288"/>
                  <a:gd name="T41" fmla="*/ 100 h 110"/>
                  <a:gd name="T42" fmla="*/ 114 w 288"/>
                  <a:gd name="T43" fmla="*/ 34 h 110"/>
                  <a:gd name="T44" fmla="*/ 128 w 288"/>
                  <a:gd name="T45" fmla="*/ 20 h 110"/>
                  <a:gd name="T46" fmla="*/ 160 w 288"/>
                  <a:gd name="T47" fmla="*/ 20 h 110"/>
                  <a:gd name="T48" fmla="*/ 174 w 288"/>
                  <a:gd name="T49" fmla="*/ 34 h 110"/>
                  <a:gd name="T50" fmla="*/ 174 w 288"/>
                  <a:gd name="T51" fmla="*/ 48 h 110"/>
                  <a:gd name="T52" fmla="*/ 114 w 288"/>
                  <a:gd name="T53" fmla="*/ 48 h 110"/>
                  <a:gd name="T54" fmla="*/ 114 w 288"/>
                  <a:gd name="T55" fmla="*/ 3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8" h="110">
                    <a:moveTo>
                      <a:pt x="114" y="100"/>
                    </a:moveTo>
                    <a:cubicBezTo>
                      <a:pt x="114" y="88"/>
                      <a:pt x="114" y="88"/>
                      <a:pt x="114" y="88"/>
                    </a:cubicBezTo>
                    <a:cubicBezTo>
                      <a:pt x="126" y="88"/>
                      <a:pt x="126" y="88"/>
                      <a:pt x="126" y="88"/>
                    </a:cubicBezTo>
                    <a:cubicBezTo>
                      <a:pt x="162" y="88"/>
                      <a:pt x="162" y="88"/>
                      <a:pt x="162" y="88"/>
                    </a:cubicBezTo>
                    <a:cubicBezTo>
                      <a:pt x="174" y="88"/>
                      <a:pt x="174" y="88"/>
                      <a:pt x="174" y="88"/>
                    </a:cubicBezTo>
                    <a:cubicBezTo>
                      <a:pt x="174" y="100"/>
                      <a:pt x="174" y="100"/>
                      <a:pt x="174" y="100"/>
                    </a:cubicBezTo>
                    <a:cubicBezTo>
                      <a:pt x="174" y="110"/>
                      <a:pt x="174" y="110"/>
                      <a:pt x="174" y="110"/>
                    </a:cubicBezTo>
                    <a:cubicBezTo>
                      <a:pt x="288" y="110"/>
                      <a:pt x="288" y="110"/>
                      <a:pt x="288" y="110"/>
                    </a:cubicBezTo>
                    <a:cubicBezTo>
                      <a:pt x="288" y="62"/>
                      <a:pt x="288" y="62"/>
                      <a:pt x="288" y="62"/>
                    </a:cubicBezTo>
                    <a:cubicBezTo>
                      <a:pt x="288" y="54"/>
                      <a:pt x="282" y="48"/>
                      <a:pt x="274" y="48"/>
                    </a:cubicBezTo>
                    <a:cubicBezTo>
                      <a:pt x="198" y="48"/>
                      <a:pt x="198" y="48"/>
                      <a:pt x="198" y="48"/>
                    </a:cubicBezTo>
                    <a:cubicBezTo>
                      <a:pt x="198" y="14"/>
                      <a:pt x="198" y="14"/>
                      <a:pt x="198" y="14"/>
                    </a:cubicBezTo>
                    <a:cubicBezTo>
                      <a:pt x="198" y="6"/>
                      <a:pt x="192" y="0"/>
                      <a:pt x="184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96" y="0"/>
                      <a:pt x="90" y="6"/>
                      <a:pt x="90" y="14"/>
                    </a:cubicBezTo>
                    <a:cubicBezTo>
                      <a:pt x="90" y="48"/>
                      <a:pt x="90" y="48"/>
                      <a:pt x="90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6" y="48"/>
                      <a:pt x="0" y="54"/>
                      <a:pt x="0" y="62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114" y="110"/>
                      <a:pt x="114" y="110"/>
                      <a:pt x="114" y="110"/>
                    </a:cubicBezTo>
                    <a:lnTo>
                      <a:pt x="114" y="100"/>
                    </a:lnTo>
                    <a:close/>
                    <a:moveTo>
                      <a:pt x="114" y="34"/>
                    </a:moveTo>
                    <a:cubicBezTo>
                      <a:pt x="114" y="26"/>
                      <a:pt x="120" y="20"/>
                      <a:pt x="128" y="20"/>
                    </a:cubicBezTo>
                    <a:cubicBezTo>
                      <a:pt x="160" y="20"/>
                      <a:pt x="160" y="20"/>
                      <a:pt x="160" y="20"/>
                    </a:cubicBezTo>
                    <a:cubicBezTo>
                      <a:pt x="168" y="20"/>
                      <a:pt x="174" y="26"/>
                      <a:pt x="174" y="34"/>
                    </a:cubicBezTo>
                    <a:cubicBezTo>
                      <a:pt x="174" y="48"/>
                      <a:pt x="174" y="48"/>
                      <a:pt x="174" y="48"/>
                    </a:cubicBezTo>
                    <a:cubicBezTo>
                      <a:pt x="114" y="48"/>
                      <a:pt x="114" y="48"/>
                      <a:pt x="114" y="48"/>
                    </a:cubicBezTo>
                    <a:lnTo>
                      <a:pt x="114" y="34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6" name="Rectangle 7"/>
              <p:cNvSpPr>
                <a:spLocks noChangeArrowheads="1"/>
              </p:cNvSpPr>
              <p:nvPr/>
            </p:nvSpPr>
            <p:spPr bwMode="auto">
              <a:xfrm>
                <a:off x="2837" y="2129"/>
                <a:ext cx="86" cy="108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27" name="文本框 26"/>
          <p:cNvSpPr txBox="1"/>
          <p:nvPr/>
        </p:nvSpPr>
        <p:spPr>
          <a:xfrm>
            <a:off x="5067360" y="3198168"/>
            <a:ext cx="413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prstClr val="black">
                    <a:alpha val="75000"/>
                  </a:prstClr>
                </a:solidFill>
              </a:rPr>
              <a:t>三、复杂的解法：</a:t>
            </a:r>
            <a:r>
              <a:rPr lang="en-US" altLang="zh-CN" sz="2400" dirty="0">
                <a:solidFill>
                  <a:prstClr val="black">
                    <a:alpha val="75000"/>
                  </a:prstClr>
                </a:solidFill>
              </a:rPr>
              <a:t>CDCL</a:t>
            </a:r>
            <a:r>
              <a:rPr lang="zh-CN" altLang="en-US" sz="2400" dirty="0">
                <a:solidFill>
                  <a:prstClr val="black">
                    <a:alpha val="75000"/>
                  </a:prstClr>
                </a:solidFill>
              </a:rPr>
              <a:t>算法</a:t>
            </a:r>
          </a:p>
        </p:txBody>
      </p:sp>
    </p:spTree>
    <p:extLst>
      <p:ext uri="{BB962C8B-B14F-4D97-AF65-F5344CB8AC3E}">
        <p14:creationId xmlns:p14="http://schemas.microsoft.com/office/powerpoint/2010/main" val="36084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7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2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967" y="325617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611811" y="563789"/>
            <a:ext cx="547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64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53">
            <a:extLst>
              <a:ext uri="{FF2B5EF4-FFF2-40B4-BE49-F238E27FC236}">
                <a16:creationId xmlns:a16="http://schemas.microsoft.com/office/drawing/2014/main" id="{2107F01B-78F4-4A1B-9B1A-FDE313E28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53">
            <a:extLst>
              <a:ext uri="{FF2B5EF4-FFF2-40B4-BE49-F238E27FC236}">
                <a16:creationId xmlns:a16="http://schemas.microsoft.com/office/drawing/2014/main" id="{4C09A444-2C0C-4DE8-ABCD-D52CA2BD7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74" name="矩形 53">
            <a:extLst>
              <a:ext uri="{FF2B5EF4-FFF2-40B4-BE49-F238E27FC236}">
                <a16:creationId xmlns:a16="http://schemas.microsoft.com/office/drawing/2014/main" id="{63F8F4F4-5A49-4E50-8C30-5E348A8CD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79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75" name="矩形 53">
            <a:extLst>
              <a:ext uri="{FF2B5EF4-FFF2-40B4-BE49-F238E27FC236}">
                <a16:creationId xmlns:a16="http://schemas.microsoft.com/office/drawing/2014/main" id="{A7C1915A-5866-4C56-91E3-1FD6162FF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69C62FF-D6FA-45DD-98AB-1CAF25564CF6}"/>
              </a:ext>
            </a:extLst>
          </p:cNvPr>
          <p:cNvSpPr/>
          <p:nvPr/>
        </p:nvSpPr>
        <p:spPr>
          <a:xfrm>
            <a:off x="2252815" y="2127005"/>
            <a:ext cx="65738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4000" b="1" dirty="0">
                <a:ln/>
                <a:solidFill>
                  <a:srgbClr val="FF0000"/>
                </a:solidFill>
              </a:rPr>
              <a:t>c</a:t>
            </a:r>
            <a:r>
              <a:rPr lang="en-US" altLang="zh-CN" sz="4000" b="1" dirty="0">
                <a:ln/>
                <a:solidFill>
                  <a:schemeClr val="accent4"/>
                </a:solidFill>
              </a:rPr>
              <a:t>onflict-</a:t>
            </a:r>
            <a:r>
              <a:rPr lang="en-US" altLang="zh-CN" sz="4000" b="1" dirty="0">
                <a:ln/>
                <a:solidFill>
                  <a:srgbClr val="FF0000"/>
                </a:solidFill>
              </a:rPr>
              <a:t>d</a:t>
            </a:r>
            <a:r>
              <a:rPr lang="en-US" altLang="zh-CN" sz="4000" b="1" dirty="0">
                <a:ln/>
                <a:solidFill>
                  <a:schemeClr val="accent4"/>
                </a:solidFill>
              </a:rPr>
              <a:t>riven </a:t>
            </a:r>
            <a:r>
              <a:rPr lang="en-US" altLang="zh-CN" sz="4000" b="1" dirty="0">
                <a:ln/>
                <a:solidFill>
                  <a:srgbClr val="FF0000"/>
                </a:solidFill>
              </a:rPr>
              <a:t>c</a:t>
            </a:r>
            <a:r>
              <a:rPr lang="en-US" altLang="zh-CN" sz="4000" b="1" dirty="0">
                <a:ln/>
                <a:solidFill>
                  <a:schemeClr val="accent4"/>
                </a:solidFill>
              </a:rPr>
              <a:t>lause </a:t>
            </a:r>
            <a:r>
              <a:rPr lang="en-US" altLang="zh-CN" sz="4000" b="1" dirty="0">
                <a:ln/>
                <a:solidFill>
                  <a:srgbClr val="FF0000"/>
                </a:solidFill>
              </a:rPr>
              <a:t>l</a:t>
            </a:r>
            <a:r>
              <a:rPr lang="en-US" altLang="zh-CN" sz="4000" b="1" dirty="0">
                <a:ln/>
                <a:solidFill>
                  <a:schemeClr val="accent4"/>
                </a:solidFill>
              </a:rPr>
              <a:t>earning</a:t>
            </a:r>
            <a:endParaRPr lang="zh-CN" altLang="en-U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9AAFECB-FEF0-459C-8D48-475C3EDEC46B}"/>
              </a:ext>
            </a:extLst>
          </p:cNvPr>
          <p:cNvSpPr/>
          <p:nvPr/>
        </p:nvSpPr>
        <p:spPr>
          <a:xfrm>
            <a:off x="2051050" y="3744686"/>
            <a:ext cx="7298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5400" b="1" dirty="0">
                <a:ln/>
                <a:solidFill>
                  <a:schemeClr val="accent4"/>
                </a:solidFill>
              </a:rPr>
              <a:t>冲突驱动条款学习算法</a:t>
            </a:r>
            <a:endParaRPr lang="zh-CN" alt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3157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4275" name="矩形 53"/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100" dirty="0">
                <a:solidFill>
                  <a:prstClr val="white"/>
                </a:solidFill>
              </a:rPr>
              <a:t>What is SAT problem?</a:t>
            </a:r>
          </a:p>
        </p:txBody>
      </p:sp>
      <p:grpSp>
        <p:nvGrpSpPr>
          <p:cNvPr id="22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矩形 53"/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endParaRPr lang="zh-CN" altLang="en-US" sz="11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53"/>
          <p:cNvSpPr>
            <a:spLocks noChangeArrowheads="1"/>
          </p:cNvSpPr>
          <p:nvPr/>
        </p:nvSpPr>
        <p:spPr bwMode="auto">
          <a:xfrm>
            <a:off x="0" y="378928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32" name="矩形 53"/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967" y="157559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2"/>
          <p:cNvGrpSpPr>
            <a:grpSpLocks/>
          </p:cNvGrpSpPr>
          <p:nvPr/>
        </p:nvGrpSpPr>
        <p:grpSpPr bwMode="auto">
          <a:xfrm>
            <a:off x="2941638" y="2528888"/>
            <a:ext cx="1800225" cy="1800225"/>
            <a:chOff x="2515460" y="2529000"/>
            <a:chExt cx="1800000" cy="1800000"/>
          </a:xfrm>
        </p:grpSpPr>
        <p:sp>
          <p:nvSpPr>
            <p:cNvPr id="27" name="椭圆 26"/>
            <p:cNvSpPr/>
            <p:nvPr/>
          </p:nvSpPr>
          <p:spPr>
            <a:xfrm>
              <a:off x="2515460" y="2529000"/>
              <a:ext cx="1800000" cy="1800000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8" name="Group 4"/>
            <p:cNvGrpSpPr>
              <a:grpSpLocks noChangeAspect="1"/>
            </p:cNvGrpSpPr>
            <p:nvPr/>
          </p:nvGrpSpPr>
          <p:grpSpPr bwMode="auto">
            <a:xfrm>
              <a:off x="2989984" y="2852421"/>
              <a:ext cx="850952" cy="1153159"/>
              <a:chOff x="2773" y="2014"/>
              <a:chExt cx="214" cy="290"/>
            </a:xfrm>
          </p:grpSpPr>
          <p:sp>
            <p:nvSpPr>
              <p:cNvPr id="35" name="Freeform 5"/>
              <p:cNvSpPr>
                <a:spLocks/>
              </p:cNvSpPr>
              <p:nvPr/>
            </p:nvSpPr>
            <p:spPr bwMode="auto">
              <a:xfrm>
                <a:off x="2773" y="2052"/>
                <a:ext cx="214" cy="252"/>
              </a:xfrm>
              <a:custGeom>
                <a:avLst/>
                <a:gdLst>
                  <a:gd name="T0" fmla="*/ 185 w 214"/>
                  <a:gd name="T1" fmla="*/ 0 h 252"/>
                  <a:gd name="T2" fmla="*/ 214 w 214"/>
                  <a:gd name="T3" fmla="*/ 0 h 252"/>
                  <a:gd name="T4" fmla="*/ 214 w 214"/>
                  <a:gd name="T5" fmla="*/ 252 h 252"/>
                  <a:gd name="T6" fmla="*/ 0 w 214"/>
                  <a:gd name="T7" fmla="*/ 252 h 252"/>
                  <a:gd name="T8" fmla="*/ 0 w 214"/>
                  <a:gd name="T9" fmla="*/ 0 h 252"/>
                  <a:gd name="T10" fmla="*/ 29 w 214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4"/>
                  <a:gd name="T19" fmla="*/ 0 h 252"/>
                  <a:gd name="T20" fmla="*/ 214 w 214"/>
                  <a:gd name="T21" fmla="*/ 252 h 2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4" h="252">
                    <a:moveTo>
                      <a:pt x="185" y="0"/>
                    </a:moveTo>
                    <a:lnTo>
                      <a:pt x="214" y="0"/>
                    </a:lnTo>
                    <a:lnTo>
                      <a:pt x="214" y="252"/>
                    </a:lnTo>
                    <a:lnTo>
                      <a:pt x="0" y="252"/>
                    </a:lnTo>
                    <a:lnTo>
                      <a:pt x="0" y="0"/>
                    </a:lnTo>
                    <a:lnTo>
                      <a:pt x="29" y="0"/>
                    </a:lnTo>
                  </a:path>
                </a:pathLst>
              </a:custGeom>
              <a:noFill/>
              <a:ln w="7620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Freeform 6"/>
              <p:cNvSpPr>
                <a:spLocks/>
              </p:cNvSpPr>
              <p:nvPr/>
            </p:nvSpPr>
            <p:spPr bwMode="auto">
              <a:xfrm>
                <a:off x="2831" y="2014"/>
                <a:ext cx="98" cy="58"/>
              </a:xfrm>
              <a:custGeom>
                <a:avLst/>
                <a:gdLst>
                  <a:gd name="T0" fmla="*/ 3530 w 40"/>
                  <a:gd name="T1" fmla="*/ 1974 h 24"/>
                  <a:gd name="T2" fmla="*/ 3530 w 40"/>
                  <a:gd name="T3" fmla="*/ 648 h 24"/>
                  <a:gd name="T4" fmla="*/ 2484 w 40"/>
                  <a:gd name="T5" fmla="*/ 648 h 24"/>
                  <a:gd name="T6" fmla="*/ 1764 w 40"/>
                  <a:gd name="T7" fmla="*/ 0 h 24"/>
                  <a:gd name="T8" fmla="*/ 1044 w 40"/>
                  <a:gd name="T9" fmla="*/ 648 h 24"/>
                  <a:gd name="T10" fmla="*/ 0 w 40"/>
                  <a:gd name="T11" fmla="*/ 648 h 24"/>
                  <a:gd name="T12" fmla="*/ 0 w 40"/>
                  <a:gd name="T13" fmla="*/ 1974 h 24"/>
                  <a:gd name="T14" fmla="*/ 3530 w 40"/>
                  <a:gd name="T15" fmla="*/ 1974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24"/>
                  <a:gd name="T26" fmla="*/ 40 w 40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24">
                    <a:moveTo>
                      <a:pt x="40" y="24"/>
                    </a:moveTo>
                    <a:cubicBezTo>
                      <a:pt x="40" y="8"/>
                      <a:pt x="40" y="8"/>
                      <a:pt x="40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4"/>
                      <a:pt x="24" y="0"/>
                      <a:pt x="20" y="0"/>
                    </a:cubicBezTo>
                    <a:cubicBezTo>
                      <a:pt x="16" y="0"/>
                      <a:pt x="12" y="4"/>
                      <a:pt x="12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40" y="24"/>
                    </a:lnTo>
                    <a:close/>
                  </a:path>
                </a:pathLst>
              </a:custGeom>
              <a:noFill/>
              <a:ln w="7620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Line 7"/>
              <p:cNvSpPr>
                <a:spLocks noChangeShapeType="1"/>
              </p:cNvSpPr>
              <p:nvPr/>
            </p:nvSpPr>
            <p:spPr bwMode="auto">
              <a:xfrm flipH="1">
                <a:off x="2822" y="2168"/>
                <a:ext cx="117" cy="0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Line 8"/>
              <p:cNvSpPr>
                <a:spLocks noChangeShapeType="1"/>
              </p:cNvSpPr>
              <p:nvPr/>
            </p:nvSpPr>
            <p:spPr bwMode="auto">
              <a:xfrm flipH="1">
                <a:off x="2822" y="2207"/>
                <a:ext cx="117" cy="0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Line 9"/>
              <p:cNvSpPr>
                <a:spLocks noChangeShapeType="1"/>
              </p:cNvSpPr>
              <p:nvPr/>
            </p:nvSpPr>
            <p:spPr bwMode="auto">
              <a:xfrm flipH="1">
                <a:off x="2822" y="2246"/>
                <a:ext cx="117" cy="0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Line 10"/>
              <p:cNvSpPr>
                <a:spLocks noChangeShapeType="1"/>
              </p:cNvSpPr>
              <p:nvPr/>
            </p:nvSpPr>
            <p:spPr bwMode="auto">
              <a:xfrm flipH="1">
                <a:off x="2822" y="2130"/>
                <a:ext cx="117" cy="0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1" name="文本框 40"/>
          <p:cNvSpPr txBox="1"/>
          <p:nvPr/>
        </p:nvSpPr>
        <p:spPr>
          <a:xfrm>
            <a:off x="5067360" y="3198168"/>
            <a:ext cx="32031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prstClr val="black">
                    <a:alpha val="75000"/>
                  </a:prstClr>
                </a:solidFill>
              </a:rPr>
              <a:t>一、</a:t>
            </a:r>
            <a:r>
              <a:rPr lang="en-US" altLang="zh-CN" sz="2400" dirty="0">
                <a:solidFill>
                  <a:prstClr val="black">
                    <a:alpha val="75000"/>
                  </a:prstClr>
                </a:solidFill>
              </a:rPr>
              <a:t>SAT</a:t>
            </a:r>
            <a:r>
              <a:rPr lang="zh-CN" altLang="en-US" sz="2400" dirty="0">
                <a:solidFill>
                  <a:prstClr val="black">
                    <a:alpha val="75000"/>
                  </a:prstClr>
                </a:solidFill>
              </a:rPr>
              <a:t>问题是什么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75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4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2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967" y="325617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611811" y="563789"/>
            <a:ext cx="547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64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53">
            <a:extLst>
              <a:ext uri="{FF2B5EF4-FFF2-40B4-BE49-F238E27FC236}">
                <a16:creationId xmlns:a16="http://schemas.microsoft.com/office/drawing/2014/main" id="{2107F01B-78F4-4A1B-9B1A-FDE313E28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53">
            <a:extLst>
              <a:ext uri="{FF2B5EF4-FFF2-40B4-BE49-F238E27FC236}">
                <a16:creationId xmlns:a16="http://schemas.microsoft.com/office/drawing/2014/main" id="{4C09A444-2C0C-4DE8-ABCD-D52CA2BD7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74" name="矩形 53">
            <a:extLst>
              <a:ext uri="{FF2B5EF4-FFF2-40B4-BE49-F238E27FC236}">
                <a16:creationId xmlns:a16="http://schemas.microsoft.com/office/drawing/2014/main" id="{63F8F4F4-5A49-4E50-8C30-5E348A8CD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79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75" name="矩形 53">
            <a:extLst>
              <a:ext uri="{FF2B5EF4-FFF2-40B4-BE49-F238E27FC236}">
                <a16:creationId xmlns:a16="http://schemas.microsoft.com/office/drawing/2014/main" id="{A7C1915A-5866-4C56-91E3-1FD6162FF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E567333-4FAF-4222-B8E6-E630E1D713B6}"/>
              </a:ext>
            </a:extLst>
          </p:cNvPr>
          <p:cNvSpPr txBox="1"/>
          <p:nvPr/>
        </p:nvSpPr>
        <p:spPr>
          <a:xfrm>
            <a:off x="2268538" y="1037882"/>
            <a:ext cx="64221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Conflict-driven clause learning works as follows.</a:t>
            </a:r>
          </a:p>
          <a:p>
            <a:r>
              <a:rPr lang="en-US" altLang="zh-CN" dirty="0"/>
              <a:t>    1. </a:t>
            </a:r>
            <a:r>
              <a:rPr lang="en-US" altLang="zh-CN" dirty="0">
                <a:solidFill>
                  <a:srgbClr val="FF0000"/>
                </a:solidFill>
              </a:rPr>
              <a:t>Select a variable and assign True or False</a:t>
            </a:r>
            <a:r>
              <a:rPr lang="en-US" altLang="zh-CN" dirty="0"/>
              <a:t>. This is called decision state. Remember the assignment.</a:t>
            </a:r>
          </a:p>
          <a:p>
            <a:r>
              <a:rPr lang="en-US" altLang="zh-CN" dirty="0"/>
              <a:t>    2. Apply Boolean constraint propagation (unit propagation).</a:t>
            </a:r>
          </a:p>
          <a:p>
            <a:r>
              <a:rPr lang="en-US" altLang="zh-CN" dirty="0"/>
              <a:t>    3. Build the implication graph.</a:t>
            </a:r>
          </a:p>
          <a:p>
            <a:r>
              <a:rPr lang="en-US" altLang="zh-CN" dirty="0"/>
              <a:t>    4. If there is any conflict</a:t>
            </a:r>
          </a:p>
          <a:p>
            <a:r>
              <a:rPr lang="en-US" altLang="zh-CN" dirty="0"/>
              <a:t>        1. Find the cut in the implication graph that led to the conflict</a:t>
            </a:r>
          </a:p>
          <a:p>
            <a:r>
              <a:rPr lang="en-US" altLang="zh-CN" dirty="0"/>
              <a:t>        2. </a:t>
            </a:r>
            <a:r>
              <a:rPr lang="en-US" altLang="zh-CN" dirty="0">
                <a:solidFill>
                  <a:srgbClr val="FF0000"/>
                </a:solidFill>
              </a:rPr>
              <a:t>Derive a new clause </a:t>
            </a:r>
            <a:r>
              <a:rPr lang="en-US" altLang="zh-CN" dirty="0"/>
              <a:t>which is the negation of the assignments that led to the conflict</a:t>
            </a:r>
          </a:p>
          <a:p>
            <a:r>
              <a:rPr lang="en-US" altLang="zh-CN" dirty="0"/>
              <a:t>        3. </a:t>
            </a:r>
            <a:r>
              <a:rPr lang="en-US" altLang="zh-CN" dirty="0">
                <a:solidFill>
                  <a:srgbClr val="FF0000"/>
                </a:solidFill>
              </a:rPr>
              <a:t>Non-chronologically backtrack (“back jump”) to the appropriate decision level</a:t>
            </a:r>
            <a:r>
              <a:rPr lang="en-US" altLang="zh-CN" dirty="0"/>
              <a:t>, where the first-assigned variable involved in the conflict was assigned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en-US" altLang="zh-CN" dirty="0"/>
              <a:t>       Else continue from step 1 until all variable values are assigned.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747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2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967" y="325617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611811" y="563789"/>
            <a:ext cx="547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64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31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53">
            <a:extLst>
              <a:ext uri="{FF2B5EF4-FFF2-40B4-BE49-F238E27FC236}">
                <a16:creationId xmlns:a16="http://schemas.microsoft.com/office/drawing/2014/main" id="{2107F01B-78F4-4A1B-9B1A-FDE313E28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53">
            <a:extLst>
              <a:ext uri="{FF2B5EF4-FFF2-40B4-BE49-F238E27FC236}">
                <a16:creationId xmlns:a16="http://schemas.microsoft.com/office/drawing/2014/main" id="{4C09A444-2C0C-4DE8-ABCD-D52CA2BD7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74" name="矩形 53">
            <a:extLst>
              <a:ext uri="{FF2B5EF4-FFF2-40B4-BE49-F238E27FC236}">
                <a16:creationId xmlns:a16="http://schemas.microsoft.com/office/drawing/2014/main" id="{63F8F4F4-5A49-4E50-8C30-5E348A8CD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79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75" name="矩形 53">
            <a:extLst>
              <a:ext uri="{FF2B5EF4-FFF2-40B4-BE49-F238E27FC236}">
                <a16:creationId xmlns:a16="http://schemas.microsoft.com/office/drawing/2014/main" id="{A7C1915A-5866-4C56-91E3-1FD6162FF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2213454-D643-431E-902C-C16979E01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049" y="1767234"/>
            <a:ext cx="6378951" cy="360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5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2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967" y="325617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611811" y="563789"/>
            <a:ext cx="547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64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53">
            <a:extLst>
              <a:ext uri="{FF2B5EF4-FFF2-40B4-BE49-F238E27FC236}">
                <a16:creationId xmlns:a16="http://schemas.microsoft.com/office/drawing/2014/main" id="{2107F01B-78F4-4A1B-9B1A-FDE313E28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53">
            <a:extLst>
              <a:ext uri="{FF2B5EF4-FFF2-40B4-BE49-F238E27FC236}">
                <a16:creationId xmlns:a16="http://schemas.microsoft.com/office/drawing/2014/main" id="{4C09A444-2C0C-4DE8-ABCD-D52CA2BD7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74" name="矩形 53">
            <a:extLst>
              <a:ext uri="{FF2B5EF4-FFF2-40B4-BE49-F238E27FC236}">
                <a16:creationId xmlns:a16="http://schemas.microsoft.com/office/drawing/2014/main" id="{63F8F4F4-5A49-4E50-8C30-5E348A8CD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79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75" name="矩形 53">
            <a:extLst>
              <a:ext uri="{FF2B5EF4-FFF2-40B4-BE49-F238E27FC236}">
                <a16:creationId xmlns:a16="http://schemas.microsoft.com/office/drawing/2014/main" id="{A7C1915A-5866-4C56-91E3-1FD6162FF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9F906A8-B5AF-4CB0-8A12-6FE573A13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811" y="1797849"/>
            <a:ext cx="6360338" cy="366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4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2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967" y="325617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611811" y="563789"/>
            <a:ext cx="547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64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53">
            <a:extLst>
              <a:ext uri="{FF2B5EF4-FFF2-40B4-BE49-F238E27FC236}">
                <a16:creationId xmlns:a16="http://schemas.microsoft.com/office/drawing/2014/main" id="{2107F01B-78F4-4A1B-9B1A-FDE313E28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53">
            <a:extLst>
              <a:ext uri="{FF2B5EF4-FFF2-40B4-BE49-F238E27FC236}">
                <a16:creationId xmlns:a16="http://schemas.microsoft.com/office/drawing/2014/main" id="{4C09A444-2C0C-4DE8-ABCD-D52CA2BD7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74" name="矩形 53">
            <a:extLst>
              <a:ext uri="{FF2B5EF4-FFF2-40B4-BE49-F238E27FC236}">
                <a16:creationId xmlns:a16="http://schemas.microsoft.com/office/drawing/2014/main" id="{63F8F4F4-5A49-4E50-8C30-5E348A8CD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79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75" name="矩形 53">
            <a:extLst>
              <a:ext uri="{FF2B5EF4-FFF2-40B4-BE49-F238E27FC236}">
                <a16:creationId xmlns:a16="http://schemas.microsoft.com/office/drawing/2014/main" id="{A7C1915A-5866-4C56-91E3-1FD6162FF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600AFD2-3083-4EDC-9449-1450EEBDE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566" y="1684213"/>
            <a:ext cx="6674645" cy="318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8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2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967" y="325617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611811" y="563789"/>
            <a:ext cx="547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64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53">
            <a:extLst>
              <a:ext uri="{FF2B5EF4-FFF2-40B4-BE49-F238E27FC236}">
                <a16:creationId xmlns:a16="http://schemas.microsoft.com/office/drawing/2014/main" id="{2107F01B-78F4-4A1B-9B1A-FDE313E28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53">
            <a:extLst>
              <a:ext uri="{FF2B5EF4-FFF2-40B4-BE49-F238E27FC236}">
                <a16:creationId xmlns:a16="http://schemas.microsoft.com/office/drawing/2014/main" id="{4C09A444-2C0C-4DE8-ABCD-D52CA2BD7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74" name="矩形 53">
            <a:extLst>
              <a:ext uri="{FF2B5EF4-FFF2-40B4-BE49-F238E27FC236}">
                <a16:creationId xmlns:a16="http://schemas.microsoft.com/office/drawing/2014/main" id="{63F8F4F4-5A49-4E50-8C30-5E348A8CD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79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75" name="矩形 53">
            <a:extLst>
              <a:ext uri="{FF2B5EF4-FFF2-40B4-BE49-F238E27FC236}">
                <a16:creationId xmlns:a16="http://schemas.microsoft.com/office/drawing/2014/main" id="{A7C1915A-5866-4C56-91E3-1FD6162FF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70364DD-609D-4321-A717-B508BFD47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597" y="1545898"/>
            <a:ext cx="6339712" cy="350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0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2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967" y="325617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611811" y="563789"/>
            <a:ext cx="547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64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53">
            <a:extLst>
              <a:ext uri="{FF2B5EF4-FFF2-40B4-BE49-F238E27FC236}">
                <a16:creationId xmlns:a16="http://schemas.microsoft.com/office/drawing/2014/main" id="{2107F01B-78F4-4A1B-9B1A-FDE313E28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53">
            <a:extLst>
              <a:ext uri="{FF2B5EF4-FFF2-40B4-BE49-F238E27FC236}">
                <a16:creationId xmlns:a16="http://schemas.microsoft.com/office/drawing/2014/main" id="{4C09A444-2C0C-4DE8-ABCD-D52CA2BD7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74" name="矩形 53">
            <a:extLst>
              <a:ext uri="{FF2B5EF4-FFF2-40B4-BE49-F238E27FC236}">
                <a16:creationId xmlns:a16="http://schemas.microsoft.com/office/drawing/2014/main" id="{63F8F4F4-5A49-4E50-8C30-5E348A8CD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79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75" name="矩形 53">
            <a:extLst>
              <a:ext uri="{FF2B5EF4-FFF2-40B4-BE49-F238E27FC236}">
                <a16:creationId xmlns:a16="http://schemas.microsoft.com/office/drawing/2014/main" id="{A7C1915A-5866-4C56-91E3-1FD6162FF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799CA71-ACF8-43B5-9752-43794DBF6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137" y="1136799"/>
            <a:ext cx="6606364" cy="388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1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2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967" y="325617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611811" y="563789"/>
            <a:ext cx="547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64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53">
            <a:extLst>
              <a:ext uri="{FF2B5EF4-FFF2-40B4-BE49-F238E27FC236}">
                <a16:creationId xmlns:a16="http://schemas.microsoft.com/office/drawing/2014/main" id="{2107F01B-78F4-4A1B-9B1A-FDE313E28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53">
            <a:extLst>
              <a:ext uri="{FF2B5EF4-FFF2-40B4-BE49-F238E27FC236}">
                <a16:creationId xmlns:a16="http://schemas.microsoft.com/office/drawing/2014/main" id="{4C09A444-2C0C-4DE8-ABCD-D52CA2BD7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74" name="矩形 53">
            <a:extLst>
              <a:ext uri="{FF2B5EF4-FFF2-40B4-BE49-F238E27FC236}">
                <a16:creationId xmlns:a16="http://schemas.microsoft.com/office/drawing/2014/main" id="{63F8F4F4-5A49-4E50-8C30-5E348A8CD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79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75" name="矩形 53">
            <a:extLst>
              <a:ext uri="{FF2B5EF4-FFF2-40B4-BE49-F238E27FC236}">
                <a16:creationId xmlns:a16="http://schemas.microsoft.com/office/drawing/2014/main" id="{A7C1915A-5866-4C56-91E3-1FD6162FF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DFF5F8F-BFE9-4CE9-BA7E-2D19BAF73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778" y="1241454"/>
            <a:ext cx="6712846" cy="39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3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2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967" y="325617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611811" y="563789"/>
            <a:ext cx="547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64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37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53">
            <a:extLst>
              <a:ext uri="{FF2B5EF4-FFF2-40B4-BE49-F238E27FC236}">
                <a16:creationId xmlns:a16="http://schemas.microsoft.com/office/drawing/2014/main" id="{2107F01B-78F4-4A1B-9B1A-FDE313E28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53">
            <a:extLst>
              <a:ext uri="{FF2B5EF4-FFF2-40B4-BE49-F238E27FC236}">
                <a16:creationId xmlns:a16="http://schemas.microsoft.com/office/drawing/2014/main" id="{4C09A444-2C0C-4DE8-ABCD-D52CA2BD7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74" name="矩形 53">
            <a:extLst>
              <a:ext uri="{FF2B5EF4-FFF2-40B4-BE49-F238E27FC236}">
                <a16:creationId xmlns:a16="http://schemas.microsoft.com/office/drawing/2014/main" id="{63F8F4F4-5A49-4E50-8C30-5E348A8CD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79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75" name="矩形 53">
            <a:extLst>
              <a:ext uri="{FF2B5EF4-FFF2-40B4-BE49-F238E27FC236}">
                <a16:creationId xmlns:a16="http://schemas.microsoft.com/office/drawing/2014/main" id="{A7C1915A-5866-4C56-91E3-1FD6162FF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3E8DAF1-8AB0-4104-867B-42245EA32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538" y="1241454"/>
            <a:ext cx="6749552" cy="409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7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2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967" y="325617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611811" y="563789"/>
            <a:ext cx="547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64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53">
            <a:extLst>
              <a:ext uri="{FF2B5EF4-FFF2-40B4-BE49-F238E27FC236}">
                <a16:creationId xmlns:a16="http://schemas.microsoft.com/office/drawing/2014/main" id="{2107F01B-78F4-4A1B-9B1A-FDE313E28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53">
            <a:extLst>
              <a:ext uri="{FF2B5EF4-FFF2-40B4-BE49-F238E27FC236}">
                <a16:creationId xmlns:a16="http://schemas.microsoft.com/office/drawing/2014/main" id="{4C09A444-2C0C-4DE8-ABCD-D52CA2BD7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74" name="矩形 53">
            <a:extLst>
              <a:ext uri="{FF2B5EF4-FFF2-40B4-BE49-F238E27FC236}">
                <a16:creationId xmlns:a16="http://schemas.microsoft.com/office/drawing/2014/main" id="{63F8F4F4-5A49-4E50-8C30-5E348A8CD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79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75" name="矩形 53">
            <a:extLst>
              <a:ext uri="{FF2B5EF4-FFF2-40B4-BE49-F238E27FC236}">
                <a16:creationId xmlns:a16="http://schemas.microsoft.com/office/drawing/2014/main" id="{A7C1915A-5866-4C56-91E3-1FD6162FF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5999908-FE01-4498-A67D-3DA32A031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018" y="979060"/>
            <a:ext cx="6702528" cy="408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5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2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967" y="325617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611811" y="563789"/>
            <a:ext cx="547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64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39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53">
            <a:extLst>
              <a:ext uri="{FF2B5EF4-FFF2-40B4-BE49-F238E27FC236}">
                <a16:creationId xmlns:a16="http://schemas.microsoft.com/office/drawing/2014/main" id="{2107F01B-78F4-4A1B-9B1A-FDE313E28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53">
            <a:extLst>
              <a:ext uri="{FF2B5EF4-FFF2-40B4-BE49-F238E27FC236}">
                <a16:creationId xmlns:a16="http://schemas.microsoft.com/office/drawing/2014/main" id="{4C09A444-2C0C-4DE8-ABCD-D52CA2BD7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74" name="矩形 53">
            <a:extLst>
              <a:ext uri="{FF2B5EF4-FFF2-40B4-BE49-F238E27FC236}">
                <a16:creationId xmlns:a16="http://schemas.microsoft.com/office/drawing/2014/main" id="{63F8F4F4-5A49-4E50-8C30-5E348A8CD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79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75" name="矩形 53">
            <a:extLst>
              <a:ext uri="{FF2B5EF4-FFF2-40B4-BE49-F238E27FC236}">
                <a16:creationId xmlns:a16="http://schemas.microsoft.com/office/drawing/2014/main" id="{A7C1915A-5866-4C56-91E3-1FD6162FF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E221B61-11A4-40EF-A64A-B9DF10D51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537" y="1141559"/>
            <a:ext cx="6661729" cy="411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8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4275" name="矩形 53"/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grpSp>
        <p:nvGrpSpPr>
          <p:cNvPr id="22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矩形 53"/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53"/>
          <p:cNvSpPr>
            <a:spLocks noChangeArrowheads="1"/>
          </p:cNvSpPr>
          <p:nvPr/>
        </p:nvSpPr>
        <p:spPr bwMode="auto">
          <a:xfrm>
            <a:off x="0" y="37979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32" name="矩形 53"/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967" y="157559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592388" y="563789"/>
            <a:ext cx="6119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</a:p>
        </p:txBody>
      </p:sp>
      <p:sp>
        <p:nvSpPr>
          <p:cNvPr id="42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4FCD615-0A73-417C-986B-0C3941A80D1C}"/>
              </a:ext>
            </a:extLst>
          </p:cNvPr>
          <p:cNvSpPr/>
          <p:nvPr/>
        </p:nvSpPr>
        <p:spPr>
          <a:xfrm>
            <a:off x="2737203" y="583903"/>
            <a:ext cx="5995872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altLang="zh-CN" sz="5400" b="1" dirty="0">
              <a:ln/>
              <a:solidFill>
                <a:schemeClr val="accent4"/>
              </a:solidFill>
            </a:endParaRPr>
          </a:p>
          <a:p>
            <a:pPr algn="ctr"/>
            <a:r>
              <a:rPr lang="en-US" altLang="zh-CN" sz="4000" b="1" dirty="0">
                <a:ln/>
                <a:solidFill>
                  <a:srgbClr val="FF0000"/>
                </a:solidFill>
              </a:rPr>
              <a:t>S</a:t>
            </a:r>
            <a:r>
              <a:rPr lang="en-US" altLang="zh-CN" sz="4000" b="1" dirty="0">
                <a:ln/>
                <a:solidFill>
                  <a:schemeClr val="accent4"/>
                </a:solidFill>
              </a:rPr>
              <a:t>cholastic </a:t>
            </a:r>
            <a:r>
              <a:rPr lang="en-US" altLang="zh-CN" sz="4000" b="1" dirty="0">
                <a:ln/>
                <a:solidFill>
                  <a:srgbClr val="FF0000"/>
                </a:solidFill>
              </a:rPr>
              <a:t>A</a:t>
            </a:r>
            <a:r>
              <a:rPr lang="en-US" altLang="zh-CN" sz="4000" b="1" dirty="0">
                <a:ln/>
                <a:solidFill>
                  <a:schemeClr val="accent4"/>
                </a:solidFill>
              </a:rPr>
              <a:t>ssessment </a:t>
            </a:r>
            <a:r>
              <a:rPr lang="en-US" altLang="zh-CN" sz="4000" b="1" dirty="0">
                <a:ln/>
                <a:solidFill>
                  <a:srgbClr val="FF0000"/>
                </a:solidFill>
              </a:rPr>
              <a:t>T</a:t>
            </a:r>
            <a:r>
              <a:rPr lang="en-US" altLang="zh-CN" sz="4000" b="1" dirty="0">
                <a:ln/>
                <a:solidFill>
                  <a:schemeClr val="accent4"/>
                </a:solidFill>
              </a:rPr>
              <a:t>est </a:t>
            </a:r>
            <a:endParaRPr lang="zh-CN" altLang="en-U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08F3678-8225-43B2-A0F3-6DE48CF60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9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Scholastic Assessment Test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A56C048-E9C4-4ECA-88CC-E8D480BED0AB}"/>
              </a:ext>
            </a:extLst>
          </p:cNvPr>
          <p:cNvSpPr/>
          <p:nvPr/>
        </p:nvSpPr>
        <p:spPr>
          <a:xfrm>
            <a:off x="2376814" y="2948993"/>
            <a:ext cx="65509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4000" b="1" dirty="0">
                <a:ln/>
                <a:solidFill>
                  <a:schemeClr val="accent4"/>
                </a:solidFill>
              </a:rPr>
              <a:t>Boolean </a:t>
            </a:r>
            <a:r>
              <a:rPr lang="en-US" altLang="zh-CN" sz="4000" b="1" dirty="0">
                <a:ln/>
                <a:solidFill>
                  <a:srgbClr val="FF0000"/>
                </a:solidFill>
              </a:rPr>
              <a:t>sat</a:t>
            </a:r>
            <a:r>
              <a:rPr lang="en-US" altLang="zh-CN" sz="4000" b="1" dirty="0">
                <a:ln/>
                <a:solidFill>
                  <a:schemeClr val="accent4"/>
                </a:solidFill>
              </a:rPr>
              <a:t>isfiability problem</a:t>
            </a:r>
            <a:endParaRPr lang="zh-CN" altLang="en-U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0D371E1-0269-4E30-B168-B9C66ABF2BA8}"/>
              </a:ext>
            </a:extLst>
          </p:cNvPr>
          <p:cNvSpPr/>
          <p:nvPr/>
        </p:nvSpPr>
        <p:spPr>
          <a:xfrm>
            <a:off x="3124999" y="4213773"/>
            <a:ext cx="5054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5400" b="1" dirty="0">
                <a:ln/>
                <a:solidFill>
                  <a:schemeClr val="accent4"/>
                </a:solidFill>
              </a:rPr>
              <a:t>布尔可满足问题</a:t>
            </a:r>
            <a:endParaRPr lang="zh-CN" alt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9F681F7-FEEC-4990-A75E-B07A3C3CB91F}"/>
              </a:ext>
            </a:extLst>
          </p:cNvPr>
          <p:cNvGrpSpPr/>
          <p:nvPr/>
        </p:nvGrpSpPr>
        <p:grpSpPr>
          <a:xfrm>
            <a:off x="3124999" y="4145280"/>
            <a:ext cx="5054589" cy="1074420"/>
            <a:chOff x="3124999" y="4145280"/>
            <a:chExt cx="5054589" cy="1074420"/>
          </a:xfrm>
        </p:grpSpPr>
        <p:sp>
          <p:nvSpPr>
            <p:cNvPr id="6" name="标注: 线形 5">
              <a:extLst>
                <a:ext uri="{FF2B5EF4-FFF2-40B4-BE49-F238E27FC236}">
                  <a16:creationId xmlns:a16="http://schemas.microsoft.com/office/drawing/2014/main" id="{6DF4887F-9DDD-4FB1-81A6-031BB2A7C8BC}"/>
                </a:ext>
              </a:extLst>
            </p:cNvPr>
            <p:cNvSpPr/>
            <p:nvPr/>
          </p:nvSpPr>
          <p:spPr>
            <a:xfrm>
              <a:off x="3124999" y="4213773"/>
              <a:ext cx="1447001" cy="923330"/>
            </a:xfrm>
            <a:prstGeom prst="borderCallout1">
              <a:avLst>
                <a:gd name="adj1" fmla="val 18750"/>
                <a:gd name="adj2" fmla="val -8333"/>
                <a:gd name="adj3" fmla="val -69060"/>
                <a:gd name="adj4" fmla="val 17487"/>
              </a:avLst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标注: 线形 6">
              <a:extLst>
                <a:ext uri="{FF2B5EF4-FFF2-40B4-BE49-F238E27FC236}">
                  <a16:creationId xmlns:a16="http://schemas.microsoft.com/office/drawing/2014/main" id="{311CBA41-8F8B-4E30-863A-024BD4A44032}"/>
                </a:ext>
              </a:extLst>
            </p:cNvPr>
            <p:cNvSpPr/>
            <p:nvPr/>
          </p:nvSpPr>
          <p:spPr>
            <a:xfrm>
              <a:off x="4686300" y="4145280"/>
              <a:ext cx="2011680" cy="1074420"/>
            </a:xfrm>
            <a:prstGeom prst="borderCallout1">
              <a:avLst>
                <a:gd name="adj1" fmla="val 18750"/>
                <a:gd name="adj2" fmla="val -8333"/>
                <a:gd name="adj3" fmla="val -53457"/>
                <a:gd name="adj4" fmla="val 55452"/>
              </a:avLst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标注: 线形 8">
              <a:extLst>
                <a:ext uri="{FF2B5EF4-FFF2-40B4-BE49-F238E27FC236}">
                  <a16:creationId xmlns:a16="http://schemas.microsoft.com/office/drawing/2014/main" id="{2FD2872D-F376-46F4-8114-C0D484B0CA8B}"/>
                </a:ext>
              </a:extLst>
            </p:cNvPr>
            <p:cNvSpPr/>
            <p:nvPr/>
          </p:nvSpPr>
          <p:spPr>
            <a:xfrm>
              <a:off x="6789420" y="4145280"/>
              <a:ext cx="1390168" cy="1074420"/>
            </a:xfrm>
            <a:prstGeom prst="borderCallout1">
              <a:avLst>
                <a:gd name="adj1" fmla="val 18750"/>
                <a:gd name="adj2" fmla="val -8333"/>
                <a:gd name="adj3" fmla="val -61259"/>
                <a:gd name="adj4" fmla="val 65813"/>
              </a:avLst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649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2" grpId="0" animBg="1"/>
      <p:bldP spid="2" grpId="0"/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2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967" y="325617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611811" y="563789"/>
            <a:ext cx="547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64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53">
            <a:extLst>
              <a:ext uri="{FF2B5EF4-FFF2-40B4-BE49-F238E27FC236}">
                <a16:creationId xmlns:a16="http://schemas.microsoft.com/office/drawing/2014/main" id="{2107F01B-78F4-4A1B-9B1A-FDE313E28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53">
            <a:extLst>
              <a:ext uri="{FF2B5EF4-FFF2-40B4-BE49-F238E27FC236}">
                <a16:creationId xmlns:a16="http://schemas.microsoft.com/office/drawing/2014/main" id="{4C09A444-2C0C-4DE8-ABCD-D52CA2BD7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74" name="矩形 53">
            <a:extLst>
              <a:ext uri="{FF2B5EF4-FFF2-40B4-BE49-F238E27FC236}">
                <a16:creationId xmlns:a16="http://schemas.microsoft.com/office/drawing/2014/main" id="{63F8F4F4-5A49-4E50-8C30-5E348A8CD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79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75" name="矩形 53">
            <a:extLst>
              <a:ext uri="{FF2B5EF4-FFF2-40B4-BE49-F238E27FC236}">
                <a16:creationId xmlns:a16="http://schemas.microsoft.com/office/drawing/2014/main" id="{A7C1915A-5866-4C56-91E3-1FD6162FF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1E636F9-4764-4B55-8C26-69C45AADC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917" y="1309775"/>
            <a:ext cx="6822531" cy="411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1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2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967" y="325617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611811" y="563789"/>
            <a:ext cx="547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64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41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53">
            <a:extLst>
              <a:ext uri="{FF2B5EF4-FFF2-40B4-BE49-F238E27FC236}">
                <a16:creationId xmlns:a16="http://schemas.microsoft.com/office/drawing/2014/main" id="{2107F01B-78F4-4A1B-9B1A-FDE313E28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53">
            <a:extLst>
              <a:ext uri="{FF2B5EF4-FFF2-40B4-BE49-F238E27FC236}">
                <a16:creationId xmlns:a16="http://schemas.microsoft.com/office/drawing/2014/main" id="{4C09A444-2C0C-4DE8-ABCD-D52CA2BD7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74" name="矩形 53">
            <a:extLst>
              <a:ext uri="{FF2B5EF4-FFF2-40B4-BE49-F238E27FC236}">
                <a16:creationId xmlns:a16="http://schemas.microsoft.com/office/drawing/2014/main" id="{63F8F4F4-5A49-4E50-8C30-5E348A8CD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79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75" name="矩形 53">
            <a:extLst>
              <a:ext uri="{FF2B5EF4-FFF2-40B4-BE49-F238E27FC236}">
                <a16:creationId xmlns:a16="http://schemas.microsoft.com/office/drawing/2014/main" id="{A7C1915A-5866-4C56-91E3-1FD6162FF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F2502F1-F353-4A1F-8B41-EBE8DD049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232" y="1268413"/>
            <a:ext cx="6515938" cy="391318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A7024EB-2436-4424-99AF-B84989241057}"/>
              </a:ext>
            </a:extLst>
          </p:cNvPr>
          <p:cNvSpPr/>
          <p:nvPr/>
        </p:nvSpPr>
        <p:spPr>
          <a:xfrm>
            <a:off x="3865616" y="5045426"/>
            <a:ext cx="3272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dirty="0">
                <a:ln/>
                <a:solidFill>
                  <a:schemeClr val="accent4"/>
                </a:solidFill>
              </a:rPr>
              <a:t>x</a:t>
            </a:r>
            <a:r>
              <a:rPr lang="en-US" altLang="zh-CN" sz="2800" b="1" cap="none" spc="0" dirty="0">
                <a:ln/>
                <a:solidFill>
                  <a:schemeClr val="accent4"/>
                </a:solidFill>
                <a:effectLst/>
              </a:rPr>
              <a:t>9</a:t>
            </a:r>
            <a:r>
              <a:rPr lang="en-US" altLang="zh-CN" sz="5400" b="1" cap="none" spc="0" dirty="0">
                <a:ln/>
                <a:solidFill>
                  <a:schemeClr val="accent4"/>
                </a:solidFill>
                <a:effectLst/>
              </a:rPr>
              <a:t>=1</a:t>
            </a:r>
            <a:r>
              <a:rPr lang="zh-CN" altLang="en-US" sz="5400" b="1" cap="none" spc="0" dirty="0">
                <a:ln/>
                <a:solidFill>
                  <a:schemeClr val="accent4"/>
                </a:solidFill>
                <a:effectLst/>
              </a:rPr>
              <a:t>，</a:t>
            </a:r>
            <a:r>
              <a:rPr lang="en-US" altLang="zh-CN" sz="5400" b="1" cap="none" spc="0" dirty="0">
                <a:ln/>
                <a:solidFill>
                  <a:schemeClr val="accent4"/>
                </a:solidFill>
                <a:effectLst/>
              </a:rPr>
              <a:t>x</a:t>
            </a:r>
            <a:r>
              <a:rPr lang="en-US" altLang="zh-CN" sz="2800" b="1" cap="none" spc="0" dirty="0">
                <a:ln/>
                <a:solidFill>
                  <a:schemeClr val="accent4"/>
                </a:solidFill>
                <a:effectLst/>
              </a:rPr>
              <a:t>9</a:t>
            </a:r>
            <a:r>
              <a:rPr lang="en-US" altLang="zh-CN" sz="5400" b="1" cap="none" spc="0" dirty="0">
                <a:ln/>
                <a:solidFill>
                  <a:schemeClr val="accent4"/>
                </a:solidFill>
                <a:effectLst/>
              </a:rPr>
              <a:t>=0</a:t>
            </a:r>
            <a:endParaRPr lang="zh-CN" alt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9156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4" grpId="0" animBg="1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2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967" y="325617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611811" y="563789"/>
            <a:ext cx="547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64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42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53">
            <a:extLst>
              <a:ext uri="{FF2B5EF4-FFF2-40B4-BE49-F238E27FC236}">
                <a16:creationId xmlns:a16="http://schemas.microsoft.com/office/drawing/2014/main" id="{2107F01B-78F4-4A1B-9B1A-FDE313E28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53">
            <a:extLst>
              <a:ext uri="{FF2B5EF4-FFF2-40B4-BE49-F238E27FC236}">
                <a16:creationId xmlns:a16="http://schemas.microsoft.com/office/drawing/2014/main" id="{4C09A444-2C0C-4DE8-ABCD-D52CA2BD7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74" name="矩形 53">
            <a:extLst>
              <a:ext uri="{FF2B5EF4-FFF2-40B4-BE49-F238E27FC236}">
                <a16:creationId xmlns:a16="http://schemas.microsoft.com/office/drawing/2014/main" id="{63F8F4F4-5A49-4E50-8C30-5E348A8CD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79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75" name="矩形 53">
            <a:extLst>
              <a:ext uri="{FF2B5EF4-FFF2-40B4-BE49-F238E27FC236}">
                <a16:creationId xmlns:a16="http://schemas.microsoft.com/office/drawing/2014/main" id="{A7C1915A-5866-4C56-91E3-1FD6162FF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84067BE-70B7-4798-95F3-3FB737DD7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232" y="1268413"/>
            <a:ext cx="6515938" cy="391318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5F83DA1-9391-4E74-B253-AF0321EF1AC2}"/>
              </a:ext>
            </a:extLst>
          </p:cNvPr>
          <p:cNvSpPr/>
          <p:nvPr/>
        </p:nvSpPr>
        <p:spPr>
          <a:xfrm>
            <a:off x="3398520" y="3780593"/>
            <a:ext cx="891540" cy="8489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595BB45-118D-4631-BF78-A19D88746F2F}"/>
              </a:ext>
            </a:extLst>
          </p:cNvPr>
          <p:cNvSpPr/>
          <p:nvPr/>
        </p:nvSpPr>
        <p:spPr>
          <a:xfrm>
            <a:off x="5265420" y="4320540"/>
            <a:ext cx="3573780" cy="4038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6DD07B9-5DA1-4AFB-A25E-458833E53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650" y="5442616"/>
            <a:ext cx="3809887" cy="83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7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4" grpId="0" animBg="1"/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2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967" y="325617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611811" y="563789"/>
            <a:ext cx="547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64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43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53">
            <a:extLst>
              <a:ext uri="{FF2B5EF4-FFF2-40B4-BE49-F238E27FC236}">
                <a16:creationId xmlns:a16="http://schemas.microsoft.com/office/drawing/2014/main" id="{2107F01B-78F4-4A1B-9B1A-FDE313E28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53">
            <a:extLst>
              <a:ext uri="{FF2B5EF4-FFF2-40B4-BE49-F238E27FC236}">
                <a16:creationId xmlns:a16="http://schemas.microsoft.com/office/drawing/2014/main" id="{4C09A444-2C0C-4DE8-ABCD-D52CA2BD7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74" name="矩形 53">
            <a:extLst>
              <a:ext uri="{FF2B5EF4-FFF2-40B4-BE49-F238E27FC236}">
                <a16:creationId xmlns:a16="http://schemas.microsoft.com/office/drawing/2014/main" id="{63F8F4F4-5A49-4E50-8C30-5E348A8CD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79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75" name="矩形 53">
            <a:extLst>
              <a:ext uri="{FF2B5EF4-FFF2-40B4-BE49-F238E27FC236}">
                <a16:creationId xmlns:a16="http://schemas.microsoft.com/office/drawing/2014/main" id="{A7C1915A-5866-4C56-91E3-1FD6162FF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A0FD503-9130-4EFE-98F8-E11E3908E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139" y="1684213"/>
            <a:ext cx="4331981" cy="4177267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973AB1D-3B55-4CC2-A7D2-B013704B3791}"/>
              </a:ext>
            </a:extLst>
          </p:cNvPr>
          <p:cNvSpPr/>
          <p:nvPr/>
        </p:nvSpPr>
        <p:spPr>
          <a:xfrm>
            <a:off x="3208020" y="5158740"/>
            <a:ext cx="4331981" cy="7027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40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4" grpId="0" animBg="1"/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592388" y="563789"/>
            <a:ext cx="54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44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46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47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48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7" name="矩形 53">
            <a:extLst>
              <a:ext uri="{FF2B5EF4-FFF2-40B4-BE49-F238E27FC236}">
                <a16:creationId xmlns:a16="http://schemas.microsoft.com/office/drawing/2014/main" id="{2A4DCB05-FAAE-4402-9A9C-ACD091F54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59" name="矩形 53">
            <a:extLst>
              <a:ext uri="{FF2B5EF4-FFF2-40B4-BE49-F238E27FC236}">
                <a16:creationId xmlns:a16="http://schemas.microsoft.com/office/drawing/2014/main" id="{AED6D126-232A-49BE-8765-57D56A697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79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60" name="矩形 53">
            <a:extLst>
              <a:ext uri="{FF2B5EF4-FFF2-40B4-BE49-F238E27FC236}">
                <a16:creationId xmlns:a16="http://schemas.microsoft.com/office/drawing/2014/main" id="{E470C5E2-8127-451A-AE29-847F07E70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6380537-3BE3-4EB9-BC54-8EBC69550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901" y="1711404"/>
            <a:ext cx="1977982" cy="247517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F8DFEF9-C16A-4421-A8B2-1BD98D23B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039" y="2903707"/>
            <a:ext cx="2599573" cy="461086"/>
          </a:xfrm>
          <a:prstGeom prst="rect">
            <a:avLst/>
          </a:prstGeom>
        </p:spPr>
      </p:pic>
      <p:sp>
        <p:nvSpPr>
          <p:cNvPr id="4" name="箭头: 右 3">
            <a:extLst>
              <a:ext uri="{FF2B5EF4-FFF2-40B4-BE49-F238E27FC236}">
                <a16:creationId xmlns:a16="http://schemas.microsoft.com/office/drawing/2014/main" id="{8E1F4E4A-76AE-4E0D-8D2E-EC62F408BEA0}"/>
              </a:ext>
            </a:extLst>
          </p:cNvPr>
          <p:cNvSpPr/>
          <p:nvPr/>
        </p:nvSpPr>
        <p:spPr>
          <a:xfrm>
            <a:off x="4815840" y="2796540"/>
            <a:ext cx="1211580" cy="75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53">
            <a:extLst>
              <a:ext uri="{FF2B5EF4-FFF2-40B4-BE49-F238E27FC236}">
                <a16:creationId xmlns:a16="http://schemas.microsoft.com/office/drawing/2014/main" id="{CBBD80D7-31DC-457B-94EC-F9B32C308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</a:p>
        </p:txBody>
      </p:sp>
      <p:sp>
        <p:nvSpPr>
          <p:cNvPr id="20" name="等腰三角形 19">
            <a:extLst>
              <a:ext uri="{FF2B5EF4-FFF2-40B4-BE49-F238E27FC236}">
                <a16:creationId xmlns:a16="http://schemas.microsoft.com/office/drawing/2014/main" id="{C0A96107-1E9C-4535-88AF-4B78FC4F1F7D}"/>
              </a:ext>
            </a:extLst>
          </p:cNvPr>
          <p:cNvSpPr>
            <a:spLocks noChangeAspect="1"/>
          </p:cNvSpPr>
          <p:nvPr/>
        </p:nvSpPr>
        <p:spPr>
          <a:xfrm rot="16200000">
            <a:off x="1925967" y="325617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53">
            <a:extLst>
              <a:ext uri="{FF2B5EF4-FFF2-40B4-BE49-F238E27FC236}">
                <a16:creationId xmlns:a16="http://schemas.microsoft.com/office/drawing/2014/main" id="{5D1DEACD-58CD-4EEC-A45D-1D82C868E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4420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592388" y="563789"/>
            <a:ext cx="54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46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47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48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7" name="矩形 53">
            <a:extLst>
              <a:ext uri="{FF2B5EF4-FFF2-40B4-BE49-F238E27FC236}">
                <a16:creationId xmlns:a16="http://schemas.microsoft.com/office/drawing/2014/main" id="{2A4DCB05-FAAE-4402-9A9C-ACD091F54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59" name="矩形 53">
            <a:extLst>
              <a:ext uri="{FF2B5EF4-FFF2-40B4-BE49-F238E27FC236}">
                <a16:creationId xmlns:a16="http://schemas.microsoft.com/office/drawing/2014/main" id="{AED6D126-232A-49BE-8765-57D56A697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79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60" name="矩形 53">
            <a:extLst>
              <a:ext uri="{FF2B5EF4-FFF2-40B4-BE49-F238E27FC236}">
                <a16:creationId xmlns:a16="http://schemas.microsoft.com/office/drawing/2014/main" id="{E470C5E2-8127-451A-AE29-847F07E70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EEF6C3C2-C035-42EC-AA1D-B4A7EF98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321" y="2016204"/>
            <a:ext cx="1977982" cy="2475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C4E75753-9252-4C60-8601-05C2D1CF0DDF}"/>
                  </a:ext>
                </a:extLst>
              </p:cNvPr>
              <p:cNvSpPr/>
              <p:nvPr/>
            </p:nvSpPr>
            <p:spPr>
              <a:xfrm>
                <a:off x="4308199" y="2501695"/>
                <a:ext cx="1737976" cy="156966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9600" b="1" i="1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zh-CN" altLang="en-US" sz="9600" b="1" cap="none" spc="0" dirty="0">
                  <a:ln/>
                  <a:solidFill>
                    <a:schemeClr val="accent4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C4E75753-9252-4C60-8601-05C2D1CF0D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199" y="2501695"/>
                <a:ext cx="1737976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6E5257A7-94F6-4491-BC07-FFB231F7A2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9083" y="1836127"/>
            <a:ext cx="2283397" cy="2900795"/>
          </a:xfrm>
          <a:prstGeom prst="rect">
            <a:avLst/>
          </a:prstGeom>
        </p:spPr>
      </p:pic>
      <p:sp>
        <p:nvSpPr>
          <p:cNvPr id="20" name="矩形 53">
            <a:extLst>
              <a:ext uri="{FF2B5EF4-FFF2-40B4-BE49-F238E27FC236}">
                <a16:creationId xmlns:a16="http://schemas.microsoft.com/office/drawing/2014/main" id="{9AC98849-7D59-4BAB-80E5-97CDDBC16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</a:p>
        </p:txBody>
      </p:sp>
      <p:sp>
        <p:nvSpPr>
          <p:cNvPr id="21" name="等腰三角形 20">
            <a:extLst>
              <a:ext uri="{FF2B5EF4-FFF2-40B4-BE49-F238E27FC236}">
                <a16:creationId xmlns:a16="http://schemas.microsoft.com/office/drawing/2014/main" id="{55D510CB-ED8C-4C80-A847-A802E7B3C766}"/>
              </a:ext>
            </a:extLst>
          </p:cNvPr>
          <p:cNvSpPr>
            <a:spLocks noChangeAspect="1"/>
          </p:cNvSpPr>
          <p:nvPr/>
        </p:nvSpPr>
        <p:spPr>
          <a:xfrm rot="16200000">
            <a:off x="1925967" y="325617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53">
            <a:extLst>
              <a:ext uri="{FF2B5EF4-FFF2-40B4-BE49-F238E27FC236}">
                <a16:creationId xmlns:a16="http://schemas.microsoft.com/office/drawing/2014/main" id="{BF9CD34B-4A89-4E82-B7C2-FF587035E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3990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592388" y="563789"/>
            <a:ext cx="54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46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46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47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48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7" name="矩形 53">
            <a:extLst>
              <a:ext uri="{FF2B5EF4-FFF2-40B4-BE49-F238E27FC236}">
                <a16:creationId xmlns:a16="http://schemas.microsoft.com/office/drawing/2014/main" id="{2A4DCB05-FAAE-4402-9A9C-ACD091F54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59" name="矩形 53">
            <a:extLst>
              <a:ext uri="{FF2B5EF4-FFF2-40B4-BE49-F238E27FC236}">
                <a16:creationId xmlns:a16="http://schemas.microsoft.com/office/drawing/2014/main" id="{AED6D126-232A-49BE-8765-57D56A697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79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60" name="矩形 53">
            <a:extLst>
              <a:ext uri="{FF2B5EF4-FFF2-40B4-BE49-F238E27FC236}">
                <a16:creationId xmlns:a16="http://schemas.microsoft.com/office/drawing/2014/main" id="{E470C5E2-8127-451A-AE29-847F07E70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C297A50-01C1-468A-AFF2-C938CBE18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079" y="1510653"/>
            <a:ext cx="6571776" cy="395051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9DB274B-251C-4646-AFE3-5080EBA2B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7781" y="5654040"/>
            <a:ext cx="3809887" cy="831600"/>
          </a:xfrm>
          <a:prstGeom prst="rect">
            <a:avLst/>
          </a:prstGeom>
        </p:spPr>
      </p:pic>
      <p:sp>
        <p:nvSpPr>
          <p:cNvPr id="19" name="矩形 53">
            <a:extLst>
              <a:ext uri="{FF2B5EF4-FFF2-40B4-BE49-F238E27FC236}">
                <a16:creationId xmlns:a16="http://schemas.microsoft.com/office/drawing/2014/main" id="{6A94F8AA-48ED-4E14-A746-FB6A35314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</a:p>
        </p:txBody>
      </p:sp>
      <p:sp>
        <p:nvSpPr>
          <p:cNvPr id="20" name="等腰三角形 19">
            <a:extLst>
              <a:ext uri="{FF2B5EF4-FFF2-40B4-BE49-F238E27FC236}">
                <a16:creationId xmlns:a16="http://schemas.microsoft.com/office/drawing/2014/main" id="{2BD75543-7C22-4117-A21A-95E8E2D894F5}"/>
              </a:ext>
            </a:extLst>
          </p:cNvPr>
          <p:cNvSpPr>
            <a:spLocks noChangeAspect="1"/>
          </p:cNvSpPr>
          <p:nvPr/>
        </p:nvSpPr>
        <p:spPr>
          <a:xfrm rot="16200000">
            <a:off x="1925967" y="325617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53">
            <a:extLst>
              <a:ext uri="{FF2B5EF4-FFF2-40B4-BE49-F238E27FC236}">
                <a16:creationId xmlns:a16="http://schemas.microsoft.com/office/drawing/2014/main" id="{8A5A570A-C8B6-4388-8A81-39826DC43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3852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592388" y="563789"/>
            <a:ext cx="54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47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46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47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48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8" name="矩形 53">
            <a:extLst>
              <a:ext uri="{FF2B5EF4-FFF2-40B4-BE49-F238E27FC236}">
                <a16:creationId xmlns:a16="http://schemas.microsoft.com/office/drawing/2014/main" id="{DF32A979-B70E-4008-831B-868D089A0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3">
            <a:extLst>
              <a:ext uri="{FF2B5EF4-FFF2-40B4-BE49-F238E27FC236}">
                <a16:creationId xmlns:a16="http://schemas.microsoft.com/office/drawing/2014/main" id="{AED6D126-232A-49BE-8765-57D56A697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79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60" name="矩形 53">
            <a:extLst>
              <a:ext uri="{FF2B5EF4-FFF2-40B4-BE49-F238E27FC236}">
                <a16:creationId xmlns:a16="http://schemas.microsoft.com/office/drawing/2014/main" id="{E470C5E2-8127-451A-AE29-847F07E70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C523AB7-6087-4145-99E6-816396056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077" y="1361014"/>
            <a:ext cx="6774592" cy="3774865"/>
          </a:xfrm>
          <a:prstGeom prst="rect">
            <a:avLst/>
          </a:prstGeom>
        </p:spPr>
      </p:pic>
      <p:sp>
        <p:nvSpPr>
          <p:cNvPr id="15" name="矩形 53">
            <a:extLst>
              <a:ext uri="{FF2B5EF4-FFF2-40B4-BE49-F238E27FC236}">
                <a16:creationId xmlns:a16="http://schemas.microsoft.com/office/drawing/2014/main" id="{4E983913-285E-4E80-B252-E149C1677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id="{77D5015A-D3EA-4B23-963C-AEF7683CCA9C}"/>
              </a:ext>
            </a:extLst>
          </p:cNvPr>
          <p:cNvSpPr>
            <a:spLocks noChangeAspect="1"/>
          </p:cNvSpPr>
          <p:nvPr/>
        </p:nvSpPr>
        <p:spPr>
          <a:xfrm rot="16200000">
            <a:off x="1925967" y="325617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53">
            <a:extLst>
              <a:ext uri="{FF2B5EF4-FFF2-40B4-BE49-F238E27FC236}">
                <a16:creationId xmlns:a16="http://schemas.microsoft.com/office/drawing/2014/main" id="{663A1766-FEB7-4EF9-A766-B4DE782A2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53">
            <a:extLst>
              <a:ext uri="{FF2B5EF4-FFF2-40B4-BE49-F238E27FC236}">
                <a16:creationId xmlns:a16="http://schemas.microsoft.com/office/drawing/2014/main" id="{3717288E-D77E-40E6-BD77-31E2460F7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</p:spTree>
    <p:extLst>
      <p:ext uri="{BB962C8B-B14F-4D97-AF65-F5344CB8AC3E}">
        <p14:creationId xmlns:p14="http://schemas.microsoft.com/office/powerpoint/2010/main" val="45807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592388" y="563789"/>
            <a:ext cx="54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48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46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47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48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7" name="矩形 53">
            <a:extLst>
              <a:ext uri="{FF2B5EF4-FFF2-40B4-BE49-F238E27FC236}">
                <a16:creationId xmlns:a16="http://schemas.microsoft.com/office/drawing/2014/main" id="{2A4DCB05-FAAE-4402-9A9C-ACD091F54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59" name="矩形 53">
            <a:extLst>
              <a:ext uri="{FF2B5EF4-FFF2-40B4-BE49-F238E27FC236}">
                <a16:creationId xmlns:a16="http://schemas.microsoft.com/office/drawing/2014/main" id="{AED6D126-232A-49BE-8765-57D56A697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79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60" name="矩形 53">
            <a:extLst>
              <a:ext uri="{FF2B5EF4-FFF2-40B4-BE49-F238E27FC236}">
                <a16:creationId xmlns:a16="http://schemas.microsoft.com/office/drawing/2014/main" id="{E470C5E2-8127-451A-AE29-847F07E70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sp>
        <p:nvSpPr>
          <p:cNvPr id="19" name="矩形 53">
            <a:extLst>
              <a:ext uri="{FF2B5EF4-FFF2-40B4-BE49-F238E27FC236}">
                <a16:creationId xmlns:a16="http://schemas.microsoft.com/office/drawing/2014/main" id="{6A94F8AA-48ED-4E14-A746-FB6A35314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</a:p>
        </p:txBody>
      </p:sp>
      <p:sp>
        <p:nvSpPr>
          <p:cNvPr id="20" name="等腰三角形 19">
            <a:extLst>
              <a:ext uri="{FF2B5EF4-FFF2-40B4-BE49-F238E27FC236}">
                <a16:creationId xmlns:a16="http://schemas.microsoft.com/office/drawing/2014/main" id="{2BD75543-7C22-4117-A21A-95E8E2D894F5}"/>
              </a:ext>
            </a:extLst>
          </p:cNvPr>
          <p:cNvSpPr>
            <a:spLocks noChangeAspect="1"/>
          </p:cNvSpPr>
          <p:nvPr/>
        </p:nvSpPr>
        <p:spPr>
          <a:xfrm rot="16200000">
            <a:off x="1925967" y="325617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53">
            <a:extLst>
              <a:ext uri="{FF2B5EF4-FFF2-40B4-BE49-F238E27FC236}">
                <a16:creationId xmlns:a16="http://schemas.microsoft.com/office/drawing/2014/main" id="{8A5A570A-C8B6-4388-8A81-39826DC43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8145F6B-7A22-4E09-B7AC-48EB36B58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5" y="4323378"/>
            <a:ext cx="1885950" cy="188595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4CE0287-5D6C-417D-B813-B93A8164DDF6}"/>
              </a:ext>
            </a:extLst>
          </p:cNvPr>
          <p:cNvSpPr/>
          <p:nvPr/>
        </p:nvSpPr>
        <p:spPr>
          <a:xfrm>
            <a:off x="2428004" y="1858166"/>
            <a:ext cx="6445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5400" b="1" cap="none" spc="0" dirty="0">
                <a:ln/>
                <a:solidFill>
                  <a:schemeClr val="accent4"/>
                </a:solidFill>
                <a:effectLst/>
              </a:rPr>
              <a:t>主要的任务就完成了</a:t>
            </a:r>
          </a:p>
        </p:txBody>
      </p:sp>
    </p:spTree>
    <p:extLst>
      <p:ext uri="{BB962C8B-B14F-4D97-AF65-F5344CB8AC3E}">
        <p14:creationId xmlns:p14="http://schemas.microsoft.com/office/powerpoint/2010/main" val="2712679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4275" name="矩形 53"/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100" dirty="0">
                <a:solidFill>
                  <a:prstClr val="white"/>
                </a:solidFill>
              </a:rPr>
              <a:t>What is SAT problem?</a:t>
            </a:r>
          </a:p>
        </p:txBody>
      </p:sp>
      <p:grpSp>
        <p:nvGrpSpPr>
          <p:cNvPr id="22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矩形 53"/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</a:p>
        </p:txBody>
      </p:sp>
      <p:sp>
        <p:nvSpPr>
          <p:cNvPr id="31" name="矩形 53"/>
          <p:cNvSpPr>
            <a:spLocks noChangeArrowheads="1"/>
          </p:cNvSpPr>
          <p:nvPr/>
        </p:nvSpPr>
        <p:spPr bwMode="auto">
          <a:xfrm>
            <a:off x="0" y="378928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32" name="矩形 53"/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050" y="409646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5067360" y="3198168"/>
            <a:ext cx="4015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prstClr val="black">
                    <a:alpha val="75000"/>
                  </a:prstClr>
                </a:solidFill>
              </a:rPr>
              <a:t>四、神奇工具：</a:t>
            </a:r>
            <a:r>
              <a:rPr lang="en-US" altLang="zh-CN" sz="2400" dirty="0">
                <a:solidFill>
                  <a:prstClr val="black">
                    <a:alpha val="75000"/>
                  </a:prstClr>
                </a:solidFill>
              </a:rPr>
              <a:t>SAT Solver</a:t>
            </a:r>
            <a:endParaRPr lang="zh-CN" altLang="en-US" sz="2400" dirty="0">
              <a:solidFill>
                <a:prstClr val="black">
                  <a:alpha val="75000"/>
                </a:prst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41638" y="2528888"/>
            <a:ext cx="1800225" cy="1800225"/>
            <a:chOff x="2941638" y="2528888"/>
            <a:chExt cx="1800225" cy="1800225"/>
          </a:xfrm>
        </p:grpSpPr>
        <p:sp>
          <p:nvSpPr>
            <p:cNvPr id="38" name="椭圆 37"/>
            <p:cNvSpPr/>
            <p:nvPr/>
          </p:nvSpPr>
          <p:spPr bwMode="auto">
            <a:xfrm>
              <a:off x="2941638" y="2528888"/>
              <a:ext cx="1800225" cy="1800225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3300186" y="2887437"/>
              <a:ext cx="1083128" cy="1083126"/>
            </a:xfrm>
            <a:custGeom>
              <a:avLst/>
              <a:gdLst>
                <a:gd name="T0" fmla="*/ 19 w 58"/>
                <a:gd name="T1" fmla="*/ 0 h 58"/>
                <a:gd name="T2" fmla="*/ 21 w 58"/>
                <a:gd name="T3" fmla="*/ 2 h 58"/>
                <a:gd name="T4" fmla="*/ 56 w 58"/>
                <a:gd name="T5" fmla="*/ 6 h 58"/>
                <a:gd name="T6" fmla="*/ 58 w 58"/>
                <a:gd name="T7" fmla="*/ 8 h 58"/>
                <a:gd name="T8" fmla="*/ 58 w 58"/>
                <a:gd name="T9" fmla="*/ 16 h 58"/>
                <a:gd name="T10" fmla="*/ 53 w 58"/>
                <a:gd name="T11" fmla="*/ 16 h 58"/>
                <a:gd name="T12" fmla="*/ 48 w 58"/>
                <a:gd name="T13" fmla="*/ 18 h 58"/>
                <a:gd name="T14" fmla="*/ 50 w 58"/>
                <a:gd name="T15" fmla="*/ 33 h 58"/>
                <a:gd name="T16" fmla="*/ 49 w 58"/>
                <a:gd name="T17" fmla="*/ 42 h 58"/>
                <a:gd name="T18" fmla="*/ 46 w 58"/>
                <a:gd name="T19" fmla="*/ 48 h 58"/>
                <a:gd name="T20" fmla="*/ 51 w 58"/>
                <a:gd name="T21" fmla="*/ 48 h 58"/>
                <a:gd name="T22" fmla="*/ 45 w 58"/>
                <a:gd name="T23" fmla="*/ 44 h 58"/>
                <a:gd name="T24" fmla="*/ 43 w 58"/>
                <a:gd name="T25" fmla="*/ 42 h 58"/>
                <a:gd name="T26" fmla="*/ 45 w 58"/>
                <a:gd name="T27" fmla="*/ 33 h 58"/>
                <a:gd name="T28" fmla="*/ 40 w 58"/>
                <a:gd name="T29" fmla="*/ 18 h 58"/>
                <a:gd name="T30" fmla="*/ 21 w 58"/>
                <a:gd name="T31" fmla="*/ 16 h 58"/>
                <a:gd name="T32" fmla="*/ 21 w 58"/>
                <a:gd name="T33" fmla="*/ 22 h 58"/>
                <a:gd name="T34" fmla="*/ 21 w 58"/>
                <a:gd name="T35" fmla="*/ 32 h 58"/>
                <a:gd name="T36" fmla="*/ 21 w 58"/>
                <a:gd name="T37" fmla="*/ 41 h 58"/>
                <a:gd name="T38" fmla="*/ 21 w 58"/>
                <a:gd name="T39" fmla="*/ 50 h 58"/>
                <a:gd name="T40" fmla="*/ 34 w 58"/>
                <a:gd name="T41" fmla="*/ 58 h 58"/>
                <a:gd name="T42" fmla="*/ 0 w 58"/>
                <a:gd name="T43" fmla="*/ 50 h 58"/>
                <a:gd name="T44" fmla="*/ 6 w 58"/>
                <a:gd name="T45" fmla="*/ 16 h 58"/>
                <a:gd name="T46" fmla="*/ 0 w 58"/>
                <a:gd name="T47" fmla="*/ 16 h 58"/>
                <a:gd name="T48" fmla="*/ 0 w 58"/>
                <a:gd name="T49" fmla="*/ 8 h 58"/>
                <a:gd name="T50" fmla="*/ 2 w 58"/>
                <a:gd name="T51" fmla="*/ 6 h 58"/>
                <a:gd name="T52" fmla="*/ 6 w 58"/>
                <a:gd name="T53" fmla="*/ 2 h 58"/>
                <a:gd name="T54" fmla="*/ 7 w 58"/>
                <a:gd name="T55" fmla="*/ 0 h 58"/>
                <a:gd name="T56" fmla="*/ 9 w 58"/>
                <a:gd name="T57" fmla="*/ 18 h 58"/>
                <a:gd name="T58" fmla="*/ 15 w 58"/>
                <a:gd name="T59" fmla="*/ 22 h 58"/>
                <a:gd name="T60" fmla="*/ 14 w 58"/>
                <a:gd name="T61" fmla="*/ 17 h 58"/>
                <a:gd name="T62" fmla="*/ 17 w 58"/>
                <a:gd name="T63" fmla="*/ 17 h 58"/>
                <a:gd name="T64" fmla="*/ 9 w 58"/>
                <a:gd name="T65" fmla="*/ 27 h 58"/>
                <a:gd name="T66" fmla="*/ 16 w 58"/>
                <a:gd name="T67" fmla="*/ 32 h 58"/>
                <a:gd name="T68" fmla="*/ 14 w 58"/>
                <a:gd name="T69" fmla="*/ 26 h 58"/>
                <a:gd name="T70" fmla="*/ 17 w 58"/>
                <a:gd name="T71" fmla="*/ 26 h 58"/>
                <a:gd name="T72" fmla="*/ 9 w 58"/>
                <a:gd name="T73" fmla="*/ 37 h 58"/>
                <a:gd name="T74" fmla="*/ 16 w 58"/>
                <a:gd name="T75" fmla="*/ 41 h 58"/>
                <a:gd name="T76" fmla="*/ 14 w 58"/>
                <a:gd name="T77" fmla="*/ 36 h 58"/>
                <a:gd name="T78" fmla="*/ 17 w 58"/>
                <a:gd name="T79" fmla="*/ 36 h 58"/>
                <a:gd name="T80" fmla="*/ 9 w 58"/>
                <a:gd name="T81" fmla="*/ 46 h 58"/>
                <a:gd name="T82" fmla="*/ 16 w 58"/>
                <a:gd name="T83" fmla="*/ 50 h 58"/>
                <a:gd name="T84" fmla="*/ 14 w 58"/>
                <a:gd name="T85" fmla="*/ 45 h 58"/>
                <a:gd name="T86" fmla="*/ 17 w 58"/>
                <a:gd name="T87" fmla="*/ 45 h 58"/>
                <a:gd name="T88" fmla="*/ 21 w 58"/>
                <a:gd name="T89" fmla="*/ 12 h 58"/>
                <a:gd name="T90" fmla="*/ 54 w 58"/>
                <a:gd name="T91" fmla="*/ 10 h 58"/>
                <a:gd name="T92" fmla="*/ 6 w 58"/>
                <a:gd name="T93" fmla="*/ 12 h 58"/>
                <a:gd name="T94" fmla="*/ 4 w 58"/>
                <a:gd name="T95" fmla="*/ 10 h 58"/>
                <a:gd name="T96" fmla="*/ 6 w 58"/>
                <a:gd name="T97" fmla="*/ 12 h 58"/>
                <a:gd name="T98" fmla="*/ 17 w 58"/>
                <a:gd name="T99" fmla="*/ 6 h 58"/>
                <a:gd name="T100" fmla="*/ 9 w 58"/>
                <a:gd name="T101" fmla="*/ 4 h 58"/>
                <a:gd name="T102" fmla="*/ 17 w 58"/>
                <a:gd name="T103" fmla="*/ 10 h 58"/>
                <a:gd name="T104" fmla="*/ 9 w 58"/>
                <a:gd name="T105" fmla="*/ 12 h 58"/>
                <a:gd name="T106" fmla="*/ 17 w 58"/>
                <a:gd name="T107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7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8" y="46"/>
                    <a:pt x="47" y="47"/>
                    <a:pt x="46" y="48"/>
                  </a:cubicBezTo>
                  <a:cubicBezTo>
                    <a:pt x="46" y="49"/>
                    <a:pt x="47" y="49"/>
                    <a:pt x="47" y="49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0" y="53"/>
                    <a:pt x="44" y="53"/>
                    <a:pt x="43" y="49"/>
                  </a:cubicBezTo>
                  <a:cubicBezTo>
                    <a:pt x="44" y="47"/>
                    <a:pt x="44" y="46"/>
                    <a:pt x="45" y="44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lose/>
                  <a:moveTo>
                    <a:pt x="15" y="22"/>
                  </a:moveTo>
                  <a:cubicBezTo>
                    <a:pt x="14" y="21"/>
                    <a:pt x="11" y="19"/>
                    <a:pt x="9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7" y="17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5" y="18"/>
                    <a:pt x="16" y="19"/>
                    <a:pt x="17" y="20"/>
                  </a:cubicBezTo>
                  <a:cubicBezTo>
                    <a:pt x="17" y="17"/>
                    <a:pt x="17" y="17"/>
                    <a:pt x="17" y="17"/>
                  </a:cubicBezTo>
                  <a:close/>
                  <a:moveTo>
                    <a:pt x="16" y="32"/>
                  </a:moveTo>
                  <a:cubicBezTo>
                    <a:pt x="15" y="31"/>
                    <a:pt x="12" y="29"/>
                    <a:pt x="9" y="27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6" y="32"/>
                    <a:pt x="16" y="32"/>
                    <a:pt x="16" y="32"/>
                  </a:cubicBezTo>
                  <a:close/>
                  <a:moveTo>
                    <a:pt x="17" y="26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5" y="27"/>
                    <a:pt x="16" y="28"/>
                    <a:pt x="17" y="29"/>
                  </a:cubicBezTo>
                  <a:cubicBezTo>
                    <a:pt x="17" y="26"/>
                    <a:pt x="17" y="26"/>
                    <a:pt x="17" y="26"/>
                  </a:cubicBezTo>
                  <a:close/>
                  <a:moveTo>
                    <a:pt x="16" y="41"/>
                  </a:moveTo>
                  <a:cubicBezTo>
                    <a:pt x="14" y="40"/>
                    <a:pt x="12" y="38"/>
                    <a:pt x="9" y="37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6" y="41"/>
                    <a:pt x="16" y="41"/>
                    <a:pt x="16" y="41"/>
                  </a:cubicBezTo>
                  <a:close/>
                  <a:moveTo>
                    <a:pt x="17" y="36"/>
                  </a:move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6" y="37"/>
                    <a:pt x="17" y="38"/>
                  </a:cubicBezTo>
                  <a:cubicBezTo>
                    <a:pt x="17" y="36"/>
                    <a:pt x="17" y="36"/>
                    <a:pt x="17" y="36"/>
                  </a:cubicBezTo>
                  <a:close/>
                  <a:moveTo>
                    <a:pt x="16" y="50"/>
                  </a:moveTo>
                  <a:cubicBezTo>
                    <a:pt x="15" y="49"/>
                    <a:pt x="12" y="48"/>
                    <a:pt x="9" y="46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6" y="50"/>
                    <a:pt x="16" y="50"/>
                    <a:pt x="16" y="50"/>
                  </a:cubicBezTo>
                  <a:close/>
                  <a:moveTo>
                    <a:pt x="17" y="45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15" y="46"/>
                    <a:pt x="16" y="47"/>
                    <a:pt x="17" y="48"/>
                  </a:cubicBezTo>
                  <a:cubicBezTo>
                    <a:pt x="17" y="45"/>
                    <a:pt x="17" y="45"/>
                    <a:pt x="17" y="45"/>
                  </a:cubicBezTo>
                  <a:close/>
                  <a:moveTo>
                    <a:pt x="21" y="10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21" y="10"/>
                    <a:pt x="21" y="10"/>
                    <a:pt x="21" y="10"/>
                  </a:cubicBezTo>
                  <a:close/>
                  <a:moveTo>
                    <a:pt x="6" y="12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6" y="12"/>
                    <a:pt x="6" y="12"/>
                  </a:cubicBezTo>
                  <a:close/>
                  <a:moveTo>
                    <a:pt x="9" y="6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6"/>
                    <a:pt x="9" y="6"/>
                    <a:pt x="9" y="6"/>
                  </a:cubicBezTo>
                  <a:close/>
                  <a:moveTo>
                    <a:pt x="17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7" y="12"/>
                    <a:pt x="17" y="12"/>
                    <a:pt x="17" y="12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44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75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4275" name="矩形 53"/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grpSp>
        <p:nvGrpSpPr>
          <p:cNvPr id="22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矩形 53"/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53"/>
          <p:cNvSpPr>
            <a:spLocks noChangeArrowheads="1"/>
          </p:cNvSpPr>
          <p:nvPr/>
        </p:nvSpPr>
        <p:spPr bwMode="auto">
          <a:xfrm>
            <a:off x="0" y="37979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32" name="矩形 53"/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967" y="157559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592388" y="563789"/>
            <a:ext cx="6119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</a:p>
        </p:txBody>
      </p:sp>
      <p:sp>
        <p:nvSpPr>
          <p:cNvPr id="42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532063" y="1268413"/>
            <a:ext cx="5400675" cy="1603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 computer science, 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Boolean satisfiability problem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(sometimes called propositional satisfiability problem and abbreviated as SATISFIABILITY or SAT) is 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problem of determining </a:t>
            </a:r>
            <a:r>
              <a:rPr lang="en-US" altLang="zh-CN" sz="1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if there exists an interpretation that satisfies a given Boolean formula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D0315F4-119B-4B48-B5BF-37E006F84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762" y="3127590"/>
            <a:ext cx="4917276" cy="8316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01E0C1C-5376-4D9D-A481-8846ED5B1AA1}"/>
              </a:ext>
            </a:extLst>
          </p:cNvPr>
          <p:cNvSpPr/>
          <p:nvPr/>
        </p:nvSpPr>
        <p:spPr>
          <a:xfrm>
            <a:off x="4011880" y="4036639"/>
            <a:ext cx="27382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4000" b="1" dirty="0">
                <a:ln/>
                <a:solidFill>
                  <a:schemeClr val="accent4"/>
                </a:solidFill>
              </a:rPr>
              <a:t>a=0,b=1,c=0</a:t>
            </a:r>
            <a:endParaRPr lang="zh-CN" altLang="en-U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597111E-DC63-4094-A818-0B942FCE1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268" y="4720459"/>
            <a:ext cx="2160588" cy="122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0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2" grpId="0" animBg="1"/>
      <p:bldP spid="43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2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" name="矩形 53"/>
          <p:cNvSpPr>
            <a:spLocks noChangeArrowheads="1"/>
          </p:cNvSpPr>
          <p:nvPr/>
        </p:nvSpPr>
        <p:spPr bwMode="auto">
          <a:xfrm>
            <a:off x="0" y="378928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050" y="409646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53">
            <a:extLst>
              <a:ext uri="{FF2B5EF4-FFF2-40B4-BE49-F238E27FC236}">
                <a16:creationId xmlns:a16="http://schemas.microsoft.com/office/drawing/2014/main" id="{A9D8C162-0C02-4445-A8AC-8BAE16EC3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sp>
        <p:nvSpPr>
          <p:cNvPr id="64" name="矩形 53">
            <a:extLst>
              <a:ext uri="{FF2B5EF4-FFF2-40B4-BE49-F238E27FC236}">
                <a16:creationId xmlns:a16="http://schemas.microsoft.com/office/drawing/2014/main" id="{DCD39B40-8AAC-4A82-A397-368C4F97D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</a:p>
        </p:txBody>
      </p:sp>
      <p:sp>
        <p:nvSpPr>
          <p:cNvPr id="65" name="矩形 53">
            <a:extLst>
              <a:ext uri="{FF2B5EF4-FFF2-40B4-BE49-F238E27FC236}">
                <a16:creationId xmlns:a16="http://schemas.microsoft.com/office/drawing/2014/main" id="{B0B3D1AD-EC87-417B-BA10-5EEBCBD1B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53">
            <a:extLst>
              <a:ext uri="{FF2B5EF4-FFF2-40B4-BE49-F238E27FC236}">
                <a16:creationId xmlns:a16="http://schemas.microsoft.com/office/drawing/2014/main" id="{C3E21FD2-7EB1-4E29-A796-6EE19B418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EFB16050-1C40-48A9-AF20-5C3F71345856}"/>
              </a:ext>
            </a:extLst>
          </p:cNvPr>
          <p:cNvSpPr txBox="1"/>
          <p:nvPr/>
        </p:nvSpPr>
        <p:spPr>
          <a:xfrm>
            <a:off x="2592388" y="563789"/>
            <a:ext cx="6119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C359E2A-6BB8-42CF-8104-63B2509BA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541" y="1188959"/>
            <a:ext cx="6424659" cy="483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7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2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" name="矩形 53"/>
          <p:cNvSpPr>
            <a:spLocks noChangeArrowheads="1"/>
          </p:cNvSpPr>
          <p:nvPr/>
        </p:nvSpPr>
        <p:spPr bwMode="auto">
          <a:xfrm>
            <a:off x="0" y="378928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050" y="409646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53">
            <a:extLst>
              <a:ext uri="{FF2B5EF4-FFF2-40B4-BE49-F238E27FC236}">
                <a16:creationId xmlns:a16="http://schemas.microsoft.com/office/drawing/2014/main" id="{A9D8C162-0C02-4445-A8AC-8BAE16EC3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sp>
        <p:nvSpPr>
          <p:cNvPr id="64" name="矩形 53">
            <a:extLst>
              <a:ext uri="{FF2B5EF4-FFF2-40B4-BE49-F238E27FC236}">
                <a16:creationId xmlns:a16="http://schemas.microsoft.com/office/drawing/2014/main" id="{DCD39B40-8AAC-4A82-A397-368C4F97D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</a:p>
        </p:txBody>
      </p:sp>
      <p:sp>
        <p:nvSpPr>
          <p:cNvPr id="65" name="矩形 53">
            <a:extLst>
              <a:ext uri="{FF2B5EF4-FFF2-40B4-BE49-F238E27FC236}">
                <a16:creationId xmlns:a16="http://schemas.microsoft.com/office/drawing/2014/main" id="{B0B3D1AD-EC87-417B-BA10-5EEBCBD1B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53">
            <a:extLst>
              <a:ext uri="{FF2B5EF4-FFF2-40B4-BE49-F238E27FC236}">
                <a16:creationId xmlns:a16="http://schemas.microsoft.com/office/drawing/2014/main" id="{C3E21FD2-7EB1-4E29-A796-6EE19B418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EFB16050-1C40-48A9-AF20-5C3F71345856}"/>
              </a:ext>
            </a:extLst>
          </p:cNvPr>
          <p:cNvSpPr txBox="1"/>
          <p:nvPr/>
        </p:nvSpPr>
        <p:spPr>
          <a:xfrm>
            <a:off x="2592388" y="563789"/>
            <a:ext cx="6119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EAA488D-115D-4082-BEF0-906A64F63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367" y="1165859"/>
            <a:ext cx="6315853" cy="467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5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2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" name="矩形 53"/>
          <p:cNvSpPr>
            <a:spLocks noChangeArrowheads="1"/>
          </p:cNvSpPr>
          <p:nvPr/>
        </p:nvSpPr>
        <p:spPr bwMode="auto">
          <a:xfrm>
            <a:off x="0" y="378928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050" y="409646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53">
            <a:extLst>
              <a:ext uri="{FF2B5EF4-FFF2-40B4-BE49-F238E27FC236}">
                <a16:creationId xmlns:a16="http://schemas.microsoft.com/office/drawing/2014/main" id="{A9D8C162-0C02-4445-A8AC-8BAE16EC3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sp>
        <p:nvSpPr>
          <p:cNvPr id="64" name="矩形 53">
            <a:extLst>
              <a:ext uri="{FF2B5EF4-FFF2-40B4-BE49-F238E27FC236}">
                <a16:creationId xmlns:a16="http://schemas.microsoft.com/office/drawing/2014/main" id="{DCD39B40-8AAC-4A82-A397-368C4F97D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</a:p>
        </p:txBody>
      </p:sp>
      <p:sp>
        <p:nvSpPr>
          <p:cNvPr id="65" name="矩形 53">
            <a:extLst>
              <a:ext uri="{FF2B5EF4-FFF2-40B4-BE49-F238E27FC236}">
                <a16:creationId xmlns:a16="http://schemas.microsoft.com/office/drawing/2014/main" id="{B0B3D1AD-EC87-417B-BA10-5EEBCBD1B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53">
            <a:extLst>
              <a:ext uri="{FF2B5EF4-FFF2-40B4-BE49-F238E27FC236}">
                <a16:creationId xmlns:a16="http://schemas.microsoft.com/office/drawing/2014/main" id="{C3E21FD2-7EB1-4E29-A796-6EE19B418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EFB16050-1C40-48A9-AF20-5C3F71345856}"/>
              </a:ext>
            </a:extLst>
          </p:cNvPr>
          <p:cNvSpPr txBox="1"/>
          <p:nvPr/>
        </p:nvSpPr>
        <p:spPr>
          <a:xfrm>
            <a:off x="2592388" y="563789"/>
            <a:ext cx="6119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6209165-DC66-4D15-8D53-92C283AEB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88" y="1010605"/>
            <a:ext cx="5941767" cy="4842048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F5BE04F-80A4-4EAB-A883-69AA3540FE78}"/>
              </a:ext>
            </a:extLst>
          </p:cNvPr>
          <p:cNvSpPr txBox="1"/>
          <p:nvPr/>
        </p:nvSpPr>
        <p:spPr>
          <a:xfrm>
            <a:off x="2316479" y="5994834"/>
            <a:ext cx="621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https://www.dwheeler.com/essays/minisat-user-guide.html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867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4275" name="矩形 53"/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100" dirty="0">
                <a:solidFill>
                  <a:prstClr val="white"/>
                </a:solidFill>
              </a:rPr>
              <a:t>What is SAT problem?</a:t>
            </a:r>
          </a:p>
        </p:txBody>
      </p:sp>
      <p:grpSp>
        <p:nvGrpSpPr>
          <p:cNvPr id="22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矩形 53"/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</a:p>
        </p:txBody>
      </p:sp>
      <p:sp>
        <p:nvSpPr>
          <p:cNvPr id="31" name="矩形 53"/>
          <p:cNvSpPr>
            <a:spLocks noChangeArrowheads="1"/>
          </p:cNvSpPr>
          <p:nvPr/>
        </p:nvSpPr>
        <p:spPr bwMode="auto">
          <a:xfrm>
            <a:off x="0" y="378928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32" name="矩形 53"/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967" y="493675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1"/>
          <p:cNvGrpSpPr>
            <a:grpSpLocks/>
          </p:cNvGrpSpPr>
          <p:nvPr/>
        </p:nvGrpSpPr>
        <p:grpSpPr bwMode="auto">
          <a:xfrm>
            <a:off x="2941638" y="2528888"/>
            <a:ext cx="1800225" cy="1800225"/>
            <a:chOff x="2484256" y="2529000"/>
            <a:chExt cx="1800000" cy="1800000"/>
          </a:xfrm>
        </p:grpSpPr>
        <p:sp>
          <p:nvSpPr>
            <p:cNvPr id="18" name="椭圆 17"/>
            <p:cNvSpPr/>
            <p:nvPr/>
          </p:nvSpPr>
          <p:spPr>
            <a:xfrm>
              <a:off x="2484256" y="2529000"/>
              <a:ext cx="1800000" cy="1800000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9" name="Group 4"/>
            <p:cNvGrpSpPr>
              <a:grpSpLocks noChangeAspect="1"/>
            </p:cNvGrpSpPr>
            <p:nvPr/>
          </p:nvGrpSpPr>
          <p:grpSpPr bwMode="auto">
            <a:xfrm>
              <a:off x="2732075" y="2964469"/>
              <a:ext cx="1304362" cy="928979"/>
              <a:chOff x="2536" y="1916"/>
              <a:chExt cx="688" cy="490"/>
            </a:xfrm>
            <a:solidFill>
              <a:schemeClr val="bg1"/>
            </a:solidFill>
          </p:grpSpPr>
          <p:sp>
            <p:nvSpPr>
              <p:cNvPr id="20" name="Rectangle 5"/>
              <p:cNvSpPr>
                <a:spLocks noChangeArrowheads="1"/>
              </p:cNvSpPr>
              <p:nvPr/>
            </p:nvSpPr>
            <p:spPr bwMode="auto">
              <a:xfrm>
                <a:off x="2536" y="2308"/>
                <a:ext cx="98" cy="98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" name="Rectangle 6"/>
              <p:cNvSpPr>
                <a:spLocks noChangeArrowheads="1"/>
              </p:cNvSpPr>
              <p:nvPr/>
            </p:nvSpPr>
            <p:spPr bwMode="auto">
              <a:xfrm>
                <a:off x="2682" y="2210"/>
                <a:ext cx="100" cy="196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6" name="Rectangle 7"/>
              <p:cNvSpPr>
                <a:spLocks noChangeArrowheads="1"/>
              </p:cNvSpPr>
              <p:nvPr/>
            </p:nvSpPr>
            <p:spPr bwMode="auto">
              <a:xfrm>
                <a:off x="2832" y="2112"/>
                <a:ext cx="98" cy="294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7" name="Rectangle 8"/>
              <p:cNvSpPr>
                <a:spLocks noChangeArrowheads="1"/>
              </p:cNvSpPr>
              <p:nvPr/>
            </p:nvSpPr>
            <p:spPr bwMode="auto">
              <a:xfrm>
                <a:off x="2978" y="2014"/>
                <a:ext cx="98" cy="392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7" name="Rectangle 9"/>
              <p:cNvSpPr>
                <a:spLocks noChangeArrowheads="1"/>
              </p:cNvSpPr>
              <p:nvPr/>
            </p:nvSpPr>
            <p:spPr bwMode="auto">
              <a:xfrm>
                <a:off x="3126" y="1916"/>
                <a:ext cx="98" cy="490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38" name="文本框 37"/>
          <p:cNvSpPr txBox="1"/>
          <p:nvPr/>
        </p:nvSpPr>
        <p:spPr>
          <a:xfrm>
            <a:off x="5067360" y="3198168"/>
            <a:ext cx="32031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prstClr val="black">
                    <a:alpha val="75000"/>
                  </a:prstClr>
                </a:solidFill>
              </a:rPr>
              <a:t>五、为什么我们如此执着于</a:t>
            </a:r>
            <a:r>
              <a:rPr lang="en-US" altLang="zh-CN" sz="2400" dirty="0">
                <a:solidFill>
                  <a:prstClr val="black">
                    <a:alpha val="75000"/>
                  </a:prstClr>
                </a:solidFill>
              </a:rPr>
              <a:t>SAT</a:t>
            </a:r>
            <a:r>
              <a:rPr lang="zh-CN" altLang="en-US" sz="2400" dirty="0">
                <a:solidFill>
                  <a:prstClr val="black">
                    <a:alpha val="75000"/>
                  </a:prstClr>
                </a:solidFill>
              </a:rPr>
              <a:t>（选讲）</a:t>
            </a:r>
          </a:p>
        </p:txBody>
      </p:sp>
    </p:spTree>
    <p:extLst>
      <p:ext uri="{BB962C8B-B14F-4D97-AF65-F5344CB8AC3E}">
        <p14:creationId xmlns:p14="http://schemas.microsoft.com/office/powerpoint/2010/main" val="412013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75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2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矩形 53"/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967" y="493675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2592388" y="563789"/>
            <a:ext cx="6119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</p:txBody>
      </p:sp>
      <p:sp>
        <p:nvSpPr>
          <p:cNvPr id="49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53">
            <a:extLst>
              <a:ext uri="{FF2B5EF4-FFF2-40B4-BE49-F238E27FC236}">
                <a16:creationId xmlns:a16="http://schemas.microsoft.com/office/drawing/2014/main" id="{B0768C02-FE20-4AA0-B06A-16F6B3D54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8928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38" name="矩形 53">
            <a:extLst>
              <a:ext uri="{FF2B5EF4-FFF2-40B4-BE49-F238E27FC236}">
                <a16:creationId xmlns:a16="http://schemas.microsoft.com/office/drawing/2014/main" id="{6D932253-1089-43A3-A352-AE3D3D20F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</a:p>
        </p:txBody>
      </p:sp>
      <p:sp>
        <p:nvSpPr>
          <p:cNvPr id="50" name="矩形 53">
            <a:extLst>
              <a:ext uri="{FF2B5EF4-FFF2-40B4-BE49-F238E27FC236}">
                <a16:creationId xmlns:a16="http://schemas.microsoft.com/office/drawing/2014/main" id="{9A54708F-7699-45CE-AE07-A17883224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3">
            <a:extLst>
              <a:ext uri="{FF2B5EF4-FFF2-40B4-BE49-F238E27FC236}">
                <a16:creationId xmlns:a16="http://schemas.microsoft.com/office/drawing/2014/main" id="{E741541D-BB09-4AE9-87D9-DAD2FDF80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3E1E26F-CE6C-4425-B793-C8EB0AE1DA70}"/>
              </a:ext>
            </a:extLst>
          </p:cNvPr>
          <p:cNvSpPr/>
          <p:nvPr/>
        </p:nvSpPr>
        <p:spPr>
          <a:xfrm>
            <a:off x="2336530" y="2336761"/>
            <a:ext cx="65108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4800" b="1" dirty="0">
                <a:ln/>
                <a:solidFill>
                  <a:schemeClr val="accent4"/>
                </a:solidFill>
              </a:rPr>
              <a:t>为什么我们要讲</a:t>
            </a:r>
            <a:r>
              <a:rPr lang="en-US" altLang="zh-CN" sz="4800" b="1" dirty="0">
                <a:ln/>
                <a:solidFill>
                  <a:schemeClr val="accent4"/>
                </a:solidFill>
              </a:rPr>
              <a:t>sat</a:t>
            </a:r>
            <a:r>
              <a:rPr lang="zh-CN" altLang="en-US" sz="4800" b="1" dirty="0">
                <a:ln/>
                <a:solidFill>
                  <a:schemeClr val="accent4"/>
                </a:solidFill>
              </a:rPr>
              <a:t>问题</a:t>
            </a:r>
            <a:endParaRPr lang="en-US" altLang="zh-CN" sz="4800" b="1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3623034-FBE8-4F29-8E45-6DC04226B394}"/>
              </a:ext>
            </a:extLst>
          </p:cNvPr>
          <p:cNvSpPr/>
          <p:nvPr/>
        </p:nvSpPr>
        <p:spPr>
          <a:xfrm>
            <a:off x="2176195" y="3719044"/>
            <a:ext cx="69678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3600" b="1" dirty="0">
                <a:ln/>
                <a:solidFill>
                  <a:schemeClr val="accent4"/>
                </a:solidFill>
              </a:rPr>
              <a:t>SAT is the first problem </a:t>
            </a:r>
          </a:p>
          <a:p>
            <a:pPr algn="ctr"/>
            <a:r>
              <a:rPr lang="en-US" altLang="zh-CN" sz="3600" b="1" dirty="0">
                <a:ln/>
                <a:solidFill>
                  <a:schemeClr val="accent4"/>
                </a:solidFill>
              </a:rPr>
              <a:t>that was proven to be NP-complete</a:t>
            </a:r>
            <a:endParaRPr lang="zh-CN" alt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0485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animBg="1"/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2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矩形 53"/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967" y="493675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2592388" y="563789"/>
            <a:ext cx="6119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</p:txBody>
      </p:sp>
      <p:sp>
        <p:nvSpPr>
          <p:cNvPr id="49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53">
            <a:extLst>
              <a:ext uri="{FF2B5EF4-FFF2-40B4-BE49-F238E27FC236}">
                <a16:creationId xmlns:a16="http://schemas.microsoft.com/office/drawing/2014/main" id="{B0768C02-FE20-4AA0-B06A-16F6B3D54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8928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38" name="矩形 53">
            <a:extLst>
              <a:ext uri="{FF2B5EF4-FFF2-40B4-BE49-F238E27FC236}">
                <a16:creationId xmlns:a16="http://schemas.microsoft.com/office/drawing/2014/main" id="{6D932253-1089-43A3-A352-AE3D3D20F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</a:p>
        </p:txBody>
      </p:sp>
      <p:sp>
        <p:nvSpPr>
          <p:cNvPr id="50" name="矩形 53">
            <a:extLst>
              <a:ext uri="{FF2B5EF4-FFF2-40B4-BE49-F238E27FC236}">
                <a16:creationId xmlns:a16="http://schemas.microsoft.com/office/drawing/2014/main" id="{9A54708F-7699-45CE-AE07-A17883224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3">
            <a:extLst>
              <a:ext uri="{FF2B5EF4-FFF2-40B4-BE49-F238E27FC236}">
                <a16:creationId xmlns:a16="http://schemas.microsoft.com/office/drawing/2014/main" id="{E741541D-BB09-4AE9-87D9-DAD2FDF80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D77339B-58E2-4297-8221-6F5B5173357E}"/>
              </a:ext>
            </a:extLst>
          </p:cNvPr>
          <p:cNvSpPr/>
          <p:nvPr/>
        </p:nvSpPr>
        <p:spPr>
          <a:xfrm>
            <a:off x="2303813" y="1766762"/>
            <a:ext cx="5940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5400" b="1" cap="none" spc="0" dirty="0">
                <a:ln/>
                <a:solidFill>
                  <a:schemeClr val="accent4"/>
                </a:solidFill>
                <a:effectLst/>
              </a:rPr>
              <a:t>什么是</a:t>
            </a:r>
            <a:r>
              <a:rPr lang="en-US" altLang="zh-CN" sz="5400" b="1" cap="none" spc="0" dirty="0">
                <a:ln/>
                <a:solidFill>
                  <a:schemeClr val="accent4"/>
                </a:solidFill>
                <a:effectLst/>
              </a:rPr>
              <a:t>NP complete</a:t>
            </a:r>
            <a:endParaRPr lang="zh-CN" alt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6496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2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矩形 53"/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967" y="493675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2592388" y="563789"/>
            <a:ext cx="6119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</p:txBody>
      </p:sp>
      <p:sp>
        <p:nvSpPr>
          <p:cNvPr id="49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53">
            <a:extLst>
              <a:ext uri="{FF2B5EF4-FFF2-40B4-BE49-F238E27FC236}">
                <a16:creationId xmlns:a16="http://schemas.microsoft.com/office/drawing/2014/main" id="{B0768C02-FE20-4AA0-B06A-16F6B3D54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8928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38" name="矩形 53">
            <a:extLst>
              <a:ext uri="{FF2B5EF4-FFF2-40B4-BE49-F238E27FC236}">
                <a16:creationId xmlns:a16="http://schemas.microsoft.com/office/drawing/2014/main" id="{6D932253-1089-43A3-A352-AE3D3D20F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</a:p>
        </p:txBody>
      </p:sp>
      <p:sp>
        <p:nvSpPr>
          <p:cNvPr id="50" name="矩形 53">
            <a:extLst>
              <a:ext uri="{FF2B5EF4-FFF2-40B4-BE49-F238E27FC236}">
                <a16:creationId xmlns:a16="http://schemas.microsoft.com/office/drawing/2014/main" id="{9A54708F-7699-45CE-AE07-A17883224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3">
            <a:extLst>
              <a:ext uri="{FF2B5EF4-FFF2-40B4-BE49-F238E27FC236}">
                <a16:creationId xmlns:a16="http://schemas.microsoft.com/office/drawing/2014/main" id="{E741541D-BB09-4AE9-87D9-DAD2FDF80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A5095B7-1A1E-4847-9083-7765B46CA780}"/>
              </a:ext>
            </a:extLst>
          </p:cNvPr>
          <p:cNvSpPr/>
          <p:nvPr/>
        </p:nvSpPr>
        <p:spPr>
          <a:xfrm>
            <a:off x="2270760" y="1557635"/>
            <a:ext cx="701383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5400" b="1" cap="none" spc="0" dirty="0">
                <a:ln/>
                <a:solidFill>
                  <a:schemeClr val="accent4"/>
                </a:solidFill>
                <a:effectLst/>
              </a:rPr>
              <a:t>如果能找到</a:t>
            </a:r>
            <a:r>
              <a:rPr lang="en-US" altLang="zh-CN" sz="5400" b="1" cap="none" spc="0" dirty="0">
                <a:ln/>
                <a:solidFill>
                  <a:schemeClr val="accent4"/>
                </a:solidFill>
                <a:effectLst/>
              </a:rPr>
              <a:t>Sat</a:t>
            </a:r>
            <a:r>
              <a:rPr lang="zh-CN" altLang="en-US" sz="5400" b="1" cap="none" spc="0" dirty="0">
                <a:ln/>
                <a:solidFill>
                  <a:schemeClr val="accent4"/>
                </a:solidFill>
                <a:effectLst/>
              </a:rPr>
              <a:t>问题的一个多项式算法</a:t>
            </a:r>
            <a:endParaRPr lang="en-US" altLang="zh-CN" sz="5400" b="1" cap="none" spc="0" dirty="0">
              <a:ln/>
              <a:solidFill>
                <a:schemeClr val="accent4"/>
              </a:solidFill>
              <a:effectLst/>
            </a:endParaRPr>
          </a:p>
          <a:p>
            <a:pPr algn="ctr"/>
            <a:r>
              <a:rPr lang="en-US" altLang="zh-CN" sz="5400" b="1" dirty="0">
                <a:ln/>
                <a:solidFill>
                  <a:schemeClr val="accent4"/>
                </a:solidFill>
              </a:rPr>
              <a:t>NP</a:t>
            </a:r>
            <a:r>
              <a:rPr lang="zh-CN" altLang="en-US" sz="5400" b="1" dirty="0">
                <a:ln/>
                <a:solidFill>
                  <a:schemeClr val="accent4"/>
                </a:solidFill>
              </a:rPr>
              <a:t>问题就能被解决</a:t>
            </a:r>
            <a:endParaRPr lang="zh-CN" alt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9168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直角三角形 132"/>
          <p:cNvSpPr/>
          <p:nvPr/>
        </p:nvSpPr>
        <p:spPr>
          <a:xfrm rot="10800000" flipV="1">
            <a:off x="914400" y="4646613"/>
            <a:ext cx="8229600" cy="2211387"/>
          </a:xfrm>
          <a:prstGeom prst="rtTriangle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2" name="直角三角形 131"/>
          <p:cNvSpPr/>
          <p:nvPr/>
        </p:nvSpPr>
        <p:spPr>
          <a:xfrm rot="5400000">
            <a:off x="1857375" y="-1857375"/>
            <a:ext cx="1409700" cy="5124450"/>
          </a:xfrm>
          <a:prstGeom prst="rtTriangle">
            <a:avLst/>
          </a:prstGeom>
          <a:solidFill>
            <a:srgbClr val="005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2228" name="文本框 133"/>
          <p:cNvSpPr txBox="1">
            <a:spLocks noChangeArrowheads="1"/>
          </p:cNvSpPr>
          <p:nvPr/>
        </p:nvSpPr>
        <p:spPr bwMode="auto">
          <a:xfrm>
            <a:off x="0" y="2536448"/>
            <a:ext cx="9144000" cy="86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4400" b="1" dirty="0">
                <a:solidFill>
                  <a:srgbClr val="0053A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感谢聆听</a:t>
            </a:r>
          </a:p>
        </p:txBody>
      </p:sp>
      <p:sp>
        <p:nvSpPr>
          <p:cNvPr id="52230" name="文本框 144"/>
          <p:cNvSpPr txBox="1">
            <a:spLocks noChangeArrowheads="1"/>
          </p:cNvSpPr>
          <p:nvPr/>
        </p:nvSpPr>
        <p:spPr bwMode="auto">
          <a:xfrm>
            <a:off x="3771900" y="5753100"/>
            <a:ext cx="50276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李顶为</a:t>
            </a:r>
          </a:p>
        </p:txBody>
      </p:sp>
      <p:grpSp>
        <p:nvGrpSpPr>
          <p:cNvPr id="52231" name="Group 39"/>
          <p:cNvGrpSpPr>
            <a:grpSpLocks noChangeAspect="1"/>
          </p:cNvGrpSpPr>
          <p:nvPr/>
        </p:nvGrpSpPr>
        <p:grpSpPr bwMode="auto">
          <a:xfrm>
            <a:off x="368300" y="220663"/>
            <a:ext cx="666750" cy="625475"/>
            <a:chOff x="3999" y="78"/>
            <a:chExt cx="1268" cy="1186"/>
          </a:xfrm>
        </p:grpSpPr>
        <p:sp>
          <p:nvSpPr>
            <p:cNvPr id="52232" name="Freeform 40"/>
            <p:cNvSpPr>
              <a:spLocks/>
            </p:cNvSpPr>
            <p:nvPr/>
          </p:nvSpPr>
          <p:spPr bwMode="auto">
            <a:xfrm>
              <a:off x="3999" y="162"/>
              <a:ext cx="1268" cy="848"/>
            </a:xfrm>
            <a:custGeom>
              <a:avLst/>
              <a:gdLst>
                <a:gd name="T0" fmla="*/ 1059488 w 120"/>
                <a:gd name="T1" fmla="*/ 0 h 80"/>
                <a:gd name="T2" fmla="*/ 0 w 120"/>
                <a:gd name="T3" fmla="*/ 8029807 h 80"/>
                <a:gd name="T4" fmla="*/ 5273771 w 120"/>
                <a:gd name="T5" fmla="*/ 8029807 h 80"/>
                <a:gd name="T6" fmla="*/ 7903571 w 120"/>
                <a:gd name="T7" fmla="*/ 10706000 h 80"/>
                <a:gd name="T8" fmla="*/ 10534597 w 120"/>
                <a:gd name="T9" fmla="*/ 8029807 h 80"/>
                <a:gd name="T10" fmla="*/ 15808378 w 120"/>
                <a:gd name="T11" fmla="*/ 8029807 h 80"/>
                <a:gd name="T12" fmla="*/ 14747654 w 120"/>
                <a:gd name="T13" fmla="*/ 0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"/>
                <a:gd name="T22" fmla="*/ 0 h 80"/>
                <a:gd name="T23" fmla="*/ 120 w 120"/>
                <a:gd name="T24" fmla="*/ 80 h 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" h="80">
                  <a:moveTo>
                    <a:pt x="8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71"/>
                    <a:pt x="49" y="80"/>
                    <a:pt x="60" y="80"/>
                  </a:cubicBezTo>
                  <a:cubicBezTo>
                    <a:pt x="71" y="80"/>
                    <a:pt x="80" y="71"/>
                    <a:pt x="8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12" y="0"/>
                    <a:pt x="112" y="0"/>
                    <a:pt x="112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3" name="Freeform 41"/>
            <p:cNvSpPr>
              <a:spLocks/>
            </p:cNvSpPr>
            <p:nvPr/>
          </p:nvSpPr>
          <p:spPr bwMode="auto">
            <a:xfrm>
              <a:off x="3999" y="925"/>
              <a:ext cx="1268" cy="339"/>
            </a:xfrm>
            <a:custGeom>
              <a:avLst/>
              <a:gdLst>
                <a:gd name="T0" fmla="*/ 0 w 1268"/>
                <a:gd name="T1" fmla="*/ 0 h 339"/>
                <a:gd name="T2" fmla="*/ 0 w 1268"/>
                <a:gd name="T3" fmla="*/ 339 h 339"/>
                <a:gd name="T4" fmla="*/ 1268 w 1268"/>
                <a:gd name="T5" fmla="*/ 339 h 339"/>
                <a:gd name="T6" fmla="*/ 1268 w 1268"/>
                <a:gd name="T7" fmla="*/ 0 h 3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8"/>
                <a:gd name="T13" fmla="*/ 0 h 339"/>
                <a:gd name="T14" fmla="*/ 1268 w 1268"/>
                <a:gd name="T15" fmla="*/ 339 h 3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8" h="339">
                  <a:moveTo>
                    <a:pt x="0" y="0"/>
                  </a:moveTo>
                  <a:lnTo>
                    <a:pt x="0" y="339"/>
                  </a:lnTo>
                  <a:lnTo>
                    <a:pt x="1268" y="339"/>
                  </a:lnTo>
                  <a:lnTo>
                    <a:pt x="1268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4" name="Freeform 42"/>
            <p:cNvSpPr>
              <a:spLocks/>
            </p:cNvSpPr>
            <p:nvPr/>
          </p:nvSpPr>
          <p:spPr bwMode="auto">
            <a:xfrm>
              <a:off x="4253" y="78"/>
              <a:ext cx="760" cy="593"/>
            </a:xfrm>
            <a:custGeom>
              <a:avLst/>
              <a:gdLst>
                <a:gd name="T0" fmla="*/ 760 w 760"/>
                <a:gd name="T1" fmla="*/ 593 h 593"/>
                <a:gd name="T2" fmla="*/ 760 w 760"/>
                <a:gd name="T3" fmla="*/ 0 h 593"/>
                <a:gd name="T4" fmla="*/ 0 w 760"/>
                <a:gd name="T5" fmla="*/ 0 h 593"/>
                <a:gd name="T6" fmla="*/ 0 w 760"/>
                <a:gd name="T7" fmla="*/ 593 h 5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0"/>
                <a:gd name="T13" fmla="*/ 0 h 593"/>
                <a:gd name="T14" fmla="*/ 760 w 760"/>
                <a:gd name="T15" fmla="*/ 593 h 5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0" h="593">
                  <a:moveTo>
                    <a:pt x="760" y="593"/>
                  </a:moveTo>
                  <a:lnTo>
                    <a:pt x="760" y="0"/>
                  </a:lnTo>
                  <a:lnTo>
                    <a:pt x="0" y="0"/>
                  </a:lnTo>
                  <a:lnTo>
                    <a:pt x="0" y="593"/>
                  </a:lnTo>
                </a:path>
              </a:pathLst>
            </a:cu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5" name="Line 43"/>
            <p:cNvSpPr>
              <a:spLocks noChangeShapeType="1"/>
            </p:cNvSpPr>
            <p:nvPr/>
          </p:nvSpPr>
          <p:spPr bwMode="auto">
            <a:xfrm>
              <a:off x="4379" y="247"/>
              <a:ext cx="21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6" name="Line 44"/>
            <p:cNvSpPr>
              <a:spLocks noChangeShapeType="1"/>
            </p:cNvSpPr>
            <p:nvPr/>
          </p:nvSpPr>
          <p:spPr bwMode="auto">
            <a:xfrm>
              <a:off x="4379" y="416"/>
              <a:ext cx="50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237" name="Line 45"/>
            <p:cNvSpPr>
              <a:spLocks noChangeShapeType="1"/>
            </p:cNvSpPr>
            <p:nvPr/>
          </p:nvSpPr>
          <p:spPr bwMode="auto">
            <a:xfrm>
              <a:off x="4379" y="586"/>
              <a:ext cx="50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941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2" grpId="0" animBg="1"/>
      <p:bldP spid="522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4275" name="矩形 53"/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100" dirty="0">
                <a:solidFill>
                  <a:prstClr val="white"/>
                </a:solidFill>
              </a:rPr>
              <a:t>What is SAT problem?</a:t>
            </a:r>
          </a:p>
        </p:txBody>
      </p:sp>
      <p:grpSp>
        <p:nvGrpSpPr>
          <p:cNvPr id="22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23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24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矩形 53"/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53"/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endParaRPr lang="zh-CN" altLang="en-US" sz="11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53"/>
          <p:cNvSpPr>
            <a:spLocks noChangeArrowheads="1"/>
          </p:cNvSpPr>
          <p:nvPr/>
        </p:nvSpPr>
        <p:spPr bwMode="auto">
          <a:xfrm>
            <a:off x="0" y="378928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32" name="矩形 53"/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lvl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sp>
        <p:nvSpPr>
          <p:cNvPr id="34" name="等腰三角形 33"/>
          <p:cNvSpPr>
            <a:spLocks noChangeAspect="1"/>
          </p:cNvSpPr>
          <p:nvPr/>
        </p:nvSpPr>
        <p:spPr>
          <a:xfrm rot="16200000">
            <a:off x="1925967" y="241588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2941638" y="2528888"/>
            <a:ext cx="1800225" cy="1800225"/>
            <a:chOff x="2941638" y="2528888"/>
            <a:chExt cx="1800225" cy="1800225"/>
          </a:xfrm>
        </p:grpSpPr>
        <p:sp>
          <p:nvSpPr>
            <p:cNvPr id="42" name="椭圆 41"/>
            <p:cNvSpPr/>
            <p:nvPr/>
          </p:nvSpPr>
          <p:spPr bwMode="auto">
            <a:xfrm>
              <a:off x="2941638" y="2528888"/>
              <a:ext cx="1800225" cy="1800225"/>
            </a:xfrm>
            <a:prstGeom prst="ellipse">
              <a:avLst/>
            </a:prstGeom>
            <a:solidFill>
              <a:srgbClr val="0053A3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9"/>
            <p:cNvSpPr>
              <a:spLocks noEditPoints="1"/>
            </p:cNvSpPr>
            <p:nvPr/>
          </p:nvSpPr>
          <p:spPr bwMode="auto">
            <a:xfrm>
              <a:off x="3255837" y="2963370"/>
              <a:ext cx="1171826" cy="908811"/>
            </a:xfrm>
            <a:custGeom>
              <a:avLst/>
              <a:gdLst>
                <a:gd name="T0" fmla="*/ 55 w 77"/>
                <a:gd name="T1" fmla="*/ 14 h 59"/>
                <a:gd name="T2" fmla="*/ 4 w 77"/>
                <a:gd name="T3" fmla="*/ 18 h 59"/>
                <a:gd name="T4" fmla="*/ 65 w 77"/>
                <a:gd name="T5" fmla="*/ 55 h 59"/>
                <a:gd name="T6" fmla="*/ 67 w 77"/>
                <a:gd name="T7" fmla="*/ 34 h 59"/>
                <a:gd name="T8" fmla="*/ 68 w 77"/>
                <a:gd name="T9" fmla="*/ 32 h 59"/>
                <a:gd name="T10" fmla="*/ 68 w 77"/>
                <a:gd name="T11" fmla="*/ 31 h 59"/>
                <a:gd name="T12" fmla="*/ 68 w 77"/>
                <a:gd name="T13" fmla="*/ 59 h 59"/>
                <a:gd name="T14" fmla="*/ 2 w 77"/>
                <a:gd name="T15" fmla="*/ 59 h 59"/>
                <a:gd name="T16" fmla="*/ 0 w 77"/>
                <a:gd name="T17" fmla="*/ 57 h 59"/>
                <a:gd name="T18" fmla="*/ 0 w 77"/>
                <a:gd name="T19" fmla="*/ 14 h 59"/>
                <a:gd name="T20" fmla="*/ 10 w 77"/>
                <a:gd name="T21" fmla="*/ 38 h 59"/>
                <a:gd name="T22" fmla="*/ 29 w 77"/>
                <a:gd name="T23" fmla="*/ 41 h 59"/>
                <a:gd name="T24" fmla="*/ 10 w 77"/>
                <a:gd name="T25" fmla="*/ 38 h 59"/>
                <a:gd name="T26" fmla="*/ 10 w 77"/>
                <a:gd name="T27" fmla="*/ 33 h 59"/>
                <a:gd name="T28" fmla="*/ 43 w 77"/>
                <a:gd name="T29" fmla="*/ 30 h 59"/>
                <a:gd name="T30" fmla="*/ 10 w 77"/>
                <a:gd name="T31" fmla="*/ 22 h 59"/>
                <a:gd name="T32" fmla="*/ 43 w 77"/>
                <a:gd name="T33" fmla="*/ 25 h 59"/>
                <a:gd name="T34" fmla="*/ 10 w 77"/>
                <a:gd name="T35" fmla="*/ 22 h 59"/>
                <a:gd name="T36" fmla="*/ 71 w 77"/>
                <a:gd name="T37" fmla="*/ 9 h 59"/>
                <a:gd name="T38" fmla="*/ 67 w 77"/>
                <a:gd name="T39" fmla="*/ 25 h 59"/>
                <a:gd name="T40" fmla="*/ 70 w 77"/>
                <a:gd name="T41" fmla="*/ 24 h 59"/>
                <a:gd name="T42" fmla="*/ 76 w 77"/>
                <a:gd name="T43" fmla="*/ 10 h 59"/>
                <a:gd name="T44" fmla="*/ 75 w 77"/>
                <a:gd name="T45" fmla="*/ 8 h 59"/>
                <a:gd name="T46" fmla="*/ 61 w 77"/>
                <a:gd name="T47" fmla="*/ 9 h 59"/>
                <a:gd name="T48" fmla="*/ 65 w 77"/>
                <a:gd name="T49" fmla="*/ 29 h 59"/>
                <a:gd name="T50" fmla="*/ 52 w 77"/>
                <a:gd name="T51" fmla="*/ 40 h 59"/>
                <a:gd name="T52" fmla="*/ 50 w 77"/>
                <a:gd name="T53" fmla="*/ 49 h 59"/>
                <a:gd name="T54" fmla="*/ 53 w 77"/>
                <a:gd name="T55" fmla="*/ 45 h 59"/>
                <a:gd name="T56" fmla="*/ 54 w 77"/>
                <a:gd name="T57" fmla="*/ 43 h 59"/>
                <a:gd name="T58" fmla="*/ 54 w 77"/>
                <a:gd name="T59" fmla="*/ 46 h 59"/>
                <a:gd name="T60" fmla="*/ 53 w 77"/>
                <a:gd name="T61" fmla="*/ 50 h 59"/>
                <a:gd name="T62" fmla="*/ 59 w 77"/>
                <a:gd name="T63" fmla="*/ 42 h 59"/>
                <a:gd name="T64" fmla="*/ 64 w 77"/>
                <a:gd name="T65" fmla="*/ 30 h 59"/>
                <a:gd name="T66" fmla="*/ 51 w 77"/>
                <a:gd name="T67" fmla="*/ 38 h 59"/>
                <a:gd name="T68" fmla="*/ 64 w 77"/>
                <a:gd name="T69" fmla="*/ 30 h 59"/>
                <a:gd name="T70" fmla="*/ 24 w 77"/>
                <a:gd name="T71" fmla="*/ 52 h 59"/>
                <a:gd name="T72" fmla="*/ 29 w 77"/>
                <a:gd name="T73" fmla="*/ 48 h 59"/>
                <a:gd name="T74" fmla="*/ 30 w 77"/>
                <a:gd name="T75" fmla="*/ 52 h 59"/>
                <a:gd name="T76" fmla="*/ 37 w 77"/>
                <a:gd name="T77" fmla="*/ 50 h 59"/>
                <a:gd name="T78" fmla="*/ 40 w 77"/>
                <a:gd name="T79" fmla="*/ 51 h 59"/>
                <a:gd name="T80" fmla="*/ 40 w 77"/>
                <a:gd name="T81" fmla="*/ 51 h 59"/>
                <a:gd name="T82" fmla="*/ 40 w 77"/>
                <a:gd name="T83" fmla="*/ 54 h 59"/>
                <a:gd name="T84" fmla="*/ 46 w 77"/>
                <a:gd name="T85" fmla="*/ 55 h 59"/>
                <a:gd name="T86" fmla="*/ 43 w 77"/>
                <a:gd name="T87" fmla="*/ 52 h 59"/>
                <a:gd name="T88" fmla="*/ 43 w 77"/>
                <a:gd name="T89" fmla="*/ 52 h 59"/>
                <a:gd name="T90" fmla="*/ 42 w 77"/>
                <a:gd name="T91" fmla="*/ 48 h 59"/>
                <a:gd name="T92" fmla="*/ 39 w 77"/>
                <a:gd name="T93" fmla="*/ 49 h 59"/>
                <a:gd name="T94" fmla="*/ 31 w 77"/>
                <a:gd name="T95" fmla="*/ 49 h 59"/>
                <a:gd name="T96" fmla="*/ 23 w 77"/>
                <a:gd name="T97" fmla="*/ 5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59">
                  <a:moveTo>
                    <a:pt x="2" y="14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55" y="16"/>
                    <a:pt x="54" y="17"/>
                    <a:pt x="5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38"/>
                    <a:pt x="66" y="36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4"/>
                    <a:pt x="2" y="14"/>
                    <a:pt x="2" y="14"/>
                  </a:cubicBezTo>
                  <a:close/>
                  <a:moveTo>
                    <a:pt x="10" y="38"/>
                  </a:moveTo>
                  <a:cubicBezTo>
                    <a:pt x="10" y="41"/>
                    <a:pt x="10" y="41"/>
                    <a:pt x="10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10" y="38"/>
                    <a:pt x="10" y="38"/>
                    <a:pt x="10" y="38"/>
                  </a:cubicBezTo>
                  <a:close/>
                  <a:moveTo>
                    <a:pt x="10" y="30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10" y="30"/>
                    <a:pt x="10" y="30"/>
                    <a:pt x="10" y="30"/>
                  </a:cubicBezTo>
                  <a:close/>
                  <a:moveTo>
                    <a:pt x="10" y="22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10" y="22"/>
                    <a:pt x="10" y="22"/>
                    <a:pt x="10" y="22"/>
                  </a:cubicBezTo>
                  <a:close/>
                  <a:moveTo>
                    <a:pt x="70" y="12"/>
                  </a:moveTo>
                  <a:cubicBezTo>
                    <a:pt x="71" y="11"/>
                    <a:pt x="71" y="10"/>
                    <a:pt x="71" y="9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72" y="13"/>
                    <a:pt x="67" y="24"/>
                    <a:pt x="67" y="25"/>
                  </a:cubicBezTo>
                  <a:cubicBezTo>
                    <a:pt x="68" y="27"/>
                    <a:pt x="69" y="27"/>
                    <a:pt x="69" y="27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0" y="24"/>
                    <a:pt x="69" y="24"/>
                    <a:pt x="69" y="24"/>
                  </a:cubicBezTo>
                  <a:cubicBezTo>
                    <a:pt x="69" y="24"/>
                    <a:pt x="76" y="10"/>
                    <a:pt x="76" y="10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1" y="0"/>
                    <a:pt x="65" y="0"/>
                    <a:pt x="61" y="9"/>
                  </a:cubicBezTo>
                  <a:cubicBezTo>
                    <a:pt x="59" y="15"/>
                    <a:pt x="57" y="20"/>
                    <a:pt x="55" y="25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7" y="23"/>
                    <a:pt x="69" y="18"/>
                    <a:pt x="70" y="12"/>
                  </a:cubicBezTo>
                  <a:close/>
                  <a:moveTo>
                    <a:pt x="52" y="40"/>
                  </a:moveTo>
                  <a:cubicBezTo>
                    <a:pt x="49" y="42"/>
                    <a:pt x="49" y="42"/>
                    <a:pt x="49" y="42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2" y="45"/>
                    <a:pt x="52" y="44"/>
                    <a:pt x="52" y="44"/>
                  </a:cubicBezTo>
                  <a:cubicBezTo>
                    <a:pt x="53" y="43"/>
                    <a:pt x="54" y="42"/>
                    <a:pt x="54" y="43"/>
                  </a:cubicBezTo>
                  <a:cubicBezTo>
                    <a:pt x="55" y="43"/>
                    <a:pt x="55" y="44"/>
                    <a:pt x="55" y="45"/>
                  </a:cubicBezTo>
                  <a:cubicBezTo>
                    <a:pt x="55" y="45"/>
                    <a:pt x="54" y="46"/>
                    <a:pt x="54" y="46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2" y="40"/>
                    <a:pt x="52" y="40"/>
                    <a:pt x="52" y="40"/>
                  </a:cubicBezTo>
                  <a:close/>
                  <a:moveTo>
                    <a:pt x="64" y="30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4" y="31"/>
                    <a:pt x="53" y="34"/>
                    <a:pt x="51" y="38"/>
                  </a:cubicBezTo>
                  <a:cubicBezTo>
                    <a:pt x="54" y="39"/>
                    <a:pt x="57" y="40"/>
                    <a:pt x="59" y="41"/>
                  </a:cubicBezTo>
                  <a:cubicBezTo>
                    <a:pt x="61" y="38"/>
                    <a:pt x="63" y="34"/>
                    <a:pt x="64" y="30"/>
                  </a:cubicBezTo>
                  <a:close/>
                  <a:moveTo>
                    <a:pt x="23" y="50"/>
                  </a:move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30" y="46"/>
                    <a:pt x="30" y="47"/>
                  </a:cubicBezTo>
                  <a:cubicBezTo>
                    <a:pt x="30" y="47"/>
                    <a:pt x="30" y="47"/>
                    <a:pt x="29" y="48"/>
                  </a:cubicBezTo>
                  <a:cubicBezTo>
                    <a:pt x="28" y="49"/>
                    <a:pt x="28" y="49"/>
                    <a:pt x="28" y="50"/>
                  </a:cubicBezTo>
                  <a:cubicBezTo>
                    <a:pt x="28" y="51"/>
                    <a:pt x="28" y="52"/>
                    <a:pt x="30" y="52"/>
                  </a:cubicBezTo>
                  <a:cubicBezTo>
                    <a:pt x="32" y="52"/>
                    <a:pt x="33" y="51"/>
                    <a:pt x="34" y="51"/>
                  </a:cubicBezTo>
                  <a:cubicBezTo>
                    <a:pt x="35" y="51"/>
                    <a:pt x="36" y="50"/>
                    <a:pt x="37" y="50"/>
                  </a:cubicBezTo>
                  <a:cubicBezTo>
                    <a:pt x="37" y="51"/>
                    <a:pt x="37" y="51"/>
                    <a:pt x="38" y="51"/>
                  </a:cubicBezTo>
                  <a:cubicBezTo>
                    <a:pt x="38" y="51"/>
                    <a:pt x="39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2"/>
                    <a:pt x="40" y="53"/>
                    <a:pt x="40" y="54"/>
                  </a:cubicBezTo>
                  <a:cubicBezTo>
                    <a:pt x="40" y="55"/>
                    <a:pt x="41" y="55"/>
                    <a:pt x="42" y="55"/>
                  </a:cubicBezTo>
                  <a:cubicBezTo>
                    <a:pt x="43" y="54"/>
                    <a:pt x="46" y="55"/>
                    <a:pt x="46" y="55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2"/>
                    <a:pt x="44" y="52"/>
                    <a:pt x="43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49"/>
                    <a:pt x="43" y="48"/>
                    <a:pt x="42" y="48"/>
                  </a:cubicBezTo>
                  <a:cubicBezTo>
                    <a:pt x="41" y="48"/>
                    <a:pt x="40" y="48"/>
                    <a:pt x="39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7" y="47"/>
                    <a:pt x="35" y="48"/>
                    <a:pt x="33" y="49"/>
                  </a:cubicBezTo>
                  <a:cubicBezTo>
                    <a:pt x="33" y="49"/>
                    <a:pt x="32" y="49"/>
                    <a:pt x="31" y="49"/>
                  </a:cubicBezTo>
                  <a:cubicBezTo>
                    <a:pt x="32" y="48"/>
                    <a:pt x="33" y="48"/>
                    <a:pt x="33" y="47"/>
                  </a:cubicBezTo>
                  <a:cubicBezTo>
                    <a:pt x="33" y="42"/>
                    <a:pt x="23" y="50"/>
                    <a:pt x="23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5067360" y="3198168"/>
            <a:ext cx="4076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tx1">
                    <a:alpha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prstClr val="black">
                    <a:alpha val="75000"/>
                  </a:prstClr>
                </a:solidFill>
              </a:rPr>
              <a:t>二、简单的解法：</a:t>
            </a:r>
            <a:r>
              <a:rPr lang="en-US" altLang="zh-CN" sz="2400" dirty="0">
                <a:solidFill>
                  <a:prstClr val="black">
                    <a:alpha val="75000"/>
                  </a:prstClr>
                </a:solidFill>
              </a:rPr>
              <a:t>DPLL</a:t>
            </a:r>
            <a:r>
              <a:rPr lang="zh-CN" altLang="en-US" sz="2400" dirty="0">
                <a:solidFill>
                  <a:prstClr val="black">
                    <a:alpha val="75000"/>
                  </a:prstClr>
                </a:solidFill>
              </a:rPr>
              <a:t>算法</a:t>
            </a:r>
          </a:p>
        </p:txBody>
      </p:sp>
    </p:spTree>
    <p:extLst>
      <p:ext uri="{BB962C8B-B14F-4D97-AF65-F5344CB8AC3E}">
        <p14:creationId xmlns:p14="http://schemas.microsoft.com/office/powerpoint/2010/main" val="166240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75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592388" y="563789"/>
            <a:ext cx="54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46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47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48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9" name="矩形 53"/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等腰三角形 55"/>
          <p:cNvSpPr>
            <a:spLocks noChangeAspect="1"/>
          </p:cNvSpPr>
          <p:nvPr/>
        </p:nvSpPr>
        <p:spPr>
          <a:xfrm rot="16200000">
            <a:off x="1925967" y="241588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3">
            <a:extLst>
              <a:ext uri="{FF2B5EF4-FFF2-40B4-BE49-F238E27FC236}">
                <a16:creationId xmlns:a16="http://schemas.microsoft.com/office/drawing/2014/main" id="{2A4DCB05-FAAE-4402-9A9C-ACD091F54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58" name="矩形 53">
            <a:extLst>
              <a:ext uri="{FF2B5EF4-FFF2-40B4-BE49-F238E27FC236}">
                <a16:creationId xmlns:a16="http://schemas.microsoft.com/office/drawing/2014/main" id="{DF32A979-B70E-4008-831B-868D089A0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3">
            <a:extLst>
              <a:ext uri="{FF2B5EF4-FFF2-40B4-BE49-F238E27FC236}">
                <a16:creationId xmlns:a16="http://schemas.microsoft.com/office/drawing/2014/main" id="{AED6D126-232A-49BE-8765-57D56A697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79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60" name="矩形 53">
            <a:extLst>
              <a:ext uri="{FF2B5EF4-FFF2-40B4-BE49-F238E27FC236}">
                <a16:creationId xmlns:a16="http://schemas.microsoft.com/office/drawing/2014/main" id="{E470C5E2-8127-451A-AE29-847F07E70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2DD6B3D-0B76-4561-8F31-D7935021364C}"/>
              </a:ext>
            </a:extLst>
          </p:cNvPr>
          <p:cNvSpPr/>
          <p:nvPr/>
        </p:nvSpPr>
        <p:spPr>
          <a:xfrm>
            <a:off x="3472657" y="1481775"/>
            <a:ext cx="4530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>
                <a:ln/>
                <a:solidFill>
                  <a:schemeClr val="accent4"/>
                </a:solidFill>
                <a:effectLst/>
              </a:rPr>
              <a:t>DPLL </a:t>
            </a:r>
            <a:r>
              <a:rPr lang="en-US" altLang="zh-CN" sz="5400" b="1" cap="none" spc="0" dirty="0" err="1">
                <a:ln/>
                <a:solidFill>
                  <a:schemeClr val="accent4"/>
                </a:solidFill>
                <a:effectLst/>
              </a:rPr>
              <a:t>alogirhtm</a:t>
            </a:r>
            <a:endParaRPr lang="zh-CN" alt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B6789BD-1277-41A3-AB65-DAC446670DAF}"/>
              </a:ext>
            </a:extLst>
          </p:cNvPr>
          <p:cNvGrpSpPr/>
          <p:nvPr/>
        </p:nvGrpSpPr>
        <p:grpSpPr>
          <a:xfrm>
            <a:off x="3697586" y="2308860"/>
            <a:ext cx="3943388" cy="1563463"/>
            <a:chOff x="3697586" y="2308860"/>
            <a:chExt cx="3943388" cy="1563463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4931AC3F-1EC3-485C-B44C-0C7A158045C6}"/>
                </a:ext>
              </a:extLst>
            </p:cNvPr>
            <p:cNvSpPr/>
            <p:nvPr/>
          </p:nvSpPr>
          <p:spPr>
            <a:xfrm>
              <a:off x="3697586" y="2948993"/>
              <a:ext cx="3943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altLang="zh-CN" sz="5400" b="1" cap="none" spc="0" dirty="0">
                  <a:ln/>
                  <a:solidFill>
                    <a:schemeClr val="accent4"/>
                  </a:solidFill>
                  <a:effectLst/>
                </a:rPr>
                <a:t>DP algorithm</a:t>
              </a:r>
              <a:endParaRPr lang="zh-CN" altLang="en-US" sz="5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  <p:sp>
          <p:nvSpPr>
            <p:cNvPr id="6" name="箭头: 上 5">
              <a:extLst>
                <a:ext uri="{FF2B5EF4-FFF2-40B4-BE49-F238E27FC236}">
                  <a16:creationId xmlns:a16="http://schemas.microsoft.com/office/drawing/2014/main" id="{580891B7-0ED5-4724-960D-D3AFB19F4147}"/>
                </a:ext>
              </a:extLst>
            </p:cNvPr>
            <p:cNvSpPr/>
            <p:nvPr/>
          </p:nvSpPr>
          <p:spPr>
            <a:xfrm>
              <a:off x="5379720" y="2308860"/>
              <a:ext cx="731520" cy="54102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428F76D-D6F0-4BE9-AD1E-F36CE5887B4E}"/>
              </a:ext>
            </a:extLst>
          </p:cNvPr>
          <p:cNvGrpSpPr/>
          <p:nvPr/>
        </p:nvGrpSpPr>
        <p:grpSpPr>
          <a:xfrm>
            <a:off x="4110106" y="4066210"/>
            <a:ext cx="3255508" cy="1680580"/>
            <a:chOff x="4110106" y="4066210"/>
            <a:chExt cx="3255508" cy="168058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3C34EE9-506E-474C-A815-A236D0D702B4}"/>
                </a:ext>
              </a:extLst>
            </p:cNvPr>
            <p:cNvSpPr/>
            <p:nvPr/>
          </p:nvSpPr>
          <p:spPr>
            <a:xfrm>
              <a:off x="4110106" y="4823460"/>
              <a:ext cx="325550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altLang="zh-CN" sz="5400" b="1" cap="none" spc="0" dirty="0">
                  <a:ln/>
                  <a:solidFill>
                    <a:schemeClr val="accent4"/>
                  </a:solidFill>
                  <a:effectLst/>
                </a:rPr>
                <a:t>Resolution</a:t>
              </a:r>
              <a:endParaRPr lang="zh-CN" altLang="en-US" sz="5400" b="1" cap="none" spc="0" dirty="0">
                <a:ln/>
                <a:solidFill>
                  <a:schemeClr val="accent4"/>
                </a:solidFill>
                <a:effectLst/>
              </a:endParaRPr>
            </a:p>
          </p:txBody>
        </p:sp>
        <p:sp>
          <p:nvSpPr>
            <p:cNvPr id="9" name="箭头: 上 8">
              <a:extLst>
                <a:ext uri="{FF2B5EF4-FFF2-40B4-BE49-F238E27FC236}">
                  <a16:creationId xmlns:a16="http://schemas.microsoft.com/office/drawing/2014/main" id="{91EEAFDA-2C6C-47BE-A5DD-EB0562A68F73}"/>
                </a:ext>
              </a:extLst>
            </p:cNvPr>
            <p:cNvSpPr/>
            <p:nvPr/>
          </p:nvSpPr>
          <p:spPr>
            <a:xfrm>
              <a:off x="5314950" y="4066210"/>
              <a:ext cx="861060" cy="75725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6855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592388" y="563789"/>
            <a:ext cx="54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46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47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48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9" name="矩形 53"/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等腰三角形 55"/>
          <p:cNvSpPr>
            <a:spLocks noChangeAspect="1"/>
          </p:cNvSpPr>
          <p:nvPr/>
        </p:nvSpPr>
        <p:spPr>
          <a:xfrm rot="16200000">
            <a:off x="1925967" y="241588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3">
            <a:extLst>
              <a:ext uri="{FF2B5EF4-FFF2-40B4-BE49-F238E27FC236}">
                <a16:creationId xmlns:a16="http://schemas.microsoft.com/office/drawing/2014/main" id="{2A4DCB05-FAAE-4402-9A9C-ACD091F54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58" name="矩形 53">
            <a:extLst>
              <a:ext uri="{FF2B5EF4-FFF2-40B4-BE49-F238E27FC236}">
                <a16:creationId xmlns:a16="http://schemas.microsoft.com/office/drawing/2014/main" id="{DF32A979-B70E-4008-831B-868D089A0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3">
            <a:extLst>
              <a:ext uri="{FF2B5EF4-FFF2-40B4-BE49-F238E27FC236}">
                <a16:creationId xmlns:a16="http://schemas.microsoft.com/office/drawing/2014/main" id="{AED6D126-232A-49BE-8765-57D56A697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79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60" name="矩形 53">
            <a:extLst>
              <a:ext uri="{FF2B5EF4-FFF2-40B4-BE49-F238E27FC236}">
                <a16:creationId xmlns:a16="http://schemas.microsoft.com/office/drawing/2014/main" id="{E470C5E2-8127-451A-AE29-847F07E70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4CE67A3-EF80-40D1-9ABD-B594230AE34B}"/>
              </a:ext>
            </a:extLst>
          </p:cNvPr>
          <p:cNvSpPr txBox="1"/>
          <p:nvPr/>
        </p:nvSpPr>
        <p:spPr>
          <a:xfrm>
            <a:off x="2737803" y="1241454"/>
            <a:ext cx="5400675" cy="1603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resolution rule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in propositional logic is 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single valid inference rule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that produces a new clause 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implied by two clauses containing complementary literals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The resulting clause 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contains all the literals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that 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 not have complements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Formally: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BA602AB-4652-4FEE-8556-75247AF10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454" y="3231354"/>
            <a:ext cx="6206043" cy="62436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CA7BFFD-ACD0-40DA-AFE0-3B3C904F8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198" y="3906655"/>
            <a:ext cx="2975020" cy="8316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6C2F9DE-BD5F-4009-A233-2AA44B53E6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1432" y="4792950"/>
            <a:ext cx="3199391" cy="73917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8ADB7E-B209-4BA3-9009-117E0D77AB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5320" y="5705018"/>
            <a:ext cx="1846900" cy="91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89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592388" y="563789"/>
            <a:ext cx="540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2000" b="1" dirty="0">
                <a:solidFill>
                  <a:srgbClr val="005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8604000" y="6318000"/>
            <a:ext cx="540000" cy="540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0" y="0"/>
            <a:ext cx="2160588" cy="6858000"/>
          </a:xfrm>
          <a:prstGeom prst="rect">
            <a:avLst/>
          </a:prstGeom>
          <a:solidFill>
            <a:srgbClr val="0053A3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46" name="组合 6"/>
          <p:cNvGrpSpPr>
            <a:grpSpLocks/>
          </p:cNvGrpSpPr>
          <p:nvPr/>
        </p:nvGrpSpPr>
        <p:grpSpPr bwMode="auto">
          <a:xfrm>
            <a:off x="107950" y="133379"/>
            <a:ext cx="1943100" cy="1108075"/>
            <a:chOff x="0" y="1313877"/>
            <a:chExt cx="1943100" cy="1107996"/>
          </a:xfrm>
        </p:grpSpPr>
        <p:sp>
          <p:nvSpPr>
            <p:cNvPr id="47" name="文本框 7"/>
            <p:cNvSpPr txBox="1">
              <a:spLocks noChangeArrowheads="1"/>
            </p:cNvSpPr>
            <p:nvPr/>
          </p:nvSpPr>
          <p:spPr bwMode="auto">
            <a:xfrm>
              <a:off x="0" y="1313877"/>
              <a:ext cx="19431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 录</a:t>
              </a:r>
            </a:p>
          </p:txBody>
        </p:sp>
        <p:sp>
          <p:nvSpPr>
            <p:cNvPr id="48" name="文本框 8"/>
            <p:cNvSpPr txBox="1">
              <a:spLocks noChangeArrowheads="1"/>
            </p:cNvSpPr>
            <p:nvPr/>
          </p:nvSpPr>
          <p:spPr bwMode="auto">
            <a:xfrm>
              <a:off x="0" y="1960208"/>
              <a:ext cx="19431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Contents</a:t>
              </a: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9" name="矩形 53"/>
          <p:cNvSpPr>
            <a:spLocks noChangeArrowheads="1"/>
          </p:cNvSpPr>
          <p:nvPr/>
        </p:nvSpPr>
        <p:spPr bwMode="auto">
          <a:xfrm>
            <a:off x="0" y="210870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二、简单的解法：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DPLL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simple solution: DPLL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等腰三角形 55"/>
          <p:cNvSpPr>
            <a:spLocks noChangeAspect="1"/>
          </p:cNvSpPr>
          <p:nvPr/>
        </p:nvSpPr>
        <p:spPr>
          <a:xfrm rot="16200000">
            <a:off x="1925967" y="2415882"/>
            <a:ext cx="252000" cy="21724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3">
            <a:extLst>
              <a:ext uri="{FF2B5EF4-FFF2-40B4-BE49-F238E27FC236}">
                <a16:creationId xmlns:a16="http://schemas.microsoft.com/office/drawing/2014/main" id="{2A4DCB05-FAAE-4402-9A9C-ACD091F54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8413"/>
            <a:ext cx="2160588" cy="831600"/>
          </a:xfrm>
          <a:prstGeom prst="rect">
            <a:avLst/>
          </a:prstGeom>
          <a:solidFill>
            <a:srgbClr val="0053A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问题是什么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dirty="0">
                <a:solidFill>
                  <a:schemeClr val="bg1"/>
                </a:solidFill>
              </a:rPr>
              <a:t>What is SAT problem?</a:t>
            </a:r>
          </a:p>
        </p:txBody>
      </p:sp>
      <p:sp>
        <p:nvSpPr>
          <p:cNvPr id="58" name="矩形 53">
            <a:extLst>
              <a:ext uri="{FF2B5EF4-FFF2-40B4-BE49-F238E27FC236}">
                <a16:creationId xmlns:a16="http://schemas.microsoft.com/office/drawing/2014/main" id="{DF32A979-B70E-4008-831B-868D089A0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4899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三、复杂的解法：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en-US" altLang="zh-CN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complex solution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CDCL</a:t>
            </a:r>
            <a:endParaRPr lang="zh-CN" altLang="en-US" sz="1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3">
            <a:extLst>
              <a:ext uri="{FF2B5EF4-FFF2-40B4-BE49-F238E27FC236}">
                <a16:creationId xmlns:a16="http://schemas.microsoft.com/office/drawing/2014/main" id="{AED6D126-232A-49BE-8765-57D56A697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79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四、神奇工具：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 Solver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special tool:  SAT Solver</a:t>
            </a:r>
          </a:p>
        </p:txBody>
      </p:sp>
      <p:sp>
        <p:nvSpPr>
          <p:cNvPr id="60" name="矩形 53">
            <a:extLst>
              <a:ext uri="{FF2B5EF4-FFF2-40B4-BE49-F238E27FC236}">
                <a16:creationId xmlns:a16="http://schemas.microsoft.com/office/drawing/2014/main" id="{E470C5E2-8127-451A-AE29-847F07E70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9573"/>
            <a:ext cx="2160588" cy="8316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五、为什么我们如此执着于</a:t>
            </a: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r>
              <a:rPr lang="zh-CN" altLang="en-US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（选讲）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are we so interested in SAT?(selected lecture)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C446E49-5174-491A-BFA8-A1A2ED192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187" y="1322260"/>
            <a:ext cx="6157466" cy="71228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F22072F-1C4C-4C65-9C55-42B77C5C0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3187" y="2292823"/>
            <a:ext cx="5361597" cy="6474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6D536B20-C6E6-4B5E-BAE1-EF24E27063DD}"/>
                  </a:ext>
                </a:extLst>
              </p:cNvPr>
              <p:cNvSpPr/>
              <p:nvPr/>
            </p:nvSpPr>
            <p:spPr>
              <a:xfrm>
                <a:off x="5563083" y="3028118"/>
                <a:ext cx="1737976" cy="156966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9600" b="1" i="0" cap="none" spc="0" dirty="0" smtClean="0">
                          <a:ln/>
                          <a:solidFill>
                            <a:schemeClr val="accent4"/>
                          </a:solidFill>
                          <a:effectLst/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zh-CN" altLang="en-US" sz="9600" b="1" cap="none" spc="0" dirty="0">
                  <a:ln/>
                  <a:solidFill>
                    <a:schemeClr val="accent4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6D536B20-C6E6-4B5E-BAE1-EF24E27063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083" y="3028118"/>
                <a:ext cx="1737976" cy="1569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>
            <a:extLst>
              <a:ext uri="{FF2B5EF4-FFF2-40B4-BE49-F238E27FC236}">
                <a16:creationId xmlns:a16="http://schemas.microsoft.com/office/drawing/2014/main" id="{CD64DF00-8950-464D-893C-B499DBB4805D}"/>
              </a:ext>
            </a:extLst>
          </p:cNvPr>
          <p:cNvGrpSpPr/>
          <p:nvPr/>
        </p:nvGrpSpPr>
        <p:grpSpPr>
          <a:xfrm>
            <a:off x="4095442" y="3028118"/>
            <a:ext cx="1504950" cy="1504950"/>
            <a:chOff x="3631908" y="3633258"/>
            <a:chExt cx="1504950" cy="150495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5662DF0-2352-477F-A452-D1B363DFB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1908" y="3633258"/>
              <a:ext cx="1504950" cy="1504950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B723B06-AE65-4EDA-9BE6-F4FB751DEFB0}"/>
                </a:ext>
              </a:extLst>
            </p:cNvPr>
            <p:cNvSpPr/>
            <p:nvPr/>
          </p:nvSpPr>
          <p:spPr>
            <a:xfrm>
              <a:off x="3657600" y="4785360"/>
              <a:ext cx="1440180" cy="3124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tx1"/>
                  </a:solidFill>
                </a:rPr>
                <a:t>怎么可能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8771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2045</TotalTime>
  <Words>6754</Words>
  <Application>Microsoft Office PowerPoint</Application>
  <PresentationFormat>全屏显示(4:3)</PresentationFormat>
  <Paragraphs>1024</Paragraphs>
  <Slides>57</Slides>
  <Notes>54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57</vt:i4>
      </vt:variant>
    </vt:vector>
  </HeadingPairs>
  <TitlesOfParts>
    <vt:vector size="65" baseType="lpstr">
      <vt:lpstr>等线</vt:lpstr>
      <vt:lpstr>宋体</vt:lpstr>
      <vt:lpstr>微软雅黑</vt:lpstr>
      <vt:lpstr>Arial</vt:lpstr>
      <vt:lpstr>Calibri</vt:lpstr>
      <vt:lpstr>Calibri Light</vt:lpstr>
      <vt:lpstr>Cambria Math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DY</dc:creator>
  <cp:lastModifiedBy>1332535495@qq.com</cp:lastModifiedBy>
  <cp:revision>439</cp:revision>
  <dcterms:created xsi:type="dcterms:W3CDTF">2014-12-14T07:13:29Z</dcterms:created>
  <dcterms:modified xsi:type="dcterms:W3CDTF">2018-04-15T11:59:33Z</dcterms:modified>
</cp:coreProperties>
</file>