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2" r:id="rId7"/>
    <p:sldId id="263" r:id="rId8"/>
    <p:sldId id="264" r:id="rId9"/>
    <p:sldId id="281" r:id="rId10"/>
    <p:sldId id="265" r:id="rId11"/>
    <p:sldId id="266" r:id="rId12"/>
    <p:sldId id="267" r:id="rId13"/>
    <p:sldId id="260" r:id="rId14"/>
    <p:sldId id="26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4-28T01:40:20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4233 7691,'18'17,"53"36,34 35,1-17,35 35,-35-18,-88-53,52 36,-34-36,-1 0,0 1,18 34,0 18,18-17,123 193,-142-228,-16 17,-19-18,1 0,0-35,-1 53,1-35,0 17,-1 0,54 18,-1 18,-17-18,-35-18,17 0,18 1,-35-19,17 18,-35-17,18 0,-1-18,1 35,-18-17,18-18,-18 17,17 1,1-18,-1 18,-17-1,18-17,-18 18,18-18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4-28T01:49:13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9772 11324,'0'18,"0"-1,0 1,0 17,0-17,0 0,0 17,0-17,0 34,0-34,0 0,0 17,0-17,0 17,0 0,0 0,0-17,0 0,0-1,0 1,0 0,0-1,0 1,0 0,0-1,0 1,0 0,0-1,0 1,0-1,0 1,0 0,0-1,0 1,0 0,0-1,18-17,-18 18,0 0,0-1,0 1,0-1,0 1,0 0,0-1,0 1,0 0</inkml:trace>
  <inkml:trace contextRef="#ctx0" brushRef="#br0" timeOffset="31818.5184">12188 11254,'0'17,"0"1,0 0,0 17,0 0,18 18,-18-35,0 35,0-36,0 18,0-17,0 17,0-17,0 0,0-1,0 1,0 17,0-17,0-1,0 19,0-19,0 19,0-19,0 1,0 0,0-1,0 1,0 0,0-1,18-17,-18 18,0-1,0 1,0 0,0-1,0 1,0 0,0-1,0 1,0 0,17-18,1 0</inkml:trace>
  <inkml:trace contextRef="#ctx0" brushRef="#br0" timeOffset="33531.1616">12418 11818,'0'-18,"0"1,-18 17,0-18,1 0,17 1,-18 17,1 0,-1 0,0 0,1 0,-1 17,0 1,1 0,-1-1,0-17,18 18,0 0,0-1,0 1,18 0,0-18,17 0,0 17,1-17,-19 0,1 0,-1 0,1 0,0 0,-1 0,1 0,-18-17,18 17,-18-18,17 0,1 1,-18-1,0 0,0 1,0-1,0 0,-18 1,18-1,-17 18,17-17,-18 17,0 0,1 0,-1 0,0 0,1 0,-1 0,18 17,-17-17,17 18,-18-18</inkml:trace>
  <inkml:trace contextRef="#ctx0" brushRef="#br0" timeOffset="36912.3217">12577 11571,'17'0,"107"-53,123-88,811-265,-741 283,177-53,-282 105,-89 36,19-18,69-35,-87 52,34-34,-34 17,-18 0,-53 18,17 17,1-35,-1 18,-17 0,-17 17,-1 0,-18 1,19 17,-36-18,35 18,-17-18,-1 1,1 17,0 0,-1 0,1-18,-18 0,17 18,1 0,-18-17,18-1,-1 18,1-18,-18 1,0-1,0 1,0-1,-18 18,1 0,-1 0,-17 0,17 0,1 0,-1 0,18 18,-18-18,1 0,-1 0,0 0,1 0,-1 0,0 0,1 0,17-18,17 18,1 0,0 0,-1 0,1 0</inkml:trace>
  <inkml:trace contextRef="#ctx0" brushRef="#br0" timeOffset="38088.2427">16757 9807,'0'18,"0"-1,0 19,0-19,0 1,0 0,0-1,0 1,0 0,0-1,0 1,0 0,0-1,0 1,0-1,0 1,0 0,0-1,0 1,0 0</inkml:trace>
  <inkml:trace contextRef="#ctx0" brushRef="#br0" timeOffset="39612.347">16633 8925,'0'53,"0"-35,18 35,-18 0,18-18,-18 18,17 0,1 17,0-17,-18 0,0 0,17 0,1-18,-18 1,18-1,-18-18,0 19,17-1,-17-17,18 17,-18-17,17-1,-17 1,18 17,-18 0,0-17,0 0,0-1,0 19,0-19,0 1,0 0,0-1,0 1,0-1,0 1,0 0,0-1,0 1,0 0,0-1,0 1,0 0,0-1,0 1,0-1,0 1,0 0,0-1,0 1,18-18,-1 0</inkml:trace>
  <inkml:trace contextRef="#ctx0" brushRef="#br0" timeOffset="42467.6615">16722 9190,'17'0,"1"0,0 0,-1 0,-17 17,18-17,-1 0,-17 18,18 0,0-1,-1-17,1 18,0 0,35-1,-36 1,1 17,17-35,-17 18,-1 0,19 17,-1-18,-17 1,17 0,-17 17,-1-35,1 18,17 35,-17-36,-1 1,-17-1,18 1,0-18,-18 18,0-1,17 1,1 0,-18-1,18-17,-18 36,0-19,0 1,0-1,0 1,0 0,0-1,0 1,0 17,0-17,0 0,0-1,0 1,0 0,0 17,-18-18,0 1,18 0,-17-1,-1 1,0-18,1 18,-1-1,0-17,1 0,-1 18,-17-18,17 18,1-18,-1 0,0 0,1 0,-1 0,18-18,-18 18,1 0,-1-18,1 1,-1-1,0 18,1-18,-1 1,0-1,1 0,17 1,-18-18,0 35,18-18,-17 0,17-17,-18 17,18 1,0-19,-18 36,1-35,17 17,0 1,0-1,0 1,0-1,-18-35,1 35,-1 1,18-1,0 0,0 1,0-1,0 1,0-1,-18 0,18 1,0-1,0-17,0 17,0 0,0 1,0-1,0-17,0 17,0 1,0-1,0 0,0 1,0-1,0 0,0 1,0-1,18 0,0 1,-18-1,17 18,1 0,-1 0,-17-17,18 17,0 0,-18-18,17 18,1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4-28T01:53:37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7761 17410,'18'17,"-1"1,1 35,17-18,-17 18,0-18,-1 1,-17-1,0 0,0 0,18 1,-18-19,0 19,0-1,0-18,0 19,0-1,0-17,0-1,0 1,0 0,0-1,0 1,0-1,0 1,0 0,0-1,0 1,0 0,0-1,0 1,0 0,0-1,35-17</inkml:trace>
  <inkml:trace contextRef="#ctx0" brushRef="#br0" timeOffset="4276.88">7796 17462,'18'0,"211"0,495-70,193-54,-441 36,-17-18,246-35,-299 88,-124-17,-70 35,105 17,-70 0,-18 18,-17 0,88 0,-71 18,-52-18,-1 35,71-17,-71-1,18-17,-70 0,88 0,-124 0,35 0,-35 0,-17 0,-18 0,-35 0,34-17,1 17,-35 0,17 0,18 0,-35 0,17 0,-17 0,52 0,-17 0,-35 0,17 0,18 0,-35 0,17 0,-17 0,-1 0,1 0,0 0,-1 0,1 0,-1 0,1 0,17 0,18 0,-35 0,35 0,-18-18,0 18,18 0,0 0,-17 0,-1 0,18 0,-18 0,0 0,18 0,-35 0,17 0,-17 0,17 0,-17 0,-1 0,19 0,-19 0,1 0,0 0,-1 0,1 0,-18 18,0-1,0 1,0 0,-18-1,1 1,17 0,0-1,0 1,-18-18,18 18,-18-18,18 17,0 1,0 0,0-1,0 1,0-1,0 1,0 0,0-1,0 1,0 0,0-1,0 1,0 0,0 17,0 0,0-17,0-1,0 1,0 0,0-1,0 1,0 0,0 17,0-18,0 1,0 0,0-1,0 19,0-19,0 19,0-1,0-17,18-1,-18 1,0-1,0 1,0 0,0-1,0 1,0 0,0 17,0-17,0-1,0 1,0-1,0 1,18-18,-18 18,17-18,-17 17,18-17,-1 0,-17 18,0 0,0-1,18-17,-18 18,0 0,0-1,0 1,0-1,18 1,-18 0,-18-18,0 0,1 0,-1 0,-17 0,17 0,1 0,-19 0,19-18,-1 18,-35 0,53-18,-35 18,0 0,17 0,-17 0,-18 0,0 0,0 0,-18 0,-17 0,18 0,34 0,-52 0,18 0,-1 0,0 18,-17-18,35 18,-52-1,-19 19,-35-19,-52 19,34-1,-34 0,-89 18,35 0,53 0,-17-35,35 34,53-16,35-19,-17 1,35 35,17-53,0 0,-17 35,18-17,17-18,0 0,0 17,0-17,18 18,-18-18,18 0,-1 0,-17 18,18-18,-18 0,0 0,0 0,-17 0,17 0,18 0,-36 0,-17 0,17 0,18 0,0 0,-17 0,-1 0,18 0,0 0,1 0,-19 0,-17 0,35 0,-18 0,1 0,-1 0,36 0,-36 0,18-18,-35 18,0-18,35 1,-35 17,0-18,35 1,0 17,-35 0,52-18,-16 18,-19 0,0 0,-17-18,53 18,-18 0,18 0,-36 0,18 0,-17 0,17-17,18 17,-36-18,18 0,18 18,0 0,-18-17,0 17,35-18,-17 18,-1 0,19-18,-18 18,-1 0,19 0,-1 0,-17 0,17 0,0 0,-17 0,18 0,-1 0,0 0,-17 0,17 0,1 0,-1 0,0 0,1 0,-1 0,1 0,-19 0,19-17,-1 17,-17 0,-1 0,19-18,-1 18,-52-35,52 35,-17 0,17 0,-17 0,17-18,0 18,-17 0,18 0,-1 0,-17 0,17 0,0-17,1 17,-1 0,0 0,1 0,-1 0,1 0,-1 0,18-18,-18 18,1 0,-1 0,-17-18,17 18,0-17,1 17,-1 0,0-18,1 18,-1-18,1 18,-1 0,0 0,1-17,-1 17,36 0</inkml:trace>
  <inkml:trace contextRef="#ctx0" brushRef="#br0" timeOffset="6144.8442">8996 17639,'0'53,"0"-18,17 89,72 140,-54 71,53 71,18-230,-71-176,-17 0,0 0,-1-17,-17-1,0 0,35-17,-17-18,0 0,17-17,0-1</inkml:trace>
  <inkml:trace contextRef="#ctx0" brushRef="#br0" timeOffset="7712.337">12312 16916,'0'17,"0"36,0-35,18 35,-18 17,17 1,1-1,-18-34,17 17,-17 0,18-18,-18 0,18 18,-18-35,0 17,0 0,17 1,-17-1,0 0,0-17,0 17,0-17,0-1,0 1,0 35,0-36,0 1,0 17,0-17,0 0,0 17,0-17,0-1,0 1,0-1,0 1,18 0,-18-1,18-17,-18 18,0 0,0-1,0 1,0 0,0-1,0 1,0 0,17 17,1 0,-18-17,18 35,-18-36,17 19,-17-19,0 1,18-1,-18 19,18-1,-18-17,0-1,0 1,0 0,0-1,0 1,0-1,0 1,17-18,-17 18,0-1,0 1,0 0</inkml:trace>
  <inkml:trace contextRef="#ctx0" brushRef="#br0" timeOffset="8940.1073">10495 17057,'0'17,"0"1,0 0,0-1,0 1,0 17,18 18,-18-35,0 35,17 17,1 18,0 18,17 18,-35-36,18-35,-1 17,-17-34,0 34,0-17,0-35,0 35,0-36,18 1,-18 17,0-17,0 0,0-1,0 1,0 0,0-1,0 1,0-1,0 1,18 0,-18-1,0 1,0 0,0-1,0 1,0 0,17-1,-17 1,18-18,-1 17,-17 1,18 0</inkml:trace>
  <inkml:trace contextRef="#ctx0" brushRef="#br0" timeOffset="10494.1955">14852 17022,'0'17,"0"18,0 18,0 0,0 0,0 35,18 18,-18-18,0-17,17 0,-17-19,0 1,0 0,0-17,0-1,0 0,0 0,0 1,0-1,0-17,0-1,0 1,0-1,0 19,0-19,0 1,0 17,0-17,0 0,0-1,0 1,0 0,0-1,0 1,0-1,0 1</inkml:trace>
  <inkml:trace contextRef="#ctx0" brushRef="#br0" timeOffset="12312.4702">9543 16916,'-459'-247,"124"123,17-17,71 35,142 71,-19-36,54 19,17 16,0 1,0 17,35 1,1-1,-1 0,0 18,18-17,-17 17,-1 0,18-18,-18 18,1 0,-1 0,36 0,-1 0</inkml:trace>
  <inkml:trace contextRef="#ctx0" brushRef="#br0" timeOffset="13581.6236">14534 16581,'0'-18,"0"-17,0 17,18-17,17-18,18-18,-17 18,-1 18,35-53,-34 17,17 36,-36-18,1 18,17 0,0-1,1-34,-1 17,0 18,18-18,0-53,0 53,-18 0,1 0,16-18,-16 19,-19 34,19-17,-19-18,1 35,0 18,-18-18,0 1,17-1,-17 1,0-1</inkml:trace>
  <inkml:trace contextRef="#ctx0" brushRef="#br0" timeOffset="15038.8917">6897 15328,'0'-17,"0"-19,-18 1,1 17,-1-17,0 0,-17-36,17 18,-17-35,-53-88,0-54,-36 54,54 35,-19-18,54 106,0 18,17 0,18 17,-35 0,17-17,18 18,-17-1,-1 18,0-18,18-17,-17 35,17-18,-18 1,0 17,18-18,-17-17,-1 35,18-18,-17 0,-1 1,0-1,18 1,-17-1,-1 0,18 1,-18-1,18 0,-17 1,-1 17,18-18,-18 18,18-18</inkml:trace>
  <inkml:trace contextRef="#ctx0" brushRef="#br0" timeOffset="16067.788">7638 15275,'-18'-35,"18"0,0-1,0 1,0 18,0-1,0-17,18 17,52-106,89-122,194-266,-53 36,193-300,-334 493,-53 89,-35 36,-1-54,-35 124,1 17,17-17,-18 17,-35 54,18-36,-1 0,1 0,-1 35,-17 1,18-18,-18 17,18 0,-18 1,0-1</inkml:trace>
  <inkml:trace contextRef="#ctx0" brushRef="#br0" timeOffset="18312.4643">14023 12823,'18'18,"17"17,0-17,-17 0,-18-1,35 1,-17 0,-18 17,17-35,1 17,-18 1,0 0,18-18,-1 17,-17 1,18-18,-18 18,17-1,-17 1,18-18,-18 18,18-1,17 1,-35 0,35-1,1 18,-1-35,-17 36,52-1,-35-17,1 17,-19-35,19 35,-1-35,0 18,-35 17,35-17,1-1,-1 36,-17-35,34 35,37 0,-54 0,36 17,-19-17,-34-18,17 1,1-1,-19-35,-17 18,18-1,17 1,-35 0,18-18,-1 17,1-17,0 18,-1-1,-17 1,18-18,0 0,-1 18,-17-1,18-17,0 0,-18 18,0 0,17-18,1 17,-1-17,1 0,0 36,17-1,-35-18,35 19,-35-1,18-35,0 18,-18-1,17 1,1 0,0-1,-18 1,17 0,-17-1,18 1,-18-1,17-17,1 18,0-18,-1 0</inkml:trace>
  <inkml:trace contextRef="#ctx0" brushRef="#br0" timeOffset="19362.1144">16298 14658,'0'-18,"0"1,18-36,0 0,17-18,35-105,54-71,17-71,-18 54,107-160,-89 178,-18 52,89-124,-124 195,-17 34,-1 19,-17-71,0 88,-18 17,-17 1,17-18,-35 36,18-1,0 0,-1 1,-17-1,0 0,18 1,-18-1,18 1,-18-1,17 18,-17-35,18-1,-1 1,1 35,-18-18,0-17,18 35,-18-17,0-1,17 18</inkml:trace>
  <inkml:trace contextRef="#ctx0" brushRef="#br0" timeOffset="34159.9908">14287 7285,'36'0,"87"0,142 0,176 0,388 0,-159 0,-388 0,89 0,-124 0,17 0,-105 0,35 0,-35 0,-71 0,53 0,-17 0,34-18,-69 18,263 0,-228-17,-36 17,0 0,-35 0,-18 0,-17 0,0 0,-1 0,19 0,-1 0,-18 0,19 0,-19 0,36 0,0 0,-18 0,1 0,34 0,-34 0,-1 0,0 0,-17 0,-1 0,1 0,17 0,1 0,34-18,-35 18,1-18,-1 18,-17 0,17 0,0 0,-17 0,-1 0,1 0,0 0,-1 0,19 0,-1 0,-17 0,-1 0,1 0,0 0,17 0,-18 0,1 0,0 0,-1 0,1 0,0-17,35 17,-36-18,1 18,-1 0,1 0,17 0,-17 0,0-18,-1 18,-17-17,18 17,0 0,-18-18,17 18,1 0,-1 0</inkml:trace>
  <inkml:trace contextRef="#ctx0" brushRef="#br0" timeOffset="68286.0757">5221 11254,'159'0,"335"0,70 53,300 35,-299-35,-336-53,-17 35,17-17,-70-18,-88 0,17-18,-18 18,-34-18,34 18,18 0,-17-17,17 17,-17 0,70 0,-35 0,-54-18,37 18,-1 0,-18 0,-17 0,-35 0,35 0,-18 0,-17 0,-1 0,19 0,-19 0,1 0,17 0,1 0,-19 0,18 0,-17 0,17-18,1 18,-19 0,1 0,17-17,-17 17,17 0,0 0,-17 0,17 0,36 0,-36 0,36 0,-18 0,17 0,18 0,1-36,-54 36,18 0,0 0,0 0,-18 0,35 0,-17 0,18 0,-36 0,53 0,1 0,-19 0,-17 0,35 0,-17 0,-36 0,0 0,36 0,-53 0,34 0,-16 0,-1 0,18 0,0 0,0 0,17 0,-17 0,-17 0,52-17,-35 17,-18 0,0 0,18 0,0 0,-18 0,18 0,18 0,-1 0,-17-18,18 18,70 0,-53-17,-17 17,-18 0,70 0,-70-18,-18 18,1 0,16 0,1 0,-35 0,35 0,0 0,-18 0,0-18,36 18,-36 0,0 0,-17 0,17-17,1 17,-19 0,19 0,-1 0,-17 0,-1 0,1 0,17 0,18 0,-35 0,52-18,-17 18,-18 0,1-18,34 18,-17 0,-18 0,1-17,17 17,-18 0,-17 0,-18-18,35 18,-18 0,1 0,0 0,17 0,36 0,-1 0,36 0,35 0,53-18,-53 18,-53 0,1 0,-19 0,1 0,-1 0,18 0,1 0,-19 0,18 0,-35 0,18 0,-1 0,36 0,18-17,-18 17,-71-18,35 18,-17 0,-17 0,-1 0,35 0,-34 0,-1 0,0 0,18-18,0 18,0 0,-18 0,18-17,0 17,-35 0,35 0,-18 0,0 0,0 0,-17 0,17 0,-17 0,35 0,0 0,-18 0,0 0,18 0,-17 0,17 0,-18 0,18 0,-18 0,18 17,-18 1,18-18,0 18,-35-18,17 17,18-17,-35 0,17 0,0 0,0 0,1 0,-19 0,1 0,17 0,0 0,18 0,-35 0,17 0,-17 0,35 0,0 0,-36 0,36 0,0 0,-17 0,-1 0,0 0,18 0,-18 0,1 0,-1 0,18 0,-36 0,19 0,-1 0,-17 0,-1 0,1 0,17 0,-17 0,17 0,-17 0,-1 0,19 0,-1 0,-17 0,-1 0,18 0,1 0,-19 0,1 0,17 0,1 0,-19 0,1 0,-1 0,1 0,0 0,17 0,0 0,-17 0,0-17,-1 17,1 0,-1 0,1 0,17 0,-17 0,17 0,-17 0,0 0,-1 0,1 0,0 0,17 0,0 0,-17 0,-1 0,19 0,-1 0,-17 0,-1 0,18 0,1 0,-19 0,1 0,17 0,-17 0,17 0,0 0,-17 0,0 0,17 0,-17 0,-1 0,1 0,0 0,-1 0,1 0,0 0,-1 0,1 0,-1 0,1 0,0 0</inkml:trace>
  <inkml:trace contextRef="#ctx0" brushRef="#br0" timeOffset="70186.0167">2170 12365,'17'0,"1"0,70 0,71 17,17-17,124 0,18 0,-36 0,-35 0,70-17,-87 17,-72 0,19 0,52 0,-17-35,-71 17,-35 0,70 18,-53-17,1 17,-36-18,-17 18,-36 0,18 0,-18 0,-17 0,-1 0,19 0,-19 0,19 0,-19 0,36 18,0-18,-35 0,17 0,0 0,1 0,-1 0,18 0,-18 0,-17 0,-1 0,1 0,0 0,-1 0,1 0,-1 0,1 0,0 0,-1 0,1 0,-18 17,18-17,-1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4-28T01:56:0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2875 7461,'0'-35,"0"0,0-1,0-17,0 1,0-1,0-18,0 53,0-70,0 35,0 0,0 36,0-18,0-1,0 19,0-1,0 0,0-52,0 52,0 0,0 1,0-1,0 1,0-1,0 0,0 1,0-1,0 0,0 1,0-1,0 0,0 1,0-1,0 1,0-1</inkml:trace>
  <inkml:trace contextRef="#ctx0" brushRef="#br0" timeOffset="20318.952">11130 11977,'0'17,"0"72,0-1,0 35,0-35,0 54,0-72,-18-17,18-18,-17 1,17-19,0 1,0 0,35-36,-17 0,-1-17,1 0,17 17,-17-35,0-17,-1-1,-17 18,0 18,0-36,0 1,-35 17,17 18,-35-36,0 36,1-18,-1 0,-88-18,-1 36,-122 0,193 35,1 17,34 1,19 0,-18-1,-1 1,36 0,-17-1,17 1,0 0,0 34,17-34,1 0,17-1,0 1,-17 0,35 17,35 0,18-17,35-1,18 1,-36-18,-34-18,-1-17,-71 18,1 17,0-18,-1-17,1 17,-18 0,0 1,0-1,0 0,-18 18,1 0,-1 0,0 0,1 18,-1-18,0 18,18 17,-17-35,17 18,0-1,0 1,0 0,0-1,0 1</inkml:trace>
  <inkml:trace contextRef="#ctx0" brushRef="#br0" timeOffset="78508.0226">8132 7655,'0'18,"0"35,0-18,0 18,35 35,-35-17,35 17,-17-35,-18 0,17 35,1-17,0-1,-1 1,1-36,-18 18,0 0,0-36,0 36,18-17,-18-19,0 36,17-18,-17-17,0 17,0-17,0 0,0 17,0-17,0-1,0 1,0-1,0 1,0 0,18-18,-18 17,17 1</inkml:trace>
  <inkml:trace contextRef="#ctx0" brushRef="#br0" timeOffset="85701.9268">6103 8537,'18'18,"-1"17,1-17,0-1,-1 19,1-36,0 35,-1-17,1-18,-1 17,1 1,-18 0,18-18,-1 0,-17 17,18 1,0-18,-1 17,1 1,0-18,-1 0,1 0,-1 18,1-18,0 0,-18 17,17-17,19 0,-19 0,1 0,0 0,-1 0,18 0,-17 0,-18-17,35 17,-17 0,0 0,-1-18,1 18,0 0,-1-18,19 18,-19 0,18 0,-17 0,0 0,-1 0,1 0,0 0,-1 0,-17 18,18-18,0 0,-18 18,0-1,17 1,1 0,-18-1,17-17,-17 18,0 0,0-1,18-17,-18 18,0-1,18-17,-18 18,0 0,17-18,-17 17,18-17,0 0,-18 18,0 0,17-18,1 0,0 0,-18-18,17 0,-17 1,0-1,0 0,18 1,-1 17,1-18,-18 1,18-1,-1 18,-17-18,18 18,17-35,-17 35,0-18,-1 1,19-1,-19 0,-17 1,18 17,-1-18,1 1,0 17,-1-18,1 18,0-18,-18 1,17 17,1 0,0 0,-18-18,0 0,17 1,1 17,-18-18,17 0,1 18,0-17,-18-1,17 0,1 1,-18-1,18 18,-1-17,1-1,0 0,-18 1,17 17,-17-18,18 18,-1-18,1 18,0-17,-1 17,1 0,0-18,-1 18,1 0,0 0,-1 0,1 0,0 0,-1 0,1 0,-1 0,-17-18,-17 18,-1 0,1 0</inkml:trace>
  <inkml:trace contextRef="#ctx0" brushRef="#br0" timeOffset="87618.9713">6085 7549,'0'18,"0"53,0-36,0 0,0 18,18-18,-18-17,0 35,18-35,-18-1,0 18,0-17,0 0,0-1,0 1,0 0,0-1,0 1,0 0,0-1,0 1,0 0,0-1,0 1,0-1,0 1,0 0,0-1,0 1,0 0,0-1,0 1,0 0,17 17,-17-18,18 36,0-35,-18 0,0-1,17-17,1 0,-18-17,0-1</inkml:trace>
  <inkml:trace contextRef="#ctx0" brushRef="#br0" timeOffset="90377.9605">6121 7567,'17'0,"36"0,18 0,52-18,1 18,52 0,18 0,-70 18,52-18,-88 0,-53 18,18-1,18-17,-18 18,-18-18,0 18,18-18,-35 17,0-17,35 18,-36-18,1 0,-1 0,1 0,0 18,17-18,-17 0,-1 0,1 0,0 0,-1 0,1 0,-1 0,1 0,0 0,-1 0,-17 17,18-17,0 18,-1-18,1 0,17 0,-17 17,0-17,-18 18,17-18,-17 18,18-18,-1 0,1 0,-18 17,18-17,-18 18,17 0,-17-1,0 1,0 0,0-1,0 1,18 17,-18-17,18-1,-18 1,0 17,17 1,-17-19,18 19,0 16,-18-34,17 53,1-1,-18-17,17-18,1 18,-18-17,18-1,-18 18,17-36,-17 1,18 0,-18-1,0 1,0 0,0 17,0-17,18-18,-18 17,17 18,-17-17,0 0,0-1,0 1,0 0,0-1,-17-17,-1 0,0 0,1 0,-1 0,0 0,-17-17,35-1,-17 18,-1 0,0-18,1 18,-1 0,0 0,1 0,-1 0,0-17,1 17,-1 0,1 0,-1 0,0 0,-17-18,17 18,-17 0,-18-18,35 18,-17 0,0-17,-124 17,142 0,-36 0,17-18,1 18,0-17,-18 17,18 0,17-18,-35 18,18 0,17 0,-17 0,0 0,-18 0,0-18,17 18,1 0,-18 0,-17 0,52 0,-52 0,17 0,17 0,-17 0,0 0,36 0,-18 0,-1 0,-17 0,18 0,0 0,0 0,17 0,0 0,1 0,-1 0,0 0,1 0,-1 0,0 0,1 0,-1 0,1 0,-1 0,18-17</inkml:trace>
  <inkml:trace contextRef="#ctx0" brushRef="#br0" timeOffset="93358.945">7885 7796,'-36'0,"19"0,-19-17,-17 17,18 0,0-18,0 18,-1 0,1-18,-18 18,36 0,-36 0,0 0,17-17,-17-1,1 18,-1 0,35-17,-35 17,18 0,0-18,-1 18,19 0,-1 0,0-18,1 18,17-17,-36 17,19 0,-1 0,-17 0,17 0,1 0,-1 0,0 0,1 0,-1 0,0 0,1 0,-1-18,0 18,1 0,-1-18,1 18,-1 0,0 0,18-17,-17 17,-1 0,0 0,1 0,-1-18,0 18,1 0,-1 0,18-18,-17 18,17-17,-18 17,0 0,18-18,-17 18,-1 0,36 18,-18-1,0 1,0 0,17-18,-17 17,18-17,-18 18,0 0,18-1,-18 1,17-18,1 0,-18-18,0 1,0-1,0 0,0 1,0-1,0 0,0 1,0-1,0 1,0-1,0 0</inkml:trace>
  <inkml:trace contextRef="#ctx0" brushRef="#br0" timeOffset="94321.4134">6456 7461,'17'-17,"1"17,0-18,-1 18,1 0,0 0,-1-18,1 18,0 0,-1 0,1-17,-1 17,-17-18,18 18,0 0,-1 0,1 0,0-18,17 1,-17 17,17-18,-17 18,-1 0,1-18,-1 18,1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59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2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1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9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4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56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95C7-8AE8-4458-97D6-F7C3E0EBDA8F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703A-6CF6-41FE-B864-BDA348A6C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4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lzWEJoU7I" TargetMode="External"/><Relationship Id="rId2" Type="http://schemas.openxmlformats.org/officeDocument/2006/relationships/hyperlink" Target="https://www.youtube.com/watch?v=3OSeSd2EYk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2474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Tim sort</a:t>
            </a:r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Library sort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54452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Hao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Boqiang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05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840" y="404664"/>
            <a:ext cx="66247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合并操作的实现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sz="2000" dirty="0" smtClean="0"/>
              <a:t>假设要合并的两个</a:t>
            </a:r>
            <a:r>
              <a:rPr lang="en-US" altLang="zh-CN" sz="2000" dirty="0" smtClean="0"/>
              <a:t>runs</a:t>
            </a:r>
            <a:r>
              <a:rPr lang="zh-CN" altLang="en-US" sz="2000" dirty="0" smtClean="0"/>
              <a:t>为</a:t>
            </a:r>
            <a:r>
              <a:rPr lang="en-US" altLang="zh-CN" sz="2000" dirty="0" smtClean="0"/>
              <a:t>X,Y,</a:t>
            </a:r>
            <a:r>
              <a:rPr lang="zh-CN" altLang="en-US" sz="2000" dirty="0" smtClean="0"/>
              <a:t>先申请一块临时内存（</a:t>
            </a:r>
            <a:r>
              <a:rPr lang="en-US" altLang="zh-CN" sz="2000" dirty="0" smtClean="0"/>
              <a:t>temporary</a:t>
            </a:r>
            <a:r>
              <a:rPr lang="zh-CN" altLang="en-US" sz="2000" dirty="0" smtClean="0"/>
              <a:t>），大小为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中较小的那个，把较小的那个复制过去，</a:t>
            </a:r>
            <a:r>
              <a:rPr lang="zh-CN" altLang="en-US" sz="2000" dirty="0"/>
              <a:t>下</a:t>
            </a:r>
            <a:r>
              <a:rPr lang="zh-CN" altLang="en-US" sz="2000" dirty="0" smtClean="0"/>
              <a:t>图中较短的是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，则二分的查找</a:t>
            </a:r>
            <a:r>
              <a:rPr lang="en-US" altLang="zh-CN" sz="2000" dirty="0" smtClean="0"/>
              <a:t>Y[0]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中的位置，把</a:t>
            </a:r>
            <a:r>
              <a:rPr lang="en-US" altLang="zh-CN" sz="2000" dirty="0" smtClean="0"/>
              <a:t>Y[0]</a:t>
            </a:r>
            <a:r>
              <a:rPr lang="zh-CN" altLang="en-US" sz="2000" dirty="0" smtClean="0"/>
              <a:t>前面的元素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小于</a:t>
            </a:r>
            <a:r>
              <a:rPr lang="en-US" altLang="zh-CN" sz="2000" dirty="0" smtClean="0"/>
              <a:t>Y[0]</a:t>
            </a:r>
            <a:r>
              <a:rPr lang="zh-CN" altLang="en-US" sz="2000" dirty="0" smtClean="0"/>
              <a:t>且顺序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都放到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里去，同理，二分的查找</a:t>
            </a:r>
            <a:r>
              <a:rPr lang="en-US" altLang="zh-CN" sz="2000" dirty="0" smtClean="0"/>
              <a:t>X[-1]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中的位置，后面的元素不动。</a:t>
            </a:r>
            <a:endParaRPr lang="en-US" altLang="zh-CN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28" y="2996951"/>
            <a:ext cx="3976464" cy="30864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517920" y="3213000"/>
              <a:ext cx="2750040" cy="1207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8560" y="3203640"/>
                <a:ext cx="276876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9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9675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之后，我们把</a:t>
            </a:r>
            <a:r>
              <a:rPr lang="en-US" altLang="zh-CN" sz="2400" dirty="0" smtClean="0"/>
              <a:t>Y</a:t>
            </a:r>
            <a:r>
              <a:rPr lang="zh-CN" altLang="en-US" sz="2400" dirty="0" smtClean="0"/>
              <a:t>中的</a:t>
            </a:r>
            <a:r>
              <a:rPr lang="zh-CN" altLang="en-US" sz="2400" dirty="0"/>
              <a:t>最左</a:t>
            </a:r>
            <a:r>
              <a:rPr lang="zh-CN" altLang="en-US" sz="2400" dirty="0" smtClean="0"/>
              <a:t>元素和临时内存中的最左元素逐个比较，把小的那个放到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里，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放满了就放到</a:t>
            </a:r>
            <a:r>
              <a:rPr lang="en-US" altLang="zh-CN" sz="2400" dirty="0" smtClean="0"/>
              <a:t>Y</a:t>
            </a:r>
            <a:r>
              <a:rPr lang="zh-CN" altLang="en-US" sz="2400" dirty="0" smtClean="0"/>
              <a:t>里。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考虑两种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的组合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一个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元素很多，另一个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只有一个元素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两个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元素个数相同。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14096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在第一种情况下，你比较了很多元素，却只把一个元素放进数组；</a:t>
            </a:r>
            <a:endParaRPr lang="en-US" altLang="zh-CN" sz="2400" dirty="0" smtClean="0"/>
          </a:p>
          <a:p>
            <a:r>
              <a:rPr lang="zh-CN" altLang="en-US" sz="2400" dirty="0" smtClean="0"/>
              <a:t>在第二种情况下，有序数组的规模翻了一倍，而相比于第一种情况，并没有做多得多的工作。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                                                           ——</a:t>
            </a:r>
            <a:r>
              <a:rPr lang="zh-CN" altLang="en-US" sz="2400" dirty="0" smtClean="0"/>
              <a:t>避免第一种情况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87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993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Minrun</a:t>
            </a:r>
            <a:r>
              <a:rPr lang="zh-CN" altLang="en-US" sz="2400" dirty="0" smtClean="0"/>
              <a:t>的选取</a:t>
            </a:r>
            <a:endParaRPr lang="en-US" altLang="zh-CN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如果待排序序列长度为 </a:t>
            </a:r>
            <a:r>
              <a:rPr lang="en-US" altLang="zh-CN" sz="2400" dirty="0" smtClean="0"/>
              <a:t>n</a:t>
            </a:r>
            <a:r>
              <a:rPr lang="zh-CN" altLang="en-US" sz="2400" dirty="0" smtClean="0"/>
              <a:t>，则我们总共会生成</a:t>
            </a:r>
            <a:r>
              <a:rPr lang="en-US" altLang="zh-CN" sz="2400" dirty="0" smtClean="0"/>
              <a:t>[n/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]</a:t>
            </a:r>
            <a:r>
              <a:rPr lang="zh-CN" altLang="en-US" sz="2400" dirty="0" smtClean="0"/>
              <a:t>个初始 </a:t>
            </a:r>
            <a:r>
              <a:rPr lang="en-US" altLang="zh-CN" sz="2400" dirty="0" smtClean="0"/>
              <a:t>run 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[n/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]</a:t>
            </a:r>
            <a:r>
              <a:rPr lang="zh-CN" altLang="en-US" sz="2400" dirty="0" smtClean="0"/>
              <a:t>为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的整数倍的时候，每一步都是最有效率的。</a:t>
            </a:r>
            <a:endParaRPr lang="en-US" altLang="zh-CN" sz="2400" dirty="0" smtClean="0"/>
          </a:p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[n/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]</a:t>
            </a:r>
            <a:r>
              <a:rPr lang="zh-CN" altLang="en-US" sz="2400" dirty="0" smtClean="0"/>
              <a:t>略大于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的整数倍的时候，最后会让一个很大的数组和一个很小的数组归并，是低效率的。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所以，在选取</a:t>
            </a:r>
            <a:r>
              <a:rPr lang="en-US" altLang="zh-CN" sz="2400" dirty="0" err="1" smtClean="0"/>
              <a:t>minrun</a:t>
            </a:r>
            <a:r>
              <a:rPr lang="zh-CN" altLang="en-US" sz="2400" dirty="0" smtClean="0"/>
              <a:t>的时候，尽量让</a:t>
            </a:r>
            <a:r>
              <a:rPr lang="en-US" altLang="zh-CN" sz="2400" dirty="0" smtClean="0"/>
              <a:t>[n/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]</a:t>
            </a:r>
            <a:r>
              <a:rPr lang="zh-CN" altLang="en-US" sz="2400" dirty="0" smtClean="0"/>
              <a:t>等于或略小于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的整数倍。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781200" y="2565360"/>
              <a:ext cx="6978960" cy="4286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840" y="2556000"/>
                <a:ext cx="6997680" cy="43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9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另一种合并模式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Galloping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假设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en-US" altLang="zh-CN" sz="2400" dirty="0" smtClean="0"/>
              <a:t>A=[1,100,200,300]</a:t>
            </a:r>
          </a:p>
          <a:p>
            <a:r>
              <a:rPr lang="en-US" altLang="zh-CN" sz="2400" dirty="0" smtClean="0"/>
              <a:t>B=[2,3,4,5,6,7,8,……,100]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试试看！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先把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放进结果，然后比较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5…..7</a:t>
            </a:r>
            <a:r>
              <a:rPr lang="zh-CN" altLang="en-US" sz="2400" dirty="0" smtClean="0"/>
              <a:t>，比了七次了，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这个时候我们意识到，有鬼！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于是我们二分查找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在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中的位置，并直接拷贝</a:t>
            </a:r>
            <a:r>
              <a:rPr lang="en-US" altLang="zh-CN" sz="2400" dirty="0" smtClean="0"/>
              <a:t>8….100</a:t>
            </a:r>
            <a:r>
              <a:rPr lang="zh-CN" altLang="en-US" sz="2400" dirty="0" smtClean="0"/>
              <a:t>到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中</a:t>
            </a:r>
            <a:endParaRPr lang="en-US" altLang="zh-CN" sz="24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035000" y="2305080"/>
              <a:ext cx="3022920" cy="2292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40" y="2295720"/>
                <a:ext cx="3041640" cy="23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1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7056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时间复杂度</a:t>
            </a:r>
            <a:r>
              <a:rPr lang="en-US" altLang="zh-CN" sz="3200" dirty="0" smtClean="0"/>
              <a:t>:</a:t>
            </a:r>
          </a:p>
          <a:p>
            <a:r>
              <a:rPr lang="en-US" altLang="zh-CN" sz="3200" dirty="0" smtClean="0"/>
              <a:t>Best:</a:t>
            </a:r>
            <a:r>
              <a:rPr lang="el-GR" altLang="zh-CN" sz="3200" dirty="0" smtClean="0"/>
              <a:t>Ω</a:t>
            </a:r>
            <a:r>
              <a:rPr lang="en-US" altLang="zh-CN" sz="3200" dirty="0" smtClean="0"/>
              <a:t>(n)</a:t>
            </a:r>
          </a:p>
          <a:p>
            <a:r>
              <a:rPr lang="zh-CN" altLang="en-US" sz="3200" dirty="0" smtClean="0"/>
              <a:t>（遍历数组的开销）</a:t>
            </a:r>
            <a:endParaRPr lang="en-US" altLang="zh-CN" sz="3200" dirty="0"/>
          </a:p>
          <a:p>
            <a:endParaRPr lang="en-US" altLang="zh-CN" sz="3200" dirty="0" smtClean="0"/>
          </a:p>
          <a:p>
            <a:r>
              <a:rPr lang="en-US" altLang="zh-CN" sz="3200" dirty="0" err="1" smtClean="0"/>
              <a:t>Average:Ɵ</a:t>
            </a:r>
            <a:r>
              <a:rPr lang="en-US" altLang="zh-CN" sz="3200" dirty="0" smtClean="0"/>
              <a:t>(</a:t>
            </a:r>
            <a:r>
              <a:rPr lang="en-US" altLang="zh-CN" sz="3200" dirty="0" err="1" smtClean="0"/>
              <a:t>nlogn</a:t>
            </a:r>
            <a:r>
              <a:rPr lang="en-US" altLang="zh-CN" sz="3200" dirty="0" smtClean="0"/>
              <a:t>)</a:t>
            </a:r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r>
              <a:rPr lang="en-US" altLang="zh-CN" sz="3200" dirty="0" err="1" smtClean="0"/>
              <a:t>Worst:O</a:t>
            </a:r>
            <a:r>
              <a:rPr lang="en-US" altLang="zh-CN" sz="3200" dirty="0" smtClean="0"/>
              <a:t>(</a:t>
            </a:r>
            <a:r>
              <a:rPr lang="en-US" altLang="zh-CN" sz="3200" dirty="0" err="1" smtClean="0"/>
              <a:t>nlogn</a:t>
            </a:r>
            <a:r>
              <a:rPr lang="en-US" altLang="zh-CN" sz="3200" dirty="0" smtClean="0"/>
              <a:t>)</a:t>
            </a:r>
          </a:p>
          <a:p>
            <a:endParaRPr lang="en-US" altLang="zh-CN" sz="3200" dirty="0"/>
          </a:p>
          <a:p>
            <a:r>
              <a:rPr lang="zh-CN" altLang="en-US" sz="3200" dirty="0" smtClean="0"/>
              <a:t>（和归并排序相同）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761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Library sort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0120" y="1916832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原理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复杂度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5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858" y="98072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在排列图书时</a:t>
            </a:r>
            <a:r>
              <a:rPr lang="en-US" altLang="zh-CN" sz="2800" dirty="0" smtClean="0"/>
              <a:t>:</a:t>
            </a:r>
          </a:p>
          <a:p>
            <a:endParaRPr lang="en-US" altLang="zh-CN" sz="2800" dirty="0"/>
          </a:p>
          <a:p>
            <a:r>
              <a:rPr lang="zh-CN" altLang="en-US" sz="2800" dirty="0" smtClean="0"/>
              <a:t>假设你有</a:t>
            </a:r>
            <a:r>
              <a:rPr lang="en-US" altLang="zh-CN" sz="2800" dirty="0" smtClean="0"/>
              <a:t>n</a:t>
            </a:r>
            <a:r>
              <a:rPr lang="zh-CN" altLang="en-US" sz="2800" dirty="0" smtClean="0"/>
              <a:t>本书，他们紧密的靠在一起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假如你通过二分查找，确定了一本新书应该放的位置</a:t>
            </a:r>
            <a:r>
              <a:rPr lang="en-US" altLang="zh-CN" sz="2800" dirty="0" smtClean="0"/>
              <a:t>i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要把新书放进去，你必须要移动</a:t>
            </a:r>
            <a:r>
              <a:rPr lang="en-US" altLang="zh-CN" sz="2800" dirty="0" smtClean="0"/>
              <a:t>n-i</a:t>
            </a:r>
            <a:r>
              <a:rPr lang="zh-CN" altLang="en-US" sz="2800" dirty="0" smtClean="0"/>
              <a:t>本书，以腾出位置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57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0486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但假如你在每一本书之间都预留一个位置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那么来了一本新书，就可以直接放进去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2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4076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详细过程：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对数组中的每一个元素后面加入空隙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按照顺序，对每个元素进行二分插入排序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再次加入空隙，以准备新一次的二分插入排序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162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Timsort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原理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具体步骤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/>
              <a:t>复杂</a:t>
            </a:r>
            <a:r>
              <a:rPr lang="zh-CN" altLang="en-US" sz="3200" dirty="0" smtClean="0"/>
              <a:t>度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37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" y="1596231"/>
            <a:ext cx="7849280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9" y="2079947"/>
            <a:ext cx="7856901" cy="3566469"/>
          </a:xfrm>
        </p:spPr>
      </p:pic>
    </p:spTree>
    <p:extLst>
      <p:ext uri="{BB962C8B-B14F-4D97-AF65-F5344CB8AC3E}">
        <p14:creationId xmlns:p14="http://schemas.microsoft.com/office/powerpoint/2010/main" val="21244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1" y="2068516"/>
            <a:ext cx="7818798" cy="3589331"/>
          </a:xfrm>
        </p:spPr>
      </p:pic>
    </p:spTree>
    <p:extLst>
      <p:ext uri="{BB962C8B-B14F-4D97-AF65-F5344CB8AC3E}">
        <p14:creationId xmlns:p14="http://schemas.microsoft.com/office/powerpoint/2010/main" val="22939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7" y="2045654"/>
            <a:ext cx="7216765" cy="3635055"/>
          </a:xfrm>
        </p:spPr>
      </p:pic>
    </p:spTree>
    <p:extLst>
      <p:ext uri="{BB962C8B-B14F-4D97-AF65-F5344CB8AC3E}">
        <p14:creationId xmlns:p14="http://schemas.microsoft.com/office/powerpoint/2010/main" val="35262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Worst case: O(n^2)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Average case: O</a:t>
            </a:r>
            <a:r>
              <a:rPr lang="en-US" altLang="zh-CN" sz="2800" dirty="0" smtClean="0">
                <a:sym typeface="Wingdings" pitchFamily="2" charset="2"/>
              </a:rPr>
              <a:t>(</a:t>
            </a:r>
            <a:r>
              <a:rPr lang="en-US" altLang="zh-CN" sz="2800" dirty="0" err="1" smtClean="0">
                <a:sym typeface="Wingdings" pitchFamily="2" charset="2"/>
              </a:rPr>
              <a:t>nlogn</a:t>
            </a:r>
            <a:r>
              <a:rPr lang="en-US" altLang="zh-CN" sz="2800" dirty="0" smtClean="0">
                <a:sym typeface="Wingdings" pitchFamily="2" charset="2"/>
              </a:rPr>
              <a:t>)</a:t>
            </a:r>
          </a:p>
          <a:p>
            <a:endParaRPr lang="en-US" altLang="zh-CN" sz="2800" dirty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endParaRPr lang="en-US" altLang="zh-CN" sz="2800" dirty="0" smtClean="0">
              <a:sym typeface="Wingdings" pitchFamily="2" charset="2"/>
            </a:endParaRPr>
          </a:p>
          <a:p>
            <a:r>
              <a:rPr lang="en-US" altLang="zh-CN" sz="2800" dirty="0" smtClean="0">
                <a:sym typeface="Wingdings" pitchFamily="2" charset="2"/>
              </a:rPr>
              <a:t>Best case: O(n)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45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感谢蚂老师的帮助与支持</a:t>
            </a:r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感谢同学们的聆听</a:t>
            </a:r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感谢参考资料的贡献者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02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参考资料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Wikipedia</a:t>
            </a:r>
          </a:p>
          <a:p>
            <a:endParaRPr lang="en-US" altLang="zh-CN" dirty="0"/>
          </a:p>
          <a:p>
            <a:r>
              <a:rPr lang="en-US" altLang="zh-CN" dirty="0" smtClean="0">
                <a:hlinkClick r:id="rId2"/>
              </a:rPr>
              <a:t>https://www.youtube.com/watch?v=3OSeSd2EYkw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hlinkClick r:id="rId3"/>
              </a:rPr>
              <a:t>https://www.youtube.com/watch?v=_dlzWEJoU7I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CSDN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052736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利用现实中数据的特性</a:t>
            </a:r>
            <a:r>
              <a:rPr lang="en-US" altLang="zh-CN" sz="3200" dirty="0" smtClean="0"/>
              <a:t>:</a:t>
            </a:r>
          </a:p>
          <a:p>
            <a:r>
              <a:rPr lang="zh-CN" altLang="en-US" sz="3200" dirty="0" smtClean="0"/>
              <a:t>有排好了序的小块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“</a:t>
            </a:r>
            <a:r>
              <a:rPr lang="en-US" altLang="zh-CN" sz="3200" dirty="0" smtClean="0"/>
              <a:t>runs</a:t>
            </a:r>
            <a:r>
              <a:rPr lang="zh-CN" altLang="en-US" sz="3200" dirty="0" smtClean="0"/>
              <a:t>”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分区</a:t>
            </a:r>
            <a:r>
              <a:rPr lang="en-US" altLang="zh-CN" sz="3200" dirty="0" smtClean="0"/>
              <a:t>)</a:t>
            </a:r>
          </a:p>
          <a:p>
            <a:r>
              <a:rPr lang="zh-CN" altLang="en-US" sz="3200" dirty="0"/>
              <a:t>先</a:t>
            </a:r>
            <a:r>
              <a:rPr lang="zh-CN" altLang="en-US" sz="3200" dirty="0" smtClean="0"/>
              <a:t>采用</a:t>
            </a:r>
            <a:r>
              <a:rPr lang="zh-CN" altLang="en-US" sz="3200" dirty="0"/>
              <a:t>二分</a:t>
            </a:r>
            <a:r>
              <a:rPr lang="zh-CN" altLang="en-US" sz="3200" dirty="0" smtClean="0"/>
              <a:t>插入排序</a:t>
            </a:r>
            <a:r>
              <a:rPr lang="zh-CN" altLang="en-US" sz="3200" dirty="0"/>
              <a:t>将非常小的 </a:t>
            </a:r>
            <a:r>
              <a:rPr lang="en-US" altLang="zh-CN" sz="3200" dirty="0"/>
              <a:t>run </a:t>
            </a:r>
            <a:r>
              <a:rPr lang="zh-CN" altLang="en-US" sz="3200" dirty="0"/>
              <a:t>扩充为较大的 </a:t>
            </a:r>
            <a:r>
              <a:rPr lang="en-US" altLang="zh-CN" sz="3200" dirty="0"/>
              <a:t>run </a:t>
            </a:r>
            <a:endParaRPr lang="en-US" altLang="zh-CN" sz="3200" dirty="0" smtClean="0"/>
          </a:p>
          <a:p>
            <a:r>
              <a:rPr lang="zh-CN" altLang="en-US" sz="3200" dirty="0" smtClean="0"/>
              <a:t>然后</a:t>
            </a:r>
            <a:r>
              <a:rPr lang="zh-CN" altLang="en-US" sz="3200" dirty="0"/>
              <a:t>再采用归并排序来合并多个 </a:t>
            </a:r>
            <a:r>
              <a:rPr lang="en-US" altLang="zh-CN" sz="3200" dirty="0" smtClean="0"/>
              <a:t>run</a:t>
            </a:r>
            <a:endParaRPr lang="en-US" altLang="zh-CN" sz="3200" dirty="0"/>
          </a:p>
          <a:p>
            <a:endParaRPr lang="en-US" altLang="zh-CN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思路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6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8733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数组中是否多于</a:t>
            </a:r>
            <a:r>
              <a:rPr lang="en-US" altLang="zh-CN" sz="3200" dirty="0" smtClean="0"/>
              <a:t>64</a:t>
            </a:r>
            <a:r>
              <a:rPr lang="zh-CN" altLang="en-US" sz="3200" dirty="0" smtClean="0"/>
              <a:t>个元素？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如果是，那么直接使用</a:t>
            </a:r>
            <a:r>
              <a:rPr lang="zh-CN" altLang="en-US" sz="3200" dirty="0"/>
              <a:t>二</a:t>
            </a:r>
            <a:r>
              <a:rPr lang="zh-CN" altLang="en-US" sz="3200" dirty="0" smtClean="0"/>
              <a:t>分插入排序</a:t>
            </a:r>
            <a:r>
              <a:rPr lang="zh-CN" altLang="en-US" sz="3200" dirty="0"/>
              <a:t>。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523880" y="2768760"/>
              <a:ext cx="660960" cy="698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4520" y="2759400"/>
                <a:ext cx="67968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9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400" dirty="0" smtClean="0"/>
              <a:t>规定一个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至少有多少个元素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，如果数量不够，就使用二分</a:t>
            </a:r>
            <a:r>
              <a:rPr lang="zh-CN" altLang="en-US" sz="2400" dirty="0" smtClean="0">
                <a:hlinkClick r:id="rId2" action="ppaction://hlinksldjump"/>
              </a:rPr>
              <a:t>插入排序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把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后面的元素加进去，添加至符合标准为止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得到一系列的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。如果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是逆序的，我们还要把它反转一下。当我们得到一个</a:t>
            </a:r>
            <a:r>
              <a:rPr lang="en-US" altLang="zh-CN" sz="2400" dirty="0" smtClean="0"/>
              <a:t>runs,</a:t>
            </a:r>
            <a:r>
              <a:rPr lang="zh-CN" altLang="en-US" sz="2400" dirty="0" smtClean="0"/>
              <a:t>把它压入栈中。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997600" cy="2763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023" y="216773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例</a:t>
            </a:r>
            <a:r>
              <a:rPr lang="en-US" altLang="zh-CN" sz="2400" dirty="0" smtClean="0"/>
              <a:t>:</a:t>
            </a:r>
            <a:r>
              <a:rPr lang="en-US" altLang="zh-CN" sz="2400" dirty="0" err="1" smtClean="0"/>
              <a:t>minrun</a:t>
            </a:r>
            <a:r>
              <a:rPr lang="en-US" altLang="zh-CN" sz="2400" dirty="0" smtClean="0"/>
              <a:t>=4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76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527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810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插入排序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1320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Runs</a:t>
            </a:r>
            <a:r>
              <a:rPr lang="zh-CN" altLang="en-US" sz="2400" dirty="0" smtClean="0"/>
              <a:t>的合并</a:t>
            </a:r>
            <a:endParaRPr lang="en-US" altLang="zh-CN" sz="2400" dirty="0" smtClean="0"/>
          </a:p>
          <a:p>
            <a:r>
              <a:rPr lang="zh-CN" altLang="en-US" sz="2400" dirty="0" smtClean="0"/>
              <a:t>合并谁？</a:t>
            </a:r>
            <a:endParaRPr lang="en-US" altLang="zh-CN" sz="2400" dirty="0"/>
          </a:p>
          <a:p>
            <a:r>
              <a:rPr lang="zh-CN" altLang="en-US" sz="2400" dirty="0" smtClean="0"/>
              <a:t>规则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假设栈顶的三个</a:t>
            </a:r>
            <a:r>
              <a:rPr lang="en-US" altLang="zh-CN" sz="2400" dirty="0" smtClean="0"/>
              <a:t>runs</a:t>
            </a:r>
            <a:r>
              <a:rPr lang="zh-CN" altLang="en-US" sz="2400" dirty="0" smtClean="0"/>
              <a:t>分别为</a:t>
            </a:r>
            <a:r>
              <a:rPr lang="en-US" altLang="zh-CN" sz="2400" dirty="0" err="1" smtClean="0"/>
              <a:t>a,b,c</a:t>
            </a:r>
            <a:endParaRPr lang="en-US" altLang="zh-CN" sz="2400" dirty="0" smtClean="0"/>
          </a:p>
          <a:p>
            <a:r>
              <a:rPr lang="zh-CN" altLang="en-US" sz="2400" dirty="0" smtClean="0"/>
              <a:t>合并操作不会停止，直到长度上有</a:t>
            </a:r>
            <a:r>
              <a:rPr lang="en-US" altLang="zh-CN" sz="2400" dirty="0" smtClean="0"/>
              <a:t>:</a:t>
            </a:r>
          </a:p>
          <a:p>
            <a:r>
              <a:rPr lang="en-US" altLang="zh-CN" sz="2400" dirty="0" smtClean="0"/>
              <a:t>c&gt; </a:t>
            </a:r>
            <a:r>
              <a:rPr lang="en-US" altLang="zh-CN" sz="2400" dirty="0"/>
              <a:t>a</a:t>
            </a:r>
            <a:r>
              <a:rPr lang="en-US" altLang="zh-CN" sz="2400" dirty="0" smtClean="0"/>
              <a:t> + b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b &gt; a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如果</a:t>
            </a:r>
            <a:r>
              <a:rPr lang="en-US" altLang="zh-CN" sz="2400" i="1" dirty="0" smtClean="0"/>
              <a:t>a</a:t>
            </a:r>
            <a:r>
              <a:rPr lang="en-US" altLang="zh-CN" sz="2400" dirty="0" smtClean="0"/>
              <a:t>≤ b + c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则我们</a:t>
            </a:r>
            <a:r>
              <a:rPr lang="zh-CN" altLang="en-US" sz="2400" dirty="0" smtClean="0"/>
              <a:t>合并</a:t>
            </a:r>
            <a:r>
              <a:rPr lang="en-US" altLang="zh-CN" sz="2400" dirty="0" err="1" smtClean="0"/>
              <a:t>a,b</a:t>
            </a:r>
            <a:r>
              <a:rPr lang="zh-CN" altLang="en-US" sz="2400" dirty="0" smtClean="0"/>
              <a:t>或者</a:t>
            </a:r>
            <a:r>
              <a:rPr lang="en-US" altLang="zh-CN" sz="2400" dirty="0" err="1" smtClean="0"/>
              <a:t>b,c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这取决于哪一种合并方式生成的新 </a:t>
            </a:r>
            <a:r>
              <a:rPr lang="en-US" altLang="zh-CN" sz="2400" dirty="0"/>
              <a:t>run </a:t>
            </a:r>
            <a:r>
              <a:rPr lang="zh-CN" altLang="en-US" sz="2400" dirty="0"/>
              <a:t>更短。</a:t>
            </a:r>
            <a:r>
              <a:rPr lang="zh-CN" altLang="en-US" sz="2400" dirty="0" smtClean="0"/>
              <a:t>如果</a:t>
            </a:r>
            <a:r>
              <a:rPr lang="en-US" altLang="zh-CN" sz="2400" i="1" dirty="0" smtClean="0"/>
              <a:t>a</a:t>
            </a:r>
            <a:r>
              <a:rPr lang="en-US" altLang="zh-CN" sz="2400" dirty="0" smtClean="0"/>
              <a:t>&gt;</a:t>
            </a:r>
            <a:r>
              <a:rPr lang="en-US" altLang="zh-CN" sz="2400" i="1" dirty="0" err="1" smtClean="0"/>
              <a:t>b</a:t>
            </a:r>
            <a:r>
              <a:rPr lang="en-US" altLang="zh-CN" sz="2400" dirty="0" err="1" smtClean="0"/>
              <a:t>+</a:t>
            </a:r>
            <a:r>
              <a:rPr lang="en-US" altLang="zh-CN" sz="2400" i="1" dirty="0" err="1" smtClean="0"/>
              <a:t>c</a:t>
            </a:r>
            <a:r>
              <a:rPr lang="zh-CN" altLang="en-US" sz="2400" i="1" dirty="0" smtClean="0"/>
              <a:t>且</a:t>
            </a:r>
            <a:r>
              <a:rPr lang="en-US" altLang="zh-CN" sz="2400" i="1" dirty="0" err="1" smtClean="0"/>
              <a:t>b</a:t>
            </a:r>
            <a:r>
              <a:rPr lang="en-US" altLang="zh-CN" sz="2400" dirty="0" err="1" smtClean="0"/>
              <a:t>≤c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则我们</a:t>
            </a:r>
            <a:r>
              <a:rPr lang="zh-CN" altLang="en-US" sz="2400" dirty="0" smtClean="0"/>
              <a:t>合并</a:t>
            </a:r>
            <a:r>
              <a:rPr lang="en-US" altLang="zh-CN" sz="2400" i="1" dirty="0" err="1" smtClean="0"/>
              <a:t>b</a:t>
            </a:r>
            <a:r>
              <a:rPr lang="en-US" altLang="zh-CN" sz="2400" dirty="0" err="1" smtClean="0"/>
              <a:t>,</a:t>
            </a:r>
            <a:r>
              <a:rPr lang="en-US" altLang="zh-CN" sz="2400" i="1" dirty="0" err="1" smtClean="0"/>
              <a:t>c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518"/>
            <a:ext cx="2011680" cy="1935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9703" y="3897561"/>
            <a:ext cx="20113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3" y="-112172"/>
            <a:ext cx="9144000" cy="37733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3" y="3608711"/>
            <a:ext cx="9144000" cy="32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820</Words>
  <Application>Microsoft Office PowerPoint</Application>
  <PresentationFormat>全屏显示(4:3)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24</cp:revision>
  <dcterms:created xsi:type="dcterms:W3CDTF">2020-04-27T12:36:42Z</dcterms:created>
  <dcterms:modified xsi:type="dcterms:W3CDTF">2020-04-28T02:04:13Z</dcterms:modified>
</cp:coreProperties>
</file>