
<file path=[Content_Types].xml><?xml version="1.0" encoding="utf-8"?>
<Types xmlns="http://schemas.openxmlformats.org/package/2006/content-types">
  <Default Extension="bin" ContentType="application/vnd.openxmlformats-officedocument.oleObject"/>
  <Default Extension="gif" ContentType="image/gif"/>
  <Default Extension="png" ContentType="image/png"/>
  <Default Extension="rels" ContentType="application/vnd.openxmlformats-package.relationships+xml"/>
  <Default Extension="vml" ContentType="application/vnd.openxmlformats-officedocument.vmlDrawing"/>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xml" ContentType="application/vnd.openxmlformats-officedocument.presentationml.tags+xml"/>
  <Override PartName="/ppt/notesSlides/notesSlide13.xml" ContentType="application/vnd.openxmlformats-officedocument.presentationml.notesSlide+xml"/>
  <Override PartName="/ppt/tags/tag2.xml" ContentType="application/vnd.openxmlformats-officedocument.presentationml.tags+xml"/>
  <Override PartName="/ppt/notesSlides/notesSlide14.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15.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18.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19.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20.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notesSlides/notesSlide21.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notesSlides/notesSlide22.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notesSlides/notesSlide23.xml" ContentType="application/vnd.openxmlformats-officedocument.presentationml.notesSlide+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notesSlides/notesSlide24.xml" ContentType="application/vnd.openxmlformats-officedocument.presentationml.notesSlide+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notesSlides/notesSlide25.xml" ContentType="application/vnd.openxmlformats-officedocument.presentationml.notesSlide+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notesSlides/notesSlide26.xml" ContentType="application/vnd.openxmlformats-officedocument.presentationml.notesSlide+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notesSlides/notesSlide27.xml" ContentType="application/vnd.openxmlformats-officedocument.presentationml.notesSlide+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notesSlides/notesSlide28.xml" ContentType="application/vnd.openxmlformats-officedocument.presentationml.notesSlide+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notesSlides/notesSlide29.xml" ContentType="application/vnd.openxmlformats-officedocument.presentationml.notesSlide+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notesSlides/notesSlide30.xml" ContentType="application/vnd.openxmlformats-officedocument.presentationml.notesSlide+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notesSlides/notesSlide31.xml" ContentType="application/vnd.openxmlformats-officedocument.presentationml.notesSlide+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notesSlides/notesSlide32.xml" ContentType="application/vnd.openxmlformats-officedocument.presentationml.notesSlide+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notesSlides/notesSlide33.xml" ContentType="application/vnd.openxmlformats-officedocument.presentationml.notesSlide+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notesSlides/notesSlide34.xml" ContentType="application/vnd.openxmlformats-officedocument.presentationml.notesSlide+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notesSlides/notesSlide35.xml" ContentType="application/vnd.openxmlformats-officedocument.presentationml.notesSlide+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notesSlides/notesSlide36.xml" ContentType="application/vnd.openxmlformats-officedocument.presentationml.notesSlide+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notesSlides/notesSlide37.xml" ContentType="application/vnd.openxmlformats-officedocument.presentationml.notesSlide+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notesSlides/notesSlide38.xml" ContentType="application/vnd.openxmlformats-officedocument.presentationml.notesSlide+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notesSlides/notesSlide39.xml" ContentType="application/vnd.openxmlformats-officedocument.presentationml.notesSlide+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notesSlides/notesSlide46.xml" ContentType="application/vnd.openxmlformats-officedocument.presentationml.notesSlide+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notesSlides/notesSlide47.xml" ContentType="application/vnd.openxmlformats-officedocument.presentationml.notesSlide+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notesSlides/notesSlide48.xml" ContentType="application/vnd.openxmlformats-officedocument.presentationml.notesSlide+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notesSlides/notesSlide49.xml" ContentType="application/vnd.openxmlformats-officedocument.presentationml.notesSlide+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notesSlides/notesSlide50.xml" ContentType="application/vnd.openxmlformats-officedocument.presentationml.notesSlide+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notesSlides/notesSlide51.xml" ContentType="application/vnd.openxmlformats-officedocument.presentationml.notesSlide+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notesSlides/notesSlide52.xml" ContentType="application/vnd.openxmlformats-officedocument.presentationml.notesSlide+xml"/>
  <Override PartName="/ppt/ink/ink33.xml" ContentType="application/inkml+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notesSlides/notesSlide53.xml" ContentType="application/vnd.openxmlformats-officedocument.presentationml.notesSlide+xml"/>
  <Override PartName="/ppt/ink/ink34.xml" ContentType="application/inkml+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notesSlides/notesSlide54.xml" ContentType="application/vnd.openxmlformats-officedocument.presentationml.notesSlide+xml"/>
  <Override PartName="/ppt/ink/ink35.xml" ContentType="application/inkml+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notesSlides/notesSlide55.xml" ContentType="application/vnd.openxmlformats-officedocument.presentationml.notesSlide+xml"/>
  <Override PartName="/ppt/ink/ink36.xml" ContentType="application/inkml+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notesSlides/notesSlide56.xml" ContentType="application/vnd.openxmlformats-officedocument.presentationml.notesSlide+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notesSlides/notesSlide57.xml" ContentType="application/vnd.openxmlformats-officedocument.presentationml.notesSlide+xml"/>
  <Override PartName="/ppt/ink/ink37.xml" ContentType="application/inkml+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notesSlides/notesSlide58.xml" ContentType="application/vnd.openxmlformats-officedocument.presentationml.notesSlide+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sldIdLst>
    <p:sldId id="256" r:id="rId2"/>
    <p:sldId id="257" r:id="rId3"/>
    <p:sldId id="258" r:id="rId4"/>
    <p:sldId id="259" r:id="rId5"/>
    <p:sldId id="262" r:id="rId6"/>
    <p:sldId id="263" r:id="rId7"/>
    <p:sldId id="265" r:id="rId8"/>
    <p:sldId id="264" r:id="rId9"/>
    <p:sldId id="266" r:id="rId10"/>
    <p:sldId id="267" r:id="rId11"/>
    <p:sldId id="268" r:id="rId12"/>
    <p:sldId id="292" r:id="rId13"/>
    <p:sldId id="261" r:id="rId14"/>
    <p:sldId id="295" r:id="rId15"/>
    <p:sldId id="294" r:id="rId16"/>
    <p:sldId id="291" r:id="rId17"/>
    <p:sldId id="269" r:id="rId18"/>
    <p:sldId id="298" r:id="rId19"/>
    <p:sldId id="299" r:id="rId20"/>
    <p:sldId id="300" r:id="rId21"/>
    <p:sldId id="301" r:id="rId22"/>
    <p:sldId id="302" r:id="rId23"/>
    <p:sldId id="304" r:id="rId24"/>
    <p:sldId id="303" r:id="rId25"/>
    <p:sldId id="305" r:id="rId26"/>
    <p:sldId id="306" r:id="rId27"/>
    <p:sldId id="307" r:id="rId28"/>
    <p:sldId id="308" r:id="rId29"/>
    <p:sldId id="309" r:id="rId30"/>
    <p:sldId id="310" r:id="rId31"/>
    <p:sldId id="311" r:id="rId32"/>
    <p:sldId id="321" r:id="rId33"/>
    <p:sldId id="312" r:id="rId34"/>
    <p:sldId id="313" r:id="rId35"/>
    <p:sldId id="315" r:id="rId36"/>
    <p:sldId id="316" r:id="rId37"/>
    <p:sldId id="317" r:id="rId38"/>
    <p:sldId id="318" r:id="rId39"/>
    <p:sldId id="319" r:id="rId40"/>
    <p:sldId id="320" r:id="rId41"/>
    <p:sldId id="280" r:id="rId42"/>
    <p:sldId id="282" r:id="rId43"/>
    <p:sldId id="283" r:id="rId44"/>
    <p:sldId id="284" r:id="rId45"/>
    <p:sldId id="285" r:id="rId46"/>
    <p:sldId id="287" r:id="rId47"/>
    <p:sldId id="286" r:id="rId48"/>
    <p:sldId id="289" r:id="rId49"/>
    <p:sldId id="290" r:id="rId50"/>
    <p:sldId id="296" r:id="rId51"/>
    <p:sldId id="270" r:id="rId52"/>
    <p:sldId id="271" r:id="rId53"/>
    <p:sldId id="272" r:id="rId54"/>
    <p:sldId id="273" r:id="rId55"/>
    <p:sldId id="274" r:id="rId56"/>
    <p:sldId id="275" r:id="rId57"/>
    <p:sldId id="276" r:id="rId58"/>
    <p:sldId id="277" r:id="rId59"/>
    <p:sldId id="278" r:id="rId60"/>
    <p:sldId id="279" r:id="rId61"/>
    <p:sldId id="281" r:id="rId6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85DD53A8-AF22-4254-8868-837AFC558C5D}">
          <p14:sldIdLst>
            <p14:sldId id="256"/>
            <p14:sldId id="257"/>
          </p14:sldIdLst>
        </p14:section>
        <p14:section name="排序与插入排序" id="{760BD6DE-271A-4154-8C4B-67B942F1A2E9}">
          <p14:sldIdLst>
            <p14:sldId id="258"/>
            <p14:sldId id="259"/>
            <p14:sldId id="262"/>
            <p14:sldId id="263"/>
            <p14:sldId id="265"/>
            <p14:sldId id="264"/>
            <p14:sldId id="266"/>
          </p14:sldIdLst>
        </p14:section>
        <p14:section name="正确性证明" id="{F50ED017-EC8F-42DC-B5AB-01D7DD2548BD}">
          <p14:sldIdLst>
            <p14:sldId id="267"/>
            <p14:sldId id="268"/>
            <p14:sldId id="292"/>
            <p14:sldId id="261"/>
            <p14:sldId id="295"/>
            <p14:sldId id="294"/>
            <p14:sldId id="291"/>
            <p14:sldId id="269"/>
            <p14:sldId id="298"/>
            <p14:sldId id="299"/>
            <p14:sldId id="300"/>
            <p14:sldId id="301"/>
            <p14:sldId id="302"/>
            <p14:sldId id="304"/>
            <p14:sldId id="303"/>
            <p14:sldId id="305"/>
            <p14:sldId id="306"/>
            <p14:sldId id="307"/>
            <p14:sldId id="308"/>
            <p14:sldId id="309"/>
            <p14:sldId id="310"/>
            <p14:sldId id="311"/>
            <p14:sldId id="321"/>
            <p14:sldId id="312"/>
            <p14:sldId id="313"/>
            <p14:sldId id="315"/>
            <p14:sldId id="316"/>
            <p14:sldId id="317"/>
            <p14:sldId id="318"/>
            <p14:sldId id="319"/>
            <p14:sldId id="320"/>
          </p14:sldIdLst>
        </p14:section>
        <p14:section name="Dafny" id="{385E03A1-61C1-42ED-B0A9-95C366B77C58}">
          <p14:sldIdLst>
            <p14:sldId id="280"/>
            <p14:sldId id="282"/>
            <p14:sldId id="283"/>
            <p14:sldId id="284"/>
            <p14:sldId id="285"/>
            <p14:sldId id="287"/>
            <p14:sldId id="286"/>
            <p14:sldId id="289"/>
            <p14:sldId id="290"/>
          </p14:sldIdLst>
        </p14:section>
        <p14:section name="隐藏" id="{6E04EA85-7BC4-4DC9-A48E-BC507D8A4384}">
          <p14:sldIdLst>
            <p14:sldId id="296"/>
            <p14:sldId id="270"/>
            <p14:sldId id="271"/>
            <p14:sldId id="272"/>
            <p14:sldId id="273"/>
            <p14:sldId id="274"/>
            <p14:sldId id="275"/>
            <p14:sldId id="276"/>
            <p14:sldId id="277"/>
            <p14:sldId id="278"/>
            <p14:sldId id="279"/>
            <p14:sldId id="28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CC"/>
    <a:srgbClr val="F6F6F6"/>
    <a:srgbClr val="D09E00"/>
    <a:srgbClr val="339933"/>
    <a:srgbClr val="DAA6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96" autoAdjust="0"/>
    <p:restoredTop sz="69108" autoAdjust="0"/>
  </p:normalViewPr>
  <p:slideViewPr>
    <p:cSldViewPr snapToGrid="0">
      <p:cViewPr varScale="1">
        <p:scale>
          <a:sx n="63" d="100"/>
          <a:sy n="63" d="100"/>
        </p:scale>
        <p:origin x="78" y="81"/>
      </p:cViewPr>
      <p:guideLst/>
    </p:cSldViewPr>
  </p:slideViewPr>
  <p:notesTextViewPr>
    <p:cViewPr>
      <p:scale>
        <a:sx n="150" d="100"/>
        <a:sy n="150" d="100"/>
      </p:scale>
      <p:origin x="0" y="0"/>
    </p:cViewPr>
  </p:notesTextViewPr>
  <p:notesViewPr>
    <p:cSldViewPr snapToGrid="0">
      <p:cViewPr varScale="1">
        <p:scale>
          <a:sx n="71" d="100"/>
          <a:sy n="71" d="100"/>
        </p:scale>
        <p:origin x="2523" y="27"/>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image" Target="../media/image4.wmf"/><Relationship Id="rId4"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image" Target="../media/image4.wmf"/><Relationship Id="rId4" Type="http://schemas.openxmlformats.org/officeDocument/2006/relationships/image" Target="../media/image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7.wmf"/></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3-01T15:08:14.917"/>
    </inkml:context>
    <inkml:brush xml:id="br0">
      <inkml:brushProperty name="width" value="0.2" units="cm"/>
      <inkml:brushProperty name="height" value="1.2" units="cm"/>
      <inkml:brushProperty name="color" value="#E71225"/>
      <inkml:brushProperty name="inkEffects" value="pencil"/>
    </inkml:brush>
  </inkml:definitions>
  <inkml:trace contextRef="#ctx0" brushRef="#br0">1699 70 6448 217605 61067,'0'0'576'0'0,"-1"0"-464"0"0,-1-1 848 0 0,-1-1 1344 0 0,-3-2-448 0 0,-2-2-704 0 0,-1-1-32 0 0,-2 0 0 0 0,-1-1-121 0 0,-1 1-175 0 0,-1 0-176 0 0,0 0-240 0 0,-1 2 80 0 0,0 0 112 0 0,0 2-296 0 0,0 2-112 6-554,-3 2 128-6 554,-4 2-8 0 0,-6 5-24 0 0,-6 3-48 0 0,-8 7-80 0 0,-10 7 48 0 0,-9 7 80 0 0,-1 3-144 0 0,3 1-80 0 0,-3 3 8 0 0,-5 5 16-1-527,-6 6 8 1 527,-4 8 24 0 0,-3 5 48 0 0,0 5-16-14-1011,1 3-8 14 1011,2 4 0 0 0,3 3 0-500-1,3 4-72-518 7,6 2 8 1018-6,9-4 0 0 0,-3 26-80 0 0,2 12 0-1197-3,7 6 0 654 2,7 1 0-587 3,8 0 0-350-2,8 0 0 38 3,8 1 0 268-8,7-2 0-273 8,8-1 0 213-11,8-4 0 1234 8,9-4 0-593 2,5-11 0 43-2,2-15 0 42 0,5-5 0 508 0,6 2 0 0 0,9 5 0-1103-1,7 8 0-232 1,7 6 0 250 5,7 8 0 1080 587,-1-6 0-548-593,-5-10 0-114-5,3-3 0-583 13,5 1 64 726-12,10 1 16-763 9,7-2 72-354-11,10-7-8 259 13,12-9 8 223-8,10-12 8 1159 2,10-14-16 0 0,9-13-48 0 0,6-12-32 0 0,2-12 0 0 0,-3-8 0 0 0,-7-7 8-514 0,-5-4-1112-1367 3,-19-2 432 1234-4,-18 1-12999 647 1,-24 0 4111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3-01T15:09:13.715"/>
    </inkml:context>
    <inkml:brush xml:id="br0">
      <inkml:brushProperty name="width" value="0.2" units="cm"/>
      <inkml:brushProperty name="height" value="1.2" units="cm"/>
      <inkml:brushProperty name="color" value="#E71225"/>
      <inkml:brushProperty name="inkEffects" value="pencil"/>
    </inkml:brush>
  </inkml:definitions>
  <inkml:trace contextRef="#ctx0" brushRef="#br0">640 1 9440 227160 52245,'-3'2'1024'0'0,"-3"3"-1024"0"0,-6 4 576 0 0,-6 4 768 0 0,-5 4-48 0 0,-5 5-128 0 0,-6 3-184 0 0,-3 3-273 0 0,-3 4-31 0 0,-3 2-40 0 0,-2-1-112 0 0,-2 2-168 0 0,-1 0 120 0 0,1 3 184-653-2,1 1-200 653 2,3 1-288 0 0,5 1-32 0 0,7-1-48 0 0,6-1-32 0 0,10-3-64 0 0,6-5 0 0 0,8-7 0 0 0,7-1 112 0 0,6-3-32 0 0,6-3 144-557 2,6 2 296 58 3,4-2-256-23-4,3 0-264 11-9,8 2 0-675 14,8 3 0 1186-6,8 6 0 0 0,7 3 0 0 0,7 4 0 0 0,5 2 104 0 0,4 2 32 0 0,10 2-1656 0 0,-10-6-19239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3-01T15:09:16.091"/>
    </inkml:context>
    <inkml:brush xml:id="br0">
      <inkml:brushProperty name="width" value="0.2" units="cm"/>
      <inkml:brushProperty name="height" value="1.2" units="cm"/>
      <inkml:brushProperty name="color" value="#E71225"/>
      <inkml:brushProperty name="inkEffects" value="pencil"/>
    </inkml:brush>
  </inkml:definitions>
  <inkml:trace contextRef="#ctx0" brushRef="#br0">1 37 2904 200596 56265,'0'-4'288'3245'-2640,"0"-3"1024"341"943,1 0-632-3586 1697,0 0-360 0 0,-1 2-88 0 0,1 1-104 0 0,-1 2-2464 0 0,0 1-1192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3-01T15:09:27.058"/>
    </inkml:context>
    <inkml:brush xml:id="br0">
      <inkml:brushProperty name="width" value="0.2" units="cm"/>
      <inkml:brushProperty name="height" value="1.2" units="cm"/>
      <inkml:brushProperty name="color" value="#E71225"/>
      <inkml:brushProperty name="inkEffects" value="pencil"/>
    </inkml:brush>
  </inkml:definitions>
  <inkml:trace contextRef="#ctx0" brushRef="#br0">0 2595 3224 198771 53912,'1'1'136'0'0,"0"0"40"0"0,-1 0-176 0 0,1 1 864 0 0,0-1 1176 0 0,1 0-512 0 0,-1 0-792 0 0,0-1-80 0 0,-1 0-80 0 0,1 1-88 0 0,0-1-128 0 0,0 1 24 0 0,-1-1 48 0 0,1 0-216 0 0,-1 0-216 0 0,0 0 0 0 0,0 0 168 0 0,0 0-80 0 0,0 0-88 0 0,0 0 0 0 0,0 0 64 0 0,0 0 0 0 0,0 0 0 0 0,0 0-64 0 0,0 0 64 0 0,0 0-64 0 0,0 0 64 0 0,1 0 8 0 0,0 0 32 0 0,0 0 80 0 0,0 0 16 0 0,0 0-80 0 0,-1 0 0 0 0,0 0 120 0 0,0 0 0 0 0,1 0-120 0 0,1 0-56 0 0,0-1 32 0 0,0-1 40 0 0,0 2-8 0 0,0-1-128 0 0,-2 0 96 0 0,1 1-32 0 0,-1 0 8 0 0,1-1-8 0 0,0-2 0 0 0,1 0 40 0 0,0-3 80 0 0,0-1 8 0 0,1-2 32 0 0,-1-2 16 0 0,1-1 32 0 0,0-3 32 0 0,0-2 47 0 0,1-8 201 0 0,-1-6-432 0 0,1-6-32 0 0,0-5-8 0 0,1-4-80 0 0,2-6 0 0 0,0-4-208 0 0,2-5 112 0 0,3-7 328 0 0,3-4-136 0 0,3-4-96 0 0,1 5 0 0 0,0 8 0 0 0,3 2 0 0 0,3-2 0 0 0,4-5 0 0 0,5-4 0 0 0,6-3 0 0 0,5 0 0 539 4,5 0 0 860-2,6-1 0-234-3,7 1 0-653 5,8 0 0-512-4,7-1 0 0 0,7-1 0 1372-1,-4 5 0-659-6,-9 8 0-17 9,0 3 0 549 2,3-1 0-1252 675,3 0 0 7-679,3 0 0 0 0,-1 0 0 1219-1,-8 6 0-685 3,-9 8 0-534-2,-1 4 0 5 651,1 1-64-13-133,2 1 64 8-518,-3 5 0 0 0,-8 5 0 0 0,-1 3 0 514-3,0 1 0 550 2,-1 2 0-1064 1,-4 3 0 0 0,-6 3 0 0 0,-4 4 0 0 0,-5 3 0 0 0,-7 3 0 0 0,-2 2 0 627 1,-1 0 168-90 1,-2 2 24 2-4,-3 1 96-539 2,-4 1-16 0 0,-4 1-32 0 0,-5 2-56 0 0,-2 1-96 525-1,-2 0 0-525 1,-2 0-8 0 0,1 0-80 575 4,-1 0-88-575-4,0 1-64 0 0,0-1-80 0 0,-1 0-456 0 0,-1 1 376 0 0,-3 0-9911 0 0,0 0 3071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3-01T15:09:27.515"/>
    </inkml:context>
    <inkml:brush xml:id="br0">
      <inkml:brushProperty name="width" value="0.2" units="cm"/>
      <inkml:brushProperty name="height" value="1.2" units="cm"/>
      <inkml:brushProperty name="color" value="#E71225"/>
      <inkml:brushProperty name="inkEffects" value="pencil"/>
    </inkml:brush>
  </inkml:definitions>
  <inkml:trace contextRef="#ctx0" brushRef="#br0">34 159 1376 216576 54879,'0'0'128'0'0,"0"0"-128"0"0,-3 1 6192 0 0,-4 2-3152 0 0,0-1-2056 0 0,1 0-136 0 0,1-1-80 0 0,2 0-128 0 0,1-1-184 0 0,4 1-56 0 0,5 0-80 0 0,7-2 0 0 0,9-1-16 0 0,8-3 8 0 0,10-4 8 0 0,9-4-73 0 0,7-4-103 0 0,3-2 8 0 0,0-2 8 0 0,-2 1 120 0 0,-4 1 176 0 0,-5 4 0 0 0,-6 2-8 0 0,-6 4-128 0 0,-7 3-184 0 0,-9 4-8 0 0,-7 6 0 0 0,-10 6 48 0 0,-9 10 64 0 0,-10 13-120 0 0,-7 5-120 0 0,-12 17-72 0 0,-10 13 72 0 0,-9 10 0 0 0,-8 8 0 0 716,-4 4-920-1065 547,5-7-136 1065-1263,13-17-16895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3-01T15:25:20.466"/>
    </inkml:context>
    <inkml:brush xml:id="br0">
      <inkml:brushProperty name="width" value="0.2" units="cm"/>
      <inkml:brushProperty name="height" value="1.2" units="cm"/>
      <inkml:brushProperty name="color" value="#E71225"/>
      <inkml:brushProperty name="inkEffects" value="pencil"/>
    </inkml:brush>
  </inkml:definitions>
  <inkml:trace contextRef="#ctx0" brushRef="#br0">1 1 13216 223824 64184,'0'0'1432'0'0,"1"1"-1432"0"0,2 1 288 0 0,2 0 24 0 0,0 2 8 0 0,1 1 392 0 0,1 2 119 0 0,0 4 97 0 0,-1 5 136 0 0,-2 6-64 0 0,-1 5-104 0 0,-1 7-96 0 0,0 4-160 0 0,0 1-320 0 0,0-3-104 0 0,3 0 160 0 0,2 3-64 0 0,3 2-64 0 0,4 3-40 0 0,2-1-128 0 0,0-3 0 0 0,4-1 0 0 0,7 4 16 0 0,6 2 96 0 0,7 3 16 0 0,6 3-24 0 0,4 0-40 0 0,3 1 128 0 0,2 0 184-506 0,1 0-224 506 0,3 0-504 0 0,2 0 224 0 0,3 0 280 0 0,3-1-112 0 0,1 0-120-1078 6,1 0 0 1078-6,2-1-176-671 2,0 1 112 671-2,4 0 240 0 0,3 2-40-1993-9,2 0-8 1174 8,3 0-64 819 1,3-1-264 0 0,4-1 120 0 0,5 0 144-2 751,4-2 128 1-238,2 0 32-1200-513,3-1-24 1195 510,3 0-40-572-511,4-1-80 593 515,-8-4-80-15-514,-12-6 72 0 0,1-2 48 0 0,5 0 88 0 0,8 0 32-11 1150,7 1 48 11-1150,8 2-144 16 507,8 0-80-16-507,5 1-64 0 0,5 0 0 0 0,3-1 64 0 0,0-1 72-3 560,1 1-64-605-561,0 0-72 608 1,-1-1 0 0 0,-1-1 0-25 623,0-2 0 25-623,-2-4 96 27 540,-1-3-32-39 596,-1-3-64 12-1136,-1-2 64 0 0,-1-2-64 0 0,-3-2 0 0 0,-2 0 64 0 0,-2-1-64-5 612,-1 0 72 5-612,-1-1-72 0 0,-11-1 64 0 0,-14-3-64 0 0,-5-2 0 0 0,1 1 64 0 0,5 0-64 0 0,3 1 72 0 0,2 0-8 10 525,-9 0-64-14 29,-12-1 0-694 44,-4 0 64 698-598,3 0-64-700 6,4 0 0 1199-8,5 2 0-1046 1,3 0 0 547 1,3 1 160 0 0,1 0-88-6 642,1 0-72 1582-643,-8-1 72-1576 1,-12-2-72 0 0,-3-2 0 0 0,4 1 0 0 0,5-1 0 0 0,7 0 0 1700-3,4 1 0-1123 515,6 1 0-577-512,2 0-88 1139-3,2 1-8 286 6,-2-1 96-1425-3,-2-1 176-10 506,-2 0 288 639-516,-3-2-224-624 674,-2-3-176 1740-132,-2-1-64-1745-532,-1-4-216 0 0,2 0 128 0 0,1 0 24 1209-3,-8-1 0-384 2,-12 2 152 148 2,-3 0 160-973-1,0 0-200 0 0,2 2-296 0 0,2 1 120 1416-1,0-2 128 1246 5,-7 0 0-1921-3,-9-1 0-768 519,-4 0 0 27-520,0-2 0 0 0,2-1 0 0 0,3-2 0 0 0,5-1 0 1789 1,2-1 0 941 1,2 0 0-1236-6,1-2 0-1494 4,2 0 0 0 0,1 0 0 0 0,0 0-72 1853 2,-1-1 72 551-3,-3 1 0-1579-2,-2 0 64-1458 6,-5-1-152-769-7,-3 0 88 2516 7,-2 0-64-1114-3,-4 0 64 1688-3,-3 0 0 763 2,-5 1 0-1783 543,-4-1 0 1951-536,-6 1 0-3800-10,-5 1 0 2139 0,-4 1 0-2056 6,-4 0 0 420 1,-2 2 0 678-3,-3 1 0-1158 0,-1 1 0-898 0,-3 1 0 2654-4,-2 0 0-1596 9,-2 1-208 998-5,-1-1 120-678-8,-2 0 312 684 532,0 0-528-943-526,5-2-1304 1812 8,0 0 1608-147-6,2-2-840 459-2,1-2-1168-1205 506,0-2-12647 1408 612,-3 1 4487-1390-1116</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3-01T15:25:21.421"/>
    </inkml:context>
    <inkml:brush xml:id="br0">
      <inkml:brushProperty name="width" value="0.2" units="cm"/>
      <inkml:brushProperty name="height" value="1.2" units="cm"/>
      <inkml:brushProperty name="color" value="#E71225"/>
      <inkml:brushProperty name="inkEffects" value="pencil"/>
    </inkml:brush>
  </inkml:definitions>
  <inkml:trace contextRef="#ctx0" brushRef="#br0">15 1 10136 257590 77578,'-5'2'1056'974'3,"-2"2"1272"-553"-6,5 0-408 275 0,20 2-1928-1205 3,14 0 360 509 0,28 3 1239-3031 4,10 1-1591 3031-4,7 0 1440 940-4,-1 1-832-332 2,-7 0-608 1795 9,-10 0 0-3323-12,-9 2 0 920 5,-9-1 288-697 2,-9 2 376-509-5,-7 0-120 1859 2,-7 1-184-2147 1,-5 0 264 2003 5,-3-1 384-1206-9,-4-1-400 697 4,-2-2-608 0 0,-3-2 0-1417 6,1 0 0 1417-6,-1 0 0-1795-5,-1 1 0 2937 3,0 2 0-1807 3,-2 2 0 665-1,-4 3 0 0 0,-6 3 0 0 0,-5 3 0 1562-1,-8 4 0-1562 1,-9 3-64 4427 5,-9 1-152-3088-7,-1-2 104-1339 2,6-7-23015 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3-01T15:25:26.674"/>
    </inkml:context>
    <inkml:brush xml:id="br0">
      <inkml:brushProperty name="width" value="0.2" units="cm"/>
      <inkml:brushProperty name="height" value="1.2" units="cm"/>
      <inkml:brushProperty name="color" value="#E71225"/>
      <inkml:brushProperty name="inkEffects" value="pencil"/>
    </inkml:brush>
  </inkml:definitions>
  <inkml:trace contextRef="#ctx0" brushRef="#br0">2 0 3224 210160 49370,'-1'2'288'0'0,"1"1"-288"0"0,-1 3 1904 0 0,3 2 2624 0 0,2 4-1712 0 0,2 4-2600 0 0,2 1-152 0 0,0-1 256 0 0,1 3 448 0 0,2 2 96 0 0,3 3 104 0 0,3 3-129 0 0,2 1-207 0 0,4 2-64 0 0,2 1-64 0 0,3 2-72 0 0,3 1-96-1069-9,3 1 16 539 9,3 1 16 530 0,4 0-32 0 0,3 2-48 0 0,2 2-8 0 0,3 3-8 0 0,2 1 16 0 0,2 3 16 0 0,2 0 40 0 0,2 2 48 0 0,2 0-64-1114 6,1 0-120 1114-6,1 1-24 0 0,2-2-40 0 0,2-2-72-1175-3,2-1 8 1175 3,5-3 0-1294 0,-5-3 0 790 3,-7-7-80 504-3,1-2 144 0 0,5-2-48 0 0,7-1 32 0 0,8-1 0-6 593,7 0 0 6-593,6-1 0 0 0,3-2-64 0 0,-6-3 16 0 0,-9-3-80 0 0,-1-3 80-498-2,24-1-16 498 2,15 0-64 0 0,28 0 256-565 0,10-1-192 565 0,-1-2-64 0 0,-8-2 88 0 0,-9-1-24 0 0,-7-3 96 0 0,-6-1-72 0 0,-5-3 96 0 0,-3-1 136 0 0,0-1-160 0 0,1-2-424 0 0,1 0 152 0 0,2 0 112 0 0,2-1 80 0 0,0 0-8 2 713,0 2 16-2-713,19-1 184 0 0,4 1-112 0 0,-4 0-16 0 0,-8-1-16 0 0,-6-1-64 0 0,-6 0 0 0 0,-7-1 0 0 0,-4-2 8 0 0,-5-2-72 0 0,-2 0 72 3 674,-1-1 8-3-674,-2-2-16 0 0,17-2 0 0 0,6-1-64 0 0,-2 1 0 0 0,-4 0 0 0 0,-5 1 64 0 0,-3 1 0 0 0,-6 1-64 0 0,-3-1 0-5 1158,-11 2 64 5-1158,-12 1-64 0 0,-4 1 0 0 0,2 1 0 0 0,21 1 64 0 0,10 1-64 0 0,3 1-224 0 0,-2 3 200 0 0,-4 3 224 0 0,-6 1-96 0 0,-3 2-104 0 0,-1 1 0 0 0,-2 2 0 6 563,-2 0 0-6-563,-1 0 0 0 0,-1-1 0 0 0,0-1 64 0 0,0-2-64-2 597,-1 0 0 2-597,-7-2 0 0 0,-10 0 64 0 0,-2 0-64 0 0,3-1 0 0 0,5 2 64-5 619,3 0-64 5-619,1 2 0 0 0,1 0 0 0 0,1 1 0 0 0,0 1 0 0 0,0 1 0 0 0,-3 2 0 0 0,-2 2 0 0 0,-8-1 0 0 0,-10-1 0 0 0,-1 0 64 0 0,3 0-64 0 0,4 1 0 0 0,4 1 0 0 0,2 1 0 0 0,1 2 0 0 0,0-1 64 0 0,0 1-64 0 0,-2 0 0 2 599,-1 1 0-2-599,-1 1 0 0 0,-3 1 120 0 0,0 1 64 0 0,-3-1-96 0 0,0 1-288 0 0,6 4 120 2 2018,-1 3 80-2-2018,-3 1 0 0 0,-6 2 0 0 0,-6-1 0 0 0,-4 1 0 0 0,-3-2 0 0 0,-3-1 0 0 0,6 4 0 0 530,2 0 0-5-19,-3 0 64 5-511,-4 0-64 0 0,-6-3 0 0 0,-8-2 0 0 0,-5-1 0 0 0,-2 1 0 0 0,-2 1 0 0 0,-4-2 0 0 0,-3-2 0 0 0,-1-2 0 0 0,1 2 0 0 0,1 3 0 0 0,1 4 0 0 0,2 2 0 0 0,-1 1 72 0 0,0-1-72 0 0,-3-5 64 0 0,-1 1-64 0 0,0 6 0 0 0,-2 3 0 0 0,-2 3 0 0 0,-3-2 64 0 0,-3-2-64-1140-2,-3-2 64 603 524,-2-3-64-593 489,-2-2 0 1130-1011,-1-4 64 0 0,-1-4-64 0 0,1-4 0 0 0,0-3 0 0 0,1-3 0 0 0,1-4 64 0 0,2-2-64 0 0,-1-2 0 0 0,1-1 0 0 0,0 0 0 0 0,0-1-64 0 0,1 0-384 0 0,-1 1 224 0 0,0-1-696 0 0,0-1-664-1107 1,-1-6-13255 1107-1,1 0 4511 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3-01T15:25:27.079"/>
    </inkml:context>
    <inkml:brush xml:id="br0">
      <inkml:brushProperty name="width" value="0.2" units="cm"/>
      <inkml:brushProperty name="height" value="1.2" units="cm"/>
      <inkml:brushProperty name="color" value="#E71225"/>
      <inkml:brushProperty name="inkEffects" value="pencil"/>
    </inkml:brush>
  </inkml:definitions>
  <inkml:trace contextRef="#ctx0" brushRef="#br0">2 133 9216 201862 58529,'0'0'976'0'0,"0"0"-520"0"0,0 0 584 0 0,0 0-64 0 0,0 1-104 0 0,-1 2-168 0 0,1 2-232 0 0,0 3 96 0 0,1 4 144 0 0,2 4-105 0 0,3 3-167 0 0,2 6-32 0 0,2 3-40 0 0,3 5-16 0 0,0 1-16 0 0,3 1 0 0 0,0-1 0 0 0,1-3 56 0 0,1-4 88 0 0,1-6 144 0 0,0-7 200 0 0,3-6-48 0 0,2-9-72 0 0,3-11-56 0 0,2-11-80-519-2,2-12-80 519 2,1-10-104-1114 3,-2-8-96 1114-3,0-5-136 0 0,-5-4-80 0 0,-4-4-72 0 0,-5-5-14991 0 0,-5 10 4407 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3-01T15:25:31.322"/>
    </inkml:context>
    <inkml:brush xml:id="br0">
      <inkml:brushProperty name="width" value="0.2" units="cm"/>
      <inkml:brushProperty name="height" value="1.2" units="cm"/>
      <inkml:brushProperty name="color" value="#E71225"/>
      <inkml:brushProperty name="inkEffects" value="pencil"/>
    </inkml:brush>
  </inkml:definitions>
  <inkml:trace contextRef="#ctx0" brushRef="#br0">1 1 13824 178600 58442,'0'0'1512'0'0,"5"0"-81"0"0,7 0-407 0 0,6 0 0 0 0,7 2-416 0 0,8 0-608 0 0,6 2 376 0 0,6 2 488 0 0,6 0-256 0 0,7 2-384 0 0,4 0-32 0 0,5 0-32 0 0,4 0-8 0 0,6-2-8-13 520,3 1 16 13-520,7-2 16 0 0,9-2 8 0 0,7 0 8 0 0,5-2-8 0 0,-2 2-8 0 0,0 2-88 0 0,1 1-8 0 0,2 2 64 0 0,9 1-48 0 0,5 1-32 0 0,3 1 0 0 0,2 2 0 0 0,0 1 16 0 0,-9-3 0 0 0,-13-1-80 0 0,-3-2 0 5 510,3-1 136-5-510,5 1 8 0 0,8 0 24 0 0,6 3 24 0 0,5 0-96 0 0,2 1-96 0 0,1 2 0 0 0,-1 2 64 0 0,0 1-64 0 0,2 1 64 0 0,-1 1-64 6 511,-1-3 0-6-511,-1 0 0 0 0,3-1 64 0 0,1-2-64 0 0,1 1 0 0 0,1 0 64 0 0,-1 1-64 0 0,-1 1 0 0 0,-1 1 64 0 0,-3 3-64 0 0,0 1 0 0 0,-12 0 0 0 0,-17-2 144 0 0,-3 0 112-1265 0,2 1-192 154 3,3 3-296 608-8,3 2 112 503 5,2 3 120-506 2,-1 2 0 1-1,-3 2 0-1-2,-4 3 0 18-1,-4 1 0 488 2,-2 1 64 0 0,-10-2-64 0 0,-12-4 0 0 551,-3 3 0 0-551,-1 2 0 0 1054,2 3 64 0-1054,-1 6-64 0 0,0 2 80-598 1,-8-3-16 598-1,-9-4 0 0 0,-2 0 0-543 1,0 0-64 543-1,3 3 0-1051-1,3 1 0 14 3,1 2 0 1037-2,2 3 0 0 0,0 1-88 0 0,-4 2-104 0 0,-3 2 168 0 0,-5 2 240 0 0,-5 2-104 0 0,-4 2-112 0 0,-2 4 0-1154-5,-5-4 64 545 6,-6-6-64-19-4,-1 0 0-719 9,0 4 64 69-7,0 4-64 732 2,0 6 0 41-8,0 7 64-5 8,-1 5-64 510-1,0 5 0 0 0,-2 3-88 0 0,-3 2 88-1085-2,-2-2 208-34 6,-1-4-104 50-2,-3-4-360 565-5,0-6 304 504 3,-1-4 368-513 5,-1-7-200 513-5,-2-6-216 0 0,-2-10 0 0 0,0-12 0 0 0,-2-10 0 0 0,0-10 0 0 0,-2-5 0 0 0,0-5 0 0 0,-1-3 0 0 0,-1-2-112 0 0,0-2-184 0 0,-3-7-208 0 0,-3-13-656 0 0,-1-7 680 0 0,-4-10-3424-1020-7,-2-3 2040 506 4,2 7-16223 514 3</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3-01T15:25:31.731"/>
    </inkml:context>
    <inkml:brush xml:id="br0">
      <inkml:brushProperty name="width" value="0.2" units="cm"/>
      <inkml:brushProperty name="height" value="1.2" units="cm"/>
      <inkml:brushProperty name="color" value="#E71225"/>
      <inkml:brushProperty name="inkEffects" value="pencil"/>
    </inkml:brush>
  </inkml:definitions>
  <inkml:trace contextRef="#ctx0" brushRef="#br0">111 293 2304 160045 60566,'0'0'200'0'0,"0"0"-200"0"0,-3 2 1384 0 0,-7 1 4176 0 0,-5 1-4856 0 0,-2 1-24 0 0,-1 2 56 0 0,3 1-368 0 0,4-1 40 0 0,2 1 424 0 0,2 2-416 0 0,3 0-136 0 0,2 3 224 0 0,4 2-160 0 0,4 2-280 0 0,5 3 144 0 0,5 3 16 0 0,5 1 0 0 0,5 3 0 0 0,6 3 16 0 0,5 3 32 0 0,5 0 87 0 0,5 1 137 0 0,1-1 32 0 0,3-4 48 0 0,0-5-32 0 0,-1-5-48 0 0,-1-6 40 0 0,-4-7 72 0 0,-4-8-56-666-1,-3-9-88 137-3,-4-9-112 529 4,-3-12-168 0 0,-1-17-96-1113-2,2-23-24 1113 2,3-27 64 0 0,5-30-32 0 0,14-43-2720 0 0,-4 8-16999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3-01T15:08:15.855"/>
    </inkml:context>
    <inkml:brush xml:id="br0">
      <inkml:brushProperty name="width" value="0.2" units="cm"/>
      <inkml:brushProperty name="height" value="1.2" units="cm"/>
      <inkml:brushProperty name="color" value="#E71225"/>
      <inkml:brushProperty name="inkEffects" value="pencil"/>
    </inkml:brush>
  </inkml:definitions>
  <inkml:trace contextRef="#ctx0" brushRef="#br0">39 15 7368 192542 60906,'-2'-1'800'0'0,"-2"-2"0"0"0,-3 0 1104 0 0,0-1-192 0 0,1 2-336 0 0,1 1-96 0 0,1 0-128 0 0,1 1-129 0 0,2 1-199 0 0,2 4-160 0 0,3 1-208 0 0,5 3-104 0 0,4 0-136 0 0,2 0-112 0 0,1-1-24 0 0,3 0 64 0 0,5-1 24 2 577,4 1 24-2-577,5 0 56 0 0,0 1 80 0 0,-1 0 16-512 6,-1 0 8 512-6,-5 2 32-517-5,-4 3 48 517 5,-6 2-56 0 0,-5 5-88 0 0,-7 5 224 0 0,-8 6 320 0 0,-8 8-272 0 0,-10 6-416 0 0,-9 5-80 8 1163,-9 1 8-664-1161,-14 2-2736-1184-1,3-9-20223 1840-1</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3-02T13:25:10.198"/>
    </inkml:context>
    <inkml:brush xml:id="br0">
      <inkml:brushProperty name="width" value="0.2" units="cm"/>
      <inkml:brushProperty name="height" value="1.2" units="cm"/>
      <inkml:brushProperty name="color" value="#00A0D7"/>
      <inkml:brushProperty name="inkEffects" value="pencil"/>
    </inkml:brush>
  </inkml:definitions>
  <inkml:trace contextRef="#ctx0" brushRef="#br0">1 47 14600 231057 70290,'11'0'1600'0'0,"22"-2"-241"0"0,13-5-519 0 0,11-2-192 0 0,8 0-88 0 0,8 0-120 0 0,2 2-224 0 0,2 4-152 611-4,-4 3-64-103 9,-7 1 0-508-5,-1 2 0 0 0,6 1-384 2093-7,-4 0 136-2093 7,-7-1-7655 0 0,-15-1-3889 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3-02T13:24:45.396"/>
    </inkml:context>
    <inkml:brush xml:id="br0">
      <inkml:brushProperty name="width" value="0.2" units="cm"/>
      <inkml:brushProperty name="height" value="1.2" units="cm"/>
      <inkml:brushProperty name="color" value="#00A0D7"/>
      <inkml:brushProperty name="inkEffects" value="pencil"/>
    </inkml:brush>
  </inkml:definitions>
  <inkml:trace contextRef="#ctx0" brushRef="#br0">170 1902 1840 224218 57189,'-3'2'176'0'0,"-6"1"1328"0"0,-6-2 2128 0 0,-3 0-880 0 0,-2-2-1384 0 0,0 0-144 0 0,1 2-136 0 0,1 0-544 0 0,4 1-104 0 0,5-1 384 0 0,2 1-32 0 0,2 1-41 0 0,1 1-375 0 0,1 0-64 0 0,0 0 280 0 0,2-2-40 0 0,0 0-72 0 0,1-1-40 0 0,0 0-56 0 0,0-1 16 0 0,0 0 16 0 0,0-1-16 0 0,3 1-32 0 0,3-1-56 0 0,6-1-64 0 0,3-1-48 0 0,4-2-56 0 0,3-2-72 0 0,5-2-72 0 0,1-1 0 0 0,4 0 64 0 0,5 0-64 0 0,4 1 0 0 0,5 1 0 0 0,6 0 96 0 0,8-1 72 0 0,6-2-24 0 0,7-2 0-503-5,6-3 0 503 5,7-3-72 0 0,10-5-8 0 0,-1-2 0 0 0,-6 0-64 0 0,-8 1 0 0 0,-2 1 0 0 0,12-6 0 0 0,19-7 64 0 0,20-7 56 0 0,18-10 72 0 0,15-7-96 0 0,12-4-32 0 0,8-3-64 0 0,2-2-232 3 1122,5-2 136-3-1122,1 0 288 0 0,-1 0-112 0 0,-4 1-80 0 0,-6 4 64 0 0,-8 4-64 0 0,-7 2 0 0 0,-8 5-88 1323 2,-4 6 24-1323-2,-4 5 128 0 0,-4 6 24 1 575,-3 4-88 566-571,-15 7 0-567-4,-18 6 0 0 0,-16 4 0 568 1,-12 3 0 28-4,6 1-144 664 3,13 0-128-1260 0,14-2 136 0 0,10 1 136 0 0,5 0 144 0 0,1 0 272 568 0,-2-1-200 666 2,-3 0-288 97-2,-3-2-120-1331 0,-3 1-144 582-1,-1-1 328-582 1,-3 0 488 0 0,7-1-608 0 0,-8 1-120 0 0,-6 1 0 639 4,-10 2 248-639-4,-13 2 0 0 0,-3 0 0 1136-5,3 2 0-623 2,4 0 0-513 3,1 3 0 0 0,1 2 192 6 519,-2 3 368-6-519,-2 1-32 0 0,-1 1-88 0 0,0 1-224 0 0,2-1-216 0 0,1-1-160 1351-7,21-3-560-813 1136,7 0 720-538-1129,-3 0 152 0 0,-6 3 320 0 0,-10 2-224 0 0,-7 1-248 0 0,3 2-352 0 0,-7-2 128 0 0,-2 1-8 1139 1,1 0 168-1139-1,1-2 64 555-2,3 0 0-555 2,1 1 0 0 0,0-2 0 0 0,-4 1 168 0 0,-10-1 56 0 0,-13 1 16 0 0,-7-1-112 0 0,-4-2-504 0 0,-1 0 296 0 0,-1-2 456 0 0,-2-2-176 586 3,-1 0-200-72 1,-4 1-96 673-8,-5 0-240-115 5,-5 0 160-1072-1,-6 3 176 0 0,-6 0 0 0 0,-2 3 0 0 0,-6 1 0 0 0,-4 0 0 0 0,-4 1 64 0 0,-3-1 88 0 0,-2 0 120 0 0,-2-1-136 0 0,0 0-136 0 0,1 1 0 0 0,-1-1 0 0 0,0-1-384 0 0,3 0-608 0 0,1-3 352 0 0,2-1 568 0 0,2-2-824 0 0,-1 0 416 0 0,1-3-2840 561 3,-2 1 1776-573 554,-1 0-8711 12-557,-2 3 3279 0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3-02T13:24:45.830"/>
    </inkml:context>
    <inkml:brush xml:id="br0">
      <inkml:brushProperty name="width" value="0.2" units="cm"/>
      <inkml:brushProperty name="height" value="1.2" units="cm"/>
      <inkml:brushProperty name="color" value="#00A0D7"/>
      <inkml:brushProperty name="inkEffects" value="pencil"/>
    </inkml:brush>
  </inkml:definitions>
  <inkml:trace contextRef="#ctx0" brushRef="#br0">7 1 11976 244993 66347,'-1'1'1312'12'-502,"0"0"-712"-12"502,-1 1 824 0 0,1-1-241 0 0,0 0-383 0 0,1-1-120 0 0,1 0-144 0 0,5 1-96 0 0,3-1-128 0 0,5 3-160 0 0,2 3-152 0 0,2 0 0 0 0,2 2 0 0 0,4 2 0 0 0,4 1 0 0 0,2 3 0 0 0,1 2 0 0 0,-3-2 328 0 0,1-1 416 0 0,-3-1-368 0 0,-3-2-232 0 0,0-1 48 0 0,0 0-16 0 0,1-2 0 0 0,2-1-88 0 0,-3-2-168 0 0,-4-1 264 0 0,-4-2 368 0 0,-5 0-128 0 0,-3-1-208 0 0,-4-1-112 0 0,-1 1 16 0 0,-2 0 120 0 0,-1-1-120 0 0,-4 5-120 0 0,-9 5 0 0 0,-9 6 0 0 0,-13 6 0 0 0,-15 6 0 0 0,-14 5 0 0 0,-11 3 0 0 0,1-1-9399 0 0,12-7-4721 0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3-02T13:24:46.682"/>
    </inkml:context>
    <inkml:brush xml:id="br0">
      <inkml:brushProperty name="width" value="0.2" units="cm"/>
      <inkml:brushProperty name="height" value="1.2" units="cm"/>
      <inkml:brushProperty name="color" value="#00A0D7"/>
      <inkml:brushProperty name="inkEffects" value="pencil"/>
    </inkml:brush>
  </inkml:definitions>
  <inkml:trace contextRef="#ctx0" brushRef="#br0">577 1 7368 221943 60635,'0'0'800'0'0,"0"0"456"0"0,0 0 1776 0 0,-5 3-808 0 0,-7 6-1280 0 0,-10 3-208 0 0,-10 5-249 0 0,-7 4 17 0 0,-5 1 40 0 0,-4 3-40-12-510,-1-1-56 12 510,0 3 0 0 0,4 0 0 0 0,3 1-128 0 0,1-2-256 0 0,6 1 112 0 0,6-1-104 0 0,6-3 0 0 0,6 2 64 0 0,3 0-72 0 0,4-2 0 0 0,1 1 88 0 0,3 2 24 0 0,1 3 8 0 0,5 2 8 0 0,5 1 16 0 0,6-2 32 0 0,5-2-120 0 0,3-3 8 0 0,7 0 144 0 0,10 1-24 0 0,13 0-40 0 0,13 0-104 0 0,16 1-40 0 0,12-2 16 0 0,11-5 64 0 0,11-7-1896 0 0,-13-5-19727 0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3-02T13:25:02.714"/>
    </inkml:context>
    <inkml:brush xml:id="br0">
      <inkml:brushProperty name="width" value="0.2" units="cm"/>
      <inkml:brushProperty name="height" value="1.2" units="cm"/>
      <inkml:brushProperty name="color" value="#00A0D7"/>
      <inkml:brushProperty name="inkEffects" value="pencil"/>
    </inkml:brush>
  </inkml:definitions>
  <inkml:trace contextRef="#ctx0" brushRef="#br0">1 335 10448 234863 63080,'15'1'1152'0'0,"15"-1"-1152"0"0,9-2 656 0 0,5-2 920 0 0,6-3-208 0 0,3-1-360 1 571,5-4-185-1-571,3-2-239 596-6,6-3-88-96 6,5-3-120 19 2,7-1-96 664 0,7-2-112-1183-2,7 2 120 0 0,9 0 184 0 0,9 4-232 0 0,11 3-400 0 0,14 2 144 665-2,14 3 200 735 5,13 2-88-830-4,14-1-96-68-6,14-2 0-502 7,17-1 0 840 9,10-2 0 467-17,5-1 0-793 14,5 0 0-514-6,1 1-88 689-4,-5 3 120 781 1,-7 3 248-304 6,-13 2 104-1166-3,-13 3 136 3 529,-12 3-256 645-528,-10 3-264 774 3,-12 1 104-62-3,-22 1-32-773-3,-24-2-8-22-5,-11 2 0-565 7,-1 1-216 0 0,-1 0 168 0 0,0-2 216 11 1431,-1-1-184 611-888,-3-1-280 513-546,-5 0 248 322 5,-11 0 368-840-2,-12-2-72 491 2,-12 1-128-616 1,-17-2-96 541-9,-14 1 8-1033 6,-10-1 0 0 0,-9-1-96 513 0,-4 1 72-513 0,-2 0-592 0 0,-1 0 200 0 0,-4-2-2512 0 0,-3-1 1456 0 0,1-1-16471 0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3-02T13:25:03.140"/>
    </inkml:context>
    <inkml:brush xml:id="br0">
      <inkml:brushProperty name="width" value="0.2" units="cm"/>
      <inkml:brushProperty name="height" value="1.2" units="cm"/>
      <inkml:brushProperty name="color" value="#00A0D7"/>
      <inkml:brushProperty name="inkEffects" value="pencil"/>
    </inkml:brush>
  </inkml:definitions>
  <inkml:trace contextRef="#ctx0" brushRef="#br0">463 26 10136 249015 67861,'4'-1'1096'0'0,"2"0"-1096"0"0,4-3 432 0 0,3-1 64 0 0,3 0 16 0 0,5 0 560 0 0,7 2 80 538-2,5 1-176-538 2,6 3-249 596-8,6 3-79-596 8,5 2-96 0 0,2 4-24 1367 10,2 0-16-807-19,-1-1-144-560 9,-1 0-216 0 0,-4 0 112 0 0,-4-1 160 0 0,-6-2 72 0 0,-6 0 88 0 0,-9-3-224 0 0,-8 0-360 0 0,-7-2 416 0 0,-9 2 592 0 0,-12 5-496 0 0,-13 4-608 0 0,-17 6 16 1331 0,-20 5 80-145 6,-22 6-64-1186-6,-20 7 64 0 0,-18 8 0-565-4,-14 7-240 565 4,-20 11-2272-1514 6,2-1 1168 1514-6,19-8 0 0 0,33-13-16399 0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3-02T13:25:04.028"/>
    </inkml:context>
    <inkml:brush xml:id="br0">
      <inkml:brushProperty name="width" value="0.2" units="cm"/>
      <inkml:brushProperty name="height" value="1.2" units="cm"/>
      <inkml:brushProperty name="color" value="#00A0D7"/>
      <inkml:brushProperty name="inkEffects" value="pencil"/>
    </inkml:brush>
  </inkml:definitions>
  <inkml:trace contextRef="#ctx0" brushRef="#br0">622 0 5064 237189 67369,'0'0'496'0'0,"0"0"1008"0"0,0 0 2032 0 0,0 0-1728 0 0,-1 1-856 0 0,-1 1 568 0 0,0 2-208 0 0,-5 5-225 0 0,-1 1-23 0 0,-3 5-8 0 0,-5 4-272 0 0,-7 4-400 0 0,-8 4-72 0 0,-6 4-88 0 0,-5 3-24 0 0,-3 3-40 0 0,2-1-80 0 0,4-4 0 0 0,3-4 0 0 0,4-2 0 0 0,0-1 96-507-3,-2 4 32 507 3,-1 1-104 0 0,1 2-16-521 3,3 0-8 15-10,4-3-80 5 12,6-4 0 501-5,5-5 0 0 0,5-6 0 0 0,6-4 80-502 2,5-1 16 502-2,4 0 64 0 0,2 1 96-1246-5,6 1 32 1246 5,6 2 32 0 0,3 1-56 0 0,6 1-72 0 0,4 1-32 0 0,1 1-160 0 0,0-2 88 0 0,6 1-16 0 0,8 3-72 0 0,14 5 72 0 0,8 4-72 0 0,7 4 80-9 1455,6 0 16 9-1455,18-1-1104 0 0,-1-6 408 0 0,-6-8-8679 0 0,-19-7-4497 0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3-02T13:25:06.003"/>
    </inkml:context>
    <inkml:brush xml:id="br0">
      <inkml:brushProperty name="width" value="0.2" units="cm"/>
      <inkml:brushProperty name="height" value="1.2" units="cm"/>
      <inkml:brushProperty name="color" value="#00A0D7"/>
      <inkml:brushProperty name="inkEffects" value="pencil"/>
    </inkml:brush>
  </inkml:definitions>
  <inkml:trace contextRef="#ctx0" brushRef="#br0">0 1 13792 219786 71038,'0'0'1512'0'0,"4"3"-1512"0"0,5 3 464 0 0,3 4 631 0 0,3 4-47 0 0,4 7-96 0 0,4 7-72 0 0,5 8-96 0 0,4 10-216 0 0,7 10-312 0 0,9 13 152 0 0,10 10 232 0 0,15 10-120 0 0,17 6-192 0 0,19 5-168 0 0,19 1-88 0 0,16-3 392 0 0,12-6 552 0 0,8-9-248 0 0,7-10-352 1265 553,-14-15-216-1265-553,3-8 712 1482 0,-3-6-600-1470 607,-6-4-312-43 652,-4-3-96 25-709,-3-1 96 44 571,-8-2 64-72-72,-10-2-64 1691-508,-11-3 0-122-37,-14-5 0-383-496,-14-4 0 559 506,-13-6 64-1711-514,-10-4 96 0 0,-10-7 144 0 0,-11-3-152 0 0,-11-3-152 0 0,-9 0 0 0 0,-9-2-448 0 0,-5-3 192 0 0,-7 0-176 0 0,-3-3 112 0 0,-6-4-768 0 0,-4 0 584 0 0,-7-4-2696 0 0,-4 2 1744 0 0,1 1-6895 603 5,4 4-3809-603-5</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3-02T13:25:06.356"/>
    </inkml:context>
    <inkml:brush xml:id="br0">
      <inkml:brushProperty name="width" value="0.2" units="cm"/>
      <inkml:brushProperty name="height" value="1.2" units="cm"/>
      <inkml:brushProperty name="color" value="#00A0D7"/>
      <inkml:brushProperty name="inkEffects" value="pencil"/>
    </inkml:brush>
  </inkml:definitions>
  <inkml:trace contextRef="#ctx0" brushRef="#br0">44 1 14336 228592 74100,'5'1'1560'673'0,"15"6"2055"-137"501,13 3-2015-536-501,6 1-488 0 0,5 0-704 0 0,3 1 80 0 0,0 0 152 0 0,1 1-184 0 0,2 0-256 0 0,-1 2-16 0 0,-6-1-104 0 0,-6-1 0 0 0,-1 0 104 0 0,-2 2 40-612 7,1-2-8-537-8,0-1-8-78 2,-4-1 8 1227-1,-7-3 8 0 0,-8-3-8-20 526,-7-2-8 20-526,-5 1 8 0 0,-9 3 8 0 0,-14 5-48 0 0,-15 6-88 0 0,-22 8-88 0 0,-27 8 0 0 0,-31 9-1224 0 0,-28 7-1488-496 4,-7 0-6719-470-7,22-8-4361 966 3</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3-02T13:25:07.013"/>
    </inkml:context>
    <inkml:brush xml:id="br0">
      <inkml:brushProperty name="width" value="0.2" units="cm"/>
      <inkml:brushProperty name="height" value="1.2" units="cm"/>
      <inkml:brushProperty name="color" value="#00A0D7"/>
      <inkml:brushProperty name="inkEffects" value="pencil"/>
    </inkml:brush>
  </inkml:definitions>
  <inkml:trace contextRef="#ctx0" brushRef="#br0">19 4 5984 220688 69598,'-1'0'648'0'0,"-2"0"-648"0"0,0 0 1568 0 0,-1-2 2208 0 0,1 2-904 0 0,1-1-1432 0 0,0 0-329 0 0,1 4-375 0 0,6 6-144 0 0,7 14-184 0 0,9 15-96 0 0,7 15-128 0 0,4 16-96 0 0,1 11-16 0 0,0 8-72 0 0,-2 3 0 0 0,-3-5 64 0 0,-2-9-64 0 0,-3-13-64-1223 1,-3-16-128 1223-1,-4-15-696 0 0,-5-18 448 0 0,-2-15-6919 0 0,-1-7-3553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3-01T15:08:19.456"/>
    </inkml:context>
    <inkml:brush xml:id="br0">
      <inkml:brushProperty name="width" value="0.2" units="cm"/>
      <inkml:brushProperty name="height" value="1.2" units="cm"/>
      <inkml:brushProperty name="color" value="#E71225"/>
      <inkml:brushProperty name="inkEffects" value="pencil"/>
    </inkml:brush>
  </inkml:definitions>
  <inkml:trace contextRef="#ctx0" brushRef="#br0">547 8 12752 208791 55195,'-7'-4'1400'0'0,"-17"1"1527"15"-499,-7 4-2383-15 499,-3 5-104 0 0,-1 8-24 0 0,4 2-216 0 0,3 2 0 0 0,0 4 160 574-3,0 5-48-574 3,-3 6-88 0 0,-1 6-160 0 0,-2 9 32 0 0,0 8-32 0 0,0 11-64 0 0,2 9 0 0 0,3 8-72 0 0,3 9-216 0 0,6 7 224 0 0,5 6 336 0 0,5 6-128 0 0,7 4-144-588 7,6 4 0-558-11,5 0 0 24 3,5-1 0 1127 616,5-3 0-676-618,4-3-128-736 1,5-5-128 199 3,4-7 128 1208-1,-1-13 128 0 0,-1-15 0 0 0,1-6 96-609-3,2-3 200 65 551,3-3-240-715-545,3-5-344 683 508,6-5 304 574 918,2-8 464 2-1429,12-7-72-642 599,4-10-344 642-599,-3-9-64-520-1,-5-8 248 520 1,-7-5 144 0 0,-10-4-192 0 0,-9-2-2544 0 0,-9-2-16759 0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3-02T13:25:14.147"/>
    </inkml:context>
    <inkml:brush xml:id="br0">
      <inkml:brushProperty name="width" value="0.2" units="cm"/>
      <inkml:brushProperty name="height" value="1.2" units="cm"/>
      <inkml:brushProperty name="color" value="#00A0D7"/>
      <inkml:brushProperty name="inkEffects" value="pencil"/>
    </inkml:brush>
  </inkml:definitions>
  <inkml:trace contextRef="#ctx0" brushRef="#br0">8137 0 5984 236015 71940,'0'0'536'15'-1502,"-5"3"-432"-22"-1059,-14 4 2192 17-1062,-11 5-888-17 2297,-10 1-336 4 762,-7 2-64 3 564,-2 0-80 0 0,-3 1-216 0 0,0-2-320 0 0,-2-2 96 0 0,1-2 152 0 0,-1-1-216 0 0,-1 0-296 0 0,1 0 8 0 0,1 2 79 0 0,-1 0-15 0 0,-3 2-8 0 0,-1 1-24 1-1166,-3 1-40-1 1166,-5 3 16 7-1125,3-1-64-7 1125,5 0 0 0 0,0 1 120 0 0,-4 2 56 0 0,-6 4-8 0 0,-8 4-8 0 0,-7 5 0 0 0,-4 3 0 0 0,-5 3-48 0 0,-3 2-64 0 0,-3 3 40 0 0,-1 4 56 0 0,-2 3-8 0 0,-2 1-8 0 0,-2 2-24 0 0,-2 1-40 0 0,-3 2 16 0 0,-4 2 16-7-513,-3 3-88 7 513,-3 5 8 0 0,-3 4 0 0 0,-3 5-16 0 0,-4 4 0 0 0,-3 6-80 0 0,-4 6 40 0 0,-2 3 296 0 0,-1 0-64-525 0,2-1-128-750 0,3-1 0 142-3,4-1 0-366 0,2 0-8 101 4,2 2-8 1407-613,0 4 0-9 612,2 3 0 0 0,13-6-64 0 0,14-11 0-3-511,2 0 64 3 511,-5 4-64-1095 3,-7 9 32-109 4,-5 8 0 41-10,-3 5-24 1163 3,0 6-72 0 0,3 3 0 0 0,2 3 0 0 0,11-7 72 0 0,11-14-72-548-4,3 4 96-669 5,-5 12 0-192-5,-8 18 16 287 5,-8 18 40 618-540,-9 13-16 504 539,-3 13-40-675 1,3 8-32-713-517,7 6-64 882 512,13-14 64 506 4,13-22-64-492-1,6-8 0-15 3,1 2 80-1145 1,7-8-80 867-8,7-14 96 105 4,4 3-24-601 6,-2 8-72 1281-5,-2 9 72 0 0,-4 6-8 9-550,1 3 0-9 550,7-11 0-551-6,9-18-64-146 7,2-6 64 697-1,2-1-64 0 0,-3 0 0 0 0,-3-1 0-750 1,-4 0 0-503 4,-2-2 64 188-9,7-6-64-319 4,4-8 0 816 1,8-17 0 1-4,10-19 0-67 3,4-15 0 634 0,7-14-304 0 0,4-12-184 0 0,2-11-888 0 0,2-8 768 0 0,2-6-1888 0 0,1-4 1504-570 3,-4-7-9999 570-3,1-2 3407 0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3-02T13:25:14.560"/>
    </inkml:context>
    <inkml:brush xml:id="br0">
      <inkml:brushProperty name="width" value="0.2" units="cm"/>
      <inkml:brushProperty name="height" value="1.2" units="cm"/>
      <inkml:brushProperty name="color" value="#00A0D7"/>
      <inkml:brushProperty name="inkEffects" value="pencil"/>
    </inkml:brush>
  </inkml:definitions>
  <inkml:trace contextRef="#ctx0" brushRef="#br0">0 33 3680 203146 50859,'5'-2'360'0'0,"0"-1"1032"3"632,-2-2 1912-3-632,-1-1-792 0 0,-3 1-1248 0 0,-1 0-192 2 778,-1 2-216-2-778,2 1-432 0 0,-1 1-104 538 513,1 1 256-538-513,-1 2-104 0 0,2 8-161 0 0,3 14-63 0 0,2 15-88 0 0,4 17-80 0 0,3 16 16 0 0,4 11 0 0 0,3 3-96 0 0,3 1 64 0 0,-1-5-64-3 1061,-3-8 64 4-546,-1-10 0-1-515,-4-11 96-1 517,-5-13 128 1-517,-5-12 56 0 507,0-9 88 0-507,-1-8-24 6 516,3-6-24-6-516,10-5 24-516 508,10-8 24 516-508,14-11-40 0 0,16-13-56 0 0,19-13-168 0 0,17-15-96 0 0,17-14-72-10 749,15-14 0 10-749,28-26-2536 0 0,-12 7-16167 0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3-02T13:25:15.362"/>
    </inkml:context>
    <inkml:brush xml:id="br0">
      <inkml:brushProperty name="width" value="0.2" units="cm"/>
      <inkml:brushProperty name="height" value="1.2" units="cm"/>
      <inkml:brushProperty name="color" value="#00A0D7"/>
      <inkml:brushProperty name="inkEffects" value="pencil"/>
    </inkml:brush>
  </inkml:definitions>
  <inkml:trace contextRef="#ctx0" brushRef="#br0">0 108 9128 230932 59993,'0'0'984'0'0,"0"0"-408"0"0,0 0 768 0 0,0 0-144 0 0,0 0-264 0 0,4-1-96 0 0,7-1-136 0 0,4 1-352 0 0,2 2-192 0 0,6 1 79 0 0,5 2-15 0 0,8 2 0 0 0,2 1-112 0 0,1-2-16 0 0,6-2 80 0 0,10-1 24 0 0,10-4 40 0 0,11-6 24 0 0,11-5 40 0 0,6-4-16 529 0,-2-2-16-529 0,-6-2-40 0 0,-9 3-72 0 0,-13 3 80 0 0,-16 4 104 0 0,-17 4-168 0 0,-14 5-176 0 0,-14 9 0 0 0,-10 11 0 0 0,-11 11 72 0 0,-8 9 24 0 0,-3 5-32 0 0,0 7-64 0 0,1 5 0 0 0,2-2 0 0 0,3-2-120 0 0,-2 2 40 0 0,1 0 168 0 0,1-4-24 0 0,-4 5-128 0 0,-4 10-296 0 0,-4 8-11255 0 0,3-8 3455 0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3-01T16:02:00.412"/>
    </inkml:context>
    <inkml:brush xml:id="br0">
      <inkml:brushProperty name="width" value="0.05" units="cm"/>
      <inkml:brushProperty name="height" value="0.05" units="cm"/>
      <inkml:brushProperty name="color" value="#E71225"/>
    </inkml:brush>
  </inkml:definitions>
  <inkml:trace contextRef="#ctx0" brushRef="#br0">1 1 1840 0 0,'0'0'160'0'0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3-01T16:09:51.913"/>
    </inkml:context>
    <inkml:brush xml:id="br0">
      <inkml:brushProperty name="width" value="0.05" units="cm"/>
      <inkml:brushProperty name="height" value="0.05" units="cm"/>
      <inkml:brushProperty name="color" value="#E71225"/>
    </inkml:brush>
  </inkml:definitions>
  <inkml:trace contextRef="#ctx0" brushRef="#br0">0 25 3680 0 0,'0'0'284'0'0,"0"0"-149"0"0,0 0 67 0 0,0 0 50 0 0,0 0 11 0 0,1-2-43 0 0,4-6-176 0 0,3-2-54 0 0,-7 9-4 0 0,0-2 635 0 0,-1 3-546 0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3-01T16:18:03.049"/>
    </inkml:context>
    <inkml:brush xml:id="br0">
      <inkml:brushProperty name="width" value="0.05" units="cm"/>
      <inkml:brushProperty name="height" value="0.05" units="cm"/>
      <inkml:brushProperty name="color" value="#E71225"/>
    </inkml:brush>
  </inkml:definitions>
  <inkml:trace contextRef="#ctx0" brushRef="#br0">1033 583 17967 0 0,'0'0'1600'0'0,"0"0"-1280"0"0,0 0-256 0 0,0 0-5375 0 0,0 0-1081 0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3-01T16:30:32.193"/>
    </inkml:context>
    <inkml:brush xml:id="br0">
      <inkml:brushProperty name="width" value="0.05" units="cm"/>
      <inkml:brushProperty name="height" value="0.05" units="cm"/>
      <inkml:brushProperty name="color" value="#E71225"/>
    </inkml:brush>
  </inkml:definitions>
  <inkml:trace contextRef="#ctx0" brushRef="#br0">68 0 10680 0 0,'0'0'472'0'0,"0"0"104"0"0,0 0-464 0 0,0 15-112 0 0,-6-1 0 0 0,2-4 0 0 0,-2 5 512 0 0,6-15 72 0 0,-6 10 24 0 0,-1 4 0 0 0,3 1-400 0 0,-2 1-80 0 0,-4-1-8 0 0,-9 5-5952 0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3-01T16:33:03.260"/>
    </inkml:context>
    <inkml:brush xml:id="br0">
      <inkml:brushProperty name="width" value="0.05" units="cm"/>
      <inkml:brushProperty name="height" value="0.05" units="cm"/>
      <inkml:brushProperty name="color" value="#E71225"/>
    </inkml:brush>
  </inkml:definitions>
  <inkml:trace contextRef="#ctx0" brushRef="#br0">8 4 3680 0 0,'0'0'284'0'0,"0"0"-17"0"0,0 0 621 0 0,0 0 287 0 0,0 0 60 0 0,-2-1-104 0 0,-3-1 2330 0 0,6 1-1752 0 0,13 3-1417 0 0,12 0-110 0 0,-14-2-2 0 0,0 2 0 0 0,1-1 0 0 0,2 3-180 0 0,-2-2 88 0 0,1 0 0 0 0,-1 0 0 0 0,6-1-88 0 0,34 3 114 0 0,-33-2-53 0 0,-1-1 0 0 0,10-1-61 0 0,-14 0 68 0 0,0 0 1 0 0,0 1 0 0 0,12 2-69 0 0,-9 0 81 0 0,-1-1 0 0 0,5-2-81 0 0,127 5 432 0 0,-21 2-149 0 0,-77-3-181 0 0,0-2 0 0 0,3-2-102 0 0,84-10 176 0 0,47-13-176 0 0,-143 19 29 0 0,0 1 0 0 0,23 3-29 0 0,25-2 6 0 0,-57 3 1 0 0,1 0 0 0 0,-1 2-1 0 0,0 2 1 0 0,13 4-7 0 0,48 6 37 0 0,-80-14-40 0 0,0-1-1 0 0,0 0 1 0 0,1-1-1 0 0,-1-1 4 0 0,34-1 256 0 0,-5 1 148 0 0,1-2-1 0 0,14-5-403 0 0,-20 4-1 0 0,40 1 17 0 0,-70 2 13 0 0,-5 2-1 0 0,40 1 145 0 0,-42-1-107 0 0,1 0 1 0 0,17 0-43 0 0,-17 0 29 0 0,-2 0 11 0 0,0 0 0 0 0,-3 1-10 0 0,-6 0-44 0 0,-18 7-79 0 0,21-6-43 0 0,0-1 0 0 0,1 0-1 0 0,-1 0 1 0 0,0 0 0 0 0,0-1 0 0 0,0 0 0 0 0,1 0-1 0 0,-1 0 1 0 0,-1-1 112 0 0,-12 0-905 0 0,9 1 330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3-01T15:08:19.903"/>
    </inkml:context>
    <inkml:brush xml:id="br0">
      <inkml:brushProperty name="width" value="0.2" units="cm"/>
      <inkml:brushProperty name="height" value="1.2" units="cm"/>
      <inkml:brushProperty name="color" value="#E71225"/>
      <inkml:brushProperty name="inkEffects" value="pencil"/>
    </inkml:brush>
  </inkml:definitions>
  <inkml:trace contextRef="#ctx0" brushRef="#br0">98 1 13040 199742 59165,'-3'1'1416'0'0,"0"0"-216"0"0,1 1-456 0 0,3 1-169 0 0,4 0-31 0 0,4 0-64 0 0,8 0-152 0 0,5-2-232 0 0,5 0-24 0 0,0 0-72 0 0,-1 0 0 0 0,3 2 200 0 0,2 1 88 0 0,3 2-56 0 0,0 2-88 0 0,-1 3 144 0 0,-5 2 200-552 3,-6 1-16 552-3,-6 3-24 0 0,-12 4-144-518-4,-11 7-224 518 4,-14 7 152 0 0,-13 7 232 0 0,-11 7-232 0 0,-13 6-168 0 0,-15 12-1264 0 0,-2-1 512-549-1,-2 0-11431 56-1,13-13 3695 493 2</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3-01T15:08:52.009"/>
    </inkml:context>
    <inkml:brush xml:id="br0">
      <inkml:brushProperty name="width" value="0.2" units="cm"/>
      <inkml:brushProperty name="height" value="1.2" units="cm"/>
      <inkml:brushProperty name="color" value="#E71225"/>
      <inkml:brushProperty name="inkEffects" value="pencil"/>
    </inkml:brush>
  </inkml:definitions>
  <inkml:trace contextRef="#ctx0" brushRef="#br0">21 1 6768 213679 61237,'0'0'728'0'0,"0"0"-728"0"0,-1 0 440 0 0,-1 0-288 0 0,-1 1 168 0 0,-1 1-56 0 0,1-2 64 0 0,0 1 48 0 0,1 0 56 0 0,1-1-152 0 0,0 0-280 0 0,1 0-4016 0 0,0 0-2056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3-01T15:09:09.278"/>
    </inkml:context>
    <inkml:brush xml:id="br0">
      <inkml:brushProperty name="width" value="0.2" units="cm"/>
      <inkml:brushProperty name="height" value="1.2" units="cm"/>
      <inkml:brushProperty name="color" value="#E71225"/>
      <inkml:brushProperty name="inkEffects" value="pencil"/>
    </inkml:brush>
  </inkml:definitions>
  <inkml:trace contextRef="#ctx0" brushRef="#br0">310 124 12008 213879 60567,'-1'3'1296'0'0,"-4"10"-512"1859"-545,-13 33 2007-1098 542,-8 23-1959-761 3,-5 15-80 0 0,-4 12-120 0 0,-1 10-112-586-7,1 11-144-707 10,2 7-72-43-2,4 6-96-89-4,5 8 88-351 7,5 9 136 229-5,7 19-216 954-1,6 18-216 593 2,7 14 0 0 0,7 2-144-1438 1,6-4 72-416 2,5-19 72 831-4,20 29 0-4658 3,17 6 0 2492 513,9-13 64 1031 540,8-21 48 268-1053,6-26 80-570-12,4-26 0 48 14,1-26 0-300-5,-2-24 16 107 1026,-4-21 16-174-1032,-5-19 16-184 8,-4-17 16 1191 2,-6-17-16 71-9,-5-15-16-373 12,-7-18 16 784-11,-8-17 16 270 3,-8-19-48 1020 2,-6-17-64 0 0,-7-21-8 0 0,-7-18-40 517 8,-6-17-32 1476-13,-6-2 0-1320 4,-4 11-64-673 1,-3-7 64 1964 5,-3-9-64-303-11,-3-13 64 803 14,-2-9 0 1284-6,-3-6 0-852-11,-2-4-64-261 11,-1 2 64-882-1,1 18-64-1753-1,2 24 72 0 0,1 8-72 1472 6,1 2 0 459-9,1-1 0 600-2,2-1 0-19 6,0-1 0-100-2,-2 6 0-494 9,-1 10 0-297-9,-3 14 0-1009-509,0 17 0 404 502,-1 16 0-1016 8,-1 12 64 0 0,0 12-64 0 0,-1 7 0 0 0,-1 7 0 0 0,1 6 0 0 0,2 2-64 0 0,3 5 64 0 0,4 4 0 0 0,3 4-64 0 0,2 2-16 0 0,2 2 0 0 0,2 1 8 0 0,1 1 72 0 0,0 0-72 0 0,-1 0 72 0 0,0-1-64 0 0,-1 0 64 0 0,1 0 0 0 0,0 0 0 545 7,1 0 0-545-7,-1 1 0 0 0,1-1 0 0 0,0 1 0 0 0,-1-2 0 0 0,0 1 0 0 0,1 0 0 0 0,-1 1 0 0 0,1-1 0 0 0,0 1 0 0 0,-1 0 0 0 0,-1 0 0 0 0,1 0 0 0 0,-1 0 0 0 0,0 0 0 0 0,0 0 0 0 0,0-1 0 565 1,1 1 0-565-1,-1-1 0 0 0,0 2-64-6-558,-2 1 64 6 558,-1 5-64 0 0,-1 5 64 0 0,0 7 0 0 0,-2 11-64 0 0,-2 12 64 0 0,-2 14 0 0 0,-3 13 0 0 0,-3 10 0 0 0,-3 6 0 0 0,-4 2-80 0 0,-4 1-400-1248-2,0-10 256 644 4,3-13-2008-61-4,5-16 1128-159 3,6-17-19127 824-1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3-01T15:09:09.500"/>
    </inkml:context>
    <inkml:brush xml:id="br0">
      <inkml:brushProperty name="width" value="0.2" units="cm"/>
      <inkml:brushProperty name="height" value="1.2" units="cm"/>
      <inkml:brushProperty name="color" value="#E71225"/>
      <inkml:brushProperty name="inkEffects" value="pencil"/>
    </inkml:brush>
  </inkml:definitions>
  <inkml:trace contextRef="#ctx0" brushRef="#br0">0 1 1840 206080 60753,'0'0'160'0'0,"0"0"-160"0"0,2 1 1816 0 0,4 3 2536 0 0,4 4-1056 0 0,7 6-1648 0 0,7 8-192 0 0,8 11-200 0 0,7 12-129 0 0,4 12-175 0 0,0 4-480 0 0,6 24 864-557 9,-1 10-1200 557-9,-5-2-656 0 0,-7-14-200 0 0,-10-19-17887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3-01T15:09:23.733"/>
    </inkml:context>
    <inkml:brush xml:id="br0">
      <inkml:brushProperty name="width" value="0.2" units="cm"/>
      <inkml:brushProperty name="height" value="1.2" units="cm"/>
      <inkml:brushProperty name="color" value="#E71225"/>
      <inkml:brushProperty name="inkEffects" value="pencil"/>
    </inkml:brush>
  </inkml:definitions>
  <inkml:trace contextRef="#ctx0" brushRef="#br0">5 1 3680 203086 57357,'2'4'1216'0'0,"0"1"752"0"0,0 0-296 0 0,-1 0-504 0 0,-1-1-88 0 0,0-1-120 0 0,0-1-88 0 0,-1 0-128 0 0,0-1-88 0 0,-1 1-104 0 0,1 0-72 0 0,-1-1-288 0 0,1 1 0 0 0,0 0 176 0 0,0 0 263 0 0,0-1-407 0 0,1 2-112 0 0,-1-1-48 0 0,1-1 0 0 0,0 1 24 0 0,0-2 16 0 0,0 1 32 0 0,0-1-72 0 0,1 1 16 0 0,0 1 0 0 0,0-1-80 0 0,0 0 0 0 0,0 0 64 0 0,-1 0-64 0 0,0-1 64 0 0,1 0 56 0 0,-1 0 72 0 0,0 0-96 0 0,0 0-96 526 1,1-1 0-526-1,0 0 0 0 0,0 0 0 0 0,0 0 72 0 0,0 0 24 0 0,0 1-96 0 0,-1-1 72 0 0,0 1-72 0 0,0 0 0 0 0,0 0 0 0 0,1-1 0 0 0,0 0 0 0 0,0 0 0 0 0,0 0 0 0 0,0 1 0 0 0,-1-1 0 0 0,0 1 0 0 0,0 0 0-526-1,1-1-104 526 1,-1 0-232 0 0,2-2-472-1001 3,0 0 472 1001-3,-1 1-16303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3-01T15:09:13.267"/>
    </inkml:context>
    <inkml:brush xml:id="br0">
      <inkml:brushProperty name="width" value="0.2" units="cm"/>
      <inkml:brushProperty name="height" value="1.2" units="cm"/>
      <inkml:brushProperty name="color" value="#E71225"/>
      <inkml:brushProperty name="inkEffects" value="pencil"/>
    </inkml:brush>
  </inkml:definitions>
  <inkml:trace contextRef="#ctx0" brushRef="#br0">983 3943 7832 202758 58137,'0'0'696'0'0,"0"0"-560"0"0,0 0 488 5671-5521,0 0 832-1761 3558,0 0-216-2188 1968,0 0-360-1722-5,0 0 160 1 507,0 0 264-9 685,0 0-128 13-682,0 2-193-531-511,-1 2-167 531 534,-1 2-232-573-537,0 3-152 579 524,1 1-216-11-520,0 3-112-626 533,3 2-104 626-533,2 1 80-583 2,5 0 0 583-2,4 1 48-507-2,5-2 64 503 567,5 0 88 4-565,6-3 112 8 521,4-2-40-8-521,5-4-80-1273 0,7-2-8 19 530,1-2-136 698 53,-1-2 0 26 43,8-1 224 530-626,14-3 144 0 0,16-1-24-589 1,14-3-24 586 538,14-3-112-1262-540,11-3-168 759 5,8-3-88-968-3,2-5-16 228 0,0-2 128 1246-1,-12 0-48 0 0,-16 2 0 0 0,-7-1 184-656 587,-2-2 56 656-587,3-3 0 0 0,2-5 16 0 0,2-3-200-4 1174,1-6-136 4-1174,-2-5 48 0 0,-2-5 72 0 0,-3-6-96-594 539,-4-2 8 594-539,-7-3 0 0 0,-6-1-32 548-1,-7 0 0-59-1,-8-1 0 661 1,-12 4 0-1150 1,-10 7-64 0 0,-6-1 72-3 535,-5-4-72 3-535,-2-6 64-4 620,-3-7-64 1258-625,-3-8 64 23 4,-3-6-64-1277 1,-4-6 0 633 6,-4-5 0-92 531,-3-3 0 845-541,-5-2 64-1386 4,-5-3 0 568-1,-6-2-64-568 1,-4-4 72 0 0,-7-3 80 0 0,-4-3 96 1206 7,-7-4-128 672-9,-8-2-120-159 3,-8-2 0-185-4,-10-1 0-186 4,-10 0 0-833-2,-13 3 0-515 1,-10 4 0 0 0,-12 6-216 1286 0,1 13 128-682 8,-42-9-296 500-535,-26 4 192-1109-63,-12 10 96 5 590,-4 13 160 554-2,-1 13-64-554 2,1 11 0 598 3,1 10-96-73-1159,4 8 96-525 1156,3 6-64 18-554,-22 2-96-18 554,-2 4 160-10-1259,8 7 0 10 1259,15 6 80-9-582,17 7-80 6 82,17 3 0 3 500,25 4 0 0 0,25 2 0 0 0,13 4 0 0 0,8 1 0 6-618,4 4 0-6 618,5 2 0 0-554,4 2-64 0 554,10-1-16 0 0,9-1 80 0 0,8 0 0 0 0,8-1 0 0 0,6-1 0 0 0,6-3 0 0 0,5-1 0 0 0,3-2 0 0 0,3-1 0 0 0,2 0 0 0 0,0 0 0 0 0,1 0-240 0 0,4 0-152 0 0,2 0-1088 0 0,1-1-1560 0 0,1-1-5823 0 0,-2-1-4049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A7750A-2F43-463A-B2C2-9B558D6D5C9C}" type="datetimeFigureOut">
              <a:rPr lang="zh-CN" altLang="en-US" smtClean="0"/>
              <a:t>2020/3/2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B2DB28-471B-45C3-B8ED-079911185A59}" type="slidenum">
              <a:rPr lang="zh-CN" altLang="en-US" smtClean="0"/>
              <a:t>‹#›</a:t>
            </a:fld>
            <a:endParaRPr lang="zh-CN" altLang="en-US"/>
          </a:p>
        </p:txBody>
      </p:sp>
    </p:spTree>
    <p:extLst>
      <p:ext uri="{BB962C8B-B14F-4D97-AF65-F5344CB8AC3E}">
        <p14:creationId xmlns:p14="http://schemas.microsoft.com/office/powerpoint/2010/main" val="2448442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sz="1200" b="0" i="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49B2DB28-471B-45C3-B8ED-079911185A59}" type="slidenum">
              <a:rPr lang="zh-CN" altLang="en-US" smtClean="0"/>
              <a:t>1</a:t>
            </a:fld>
            <a:endParaRPr lang="zh-CN" altLang="en-US"/>
          </a:p>
        </p:txBody>
      </p:sp>
    </p:spTree>
    <p:extLst>
      <p:ext uri="{BB962C8B-B14F-4D97-AF65-F5344CB8AC3E}">
        <p14:creationId xmlns:p14="http://schemas.microsoft.com/office/powerpoint/2010/main" val="25084096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49B2DB28-471B-45C3-B8ED-079911185A59}" type="slidenum">
              <a:rPr lang="zh-CN" altLang="en-US" smtClean="0"/>
              <a:t>10</a:t>
            </a:fld>
            <a:endParaRPr lang="zh-CN" altLang="en-US"/>
          </a:p>
        </p:txBody>
      </p:sp>
    </p:spTree>
    <p:extLst>
      <p:ext uri="{BB962C8B-B14F-4D97-AF65-F5344CB8AC3E}">
        <p14:creationId xmlns:p14="http://schemas.microsoft.com/office/powerpoint/2010/main" val="17532093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49B2DB28-471B-45C3-B8ED-079911185A59}" type="slidenum">
              <a:rPr lang="zh-CN" altLang="en-US" smtClean="0"/>
              <a:t>11</a:t>
            </a:fld>
            <a:endParaRPr lang="zh-CN" altLang="en-US"/>
          </a:p>
        </p:txBody>
      </p:sp>
    </p:spTree>
    <p:extLst>
      <p:ext uri="{BB962C8B-B14F-4D97-AF65-F5344CB8AC3E}">
        <p14:creationId xmlns:p14="http://schemas.microsoft.com/office/powerpoint/2010/main" val="22742338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重温一下排序问题的要求</a:t>
            </a:r>
            <a:endParaRPr lang="en-US" altLang="zh-CN" dirty="0"/>
          </a:p>
        </p:txBody>
      </p:sp>
      <p:sp>
        <p:nvSpPr>
          <p:cNvPr id="4" name="灯片编号占位符 3"/>
          <p:cNvSpPr>
            <a:spLocks noGrp="1"/>
          </p:cNvSpPr>
          <p:nvPr>
            <p:ph type="sldNum" sz="quarter" idx="5"/>
          </p:nvPr>
        </p:nvSpPr>
        <p:spPr/>
        <p:txBody>
          <a:bodyPr/>
          <a:lstStyle/>
          <a:p>
            <a:fld id="{49B2DB28-471B-45C3-B8ED-079911185A59}" type="slidenum">
              <a:rPr lang="zh-CN" altLang="en-US" smtClean="0"/>
              <a:t>12</a:t>
            </a:fld>
            <a:endParaRPr lang="zh-CN" altLang="en-US"/>
          </a:p>
        </p:txBody>
      </p:sp>
    </p:spTree>
    <p:extLst>
      <p:ext uri="{BB962C8B-B14F-4D97-AF65-F5344CB8AC3E}">
        <p14:creationId xmlns:p14="http://schemas.microsoft.com/office/powerpoint/2010/main" val="35226078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把各个要求形式化。</a:t>
            </a:r>
            <a:endParaRPr lang="en-US" altLang="zh-CN" dirty="0"/>
          </a:p>
          <a:p>
            <a:r>
              <a:rPr lang="zh-CN" altLang="en-US" dirty="0"/>
              <a:t>对单调不降序列最朴素的理解就是序列中每个元素比它后面的元素要小，这很容易形式化</a:t>
            </a:r>
            <a:endParaRPr lang="en-US" altLang="zh-CN" dirty="0"/>
          </a:p>
          <a:p>
            <a:r>
              <a:rPr lang="zh-CN" altLang="en-US" dirty="0"/>
              <a:t>也就是对于任意一个从</a:t>
            </a:r>
            <a:r>
              <a:rPr lang="en-US" altLang="zh-CN" dirty="0"/>
              <a:t>0</a:t>
            </a:r>
            <a:r>
              <a:rPr lang="zh-CN" altLang="en-US" dirty="0"/>
              <a:t>到</a:t>
            </a:r>
            <a:r>
              <a:rPr lang="en-US" altLang="zh-CN" dirty="0"/>
              <a:t>n-2</a:t>
            </a:r>
            <a:r>
              <a:rPr lang="zh-CN" altLang="en-US" dirty="0"/>
              <a:t>的下标，有</a:t>
            </a:r>
            <a:r>
              <a:rPr lang="en-US" altLang="zh-CN" dirty="0"/>
              <a:t>B[</a:t>
            </a:r>
            <a:r>
              <a:rPr lang="en-US" altLang="zh-CN" dirty="0" err="1"/>
              <a:t>i</a:t>
            </a:r>
            <a:r>
              <a:rPr lang="en-US" altLang="zh-CN" dirty="0"/>
              <a:t>]&lt;=B[i+1]</a:t>
            </a:r>
            <a:r>
              <a:rPr lang="zh-CN" altLang="en-US" dirty="0"/>
              <a:t>。</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注意长度为</a:t>
            </a:r>
            <a:r>
              <a:rPr lang="en-US" altLang="zh-CN" dirty="0"/>
              <a:t>n</a:t>
            </a:r>
            <a:r>
              <a:rPr lang="zh-CN" altLang="en-US" dirty="0"/>
              <a:t>的序列下标范围是从</a:t>
            </a:r>
            <a:r>
              <a:rPr lang="en-US" altLang="zh-CN" dirty="0"/>
              <a:t>0</a:t>
            </a:r>
            <a:r>
              <a:rPr lang="zh-CN" altLang="en-US" dirty="0"/>
              <a:t>到</a:t>
            </a:r>
            <a:r>
              <a:rPr lang="en-US" altLang="zh-CN" dirty="0"/>
              <a:t>n-1</a:t>
            </a:r>
            <a:r>
              <a:rPr lang="zh-CN" altLang="en-US" dirty="0"/>
              <a:t>，而</a:t>
            </a:r>
            <a:r>
              <a:rPr lang="en-US" altLang="zh-CN" dirty="0"/>
              <a:t>n-1</a:t>
            </a:r>
            <a:r>
              <a:rPr lang="zh-CN" altLang="en-US" dirty="0"/>
              <a:t>没有后一个元素，所以不用考虑它</a:t>
            </a:r>
            <a:endParaRPr lang="en-US" altLang="zh-CN" dirty="0"/>
          </a:p>
          <a:p>
            <a:endParaRPr lang="en-US" altLang="zh-CN" dirty="0"/>
          </a:p>
          <a:p>
            <a:r>
              <a:rPr lang="en-US" altLang="zh-CN" dirty="0"/>
              <a:t>【</a:t>
            </a:r>
            <a:r>
              <a:rPr lang="zh-CN" altLang="en-US" dirty="0"/>
              <a:t>动画</a:t>
            </a:r>
            <a:r>
              <a:rPr lang="en-US" altLang="zh-CN" dirty="0"/>
              <a:t>】</a:t>
            </a:r>
            <a:r>
              <a:rPr lang="zh-CN" altLang="en-US" dirty="0"/>
              <a:t>但是什么叫「一个排列」？</a:t>
            </a:r>
            <a:endParaRPr lang="en-US" altLang="zh-CN" dirty="0"/>
          </a:p>
        </p:txBody>
      </p:sp>
      <p:sp>
        <p:nvSpPr>
          <p:cNvPr id="4" name="灯片编号占位符 3"/>
          <p:cNvSpPr>
            <a:spLocks noGrp="1"/>
          </p:cNvSpPr>
          <p:nvPr>
            <p:ph type="sldNum" sz="quarter" idx="5"/>
          </p:nvPr>
        </p:nvSpPr>
        <p:spPr/>
        <p:txBody>
          <a:bodyPr/>
          <a:lstStyle/>
          <a:p>
            <a:fld id="{49B2DB28-471B-45C3-B8ED-079911185A59}" type="slidenum">
              <a:rPr lang="zh-CN" altLang="en-US" smtClean="0"/>
              <a:t>13</a:t>
            </a:fld>
            <a:endParaRPr lang="zh-CN" altLang="en-US"/>
          </a:p>
        </p:txBody>
      </p:sp>
    </p:spTree>
    <p:extLst>
      <p:ext uri="{BB962C8B-B14F-4D97-AF65-F5344CB8AC3E}">
        <p14:creationId xmlns:p14="http://schemas.microsoft.com/office/powerpoint/2010/main" val="2362803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但是什么叫「一个排列」？</a:t>
            </a:r>
            <a:endParaRPr lang="en-US" altLang="zh-CN" dirty="0"/>
          </a:p>
          <a:p>
            <a:endParaRPr lang="en-US" altLang="zh-CN" dirty="0"/>
          </a:p>
          <a:p>
            <a:r>
              <a:rPr lang="zh-CN" altLang="en-US" dirty="0"/>
              <a:t>举个例子。把这个序列排好后，请你判断</a:t>
            </a:r>
            <a:r>
              <a:rPr lang="en-US" altLang="zh-CN" dirty="0"/>
              <a:t>113459</a:t>
            </a:r>
            <a:r>
              <a:rPr lang="zh-CN" altLang="en-US" dirty="0"/>
              <a:t>是不是</a:t>
            </a:r>
            <a:r>
              <a:rPr lang="en-US" altLang="zh-CN" dirty="0"/>
              <a:t>314159</a:t>
            </a:r>
            <a:r>
              <a:rPr lang="zh-CN" altLang="en-US" dirty="0"/>
              <a:t>的排列，你会怎么做？</a:t>
            </a:r>
            <a:endParaRPr lang="en-US" altLang="zh-CN" dirty="0"/>
          </a:p>
          <a:p>
            <a:r>
              <a:rPr lang="zh-CN" altLang="en-US" dirty="0"/>
              <a:t>你会在相等的元素之间建立这样一个一一对应的关系，例如</a:t>
            </a:r>
            <a:r>
              <a:rPr lang="en-US" altLang="zh-CN" dirty="0"/>
              <a:t>3</a:t>
            </a:r>
            <a:r>
              <a:rPr lang="zh-CN" altLang="en-US" dirty="0"/>
              <a:t>对应着</a:t>
            </a:r>
            <a:r>
              <a:rPr lang="en-US" altLang="zh-CN" dirty="0"/>
              <a:t>3</a:t>
            </a:r>
            <a:r>
              <a:rPr lang="zh-CN" altLang="en-US" dirty="0"/>
              <a:t>，</a:t>
            </a:r>
            <a:r>
              <a:rPr lang="en-US" altLang="zh-CN" dirty="0"/>
              <a:t>4</a:t>
            </a:r>
            <a:r>
              <a:rPr lang="zh-CN" altLang="en-US" dirty="0"/>
              <a:t>对应着</a:t>
            </a:r>
            <a:r>
              <a:rPr lang="en-US" altLang="zh-CN" dirty="0"/>
              <a:t>4</a:t>
            </a:r>
            <a:r>
              <a:rPr lang="zh-CN" altLang="en-US" dirty="0"/>
              <a:t>。那两个</a:t>
            </a:r>
            <a:r>
              <a:rPr lang="en-US" altLang="zh-CN" dirty="0"/>
              <a:t>1</a:t>
            </a:r>
            <a:r>
              <a:rPr lang="zh-CN" altLang="en-US" dirty="0"/>
              <a:t>是如何对应的呢？你会说这个</a:t>
            </a:r>
            <a:r>
              <a:rPr lang="en-US" altLang="zh-CN" dirty="0"/>
              <a:t>1</a:t>
            </a:r>
            <a:r>
              <a:rPr lang="zh-CN" altLang="en-US" dirty="0"/>
              <a:t>对应这个</a:t>
            </a:r>
            <a:r>
              <a:rPr lang="en-US" altLang="zh-CN" dirty="0"/>
              <a:t>1</a:t>
            </a:r>
            <a:r>
              <a:rPr lang="zh-CN" altLang="en-US" dirty="0"/>
              <a:t>，那个</a:t>
            </a:r>
            <a:r>
              <a:rPr lang="en-US" altLang="zh-CN" dirty="0"/>
              <a:t>1</a:t>
            </a:r>
            <a:r>
              <a:rPr lang="zh-CN" altLang="en-US" dirty="0"/>
              <a:t>对应那个</a:t>
            </a:r>
            <a:r>
              <a:rPr lang="en-US" altLang="zh-CN" dirty="0"/>
              <a:t>1</a:t>
            </a:r>
            <a:r>
              <a:rPr lang="zh-CN" altLang="en-US" dirty="0"/>
              <a:t>。这个</a:t>
            </a:r>
            <a:r>
              <a:rPr lang="en-US" altLang="zh-CN" dirty="0"/>
              <a:t>1</a:t>
            </a:r>
            <a:r>
              <a:rPr lang="zh-CN" altLang="en-US" dirty="0"/>
              <a:t>和那个</a:t>
            </a:r>
            <a:r>
              <a:rPr lang="en-US" altLang="zh-CN" dirty="0"/>
              <a:t>1</a:t>
            </a:r>
            <a:r>
              <a:rPr lang="zh-CN" altLang="en-US" dirty="0"/>
              <a:t>有什么区别呢？就是它们在序列中的位置的区别</a:t>
            </a:r>
            <a:endParaRPr lang="en-US" altLang="zh-CN" dirty="0"/>
          </a:p>
        </p:txBody>
      </p:sp>
      <p:sp>
        <p:nvSpPr>
          <p:cNvPr id="4" name="灯片编号占位符 3"/>
          <p:cNvSpPr>
            <a:spLocks noGrp="1"/>
          </p:cNvSpPr>
          <p:nvPr>
            <p:ph type="sldNum" sz="quarter" idx="5"/>
          </p:nvPr>
        </p:nvSpPr>
        <p:spPr/>
        <p:txBody>
          <a:bodyPr/>
          <a:lstStyle/>
          <a:p>
            <a:fld id="{49B2DB28-471B-45C3-B8ED-079911185A59}" type="slidenum">
              <a:rPr lang="zh-CN" altLang="en-US" smtClean="0"/>
              <a:t>14</a:t>
            </a:fld>
            <a:endParaRPr lang="zh-CN" altLang="en-US"/>
          </a:p>
        </p:txBody>
      </p:sp>
    </p:spTree>
    <p:extLst>
      <p:ext uri="{BB962C8B-B14F-4D97-AF65-F5344CB8AC3E}">
        <p14:creationId xmlns:p14="http://schemas.microsoft.com/office/powerpoint/2010/main" val="9184000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所以，与其说这种一一对应是元素之间的对应，不如说是下标之间的对应。这个对应是说，原序列中下标为</a:t>
            </a:r>
            <a:r>
              <a:rPr lang="en-US" altLang="zh-CN" dirty="0"/>
              <a:t>1</a:t>
            </a:r>
            <a:r>
              <a:rPr lang="zh-CN" altLang="en-US" dirty="0"/>
              <a:t>的元素对应着排序后序列下标为</a:t>
            </a:r>
            <a:r>
              <a:rPr lang="en-US" altLang="zh-CN" dirty="0"/>
              <a:t>0</a:t>
            </a:r>
            <a:r>
              <a:rPr lang="zh-CN" altLang="en-US" dirty="0"/>
              <a:t>的元素。</a:t>
            </a:r>
            <a:endParaRPr lang="en-US" altLang="zh-CN" dirty="0"/>
          </a:p>
          <a:p>
            <a:endParaRPr lang="en-US" altLang="zh-CN" dirty="0"/>
          </a:p>
          <a:p>
            <a:r>
              <a:rPr lang="zh-CN" altLang="en-US" dirty="0"/>
              <a:t>于是我们可以使用这个下标之间的双射来定义这个重排。</a:t>
            </a:r>
            <a:r>
              <a:rPr lang="en-US" altLang="zh-CN" dirty="0"/>
              <a:t>【</a:t>
            </a:r>
            <a:r>
              <a:rPr lang="zh-CN" altLang="en-US" dirty="0"/>
              <a:t>动画</a:t>
            </a:r>
            <a:r>
              <a:rPr lang="en-US" altLang="zh-CN" dirty="0"/>
              <a:t>】</a:t>
            </a:r>
            <a:r>
              <a:rPr lang="zh-CN" altLang="en-US" dirty="0"/>
              <a:t>设</a:t>
            </a:r>
            <a:r>
              <a:rPr lang="en-US" altLang="zh-CN" dirty="0" err="1"/>
              <a:t>S_n</a:t>
            </a:r>
            <a:r>
              <a:rPr lang="zh-CN" altLang="en-US" dirty="0"/>
              <a:t>表示长度为</a:t>
            </a:r>
            <a:r>
              <a:rPr lang="en-US" altLang="zh-CN" dirty="0"/>
              <a:t>n</a:t>
            </a:r>
            <a:r>
              <a:rPr lang="zh-CN" altLang="en-US" dirty="0"/>
              <a:t>的序列的下标的集合，也就是</a:t>
            </a:r>
            <a:r>
              <a:rPr lang="en-US" altLang="zh-CN" dirty="0"/>
              <a:t>0</a:t>
            </a:r>
            <a:r>
              <a:rPr lang="zh-CN" altLang="en-US" dirty="0"/>
              <a:t>到</a:t>
            </a:r>
            <a:r>
              <a:rPr lang="en-US" altLang="zh-CN" dirty="0"/>
              <a:t>n-1</a:t>
            </a:r>
            <a:r>
              <a:rPr lang="zh-CN" altLang="en-US" dirty="0"/>
              <a:t>。</a:t>
            </a:r>
            <a:r>
              <a:rPr lang="en-US" altLang="zh-CN" dirty="0"/>
              <a:t>【</a:t>
            </a:r>
            <a:r>
              <a:rPr lang="zh-CN" altLang="en-US" dirty="0"/>
              <a:t>动画</a:t>
            </a:r>
            <a:r>
              <a:rPr lang="en-US" altLang="zh-CN" dirty="0"/>
              <a:t>】</a:t>
            </a:r>
            <a:r>
              <a:rPr lang="zh-CN" altLang="en-US" dirty="0"/>
              <a:t>存在一个下标之间的双射，</a:t>
            </a:r>
            <a:r>
              <a:rPr lang="en-US" altLang="zh-CN" dirty="0"/>
              <a:t>【</a:t>
            </a:r>
            <a:r>
              <a:rPr lang="zh-CN" altLang="en-US" dirty="0"/>
              <a:t>动画</a:t>
            </a:r>
            <a:r>
              <a:rPr lang="en-US" altLang="zh-CN" dirty="0"/>
              <a:t>】</a:t>
            </a:r>
            <a:r>
              <a:rPr lang="zh-CN" altLang="en-US" dirty="0"/>
              <a:t>对于原序列中的下标</a:t>
            </a:r>
            <a:r>
              <a:rPr lang="en-US" altLang="zh-CN" dirty="0" err="1"/>
              <a:t>i</a:t>
            </a:r>
            <a:r>
              <a:rPr lang="zh-CN" altLang="en-US" dirty="0"/>
              <a:t>，</a:t>
            </a:r>
            <a:r>
              <a:rPr lang="en-US" altLang="zh-CN" dirty="0"/>
              <a:t>f(</a:t>
            </a:r>
            <a:r>
              <a:rPr lang="en-US" altLang="zh-CN" dirty="0" err="1"/>
              <a:t>i</a:t>
            </a:r>
            <a:r>
              <a:rPr lang="en-US" altLang="zh-CN" dirty="0"/>
              <a:t>)</a:t>
            </a:r>
            <a:r>
              <a:rPr lang="zh-CN" altLang="en-US" dirty="0"/>
              <a:t>指出在新序列中对应的下标，满足原序列中</a:t>
            </a:r>
            <a:r>
              <a:rPr lang="en-US" altLang="zh-CN" dirty="0"/>
              <a:t>A[</a:t>
            </a:r>
            <a:r>
              <a:rPr lang="en-US" altLang="zh-CN" dirty="0" err="1"/>
              <a:t>i</a:t>
            </a:r>
            <a:r>
              <a:rPr lang="en-US" altLang="zh-CN" dirty="0"/>
              <a:t>]</a:t>
            </a:r>
            <a:r>
              <a:rPr lang="zh-CN" altLang="en-US" dirty="0"/>
              <a:t>等于新序列中对应的元素</a:t>
            </a:r>
            <a:r>
              <a:rPr lang="en-US" altLang="zh-CN" dirty="0"/>
              <a:t>B[f(</a:t>
            </a:r>
            <a:r>
              <a:rPr lang="en-US" altLang="zh-CN" dirty="0" err="1"/>
              <a:t>i</a:t>
            </a:r>
            <a:r>
              <a:rPr lang="en-US" altLang="zh-CN" dirty="0"/>
              <a:t>)]</a:t>
            </a:r>
          </a:p>
          <a:p>
            <a:endParaRPr lang="en-US" altLang="zh-CN" dirty="0"/>
          </a:p>
          <a:p>
            <a:endParaRPr lang="en-US" altLang="zh-CN" dirty="0"/>
          </a:p>
        </p:txBody>
      </p:sp>
      <p:sp>
        <p:nvSpPr>
          <p:cNvPr id="4" name="灯片编号占位符 3"/>
          <p:cNvSpPr>
            <a:spLocks noGrp="1"/>
          </p:cNvSpPr>
          <p:nvPr>
            <p:ph type="sldNum" sz="quarter" idx="5"/>
          </p:nvPr>
        </p:nvSpPr>
        <p:spPr/>
        <p:txBody>
          <a:bodyPr/>
          <a:lstStyle/>
          <a:p>
            <a:fld id="{49B2DB28-471B-45C3-B8ED-079911185A59}" type="slidenum">
              <a:rPr lang="zh-CN" altLang="en-US" smtClean="0"/>
              <a:t>15</a:t>
            </a:fld>
            <a:endParaRPr lang="zh-CN" altLang="en-US"/>
          </a:p>
        </p:txBody>
      </p:sp>
    </p:spTree>
    <p:extLst>
      <p:ext uri="{BB962C8B-B14F-4D97-AF65-F5344CB8AC3E}">
        <p14:creationId xmlns:p14="http://schemas.microsoft.com/office/powerpoint/2010/main" val="4889716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到这里，就完成了对问题的形式化。总结一下，输入与输出的关系为：</a:t>
            </a:r>
            <a:endParaRPr lang="en-US" altLang="zh-CN" dirty="0"/>
          </a:p>
          <a:p>
            <a:pPr marL="228600" indent="-228600">
              <a:buAutoNum type="arabicPeriod"/>
            </a:pPr>
            <a:r>
              <a:rPr lang="en-US" altLang="zh-CN" dirty="0"/>
              <a:t>B</a:t>
            </a:r>
            <a:r>
              <a:rPr lang="zh-CN" altLang="en-US" dirty="0"/>
              <a:t>中元素单调不降</a:t>
            </a:r>
            <a:endParaRPr lang="en-US" altLang="zh-CN" dirty="0"/>
          </a:p>
          <a:p>
            <a:pPr marL="228600" indent="-228600">
              <a:buAutoNum type="arabicPeriod"/>
            </a:pPr>
            <a:r>
              <a:rPr lang="en-US" altLang="zh-CN" dirty="0"/>
              <a:t>B</a:t>
            </a:r>
            <a:r>
              <a:rPr lang="zh-CN" altLang="en-US" dirty="0"/>
              <a:t>是</a:t>
            </a:r>
            <a:r>
              <a:rPr lang="en-US" altLang="zh-CN" dirty="0"/>
              <a:t>A</a:t>
            </a:r>
            <a:r>
              <a:rPr lang="zh-CN" altLang="en-US" dirty="0"/>
              <a:t>的一个排列。</a:t>
            </a:r>
            <a:r>
              <a:rPr lang="en-US" altLang="zh-CN" dirty="0"/>
              <a:t>A</a:t>
            </a:r>
            <a:r>
              <a:rPr lang="zh-CN" altLang="en-US" dirty="0"/>
              <a:t>和</a:t>
            </a:r>
            <a:r>
              <a:rPr lang="en-US" altLang="zh-CN" dirty="0"/>
              <a:t>B</a:t>
            </a:r>
            <a:r>
              <a:rPr lang="zh-CN" altLang="en-US" dirty="0"/>
              <a:t>长度相等，且存在一个从下标到下标的双射，满足</a:t>
            </a:r>
            <a:r>
              <a:rPr lang="en-US" altLang="zh-CN" dirty="0"/>
              <a:t>A[</a:t>
            </a:r>
            <a:r>
              <a:rPr lang="en-US" altLang="zh-CN" dirty="0" err="1"/>
              <a:t>i</a:t>
            </a:r>
            <a:r>
              <a:rPr lang="en-US" altLang="zh-CN" dirty="0"/>
              <a:t>]</a:t>
            </a:r>
            <a:r>
              <a:rPr lang="zh-CN" altLang="en-US" dirty="0"/>
              <a:t>等于对应的</a:t>
            </a:r>
            <a:r>
              <a:rPr lang="en-US" altLang="zh-CN" dirty="0"/>
              <a:t>B[f(</a:t>
            </a:r>
            <a:r>
              <a:rPr lang="en-US" altLang="zh-CN" dirty="0" err="1"/>
              <a:t>i</a:t>
            </a:r>
            <a:r>
              <a:rPr lang="en-US" altLang="zh-CN" dirty="0"/>
              <a:t>)]</a:t>
            </a:r>
          </a:p>
        </p:txBody>
      </p:sp>
      <p:sp>
        <p:nvSpPr>
          <p:cNvPr id="4" name="灯片编号占位符 3"/>
          <p:cNvSpPr>
            <a:spLocks noGrp="1"/>
          </p:cNvSpPr>
          <p:nvPr>
            <p:ph type="sldNum" sz="quarter" idx="5"/>
          </p:nvPr>
        </p:nvSpPr>
        <p:spPr/>
        <p:txBody>
          <a:bodyPr/>
          <a:lstStyle/>
          <a:p>
            <a:fld id="{49B2DB28-471B-45C3-B8ED-079911185A59}" type="slidenum">
              <a:rPr lang="zh-CN" altLang="en-US" smtClean="0"/>
              <a:t>16</a:t>
            </a:fld>
            <a:endParaRPr lang="zh-CN" altLang="en-US"/>
          </a:p>
        </p:txBody>
      </p:sp>
    </p:spTree>
    <p:extLst>
      <p:ext uri="{BB962C8B-B14F-4D97-AF65-F5344CB8AC3E}">
        <p14:creationId xmlns:p14="http://schemas.microsoft.com/office/powerpoint/2010/main" val="13223037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整个程序明显地分为内外两层循环。可以考虑先证明内部循环的正确性，在证明外部循环的正确性。</a:t>
            </a:r>
            <a:endParaRPr lang="en-US" altLang="zh-CN" dirty="0"/>
          </a:p>
          <a:p>
            <a:endParaRPr lang="en-US" altLang="zh-CN" dirty="0"/>
          </a:p>
          <a:p>
            <a:r>
              <a:rPr lang="zh-CN" altLang="en-US" dirty="0"/>
              <a:t>先来看看整个代码，搞清楚内部循环的前提条件和要求</a:t>
            </a:r>
            <a:endParaRPr lang="en-US" altLang="zh-CN" dirty="0"/>
          </a:p>
          <a:p>
            <a:endParaRPr lang="en-US" altLang="zh-CN" dirty="0"/>
          </a:p>
          <a:p>
            <a:r>
              <a:rPr lang="zh-CN" altLang="en-US" dirty="0"/>
              <a:t>注意到之前</a:t>
            </a:r>
            <a:r>
              <a:rPr lang="en-US" altLang="zh-CN" dirty="0"/>
              <a:t>A</a:t>
            </a:r>
            <a:r>
              <a:rPr lang="zh-CN" altLang="en-US" dirty="0"/>
              <a:t>和</a:t>
            </a:r>
            <a:r>
              <a:rPr lang="en-US" altLang="zh-CN" dirty="0"/>
              <a:t>A’</a:t>
            </a:r>
            <a:r>
              <a:rPr lang="zh-CN" altLang="en-US" dirty="0"/>
              <a:t>是排列的这个要求被默认了，没有写出。很明显程序每一步都保持了</a:t>
            </a:r>
            <a:r>
              <a:rPr lang="en-US" altLang="zh-CN" dirty="0"/>
              <a:t>A</a:t>
            </a:r>
            <a:r>
              <a:rPr lang="zh-CN" altLang="en-US" dirty="0"/>
              <a:t>和</a:t>
            </a:r>
            <a:r>
              <a:rPr lang="en-US" altLang="zh-CN" dirty="0"/>
              <a:t>A’</a:t>
            </a:r>
            <a:r>
              <a:rPr lang="zh-CN" altLang="en-US" dirty="0"/>
              <a:t>是排列的要求，所以每个行为描述都可以增加上这一点</a:t>
            </a:r>
            <a:endParaRPr lang="en-US" altLang="zh-CN" dirty="0"/>
          </a:p>
          <a:p>
            <a:endParaRPr lang="en-US" altLang="zh-CN" dirty="0"/>
          </a:p>
          <a:p>
            <a:r>
              <a:rPr lang="zh-CN" altLang="en-US" dirty="0"/>
              <a:t>我们看到满屏都是单增、和重排，所以可以先给这两个要求写出谓词</a:t>
            </a:r>
            <a:endParaRPr lang="en-US" altLang="zh-CN" dirty="0"/>
          </a:p>
        </p:txBody>
      </p:sp>
      <p:sp>
        <p:nvSpPr>
          <p:cNvPr id="4" name="灯片编号占位符 3"/>
          <p:cNvSpPr>
            <a:spLocks noGrp="1"/>
          </p:cNvSpPr>
          <p:nvPr>
            <p:ph type="sldNum" sz="quarter" idx="5"/>
          </p:nvPr>
        </p:nvSpPr>
        <p:spPr/>
        <p:txBody>
          <a:bodyPr/>
          <a:lstStyle/>
          <a:p>
            <a:fld id="{49B2DB28-471B-45C3-B8ED-079911185A59}" type="slidenum">
              <a:rPr lang="zh-CN" altLang="en-US" smtClean="0"/>
              <a:t>17</a:t>
            </a:fld>
            <a:endParaRPr lang="zh-CN" altLang="en-US"/>
          </a:p>
        </p:txBody>
      </p:sp>
    </p:spTree>
    <p:extLst>
      <p:ext uri="{BB962C8B-B14F-4D97-AF65-F5344CB8AC3E}">
        <p14:creationId xmlns:p14="http://schemas.microsoft.com/office/powerpoint/2010/main" val="28435973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整个程序明显地分为内外两层循环。可以考虑先证明内部循环的正确性，在证明外部循环的正确性。</a:t>
            </a:r>
            <a:endParaRPr lang="en-US" altLang="zh-CN" dirty="0"/>
          </a:p>
          <a:p>
            <a:endParaRPr lang="en-US" altLang="zh-CN" dirty="0"/>
          </a:p>
          <a:p>
            <a:r>
              <a:rPr lang="zh-CN" altLang="en-US" dirty="0"/>
              <a:t>先来看看整个代码，搞清楚内部循环的前提条件和要求</a:t>
            </a:r>
            <a:endParaRPr lang="en-US" altLang="zh-CN" dirty="0"/>
          </a:p>
          <a:p>
            <a:endParaRPr lang="en-US" altLang="zh-CN" dirty="0"/>
          </a:p>
          <a:p>
            <a:r>
              <a:rPr lang="zh-CN" altLang="en-US" dirty="0"/>
              <a:t>注意到之前</a:t>
            </a:r>
            <a:r>
              <a:rPr lang="en-US" altLang="zh-CN" dirty="0"/>
              <a:t>A</a:t>
            </a:r>
            <a:r>
              <a:rPr lang="zh-CN" altLang="en-US" dirty="0"/>
              <a:t>和</a:t>
            </a:r>
            <a:r>
              <a:rPr lang="en-US" altLang="zh-CN" dirty="0"/>
              <a:t>A’</a:t>
            </a:r>
            <a:r>
              <a:rPr lang="zh-CN" altLang="en-US" dirty="0"/>
              <a:t>是排列的这个要求被默认了，没有写出。很明显程序每一步都保持了</a:t>
            </a:r>
            <a:r>
              <a:rPr lang="en-US" altLang="zh-CN" dirty="0"/>
              <a:t>A</a:t>
            </a:r>
            <a:r>
              <a:rPr lang="zh-CN" altLang="en-US" dirty="0"/>
              <a:t>和</a:t>
            </a:r>
            <a:r>
              <a:rPr lang="en-US" altLang="zh-CN" dirty="0"/>
              <a:t>A’</a:t>
            </a:r>
            <a:r>
              <a:rPr lang="zh-CN" altLang="en-US" dirty="0"/>
              <a:t>是排列的要求，所以每个行为描述都可以增加上这一点</a:t>
            </a:r>
            <a:endParaRPr lang="en-US" altLang="zh-CN" dirty="0"/>
          </a:p>
          <a:p>
            <a:endParaRPr lang="en-US" altLang="zh-CN" dirty="0"/>
          </a:p>
          <a:p>
            <a:r>
              <a:rPr lang="zh-CN" altLang="en-US" dirty="0"/>
              <a:t>我们看到满屏都是重排和单增，所以可以先给这两个要求写出谓词用 </a:t>
            </a:r>
            <a:r>
              <a:rPr lang="en-US" altLang="zh-CN" dirty="0"/>
              <a:t>Pi(T,T’)</a:t>
            </a:r>
            <a:r>
              <a:rPr lang="zh-CN" altLang="en-US" dirty="0"/>
              <a:t>表示</a:t>
            </a:r>
            <a:r>
              <a:rPr lang="en-US" altLang="zh-CN" dirty="0"/>
              <a:t>T</a:t>
            </a:r>
            <a:r>
              <a:rPr lang="zh-CN" altLang="en-US" dirty="0"/>
              <a:t>是</a:t>
            </a:r>
            <a:r>
              <a:rPr lang="en-US" altLang="zh-CN" dirty="0"/>
              <a:t>T’</a:t>
            </a:r>
            <a:r>
              <a:rPr lang="zh-CN" altLang="en-US" dirty="0"/>
              <a:t>的重排；用</a:t>
            </a:r>
            <a:r>
              <a:rPr lang="en-US" altLang="zh-CN" dirty="0"/>
              <a:t>Mono(</a:t>
            </a:r>
            <a:r>
              <a:rPr lang="en-US" altLang="zh-CN" dirty="0" err="1"/>
              <a:t>T,l,r</a:t>
            </a:r>
            <a:r>
              <a:rPr lang="en-US" altLang="zh-CN" dirty="0"/>
              <a:t>)</a:t>
            </a:r>
            <a:r>
              <a:rPr lang="zh-CN" altLang="en-US" dirty="0"/>
              <a:t>表示</a:t>
            </a:r>
            <a:r>
              <a:rPr lang="en-US" altLang="zh-CN" dirty="0"/>
              <a:t>T</a:t>
            </a:r>
            <a:r>
              <a:rPr lang="zh-CN" altLang="en-US" dirty="0"/>
              <a:t>从</a:t>
            </a:r>
            <a:r>
              <a:rPr lang="en-US" altLang="zh-CN" dirty="0"/>
              <a:t>l</a:t>
            </a:r>
            <a:r>
              <a:rPr lang="zh-CN" altLang="en-US" dirty="0"/>
              <a:t>到</a:t>
            </a:r>
            <a:r>
              <a:rPr lang="en-US" altLang="zh-CN" dirty="0"/>
              <a:t>r</a:t>
            </a:r>
            <a:r>
              <a:rPr lang="zh-CN" altLang="en-US" dirty="0"/>
              <a:t>单增，那么</a:t>
            </a:r>
            <a:r>
              <a:rPr lang="en-US" altLang="zh-CN" dirty="0"/>
              <a:t>A</a:t>
            </a:r>
            <a:r>
              <a:rPr lang="zh-CN" altLang="en-US" dirty="0"/>
              <a:t>从</a:t>
            </a:r>
            <a:r>
              <a:rPr lang="en-US" altLang="zh-CN" dirty="0"/>
              <a:t>0</a:t>
            </a:r>
            <a:r>
              <a:rPr lang="zh-CN" altLang="en-US" dirty="0"/>
              <a:t>到</a:t>
            </a:r>
            <a:r>
              <a:rPr lang="en-US" altLang="zh-CN" dirty="0"/>
              <a:t>i-1</a:t>
            </a:r>
            <a:r>
              <a:rPr lang="zh-CN" altLang="en-US" dirty="0"/>
              <a:t>单增就是</a:t>
            </a:r>
            <a:r>
              <a:rPr lang="en-US" altLang="zh-CN" dirty="0"/>
              <a:t>Mono(A,0,i-1)</a:t>
            </a:r>
          </a:p>
        </p:txBody>
      </p:sp>
      <p:sp>
        <p:nvSpPr>
          <p:cNvPr id="4" name="灯片编号占位符 3"/>
          <p:cNvSpPr>
            <a:spLocks noGrp="1"/>
          </p:cNvSpPr>
          <p:nvPr>
            <p:ph type="sldNum" sz="quarter" idx="5"/>
          </p:nvPr>
        </p:nvSpPr>
        <p:spPr/>
        <p:txBody>
          <a:bodyPr/>
          <a:lstStyle/>
          <a:p>
            <a:fld id="{49B2DB28-471B-45C3-B8ED-079911185A59}" type="slidenum">
              <a:rPr lang="zh-CN" altLang="en-US" smtClean="0"/>
              <a:t>18</a:t>
            </a:fld>
            <a:endParaRPr lang="zh-CN" altLang="en-US"/>
          </a:p>
        </p:txBody>
      </p:sp>
    </p:spTree>
    <p:extLst>
      <p:ext uri="{BB962C8B-B14F-4D97-AF65-F5344CB8AC3E}">
        <p14:creationId xmlns:p14="http://schemas.microsoft.com/office/powerpoint/2010/main" val="15075191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看看外层循环能为内层循环提供什么：</a:t>
            </a:r>
            <a:endParaRPr lang="en-US" altLang="zh-CN" dirty="0"/>
          </a:p>
          <a:p>
            <a:r>
              <a:rPr lang="en-US" altLang="zh-CN" dirty="0"/>
              <a:t>A[0 … i-1]</a:t>
            </a:r>
            <a:r>
              <a:rPr lang="zh-CN" altLang="en-US" dirty="0"/>
              <a:t>是单增的，于是就有</a:t>
            </a:r>
            <a:r>
              <a:rPr lang="en-US" altLang="zh-CN" dirty="0"/>
              <a:t>Mono(A,0,i-1)</a:t>
            </a:r>
          </a:p>
          <a:p>
            <a:r>
              <a:rPr lang="en-US" altLang="zh-CN" dirty="0"/>
              <a:t>A</a:t>
            </a:r>
            <a:r>
              <a:rPr lang="zh-CN" altLang="en-US" dirty="0"/>
              <a:t>是重排列所以有</a:t>
            </a:r>
            <a:r>
              <a:rPr lang="en-US" altLang="zh-CN" dirty="0"/>
              <a:t>Pi(A,A’)</a:t>
            </a:r>
          </a:p>
          <a:p>
            <a:r>
              <a:rPr lang="zh-CN" altLang="en-US" dirty="0"/>
              <a:t>此外还有</a:t>
            </a:r>
            <a:r>
              <a:rPr lang="en-US" altLang="zh-CN" dirty="0"/>
              <a:t>0&lt;=</a:t>
            </a:r>
            <a:r>
              <a:rPr lang="en-US" altLang="zh-CN" dirty="0" err="1"/>
              <a:t>i</a:t>
            </a:r>
            <a:r>
              <a:rPr lang="en-US" altLang="zh-CN" dirty="0"/>
              <a:t>&lt;n</a:t>
            </a:r>
            <a:r>
              <a:rPr lang="zh-CN" altLang="en-US" dirty="0"/>
              <a:t>，否则就会跳出循环</a:t>
            </a:r>
            <a:endParaRPr lang="en-US" altLang="zh-CN" dirty="0"/>
          </a:p>
          <a:p>
            <a:r>
              <a:rPr lang="zh-CN" altLang="en-US" dirty="0"/>
              <a:t>此外外层循环还令</a:t>
            </a:r>
            <a:r>
              <a:rPr lang="en-US" altLang="zh-CN" dirty="0"/>
              <a:t>j=</a:t>
            </a:r>
            <a:r>
              <a:rPr lang="en-US" altLang="zh-CN" dirty="0" err="1"/>
              <a:t>i</a:t>
            </a:r>
            <a:endParaRPr lang="en-US" altLang="zh-CN" dirty="0"/>
          </a:p>
          <a:p>
            <a:endParaRPr lang="en-US" altLang="zh-CN" dirty="0"/>
          </a:p>
          <a:p>
            <a:r>
              <a:rPr lang="zh-CN" altLang="en-US" dirty="0"/>
              <a:t>然后看看我们期望内层循环能干什么</a:t>
            </a:r>
            <a:endParaRPr lang="en-US" altLang="zh-CN" dirty="0"/>
          </a:p>
          <a:p>
            <a:r>
              <a:rPr lang="zh-CN" altLang="en-US" dirty="0"/>
              <a:t>第一要求是</a:t>
            </a:r>
            <a:r>
              <a:rPr lang="en-US" altLang="zh-CN" dirty="0"/>
              <a:t>A</a:t>
            </a:r>
            <a:r>
              <a:rPr lang="zh-CN" altLang="en-US" dirty="0"/>
              <a:t>仍是</a:t>
            </a:r>
            <a:r>
              <a:rPr lang="en-US" altLang="zh-CN" dirty="0"/>
              <a:t>A’</a:t>
            </a:r>
            <a:r>
              <a:rPr lang="zh-CN" altLang="en-US" dirty="0"/>
              <a:t>的排列，于是有</a:t>
            </a:r>
            <a:r>
              <a:rPr lang="en-US" altLang="zh-CN" dirty="0"/>
              <a:t>Pi(A,A’)</a:t>
            </a:r>
          </a:p>
          <a:p>
            <a:r>
              <a:rPr lang="zh-CN" altLang="en-US" dirty="0"/>
              <a:t>然后内层循环要完成元素</a:t>
            </a:r>
            <a:r>
              <a:rPr lang="en-US" altLang="zh-CN" dirty="0"/>
              <a:t>A[</a:t>
            </a:r>
            <a:r>
              <a:rPr lang="en-US" altLang="zh-CN" dirty="0" err="1"/>
              <a:t>i</a:t>
            </a:r>
            <a:r>
              <a:rPr lang="en-US" altLang="zh-CN" dirty="0"/>
              <a:t>]</a:t>
            </a:r>
            <a:r>
              <a:rPr lang="zh-CN" altLang="en-US" dirty="0"/>
              <a:t>的插入，使得</a:t>
            </a:r>
            <a:r>
              <a:rPr lang="en-US" altLang="zh-CN" dirty="0"/>
              <a:t>A[0…</a:t>
            </a:r>
            <a:r>
              <a:rPr lang="en-US" altLang="zh-CN" dirty="0" err="1"/>
              <a:t>i</a:t>
            </a:r>
            <a:r>
              <a:rPr lang="en-US" altLang="zh-CN" dirty="0"/>
              <a:t>]</a:t>
            </a:r>
            <a:r>
              <a:rPr lang="zh-CN" altLang="en-US" dirty="0"/>
              <a:t>单增，于是有</a:t>
            </a:r>
            <a:r>
              <a:rPr lang="en-US" altLang="zh-CN" dirty="0"/>
              <a:t>Mono(A,0,i)</a:t>
            </a:r>
          </a:p>
          <a:p>
            <a:r>
              <a:rPr lang="zh-CN" altLang="en-US" dirty="0"/>
              <a:t>此外内层循环不会影响</a:t>
            </a:r>
            <a:r>
              <a:rPr lang="en-US" altLang="zh-CN" dirty="0" err="1"/>
              <a:t>i</a:t>
            </a:r>
            <a:r>
              <a:rPr lang="zh-CN" altLang="en-US" dirty="0"/>
              <a:t>，同时后面</a:t>
            </a:r>
            <a:r>
              <a:rPr lang="en-US" altLang="zh-CN" dirty="0" err="1"/>
              <a:t>i</a:t>
            </a:r>
            <a:r>
              <a:rPr lang="zh-CN" altLang="en-US" dirty="0"/>
              <a:t>还要用到，所以</a:t>
            </a:r>
            <a:r>
              <a:rPr lang="en-US" altLang="zh-CN" dirty="0" err="1"/>
              <a:t>i</a:t>
            </a:r>
            <a:r>
              <a:rPr lang="zh-CN" altLang="en-US" dirty="0"/>
              <a:t>的性质不变，有</a:t>
            </a:r>
            <a:r>
              <a:rPr lang="en-US" altLang="zh-CN" dirty="0"/>
              <a:t>0&lt;=</a:t>
            </a:r>
            <a:r>
              <a:rPr lang="en-US" altLang="zh-CN" dirty="0" err="1"/>
              <a:t>i</a:t>
            </a:r>
            <a:r>
              <a:rPr lang="en-US" altLang="zh-CN" dirty="0"/>
              <a:t>&lt;n</a:t>
            </a:r>
          </a:p>
          <a:p>
            <a:endParaRPr lang="en-US" altLang="zh-CN" dirty="0"/>
          </a:p>
          <a:p>
            <a:r>
              <a:rPr lang="en-US" altLang="zh-CN" dirty="0"/>
              <a:t>【</a:t>
            </a:r>
            <a:r>
              <a:rPr lang="zh-CN" altLang="en-US" dirty="0"/>
              <a:t>动画</a:t>
            </a:r>
            <a:r>
              <a:rPr lang="en-US" altLang="zh-CN" dirty="0"/>
              <a:t>】</a:t>
            </a:r>
            <a:r>
              <a:rPr lang="zh-CN" altLang="en-US" dirty="0"/>
              <a:t>于是这就是内部循环的部分正确性需要证明的东西</a:t>
            </a:r>
            <a:endParaRPr lang="en-US" altLang="zh-CN" dirty="0"/>
          </a:p>
        </p:txBody>
      </p:sp>
      <p:sp>
        <p:nvSpPr>
          <p:cNvPr id="4" name="灯片编号占位符 3"/>
          <p:cNvSpPr>
            <a:spLocks noGrp="1"/>
          </p:cNvSpPr>
          <p:nvPr>
            <p:ph type="sldNum" sz="quarter" idx="5"/>
          </p:nvPr>
        </p:nvSpPr>
        <p:spPr/>
        <p:txBody>
          <a:bodyPr/>
          <a:lstStyle/>
          <a:p>
            <a:fld id="{49B2DB28-471B-45C3-B8ED-079911185A59}" type="slidenum">
              <a:rPr lang="zh-CN" altLang="en-US" smtClean="0"/>
              <a:t>19</a:t>
            </a:fld>
            <a:endParaRPr lang="zh-CN" altLang="en-US"/>
          </a:p>
        </p:txBody>
      </p:sp>
    </p:spTree>
    <p:extLst>
      <p:ext uri="{BB962C8B-B14F-4D97-AF65-F5344CB8AC3E}">
        <p14:creationId xmlns:p14="http://schemas.microsoft.com/office/powerpoint/2010/main" val="24170582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49B2DB28-471B-45C3-B8ED-079911185A59}" type="slidenum">
              <a:rPr lang="zh-CN" altLang="en-US" smtClean="0"/>
              <a:t>2</a:t>
            </a:fld>
            <a:endParaRPr lang="zh-CN" altLang="en-US"/>
          </a:p>
        </p:txBody>
      </p:sp>
    </p:spTree>
    <p:extLst>
      <p:ext uri="{BB962C8B-B14F-4D97-AF65-F5344CB8AC3E}">
        <p14:creationId xmlns:p14="http://schemas.microsoft.com/office/powerpoint/2010/main" val="18200295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给内层循环设置循环不变式</a:t>
            </a:r>
            <a:endParaRPr lang="en-US" altLang="zh-CN" dirty="0"/>
          </a:p>
          <a:p>
            <a:endParaRPr lang="en-US" altLang="zh-CN" dirty="0"/>
          </a:p>
          <a:p>
            <a:r>
              <a:rPr lang="zh-CN" altLang="en-US" dirty="0"/>
              <a:t>首先我们认识到整个过程不会破坏</a:t>
            </a:r>
            <a:r>
              <a:rPr lang="en-US" altLang="zh-CN" dirty="0"/>
              <a:t>A</a:t>
            </a:r>
            <a:r>
              <a:rPr lang="zh-CN" altLang="en-US" dirty="0"/>
              <a:t>是</a:t>
            </a:r>
            <a:r>
              <a:rPr lang="en-US" altLang="zh-CN" dirty="0"/>
              <a:t>A’</a:t>
            </a:r>
            <a:r>
              <a:rPr lang="zh-CN" altLang="en-US" dirty="0"/>
              <a:t>的重排这个性质，所以可以将它加入到循环不变式中，这在会关于重排的架起桥梁</a:t>
            </a:r>
            <a:endParaRPr lang="en-US" altLang="zh-CN" dirty="0"/>
          </a:p>
          <a:p>
            <a:endParaRPr lang="en-US" altLang="zh-CN" dirty="0"/>
          </a:p>
          <a:p>
            <a:r>
              <a:rPr lang="zh-CN" altLang="en-US" dirty="0"/>
              <a:t>对于</a:t>
            </a:r>
            <a:r>
              <a:rPr lang="en-US" altLang="zh-CN" dirty="0"/>
              <a:t>j</a:t>
            </a:r>
            <a:r>
              <a:rPr lang="zh-CN" altLang="en-US" dirty="0"/>
              <a:t>和</a:t>
            </a:r>
            <a:r>
              <a:rPr lang="en-US" altLang="zh-CN" dirty="0" err="1"/>
              <a:t>i</a:t>
            </a:r>
            <a:r>
              <a:rPr lang="zh-CN" altLang="en-US" dirty="0"/>
              <a:t>我们也要做出限定，防止出现数组越界的情况，于是</a:t>
            </a:r>
            <a:r>
              <a:rPr lang="en-US" altLang="zh-CN" dirty="0"/>
              <a:t>0&lt;=j&lt;=</a:t>
            </a:r>
            <a:r>
              <a:rPr lang="en-US" altLang="zh-CN" dirty="0" err="1"/>
              <a:t>i</a:t>
            </a:r>
            <a:r>
              <a:rPr lang="en-US" altLang="zh-CN" dirty="0"/>
              <a:t>&lt;n</a:t>
            </a:r>
            <a:r>
              <a:rPr lang="zh-CN" altLang="en-US" dirty="0"/>
              <a:t>这个一定成立的性质也要被写在不变式中</a:t>
            </a:r>
            <a:endParaRPr lang="en-US" altLang="zh-CN" dirty="0"/>
          </a:p>
          <a:p>
            <a:endParaRPr lang="en-US" altLang="zh-CN" dirty="0"/>
          </a:p>
          <a:p>
            <a:r>
              <a:rPr lang="zh-CN" altLang="en-US" dirty="0"/>
              <a:t>那么关于单调性的呢？在插入的过程中，</a:t>
            </a:r>
            <a:r>
              <a:rPr lang="en-US" altLang="zh-CN" dirty="0"/>
              <a:t>A[0 … </a:t>
            </a:r>
            <a:r>
              <a:rPr lang="en-US" altLang="zh-CN" dirty="0" err="1"/>
              <a:t>i</a:t>
            </a:r>
            <a:r>
              <a:rPr lang="en-US" altLang="zh-CN" dirty="0"/>
              <a:t>]</a:t>
            </a:r>
            <a:r>
              <a:rPr lang="zh-CN" altLang="en-US" dirty="0"/>
              <a:t>单调性好像被破坏了。</a:t>
            </a:r>
            <a:endParaRPr lang="en-US" altLang="zh-CN" dirty="0"/>
          </a:p>
          <a:p>
            <a:r>
              <a:rPr lang="zh-CN" altLang="en-US" dirty="0"/>
              <a:t>但是破坏者只有</a:t>
            </a:r>
            <a:r>
              <a:rPr lang="en-US" altLang="zh-CN" dirty="0"/>
              <a:t>A[</a:t>
            </a:r>
            <a:r>
              <a:rPr lang="en-US" altLang="zh-CN" dirty="0" err="1"/>
              <a:t>i</a:t>
            </a:r>
            <a:r>
              <a:rPr lang="en-US" altLang="zh-CN" dirty="0"/>
              <a:t>]</a:t>
            </a:r>
            <a:r>
              <a:rPr lang="zh-CN" altLang="en-US" dirty="0"/>
              <a:t>，而它只能产生一两个相邻位之间单调性的损坏。</a:t>
            </a:r>
            <a:endParaRPr lang="en-US" altLang="zh-CN" dirty="0"/>
          </a:p>
          <a:p>
            <a:r>
              <a:rPr lang="en-US" altLang="zh-CN" dirty="0"/>
              <a:t>【</a:t>
            </a:r>
            <a:r>
              <a:rPr lang="zh-CN" altLang="en-US" dirty="0"/>
              <a:t>动画</a:t>
            </a:r>
            <a:r>
              <a:rPr lang="en-US" altLang="zh-CN" dirty="0"/>
              <a:t>】</a:t>
            </a:r>
            <a:r>
              <a:rPr lang="zh-CN" altLang="en-US" dirty="0"/>
              <a:t>我们举一个例子。在插入</a:t>
            </a:r>
            <a:r>
              <a:rPr lang="en-US" altLang="zh-CN" dirty="0"/>
              <a:t>4</a:t>
            </a:r>
            <a:r>
              <a:rPr lang="zh-CN" altLang="en-US" dirty="0"/>
              <a:t>的过程中，</a:t>
            </a:r>
            <a:r>
              <a:rPr lang="en-US" altLang="zh-CN" dirty="0"/>
              <a:t>4</a:t>
            </a:r>
            <a:r>
              <a:rPr lang="zh-CN" altLang="en-US" dirty="0"/>
              <a:t>相邻的位置可能会不存在单调性，但是</a:t>
            </a:r>
            <a:r>
              <a:rPr lang="en-US" altLang="zh-CN" dirty="0"/>
              <a:t>4</a:t>
            </a:r>
            <a:r>
              <a:rPr lang="zh-CN" altLang="en-US" dirty="0"/>
              <a:t>之前的所有位置单调性还在，</a:t>
            </a:r>
            <a:r>
              <a:rPr lang="en-US" altLang="zh-CN" dirty="0"/>
              <a:t>【</a:t>
            </a:r>
            <a:r>
              <a:rPr lang="zh-CN" altLang="en-US" dirty="0"/>
              <a:t>动画</a:t>
            </a:r>
            <a:r>
              <a:rPr lang="en-US" altLang="zh-CN" dirty="0"/>
              <a:t>】</a:t>
            </a:r>
            <a:r>
              <a:rPr lang="zh-CN" altLang="en-US" dirty="0"/>
              <a:t>于是</a:t>
            </a:r>
            <a:r>
              <a:rPr lang="en-US" altLang="zh-CN" dirty="0"/>
              <a:t>A</a:t>
            </a:r>
            <a:r>
              <a:rPr lang="zh-CN" altLang="en-US" dirty="0"/>
              <a:t>从</a:t>
            </a:r>
            <a:r>
              <a:rPr lang="en-US" altLang="zh-CN" dirty="0"/>
              <a:t>0</a:t>
            </a:r>
            <a:r>
              <a:rPr lang="zh-CN" altLang="en-US" dirty="0"/>
              <a:t>到</a:t>
            </a:r>
            <a:r>
              <a:rPr lang="en-US" altLang="zh-CN" dirty="0"/>
              <a:t>j-1</a:t>
            </a:r>
            <a:r>
              <a:rPr lang="zh-CN" altLang="en-US" dirty="0"/>
              <a:t>是单调的，有</a:t>
            </a:r>
            <a:r>
              <a:rPr lang="en-US" altLang="zh-CN" dirty="0"/>
              <a:t>Mono(A,0,j-1)</a:t>
            </a:r>
            <a:r>
              <a:rPr lang="zh-CN" altLang="en-US" dirty="0"/>
              <a:t> 。</a:t>
            </a:r>
            <a:r>
              <a:rPr lang="en-US" altLang="zh-CN" dirty="0"/>
              <a:t>【</a:t>
            </a:r>
            <a:r>
              <a:rPr lang="zh-CN" altLang="en-US" dirty="0"/>
              <a:t>动画</a:t>
            </a:r>
            <a:r>
              <a:rPr lang="en-US" altLang="zh-CN" dirty="0"/>
              <a:t>】4</a:t>
            </a:r>
            <a:r>
              <a:rPr lang="zh-CN" altLang="en-US" dirty="0"/>
              <a:t>之后的所有位置也还有有单调性，此外</a:t>
            </a:r>
            <a:r>
              <a:rPr lang="en-US" altLang="zh-CN" dirty="0"/>
              <a:t>4</a:t>
            </a:r>
            <a:r>
              <a:rPr lang="zh-CN" altLang="en-US" dirty="0"/>
              <a:t>一定是小于后面一位的，所以</a:t>
            </a:r>
            <a:r>
              <a:rPr lang="en-US" altLang="zh-CN" dirty="0"/>
              <a:t>A</a:t>
            </a:r>
            <a:r>
              <a:rPr lang="zh-CN" altLang="en-US" dirty="0"/>
              <a:t>从</a:t>
            </a:r>
            <a:r>
              <a:rPr lang="en-US" altLang="zh-CN" dirty="0"/>
              <a:t>j</a:t>
            </a:r>
            <a:r>
              <a:rPr lang="zh-CN" altLang="en-US" dirty="0"/>
              <a:t>到</a:t>
            </a:r>
            <a:r>
              <a:rPr lang="en-US" altLang="zh-CN" dirty="0" err="1"/>
              <a:t>i</a:t>
            </a:r>
            <a:r>
              <a:rPr lang="zh-CN" altLang="en-US" dirty="0"/>
              <a:t>也有单调性，有</a:t>
            </a:r>
            <a:r>
              <a:rPr lang="en-US" altLang="zh-CN" dirty="0"/>
              <a:t>Mono(</a:t>
            </a:r>
            <a:r>
              <a:rPr lang="en-US" altLang="zh-CN" dirty="0" err="1"/>
              <a:t>A,j,i</a:t>
            </a:r>
            <a:r>
              <a:rPr lang="en-US" altLang="zh-CN" dirty="0"/>
              <a:t>)</a:t>
            </a:r>
            <a:r>
              <a:rPr lang="zh-CN" altLang="en-US" dirty="0"/>
              <a:t>。</a:t>
            </a:r>
            <a:endParaRPr lang="en-US" altLang="zh-CN" dirty="0"/>
          </a:p>
          <a:p>
            <a:r>
              <a:rPr lang="zh-CN" altLang="en-US" dirty="0"/>
              <a:t>此外还注意到一点，</a:t>
            </a:r>
            <a:r>
              <a:rPr lang="en-US" altLang="zh-CN" dirty="0"/>
              <a:t>【</a:t>
            </a:r>
            <a:r>
              <a:rPr lang="zh-CN" altLang="en-US" dirty="0"/>
              <a:t>动画</a:t>
            </a:r>
            <a:r>
              <a:rPr lang="en-US" altLang="zh-CN" dirty="0"/>
              <a:t>】</a:t>
            </a:r>
            <a:r>
              <a:rPr lang="zh-CN" altLang="en-US" dirty="0"/>
              <a:t>就是</a:t>
            </a:r>
            <a:r>
              <a:rPr lang="en-US" altLang="zh-CN" dirty="0"/>
              <a:t>4</a:t>
            </a:r>
            <a:r>
              <a:rPr lang="zh-CN" altLang="en-US" dirty="0"/>
              <a:t>前面的元素永远小于等于</a:t>
            </a:r>
            <a:r>
              <a:rPr lang="en-US" altLang="zh-CN" dirty="0"/>
              <a:t>4</a:t>
            </a:r>
            <a:r>
              <a:rPr lang="zh-CN" altLang="en-US" dirty="0"/>
              <a:t>后面的元素，因为在</a:t>
            </a:r>
            <a:r>
              <a:rPr lang="en-US" altLang="zh-CN" dirty="0"/>
              <a:t>4</a:t>
            </a:r>
            <a:r>
              <a:rPr lang="zh-CN" altLang="en-US" dirty="0"/>
              <a:t>插进来之前它们是有单调性的，所以有</a:t>
            </a:r>
            <a:r>
              <a:rPr lang="en-US" altLang="zh-CN" dirty="0"/>
              <a:t>A[j-1]&lt;=A[j+1]</a:t>
            </a:r>
            <a:r>
              <a:rPr lang="zh-CN" altLang="en-US" dirty="0"/>
              <a:t>。考虑这一条是因为在后面，这个</a:t>
            </a:r>
            <a:r>
              <a:rPr lang="en-US" altLang="zh-CN" dirty="0"/>
              <a:t>6</a:t>
            </a:r>
            <a:r>
              <a:rPr lang="zh-CN" altLang="en-US" dirty="0"/>
              <a:t>是要并到</a:t>
            </a:r>
            <a:r>
              <a:rPr lang="en-US" altLang="zh-CN" dirty="0"/>
              <a:t>4</a:t>
            </a:r>
            <a:r>
              <a:rPr lang="zh-CN" altLang="en-US" dirty="0"/>
              <a:t>后面的，我们断言后面</a:t>
            </a:r>
            <a:r>
              <a:rPr lang="en-US" altLang="zh-CN" dirty="0"/>
              <a:t>678</a:t>
            </a:r>
            <a:r>
              <a:rPr lang="zh-CN" altLang="en-US" dirty="0"/>
              <a:t>单调，所以</a:t>
            </a:r>
            <a:r>
              <a:rPr lang="en-US" altLang="zh-CN" dirty="0"/>
              <a:t>6</a:t>
            </a:r>
            <a:r>
              <a:rPr lang="zh-CN" altLang="en-US" dirty="0"/>
              <a:t>在入伙前要意思意思。注意前后两个元素不一定有，当缺失一个的时候，我们不用理睬，所以还有如果前一项和后一项都存在，那么前一项小于后一项。</a:t>
            </a:r>
            <a:endParaRPr lang="en-US" altLang="zh-CN" dirty="0"/>
          </a:p>
        </p:txBody>
      </p:sp>
      <p:sp>
        <p:nvSpPr>
          <p:cNvPr id="4" name="灯片编号占位符 3"/>
          <p:cNvSpPr>
            <a:spLocks noGrp="1"/>
          </p:cNvSpPr>
          <p:nvPr>
            <p:ph type="sldNum" sz="quarter" idx="5"/>
          </p:nvPr>
        </p:nvSpPr>
        <p:spPr/>
        <p:txBody>
          <a:bodyPr/>
          <a:lstStyle/>
          <a:p>
            <a:fld id="{49B2DB28-471B-45C3-B8ED-079911185A59}" type="slidenum">
              <a:rPr lang="zh-CN" altLang="en-US" smtClean="0"/>
              <a:t>20</a:t>
            </a:fld>
            <a:endParaRPr lang="zh-CN" altLang="en-US"/>
          </a:p>
        </p:txBody>
      </p:sp>
    </p:spTree>
    <p:extLst>
      <p:ext uri="{BB962C8B-B14F-4D97-AF65-F5344CB8AC3E}">
        <p14:creationId xmlns:p14="http://schemas.microsoft.com/office/powerpoint/2010/main" val="22776685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这个三条联合起来我们叫他部分单调，也就是忽视掉</a:t>
            </a:r>
            <a:r>
              <a:rPr lang="en-US" altLang="zh-CN" dirty="0"/>
              <a:t>A[j]</a:t>
            </a:r>
            <a:r>
              <a:rPr lang="zh-CN" altLang="en-US" dirty="0"/>
              <a:t>的话，</a:t>
            </a:r>
            <a:r>
              <a:rPr lang="en-US" altLang="zh-CN" dirty="0"/>
              <a:t>A[0…</a:t>
            </a:r>
            <a:r>
              <a:rPr lang="en-US" altLang="zh-CN" dirty="0" err="1"/>
              <a:t>i</a:t>
            </a:r>
            <a:r>
              <a:rPr lang="en-US" altLang="zh-CN" dirty="0"/>
              <a:t>]</a:t>
            </a:r>
            <a:r>
              <a:rPr lang="zh-CN" altLang="en-US" dirty="0"/>
              <a:t>是单调。</a:t>
            </a:r>
            <a:endParaRPr lang="en-US" altLang="zh-CN" dirty="0"/>
          </a:p>
          <a:p>
            <a:r>
              <a:rPr lang="en-US" altLang="zh-CN" dirty="0"/>
              <a:t>【</a:t>
            </a:r>
            <a:r>
              <a:rPr lang="zh-CN" altLang="en-US" dirty="0"/>
              <a:t>动画</a:t>
            </a:r>
            <a:r>
              <a:rPr lang="en-US" altLang="zh-CN" dirty="0"/>
              <a:t>】</a:t>
            </a:r>
            <a:r>
              <a:rPr lang="zh-CN" altLang="en-US" dirty="0"/>
              <a:t>形象一点是这样的</a:t>
            </a:r>
            <a:endParaRPr lang="en-US" altLang="zh-CN" dirty="0"/>
          </a:p>
        </p:txBody>
      </p:sp>
      <p:sp>
        <p:nvSpPr>
          <p:cNvPr id="4" name="灯片编号占位符 3"/>
          <p:cNvSpPr>
            <a:spLocks noGrp="1"/>
          </p:cNvSpPr>
          <p:nvPr>
            <p:ph type="sldNum" sz="quarter" idx="5"/>
          </p:nvPr>
        </p:nvSpPr>
        <p:spPr/>
        <p:txBody>
          <a:bodyPr/>
          <a:lstStyle/>
          <a:p>
            <a:fld id="{49B2DB28-471B-45C3-B8ED-079911185A59}" type="slidenum">
              <a:rPr lang="zh-CN" altLang="en-US" smtClean="0"/>
              <a:t>21</a:t>
            </a:fld>
            <a:endParaRPr lang="zh-CN" altLang="en-US"/>
          </a:p>
        </p:txBody>
      </p:sp>
    </p:spTree>
    <p:extLst>
      <p:ext uri="{BB962C8B-B14F-4D97-AF65-F5344CB8AC3E}">
        <p14:creationId xmlns:p14="http://schemas.microsoft.com/office/powerpoint/2010/main" val="32172508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在进入循环前，外部给出的条件成立</a:t>
            </a:r>
            <a:endParaRPr lang="en-US" altLang="zh-CN" dirty="0"/>
          </a:p>
          <a:p>
            <a:r>
              <a:rPr lang="zh-CN" altLang="en-US" dirty="0"/>
              <a:t>蓝色的外部给出的已知条件，</a:t>
            </a:r>
            <a:r>
              <a:rPr lang="en-US" altLang="zh-CN" dirty="0"/>
              <a:t>A</a:t>
            </a:r>
            <a:r>
              <a:rPr lang="zh-CN" altLang="en-US" dirty="0"/>
              <a:t>是</a:t>
            </a:r>
            <a:r>
              <a:rPr lang="en-US" altLang="zh-CN" dirty="0"/>
              <a:t>A’</a:t>
            </a:r>
            <a:r>
              <a:rPr lang="zh-CN" altLang="en-US" dirty="0"/>
              <a:t>的重排，</a:t>
            </a:r>
            <a:r>
              <a:rPr lang="en-US" altLang="zh-CN" dirty="0"/>
              <a:t>A[0…i-1]</a:t>
            </a:r>
            <a:r>
              <a:rPr lang="zh-CN" altLang="en-US" dirty="0"/>
              <a:t>单调，还有</a:t>
            </a:r>
            <a:r>
              <a:rPr lang="en-US" altLang="zh-CN" dirty="0" err="1"/>
              <a:t>i</a:t>
            </a:r>
            <a:r>
              <a:rPr lang="zh-CN" altLang="en-US" dirty="0"/>
              <a:t>和</a:t>
            </a:r>
            <a:r>
              <a:rPr lang="en-US" altLang="zh-CN" dirty="0"/>
              <a:t>j</a:t>
            </a:r>
            <a:r>
              <a:rPr lang="zh-CN" altLang="en-US" dirty="0"/>
              <a:t>的大小关系</a:t>
            </a:r>
            <a:endParaRPr lang="en-US" altLang="zh-CN" dirty="0"/>
          </a:p>
          <a:p>
            <a:endParaRPr lang="en-US" altLang="zh-CN" dirty="0"/>
          </a:p>
          <a:p>
            <a:r>
              <a:rPr lang="zh-CN" altLang="en-US" dirty="0"/>
              <a:t>把循环不变式用</a:t>
            </a:r>
            <a:r>
              <a:rPr lang="en-US" altLang="zh-CN" dirty="0"/>
              <a:t>j=</a:t>
            </a:r>
            <a:r>
              <a:rPr lang="en-US" altLang="zh-CN" dirty="0" err="1"/>
              <a:t>i</a:t>
            </a:r>
            <a:r>
              <a:rPr lang="zh-CN" altLang="en-US" dirty="0"/>
              <a:t>实例化。</a:t>
            </a:r>
            <a:endParaRPr lang="en-US" altLang="zh-CN" dirty="0"/>
          </a:p>
          <a:p>
            <a:r>
              <a:rPr lang="zh-CN" altLang="en-US" dirty="0"/>
              <a:t>要证的是</a:t>
            </a:r>
            <a:r>
              <a:rPr lang="en-US" altLang="zh-CN" dirty="0"/>
              <a:t>A</a:t>
            </a:r>
            <a:r>
              <a:rPr lang="zh-CN" altLang="en-US" dirty="0"/>
              <a:t>是</a:t>
            </a:r>
            <a:r>
              <a:rPr lang="en-US" altLang="zh-CN" dirty="0"/>
              <a:t>A’</a:t>
            </a:r>
            <a:r>
              <a:rPr lang="zh-CN" altLang="en-US" dirty="0"/>
              <a:t>的重排，这个直接把已知拉过来。</a:t>
            </a:r>
            <a:endParaRPr lang="en-US" altLang="zh-CN" dirty="0"/>
          </a:p>
          <a:p>
            <a:r>
              <a:rPr lang="zh-CN" altLang="en-US" dirty="0"/>
              <a:t>还有</a:t>
            </a:r>
            <a:r>
              <a:rPr lang="en-US" altLang="zh-CN" dirty="0"/>
              <a:t>A[0…</a:t>
            </a:r>
            <a:r>
              <a:rPr lang="en-US" altLang="zh-CN" dirty="0" err="1"/>
              <a:t>i</a:t>
            </a:r>
            <a:r>
              <a:rPr lang="en-US" altLang="zh-CN" dirty="0"/>
              <a:t>]</a:t>
            </a:r>
            <a:r>
              <a:rPr lang="zh-CN" altLang="en-US" dirty="0"/>
              <a:t>除</a:t>
            </a:r>
            <a:r>
              <a:rPr lang="en-US" altLang="zh-CN" dirty="0"/>
              <a:t>A[</a:t>
            </a:r>
            <a:r>
              <a:rPr lang="en-US" altLang="zh-CN" dirty="0" err="1"/>
              <a:t>i</a:t>
            </a:r>
            <a:r>
              <a:rPr lang="en-US" altLang="zh-CN" dirty="0"/>
              <a:t>]</a:t>
            </a:r>
            <a:r>
              <a:rPr lang="zh-CN" altLang="en-US" dirty="0"/>
              <a:t>外部分单调。</a:t>
            </a:r>
            <a:endParaRPr lang="en-US" altLang="zh-CN" dirty="0"/>
          </a:p>
          <a:p>
            <a:r>
              <a:rPr lang="zh-CN" altLang="en-US" dirty="0"/>
              <a:t>还有</a:t>
            </a:r>
            <a:r>
              <a:rPr lang="en-US" altLang="zh-CN" dirty="0"/>
              <a:t>j</a:t>
            </a:r>
            <a:r>
              <a:rPr lang="zh-CN" altLang="en-US" dirty="0"/>
              <a:t>和</a:t>
            </a:r>
            <a:r>
              <a:rPr lang="en-US" altLang="zh-CN" dirty="0" err="1"/>
              <a:t>i</a:t>
            </a:r>
            <a:r>
              <a:rPr lang="zh-CN" altLang="en-US" dirty="0"/>
              <a:t>的大小关系，这个也只要把已知拿过来。</a:t>
            </a:r>
            <a:endParaRPr lang="en-US" altLang="zh-CN" dirty="0"/>
          </a:p>
          <a:p>
            <a:r>
              <a:rPr lang="zh-CN" altLang="en-US" dirty="0"/>
              <a:t>只剩下部分单调性的证明，先举个例子。</a:t>
            </a:r>
            <a:r>
              <a:rPr lang="en-US" altLang="zh-CN" dirty="0"/>
              <a:t>【</a:t>
            </a:r>
            <a:r>
              <a:rPr lang="zh-CN" altLang="en-US" dirty="0"/>
              <a:t>动画</a:t>
            </a:r>
            <a:r>
              <a:rPr lang="en-US" altLang="zh-CN" dirty="0"/>
              <a:t>】</a:t>
            </a:r>
          </a:p>
          <a:p>
            <a:r>
              <a:rPr lang="zh-CN" altLang="en-US" dirty="0"/>
              <a:t>已知的就是蓝色箭头，</a:t>
            </a:r>
            <a:r>
              <a:rPr lang="en-US" altLang="zh-CN" dirty="0"/>
              <a:t>A[</a:t>
            </a:r>
            <a:r>
              <a:rPr lang="en-US" altLang="zh-CN" dirty="0" err="1"/>
              <a:t>i</a:t>
            </a:r>
            <a:r>
              <a:rPr lang="en-US" altLang="zh-CN" dirty="0"/>
              <a:t>]</a:t>
            </a:r>
            <a:r>
              <a:rPr lang="zh-CN" altLang="en-US" dirty="0"/>
              <a:t>前都已经单调</a:t>
            </a:r>
            <a:endParaRPr lang="en-US" altLang="zh-CN" dirty="0"/>
          </a:p>
          <a:p>
            <a:r>
              <a:rPr lang="en-US" altLang="zh-CN" dirty="0"/>
              <a:t>【</a:t>
            </a:r>
            <a:r>
              <a:rPr lang="zh-CN" altLang="en-US" dirty="0"/>
              <a:t>动画</a:t>
            </a:r>
            <a:r>
              <a:rPr lang="en-US" altLang="zh-CN" dirty="0"/>
              <a:t>】</a:t>
            </a:r>
            <a:r>
              <a:rPr lang="zh-CN" altLang="en-US" dirty="0"/>
              <a:t>要证的就是红色箭头，其中</a:t>
            </a:r>
            <a:r>
              <a:rPr lang="en-US" altLang="zh-CN" dirty="0"/>
              <a:t>A[</a:t>
            </a:r>
            <a:r>
              <a:rPr lang="en-US" altLang="zh-CN" dirty="0" err="1"/>
              <a:t>i</a:t>
            </a:r>
            <a:r>
              <a:rPr lang="en-US" altLang="zh-CN" dirty="0"/>
              <a:t>]</a:t>
            </a:r>
            <a:r>
              <a:rPr lang="zh-CN" altLang="en-US" dirty="0"/>
              <a:t>前单调性断裂，后面要求单增。这个显然是成立的。还要求</a:t>
            </a:r>
            <a:r>
              <a:rPr lang="en-US" altLang="zh-CN" dirty="0"/>
              <a:t>A[i-1]</a:t>
            </a:r>
            <a:r>
              <a:rPr lang="zh-CN" altLang="en-US" dirty="0"/>
              <a:t>小于等于</a:t>
            </a:r>
            <a:r>
              <a:rPr lang="en-US" altLang="zh-CN" dirty="0"/>
              <a:t>A[i+1]</a:t>
            </a:r>
            <a:r>
              <a:rPr lang="zh-CN" altLang="en-US" dirty="0"/>
              <a:t>，然而</a:t>
            </a:r>
            <a:r>
              <a:rPr lang="en-US" altLang="zh-CN" dirty="0"/>
              <a:t>i+1</a:t>
            </a:r>
            <a:r>
              <a:rPr lang="zh-CN" altLang="en-US" dirty="0"/>
              <a:t>根本就不在</a:t>
            </a:r>
            <a:r>
              <a:rPr lang="en-US" altLang="zh-CN" dirty="0"/>
              <a:t>0</a:t>
            </a:r>
            <a:r>
              <a:rPr lang="zh-CN" altLang="en-US" dirty="0"/>
              <a:t>到</a:t>
            </a:r>
            <a:r>
              <a:rPr lang="en-US" altLang="zh-CN" dirty="0" err="1"/>
              <a:t>i</a:t>
            </a:r>
            <a:r>
              <a:rPr lang="zh-CN" altLang="en-US" dirty="0"/>
              <a:t>范围内，不用考虑，所以部分单调性是成立的。</a:t>
            </a:r>
            <a:endParaRPr lang="en-US" altLang="zh-CN" dirty="0"/>
          </a:p>
        </p:txBody>
      </p:sp>
      <p:sp>
        <p:nvSpPr>
          <p:cNvPr id="4" name="灯片编号占位符 3"/>
          <p:cNvSpPr>
            <a:spLocks noGrp="1"/>
          </p:cNvSpPr>
          <p:nvPr>
            <p:ph type="sldNum" sz="quarter" idx="5"/>
          </p:nvPr>
        </p:nvSpPr>
        <p:spPr/>
        <p:txBody>
          <a:bodyPr/>
          <a:lstStyle/>
          <a:p>
            <a:fld id="{49B2DB28-471B-45C3-B8ED-079911185A59}" type="slidenum">
              <a:rPr lang="zh-CN" altLang="en-US" smtClean="0"/>
              <a:t>22</a:t>
            </a:fld>
            <a:endParaRPr lang="zh-CN" altLang="en-US"/>
          </a:p>
        </p:txBody>
      </p:sp>
    </p:spTree>
    <p:extLst>
      <p:ext uri="{BB962C8B-B14F-4D97-AF65-F5344CB8AC3E}">
        <p14:creationId xmlns:p14="http://schemas.microsoft.com/office/powerpoint/2010/main" val="8962525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更加形式化的证明：</a:t>
            </a:r>
            <a:endParaRPr lang="en-US" altLang="zh-CN" dirty="0"/>
          </a:p>
          <a:p>
            <a:r>
              <a:rPr lang="en-US" altLang="zh-CN" dirty="0" err="1"/>
              <a:t>i</a:t>
            </a:r>
            <a:r>
              <a:rPr lang="zh-CN" altLang="en-US" dirty="0"/>
              <a:t>前单调性</a:t>
            </a:r>
            <a:r>
              <a:rPr lang="en-US" altLang="zh-CN" dirty="0"/>
              <a:t>Mono(A,0,i-1)</a:t>
            </a:r>
            <a:r>
              <a:rPr lang="zh-CN" altLang="en-US" dirty="0"/>
              <a:t>直接拿来用</a:t>
            </a:r>
            <a:endParaRPr lang="en-US" altLang="zh-CN" dirty="0"/>
          </a:p>
          <a:p>
            <a:r>
              <a:rPr lang="en-US" altLang="zh-CN" dirty="0"/>
              <a:t>Mono(</a:t>
            </a:r>
            <a:r>
              <a:rPr lang="en-US" altLang="zh-CN" dirty="0" err="1"/>
              <a:t>A,I,i</a:t>
            </a:r>
            <a:r>
              <a:rPr lang="en-US" altLang="zh-CN" dirty="0"/>
              <a:t>)</a:t>
            </a:r>
            <a:r>
              <a:rPr lang="zh-CN" altLang="en-US" dirty="0"/>
              <a:t>显然成立，因为</a:t>
            </a:r>
            <a:r>
              <a:rPr lang="en-US" altLang="zh-CN" dirty="0"/>
              <a:t>Mono</a:t>
            </a:r>
            <a:r>
              <a:rPr lang="zh-CN" altLang="en-US" dirty="0"/>
              <a:t>定义中</a:t>
            </a:r>
            <a:r>
              <a:rPr lang="en-US" altLang="zh-CN" dirty="0"/>
              <a:t>a</a:t>
            </a:r>
            <a:r>
              <a:rPr lang="zh-CN" altLang="en-US" dirty="0"/>
              <a:t>遍历的集合为空</a:t>
            </a:r>
            <a:endParaRPr lang="en-US" altLang="zh-CN" dirty="0"/>
          </a:p>
          <a:p>
            <a:r>
              <a:rPr lang="zh-CN" altLang="en-US" dirty="0"/>
              <a:t>第三条要求中，前提中的</a:t>
            </a:r>
            <a:r>
              <a:rPr lang="en-US" altLang="zh-CN" dirty="0"/>
              <a:t>i+1&lt;=</a:t>
            </a:r>
            <a:r>
              <a:rPr lang="en-US" altLang="zh-CN" dirty="0" err="1"/>
              <a:t>i</a:t>
            </a:r>
            <a:r>
              <a:rPr lang="zh-CN" altLang="en-US" dirty="0"/>
              <a:t>不成立，所以部分单调性成立</a:t>
            </a:r>
            <a:endParaRPr lang="en-US" altLang="zh-CN" dirty="0"/>
          </a:p>
        </p:txBody>
      </p:sp>
      <p:sp>
        <p:nvSpPr>
          <p:cNvPr id="4" name="灯片编号占位符 3"/>
          <p:cNvSpPr>
            <a:spLocks noGrp="1"/>
          </p:cNvSpPr>
          <p:nvPr>
            <p:ph type="sldNum" sz="quarter" idx="5"/>
          </p:nvPr>
        </p:nvSpPr>
        <p:spPr/>
        <p:txBody>
          <a:bodyPr/>
          <a:lstStyle/>
          <a:p>
            <a:fld id="{49B2DB28-471B-45C3-B8ED-079911185A59}" type="slidenum">
              <a:rPr lang="zh-CN" altLang="en-US" smtClean="0"/>
              <a:t>23</a:t>
            </a:fld>
            <a:endParaRPr lang="zh-CN" altLang="en-US"/>
          </a:p>
        </p:txBody>
      </p:sp>
    </p:spTree>
    <p:extLst>
      <p:ext uri="{BB962C8B-B14F-4D97-AF65-F5344CB8AC3E}">
        <p14:creationId xmlns:p14="http://schemas.microsoft.com/office/powerpoint/2010/main" val="17992957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下面证明循环不变式在循环过程中成立</a:t>
            </a:r>
            <a:endParaRPr lang="en-US" altLang="zh-CN" dirty="0"/>
          </a:p>
          <a:p>
            <a:endParaRPr lang="en-US" altLang="zh-CN" dirty="0"/>
          </a:p>
          <a:p>
            <a:r>
              <a:rPr lang="zh-CN" altLang="en-US" dirty="0"/>
              <a:t>假设循环不变式成立，于是就有：</a:t>
            </a:r>
            <a:endParaRPr lang="en-US" altLang="zh-CN" dirty="0"/>
          </a:p>
          <a:p>
            <a:r>
              <a:rPr lang="en-US" altLang="zh-CN" dirty="0"/>
              <a:t>A</a:t>
            </a:r>
            <a:r>
              <a:rPr lang="zh-CN" altLang="en-US" dirty="0"/>
              <a:t>是</a:t>
            </a:r>
            <a:r>
              <a:rPr lang="en-US" altLang="zh-CN" dirty="0"/>
              <a:t>A’</a:t>
            </a:r>
            <a:r>
              <a:rPr lang="zh-CN" altLang="en-US" dirty="0"/>
              <a:t>的重排，</a:t>
            </a:r>
            <a:r>
              <a:rPr lang="en-US" altLang="zh-CN" dirty="0"/>
              <a:t>A[0…</a:t>
            </a:r>
            <a:r>
              <a:rPr lang="en-US" altLang="zh-CN" dirty="0" err="1"/>
              <a:t>i</a:t>
            </a:r>
            <a:r>
              <a:rPr lang="en-US" altLang="zh-CN" dirty="0"/>
              <a:t>]</a:t>
            </a:r>
            <a:r>
              <a:rPr lang="zh-CN" altLang="en-US" dirty="0"/>
              <a:t>除</a:t>
            </a:r>
            <a:r>
              <a:rPr lang="en-US" altLang="zh-CN" dirty="0"/>
              <a:t>A[j]</a:t>
            </a:r>
            <a:r>
              <a:rPr lang="zh-CN" altLang="en-US" dirty="0"/>
              <a:t>外部分单调</a:t>
            </a:r>
            <a:r>
              <a:rPr lang="en-US" altLang="zh-CN" dirty="0"/>
              <a:t>【</a:t>
            </a:r>
            <a:r>
              <a:rPr lang="zh-CN" altLang="en-US" dirty="0"/>
              <a:t>动画</a:t>
            </a:r>
            <a:r>
              <a:rPr lang="en-US" altLang="zh-CN" dirty="0"/>
              <a:t>】</a:t>
            </a:r>
            <a:r>
              <a:rPr lang="zh-CN" altLang="en-US" dirty="0"/>
              <a:t>举个例子来说，就是这样</a:t>
            </a:r>
            <a:endParaRPr lang="en-US" altLang="zh-CN" dirty="0"/>
          </a:p>
          <a:p>
            <a:r>
              <a:rPr lang="en-US" altLang="zh-CN" dirty="0"/>
              <a:t>【</a:t>
            </a:r>
            <a:r>
              <a:rPr lang="zh-CN" altLang="en-US" dirty="0"/>
              <a:t>动画</a:t>
            </a:r>
            <a:r>
              <a:rPr lang="en-US" altLang="zh-CN" dirty="0"/>
              <a:t>】</a:t>
            </a:r>
            <a:r>
              <a:rPr lang="zh-CN" altLang="en-US" dirty="0"/>
              <a:t>此外由于循环没有退出，循环条件得到满足，因此有</a:t>
            </a:r>
            <a:r>
              <a:rPr lang="en-US" altLang="zh-CN" dirty="0"/>
              <a:t>j&gt;0</a:t>
            </a:r>
            <a:r>
              <a:rPr lang="zh-CN" altLang="en-US" dirty="0"/>
              <a:t>，</a:t>
            </a:r>
            <a:r>
              <a:rPr lang="en-US" altLang="zh-CN" dirty="0"/>
              <a:t>A[j-1]&gt;A[j]</a:t>
            </a:r>
          </a:p>
          <a:p>
            <a:endParaRPr lang="en-US" altLang="zh-CN" dirty="0"/>
          </a:p>
          <a:p>
            <a:r>
              <a:rPr lang="zh-CN" altLang="en-US" dirty="0"/>
              <a:t>两个检查点之间，进行了两个操作，</a:t>
            </a:r>
            <a:r>
              <a:rPr lang="en-US" altLang="zh-CN" dirty="0"/>
              <a:t>【</a:t>
            </a:r>
            <a:r>
              <a:rPr lang="zh-CN" altLang="en-US" dirty="0"/>
              <a:t>动画</a:t>
            </a:r>
            <a:r>
              <a:rPr lang="en-US" altLang="zh-CN" dirty="0"/>
              <a:t>】</a:t>
            </a:r>
            <a:r>
              <a:rPr lang="zh-CN" altLang="en-US" dirty="0"/>
              <a:t>第一个操作让</a:t>
            </a:r>
            <a:r>
              <a:rPr lang="en-US" altLang="zh-CN" dirty="0"/>
              <a:t>A[j-1]</a:t>
            </a:r>
            <a:r>
              <a:rPr lang="zh-CN" altLang="en-US" dirty="0"/>
              <a:t>和</a:t>
            </a:r>
            <a:r>
              <a:rPr lang="en-US" altLang="zh-CN" dirty="0"/>
              <a:t>A[j]</a:t>
            </a:r>
            <a:r>
              <a:rPr lang="zh-CN" altLang="en-US" dirty="0"/>
              <a:t>交换了位置，这个例子中就是</a:t>
            </a:r>
            <a:r>
              <a:rPr lang="en-US" altLang="zh-CN" dirty="0"/>
              <a:t>4</a:t>
            </a:r>
            <a:r>
              <a:rPr lang="zh-CN" altLang="en-US" dirty="0"/>
              <a:t>和</a:t>
            </a:r>
            <a:r>
              <a:rPr lang="en-US" altLang="zh-CN" dirty="0"/>
              <a:t>6</a:t>
            </a:r>
            <a:r>
              <a:rPr lang="zh-CN" altLang="en-US" dirty="0"/>
              <a:t>交换了位置。之后让</a:t>
            </a:r>
            <a:r>
              <a:rPr lang="en-US" altLang="zh-CN" dirty="0"/>
              <a:t>j</a:t>
            </a:r>
            <a:r>
              <a:rPr lang="zh-CN" altLang="en-US" dirty="0"/>
              <a:t>减小</a:t>
            </a:r>
            <a:r>
              <a:rPr lang="en-US" altLang="zh-CN" dirty="0"/>
              <a:t>1</a:t>
            </a:r>
            <a:r>
              <a:rPr lang="zh-CN" altLang="en-US" dirty="0"/>
              <a:t>来让指针跟踪</a:t>
            </a:r>
            <a:r>
              <a:rPr lang="en-US" altLang="zh-CN" dirty="0"/>
              <a:t>4</a:t>
            </a:r>
          </a:p>
          <a:p>
            <a:endParaRPr lang="en-US" altLang="zh-CN" dirty="0"/>
          </a:p>
          <a:p>
            <a:r>
              <a:rPr lang="zh-CN" altLang="en-US" dirty="0"/>
              <a:t>设交换之后的序列是</a:t>
            </a:r>
            <a:r>
              <a:rPr lang="en-US" altLang="zh-CN" dirty="0"/>
              <a:t>T</a:t>
            </a:r>
            <a:r>
              <a:rPr lang="zh-CN" altLang="en-US" dirty="0"/>
              <a:t>，由于操作后指针是</a:t>
            </a:r>
            <a:r>
              <a:rPr lang="en-US" altLang="zh-CN" dirty="0"/>
              <a:t>j-1</a:t>
            </a:r>
            <a:r>
              <a:rPr lang="zh-CN" altLang="en-US" dirty="0"/>
              <a:t>，所以应当用</a:t>
            </a:r>
            <a:r>
              <a:rPr lang="en-US" altLang="zh-CN" dirty="0"/>
              <a:t>T</a:t>
            </a:r>
            <a:r>
              <a:rPr lang="zh-CN" altLang="en-US" dirty="0"/>
              <a:t>和</a:t>
            </a:r>
            <a:r>
              <a:rPr lang="en-US" altLang="zh-CN" dirty="0"/>
              <a:t>j-1</a:t>
            </a:r>
            <a:r>
              <a:rPr lang="zh-CN" altLang="en-US" dirty="0"/>
              <a:t>来实例化新的循环不变式：</a:t>
            </a:r>
            <a:endParaRPr lang="en-US" altLang="zh-CN" dirty="0"/>
          </a:p>
          <a:p>
            <a:pPr marL="228600" indent="-228600">
              <a:buAutoNum type="arabicPeriod"/>
            </a:pPr>
            <a:r>
              <a:rPr lang="en-US" altLang="zh-CN" dirty="0"/>
              <a:t>T</a:t>
            </a:r>
            <a:r>
              <a:rPr lang="zh-CN" altLang="en-US" dirty="0"/>
              <a:t>是</a:t>
            </a:r>
            <a:r>
              <a:rPr lang="en-US" altLang="zh-CN" dirty="0"/>
              <a:t>A’</a:t>
            </a:r>
            <a:r>
              <a:rPr lang="zh-CN" altLang="en-US" dirty="0"/>
              <a:t>的排列。</a:t>
            </a:r>
            <a:endParaRPr lang="en-US" altLang="zh-CN" dirty="0"/>
          </a:p>
          <a:p>
            <a:pPr marL="228600" indent="-228600">
              <a:buAutoNum type="arabicPeriod"/>
            </a:pPr>
            <a:r>
              <a:rPr lang="en-US" altLang="zh-CN" dirty="0"/>
              <a:t>T[0…</a:t>
            </a:r>
            <a:r>
              <a:rPr lang="en-US" altLang="zh-CN" dirty="0" err="1"/>
              <a:t>i</a:t>
            </a:r>
            <a:r>
              <a:rPr lang="en-US" altLang="zh-CN" dirty="0"/>
              <a:t>]</a:t>
            </a:r>
            <a:r>
              <a:rPr lang="zh-CN" altLang="en-US" dirty="0"/>
              <a:t>除了</a:t>
            </a:r>
            <a:r>
              <a:rPr lang="en-US" altLang="zh-CN" dirty="0"/>
              <a:t>T[j-1]</a:t>
            </a:r>
            <a:r>
              <a:rPr lang="zh-CN" altLang="en-US" dirty="0"/>
              <a:t>外部分单调，也就是像蓝箭头这样，主要除了证明两段分别单调外，还要证明</a:t>
            </a:r>
            <a:r>
              <a:rPr lang="en-US" altLang="zh-CN" dirty="0"/>
              <a:t>T[j-1-1]</a:t>
            </a:r>
            <a:r>
              <a:rPr lang="zh-CN" altLang="en-US" dirty="0"/>
              <a:t>小于等于</a:t>
            </a:r>
            <a:r>
              <a:rPr lang="en-US" altLang="zh-CN" dirty="0"/>
              <a:t>T[j-1+1]</a:t>
            </a:r>
            <a:r>
              <a:rPr lang="zh-CN" altLang="en-US" dirty="0"/>
              <a:t>，这个例子中就是</a:t>
            </a:r>
            <a:r>
              <a:rPr lang="en-US" altLang="zh-CN" dirty="0"/>
              <a:t>5</a:t>
            </a:r>
            <a:r>
              <a:rPr lang="zh-CN" altLang="en-US" dirty="0"/>
              <a:t>小于</a:t>
            </a:r>
            <a:r>
              <a:rPr lang="en-US" altLang="zh-CN" dirty="0"/>
              <a:t>6</a:t>
            </a:r>
          </a:p>
          <a:p>
            <a:pPr marL="228600" indent="-228600">
              <a:buAutoNum type="arabicPeriod"/>
            </a:pPr>
            <a:r>
              <a:rPr lang="en-US" altLang="zh-CN" dirty="0"/>
              <a:t>J-1</a:t>
            </a:r>
            <a:r>
              <a:rPr lang="zh-CN" altLang="en-US" dirty="0"/>
              <a:t>和</a:t>
            </a:r>
            <a:r>
              <a:rPr lang="en-US" altLang="zh-CN" dirty="0" err="1"/>
              <a:t>i</a:t>
            </a:r>
            <a:r>
              <a:rPr lang="zh-CN" altLang="en-US" dirty="0"/>
              <a:t>的数量关系，这个好说。结合</a:t>
            </a:r>
            <a:r>
              <a:rPr lang="en-US" altLang="zh-CN" dirty="0"/>
              <a:t>0&lt;j</a:t>
            </a:r>
            <a:r>
              <a:rPr lang="zh-CN" altLang="en-US" dirty="0"/>
              <a:t>和</a:t>
            </a:r>
            <a:r>
              <a:rPr lang="en-US" altLang="zh-CN" dirty="0"/>
              <a:t>0&lt;=j&lt;=</a:t>
            </a:r>
            <a:r>
              <a:rPr lang="en-US" altLang="zh-CN" dirty="0" err="1"/>
              <a:t>i</a:t>
            </a:r>
            <a:r>
              <a:rPr lang="en-US" altLang="zh-CN" dirty="0"/>
              <a:t>&lt;n</a:t>
            </a:r>
            <a:r>
              <a:rPr lang="zh-CN" altLang="en-US" dirty="0"/>
              <a:t>就能知道它成立</a:t>
            </a:r>
            <a:endParaRPr lang="en-US" altLang="zh-CN" dirty="0"/>
          </a:p>
          <a:p>
            <a:endParaRPr lang="en-US" altLang="zh-CN" dirty="0"/>
          </a:p>
          <a:p>
            <a:endParaRPr lang="en-US" altLang="zh-CN" dirty="0"/>
          </a:p>
        </p:txBody>
      </p:sp>
      <p:sp>
        <p:nvSpPr>
          <p:cNvPr id="4" name="灯片编号占位符 3"/>
          <p:cNvSpPr>
            <a:spLocks noGrp="1"/>
          </p:cNvSpPr>
          <p:nvPr>
            <p:ph type="sldNum" sz="quarter" idx="5"/>
          </p:nvPr>
        </p:nvSpPr>
        <p:spPr/>
        <p:txBody>
          <a:bodyPr/>
          <a:lstStyle/>
          <a:p>
            <a:fld id="{49B2DB28-471B-45C3-B8ED-079911185A59}" type="slidenum">
              <a:rPr lang="zh-CN" altLang="en-US" smtClean="0"/>
              <a:t>24</a:t>
            </a:fld>
            <a:endParaRPr lang="zh-CN" altLang="en-US"/>
          </a:p>
        </p:txBody>
      </p:sp>
    </p:spTree>
    <p:extLst>
      <p:ext uri="{BB962C8B-B14F-4D97-AF65-F5344CB8AC3E}">
        <p14:creationId xmlns:p14="http://schemas.microsoft.com/office/powerpoint/2010/main" val="14900544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先证明</a:t>
            </a:r>
            <a:r>
              <a:rPr lang="en-US" altLang="zh-CN" dirty="0"/>
              <a:t>T</a:t>
            </a:r>
            <a:r>
              <a:rPr lang="zh-CN" altLang="en-US" dirty="0"/>
              <a:t>是</a:t>
            </a:r>
            <a:r>
              <a:rPr lang="en-US" altLang="zh-CN" dirty="0"/>
              <a:t>A’</a:t>
            </a:r>
            <a:r>
              <a:rPr lang="zh-CN" altLang="en-US" dirty="0"/>
              <a:t>的重排。看起来这很显然，因为交换操作没有擅自增减元素。</a:t>
            </a:r>
            <a:endParaRPr lang="en-US" altLang="zh-CN" dirty="0"/>
          </a:p>
          <a:p>
            <a:r>
              <a:rPr lang="en-US" altLang="zh-CN" dirty="0"/>
              <a:t>【</a:t>
            </a:r>
            <a:r>
              <a:rPr lang="zh-CN" altLang="en-US" dirty="0"/>
              <a:t>动画</a:t>
            </a:r>
            <a:r>
              <a:rPr lang="en-US" altLang="zh-CN" dirty="0"/>
              <a:t>】</a:t>
            </a:r>
            <a:r>
              <a:rPr lang="zh-CN" altLang="en-US" dirty="0"/>
              <a:t>形式化的证明是也是有的。因为</a:t>
            </a:r>
            <a:r>
              <a:rPr lang="en-US" altLang="zh-CN" dirty="0"/>
              <a:t>pi(A,A’)</a:t>
            </a:r>
            <a:r>
              <a:rPr lang="zh-CN" altLang="en-US" dirty="0"/>
              <a:t>成立，所以</a:t>
            </a:r>
            <a:r>
              <a:rPr lang="en-US" altLang="zh-CN" dirty="0"/>
              <a:t>A</a:t>
            </a:r>
            <a:r>
              <a:rPr lang="zh-CN" altLang="en-US" dirty="0"/>
              <a:t>和</a:t>
            </a:r>
            <a:r>
              <a:rPr lang="en-US" altLang="zh-CN" dirty="0"/>
              <a:t>A’</a:t>
            </a:r>
            <a:r>
              <a:rPr lang="zh-CN" altLang="en-US" dirty="0"/>
              <a:t>之间有下标的双射</a:t>
            </a:r>
            <a:r>
              <a:rPr lang="en-US" altLang="zh-CN" dirty="0"/>
              <a:t>f</a:t>
            </a:r>
            <a:r>
              <a:rPr lang="zh-CN" altLang="en-US" dirty="0"/>
              <a:t>。构造一个双射</a:t>
            </a:r>
            <a:r>
              <a:rPr lang="en-US" altLang="zh-CN" dirty="0"/>
              <a:t>g</a:t>
            </a:r>
            <a:r>
              <a:rPr lang="zh-CN" altLang="en-US" dirty="0"/>
              <a:t>作为</a:t>
            </a:r>
            <a:r>
              <a:rPr lang="en-US" altLang="zh-CN" dirty="0"/>
              <a:t>T</a:t>
            </a:r>
            <a:r>
              <a:rPr lang="zh-CN" altLang="en-US" dirty="0"/>
              <a:t>和</a:t>
            </a:r>
            <a:r>
              <a:rPr lang="en-US" altLang="zh-CN" dirty="0"/>
              <a:t>A’</a:t>
            </a:r>
            <a:r>
              <a:rPr lang="zh-CN" altLang="en-US" dirty="0"/>
              <a:t>的下标的双射，使得与</a:t>
            </a:r>
            <a:r>
              <a:rPr lang="en-US" altLang="zh-CN" dirty="0"/>
              <a:t>j</a:t>
            </a:r>
            <a:r>
              <a:rPr lang="zh-CN" altLang="en-US" dirty="0"/>
              <a:t>和</a:t>
            </a:r>
            <a:r>
              <a:rPr lang="en-US" altLang="zh-CN" dirty="0"/>
              <a:t>j-1</a:t>
            </a:r>
            <a:r>
              <a:rPr lang="zh-CN" altLang="en-US" dirty="0"/>
              <a:t>无关时，</a:t>
            </a:r>
            <a:r>
              <a:rPr lang="en-US" altLang="zh-CN" dirty="0"/>
              <a:t>g(x)=f(x)</a:t>
            </a:r>
            <a:r>
              <a:rPr lang="zh-CN" altLang="en-US" dirty="0"/>
              <a:t>，也就是下标对应关系不变；涉及到</a:t>
            </a:r>
            <a:r>
              <a:rPr lang="en-US" altLang="zh-CN" dirty="0"/>
              <a:t>j-1</a:t>
            </a:r>
            <a:r>
              <a:rPr lang="zh-CN" altLang="en-US" dirty="0"/>
              <a:t>和</a:t>
            </a:r>
            <a:r>
              <a:rPr lang="en-US" altLang="zh-CN" dirty="0"/>
              <a:t>j</a:t>
            </a:r>
            <a:r>
              <a:rPr lang="zh-CN" altLang="en-US" dirty="0"/>
              <a:t>的对应关系的时候，</a:t>
            </a:r>
            <a:r>
              <a:rPr lang="en-US" altLang="zh-CN" dirty="0"/>
              <a:t>T</a:t>
            </a:r>
            <a:r>
              <a:rPr lang="zh-CN" altLang="en-US" dirty="0"/>
              <a:t>中对应的下标也跟着交换一下</a:t>
            </a:r>
            <a:endParaRPr lang="en-US" altLang="zh-CN" dirty="0"/>
          </a:p>
          <a:p>
            <a:r>
              <a:rPr lang="zh-CN" altLang="en-US" dirty="0"/>
              <a:t>很显然这是个良好定义的双射</a:t>
            </a:r>
            <a:endParaRPr lang="en-US" altLang="zh-CN" dirty="0"/>
          </a:p>
        </p:txBody>
      </p:sp>
      <p:sp>
        <p:nvSpPr>
          <p:cNvPr id="4" name="灯片编号占位符 3"/>
          <p:cNvSpPr>
            <a:spLocks noGrp="1"/>
          </p:cNvSpPr>
          <p:nvPr>
            <p:ph type="sldNum" sz="quarter" idx="5"/>
          </p:nvPr>
        </p:nvSpPr>
        <p:spPr/>
        <p:txBody>
          <a:bodyPr/>
          <a:lstStyle/>
          <a:p>
            <a:fld id="{49B2DB28-471B-45C3-B8ED-079911185A59}" type="slidenum">
              <a:rPr lang="zh-CN" altLang="en-US" smtClean="0"/>
              <a:t>25</a:t>
            </a:fld>
            <a:endParaRPr lang="zh-CN" altLang="en-US"/>
          </a:p>
        </p:txBody>
      </p:sp>
    </p:spTree>
    <p:extLst>
      <p:ext uri="{BB962C8B-B14F-4D97-AF65-F5344CB8AC3E}">
        <p14:creationId xmlns:p14="http://schemas.microsoft.com/office/powerpoint/2010/main" val="33488045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下面只剩下证明</a:t>
            </a:r>
            <a:r>
              <a:rPr lang="en-US" altLang="zh-CN" dirty="0"/>
              <a:t>T</a:t>
            </a:r>
            <a:r>
              <a:rPr lang="zh-CN" altLang="en-US" dirty="0"/>
              <a:t>除</a:t>
            </a:r>
            <a:r>
              <a:rPr lang="en-US" altLang="zh-CN" dirty="0"/>
              <a:t>T[j-1]</a:t>
            </a:r>
            <a:r>
              <a:rPr lang="zh-CN" altLang="en-US" dirty="0"/>
              <a:t>外部分单调</a:t>
            </a:r>
            <a:endParaRPr lang="en-US" altLang="zh-CN" dirty="0"/>
          </a:p>
          <a:p>
            <a:r>
              <a:rPr lang="zh-CN" altLang="en-US" dirty="0"/>
              <a:t>回忆一下</a:t>
            </a:r>
            <a:r>
              <a:rPr lang="en-US" altLang="zh-CN" dirty="0"/>
              <a:t>T</a:t>
            </a:r>
            <a:r>
              <a:rPr lang="zh-CN" altLang="en-US" dirty="0"/>
              <a:t>部分单调的内容：</a:t>
            </a:r>
            <a:r>
              <a:rPr lang="en-US" altLang="zh-CN" dirty="0"/>
              <a:t>j-1</a:t>
            </a:r>
            <a:r>
              <a:rPr lang="zh-CN" altLang="en-US" dirty="0"/>
              <a:t>之前也就是</a:t>
            </a:r>
            <a:r>
              <a:rPr lang="en-US" altLang="zh-CN" dirty="0"/>
              <a:t>T[0…j-2]</a:t>
            </a:r>
            <a:r>
              <a:rPr lang="zh-CN" altLang="en-US" dirty="0"/>
              <a:t> 单调；</a:t>
            </a:r>
            <a:r>
              <a:rPr lang="en-US" altLang="zh-CN" dirty="0"/>
              <a:t>j-1</a:t>
            </a:r>
            <a:r>
              <a:rPr lang="zh-CN" altLang="en-US" dirty="0"/>
              <a:t>及以后单调；</a:t>
            </a:r>
            <a:r>
              <a:rPr lang="en-US" altLang="zh-CN" dirty="0"/>
              <a:t>j-1</a:t>
            </a:r>
            <a:r>
              <a:rPr lang="zh-CN" altLang="en-US" dirty="0"/>
              <a:t>前后元素单调</a:t>
            </a:r>
            <a:endParaRPr lang="en-US" altLang="zh-CN" dirty="0"/>
          </a:p>
          <a:p>
            <a:endParaRPr lang="en-US" altLang="zh-CN" dirty="0"/>
          </a:p>
          <a:p>
            <a:r>
              <a:rPr lang="zh-CN" altLang="en-US" dirty="0"/>
              <a:t>已知条件中，</a:t>
            </a:r>
            <a:r>
              <a:rPr lang="en-US" altLang="zh-CN" dirty="0"/>
              <a:t>A</a:t>
            </a:r>
            <a:r>
              <a:rPr lang="zh-CN" altLang="en-US" dirty="0"/>
              <a:t>是部分单调的，</a:t>
            </a:r>
            <a:r>
              <a:rPr lang="en-US" altLang="zh-CN" dirty="0"/>
              <a:t>【</a:t>
            </a:r>
            <a:r>
              <a:rPr lang="zh-CN" altLang="en-US" dirty="0"/>
              <a:t>动画</a:t>
            </a:r>
            <a:r>
              <a:rPr lang="en-US" altLang="zh-CN" dirty="0"/>
              <a:t>】</a:t>
            </a:r>
            <a:r>
              <a:rPr lang="zh-CN" altLang="en-US" dirty="0"/>
              <a:t>所以</a:t>
            </a:r>
            <a:r>
              <a:rPr lang="en-US" altLang="zh-CN" dirty="0"/>
              <a:t>A[0…j-1]</a:t>
            </a:r>
            <a:r>
              <a:rPr lang="zh-CN" altLang="en-US" dirty="0"/>
              <a:t>例子中是</a:t>
            </a:r>
            <a:r>
              <a:rPr lang="en-US" altLang="zh-CN" dirty="0"/>
              <a:t>1</a:t>
            </a:r>
            <a:r>
              <a:rPr lang="zh-CN" altLang="en-US" dirty="0"/>
              <a:t>到</a:t>
            </a:r>
            <a:r>
              <a:rPr lang="en-US" altLang="zh-CN" dirty="0"/>
              <a:t>6</a:t>
            </a:r>
            <a:r>
              <a:rPr lang="zh-CN" altLang="en-US" dirty="0"/>
              <a:t>都是单调的，那么其子序列</a:t>
            </a:r>
            <a:r>
              <a:rPr lang="en-US" altLang="zh-CN" dirty="0"/>
              <a:t>A[0…j-2]</a:t>
            </a:r>
            <a:r>
              <a:rPr lang="zh-CN" altLang="en-US" dirty="0"/>
              <a:t>就算是个空集也不敢不单调，所以</a:t>
            </a:r>
            <a:r>
              <a:rPr lang="en-US" altLang="zh-CN" dirty="0"/>
              <a:t>T[0…j-2]</a:t>
            </a:r>
            <a:r>
              <a:rPr lang="zh-CN" altLang="en-US" dirty="0"/>
              <a:t>单调</a:t>
            </a:r>
            <a:endParaRPr lang="en-US" altLang="zh-CN" dirty="0"/>
          </a:p>
          <a:p>
            <a:endParaRPr lang="en-US" altLang="zh-CN" dirty="0"/>
          </a:p>
          <a:p>
            <a:r>
              <a:rPr lang="en-US" altLang="zh-CN" dirty="0"/>
              <a:t>【</a:t>
            </a:r>
            <a:r>
              <a:rPr lang="zh-CN" altLang="en-US" dirty="0"/>
              <a:t>动画</a:t>
            </a:r>
            <a:r>
              <a:rPr lang="en-US" altLang="zh-CN" dirty="0"/>
              <a:t>】</a:t>
            </a:r>
            <a:r>
              <a:rPr lang="zh-CN" altLang="en-US" dirty="0"/>
              <a:t>此外</a:t>
            </a:r>
            <a:r>
              <a:rPr lang="en-US" altLang="zh-CN" dirty="0"/>
              <a:t>A[j-2]</a:t>
            </a:r>
            <a:r>
              <a:rPr lang="zh-CN" altLang="en-US" dirty="0"/>
              <a:t>（如果存在的话）与</a:t>
            </a:r>
            <a:r>
              <a:rPr lang="en-US" altLang="zh-CN" dirty="0"/>
              <a:t>A[j-1]</a:t>
            </a:r>
            <a:r>
              <a:rPr lang="zh-CN" altLang="en-US" dirty="0"/>
              <a:t>也满足单调性，比如</a:t>
            </a:r>
            <a:r>
              <a:rPr lang="en-US" altLang="zh-CN" dirty="0"/>
              <a:t>5&lt;6</a:t>
            </a:r>
            <a:r>
              <a:rPr lang="zh-CN" altLang="en-US" dirty="0"/>
              <a:t>，所以当</a:t>
            </a:r>
            <a:r>
              <a:rPr lang="en-US" altLang="zh-CN" dirty="0"/>
              <a:t>A[j-1]</a:t>
            </a:r>
            <a:r>
              <a:rPr lang="zh-CN" altLang="en-US" dirty="0"/>
              <a:t>被</a:t>
            </a:r>
            <a:r>
              <a:rPr lang="en-US" altLang="zh-CN" dirty="0"/>
              <a:t>4</a:t>
            </a:r>
            <a:r>
              <a:rPr lang="zh-CN" altLang="en-US" dirty="0"/>
              <a:t>换到后面时，它也比</a:t>
            </a:r>
            <a:r>
              <a:rPr lang="en-US" altLang="zh-CN" dirty="0"/>
              <a:t>A[j-2]</a:t>
            </a:r>
            <a:r>
              <a:rPr lang="zh-CN" altLang="en-US" dirty="0"/>
              <a:t>大，所以部分单调性中要求的</a:t>
            </a:r>
            <a:r>
              <a:rPr lang="en-US" altLang="zh-CN" dirty="0"/>
              <a:t>A[j-1]</a:t>
            </a:r>
            <a:r>
              <a:rPr lang="zh-CN" altLang="en-US" dirty="0"/>
              <a:t>前后元素满足单调性就得到了证明。</a:t>
            </a:r>
            <a:endParaRPr lang="en-US" altLang="zh-CN" dirty="0"/>
          </a:p>
          <a:p>
            <a:endParaRPr lang="en-US" altLang="zh-CN" dirty="0"/>
          </a:p>
          <a:p>
            <a:r>
              <a:rPr lang="zh-CN" altLang="en-US" dirty="0"/>
              <a:t>现在只剩下</a:t>
            </a:r>
            <a:r>
              <a:rPr lang="en-US" altLang="zh-CN" dirty="0"/>
              <a:t>A[j-1…</a:t>
            </a:r>
            <a:r>
              <a:rPr lang="en-US" altLang="zh-CN" dirty="0" err="1"/>
              <a:t>i</a:t>
            </a:r>
            <a:r>
              <a:rPr lang="en-US" altLang="zh-CN" dirty="0"/>
              <a:t>]</a:t>
            </a:r>
            <a:r>
              <a:rPr lang="zh-CN" altLang="en-US" dirty="0"/>
              <a:t>单调性的证明了。</a:t>
            </a:r>
            <a:endParaRPr lang="en-US" altLang="zh-CN" dirty="0"/>
          </a:p>
          <a:p>
            <a:r>
              <a:rPr lang="zh-CN" altLang="en-US" dirty="0"/>
              <a:t>首先</a:t>
            </a:r>
            <a:r>
              <a:rPr lang="en-US" altLang="zh-CN" dirty="0"/>
              <a:t>A</a:t>
            </a:r>
            <a:r>
              <a:rPr lang="zh-CN" altLang="en-US" dirty="0"/>
              <a:t>的部分单调性成立，所以</a:t>
            </a:r>
            <a:r>
              <a:rPr lang="en-US" altLang="zh-CN" dirty="0"/>
              <a:t>A[j+1…</a:t>
            </a:r>
            <a:r>
              <a:rPr lang="en-US" altLang="zh-CN" dirty="0" err="1"/>
              <a:t>i</a:t>
            </a:r>
            <a:r>
              <a:rPr lang="en-US" altLang="zh-CN" dirty="0"/>
              <a:t>]</a:t>
            </a:r>
            <a:r>
              <a:rPr lang="zh-CN" altLang="en-US" dirty="0"/>
              <a:t>（例子中是</a:t>
            </a:r>
            <a:r>
              <a:rPr lang="en-US" altLang="zh-CN" dirty="0"/>
              <a:t>78</a:t>
            </a:r>
            <a:r>
              <a:rPr lang="zh-CN" altLang="en-US" dirty="0"/>
              <a:t>）单调性成立，于是只要把</a:t>
            </a:r>
            <a:r>
              <a:rPr lang="en-US" altLang="zh-CN" dirty="0"/>
              <a:t>4</a:t>
            </a:r>
            <a:r>
              <a:rPr lang="zh-CN" altLang="en-US" dirty="0"/>
              <a:t>和</a:t>
            </a:r>
            <a:r>
              <a:rPr lang="en-US" altLang="zh-CN" dirty="0"/>
              <a:t>6</a:t>
            </a:r>
            <a:r>
              <a:rPr lang="zh-CN" altLang="en-US" dirty="0"/>
              <a:t>接上就行了。</a:t>
            </a:r>
            <a:endParaRPr lang="en-US" altLang="zh-CN" dirty="0"/>
          </a:p>
          <a:p>
            <a:r>
              <a:rPr lang="en-US" altLang="zh-CN" dirty="0"/>
              <a:t>【</a:t>
            </a:r>
            <a:r>
              <a:rPr lang="zh-CN" altLang="en-US" dirty="0"/>
              <a:t>动画</a:t>
            </a:r>
            <a:r>
              <a:rPr lang="en-US" altLang="zh-CN" dirty="0"/>
              <a:t>】</a:t>
            </a:r>
            <a:r>
              <a:rPr lang="zh-CN" altLang="en-US" dirty="0"/>
              <a:t>先接</a:t>
            </a:r>
            <a:r>
              <a:rPr lang="en-US" altLang="zh-CN" dirty="0"/>
              <a:t>6</a:t>
            </a:r>
            <a:r>
              <a:rPr lang="zh-CN" altLang="en-US" dirty="0"/>
              <a:t>也就是</a:t>
            </a:r>
            <a:r>
              <a:rPr lang="en-US" altLang="zh-CN" dirty="0"/>
              <a:t>T[j]</a:t>
            </a:r>
            <a:r>
              <a:rPr lang="zh-CN" altLang="en-US" dirty="0"/>
              <a:t>，这时候之前部分正确性中要求</a:t>
            </a:r>
            <a:r>
              <a:rPr lang="en-US" altLang="zh-CN" dirty="0"/>
              <a:t>A[j]</a:t>
            </a:r>
            <a:r>
              <a:rPr lang="zh-CN" altLang="en-US" dirty="0"/>
              <a:t>前后元素</a:t>
            </a:r>
            <a:r>
              <a:rPr lang="en-US" altLang="zh-CN" dirty="0"/>
              <a:t>A[j-1]&lt;=A[j+1]</a:t>
            </a:r>
            <a:r>
              <a:rPr lang="zh-CN" altLang="en-US" dirty="0"/>
              <a:t>也就是</a:t>
            </a:r>
            <a:r>
              <a:rPr lang="en-US" altLang="zh-CN" dirty="0"/>
              <a:t>6</a:t>
            </a:r>
            <a:r>
              <a:rPr lang="zh-CN" altLang="en-US" dirty="0"/>
              <a:t>小于</a:t>
            </a:r>
            <a:r>
              <a:rPr lang="en-US" altLang="zh-CN" dirty="0"/>
              <a:t>7</a:t>
            </a:r>
            <a:r>
              <a:rPr lang="zh-CN" altLang="en-US" dirty="0"/>
              <a:t>就用上了，交换之后</a:t>
            </a:r>
            <a:r>
              <a:rPr lang="en-US" altLang="zh-CN" dirty="0"/>
              <a:t>A[j-1]</a:t>
            </a:r>
            <a:r>
              <a:rPr lang="zh-CN" altLang="en-US" dirty="0"/>
              <a:t>就是</a:t>
            </a:r>
            <a:r>
              <a:rPr lang="en-US" altLang="zh-CN" dirty="0"/>
              <a:t>T[j]</a:t>
            </a:r>
            <a:r>
              <a:rPr lang="zh-CN" altLang="en-US" dirty="0"/>
              <a:t>，所以</a:t>
            </a:r>
            <a:r>
              <a:rPr lang="en-US" altLang="zh-CN" dirty="0"/>
              <a:t>T[j]&lt;=T[j+1]</a:t>
            </a:r>
            <a:r>
              <a:rPr lang="zh-CN" altLang="en-US" dirty="0"/>
              <a:t>，单调性扩展到了</a:t>
            </a:r>
            <a:r>
              <a:rPr lang="en-US" altLang="zh-CN" dirty="0"/>
              <a:t>A[j…</a:t>
            </a:r>
            <a:r>
              <a:rPr lang="en-US" altLang="zh-CN" dirty="0" err="1"/>
              <a:t>i</a:t>
            </a:r>
            <a:r>
              <a:rPr lang="en-US" altLang="zh-CN" dirty="0"/>
              <a:t>]</a:t>
            </a:r>
            <a:r>
              <a:rPr lang="zh-CN" altLang="en-US" dirty="0"/>
              <a:t>。</a:t>
            </a:r>
            <a:endParaRPr lang="en-US" altLang="zh-CN" dirty="0"/>
          </a:p>
          <a:p>
            <a:r>
              <a:rPr lang="zh-CN" altLang="en-US" dirty="0"/>
              <a:t>再把</a:t>
            </a:r>
            <a:r>
              <a:rPr lang="en-US" altLang="zh-CN" dirty="0"/>
              <a:t>T[j-1]</a:t>
            </a:r>
            <a:r>
              <a:rPr lang="zh-CN" altLang="en-US" dirty="0"/>
              <a:t>接上。</a:t>
            </a:r>
            <a:r>
              <a:rPr lang="en-US" altLang="zh-CN" dirty="0"/>
              <a:t>【</a:t>
            </a:r>
            <a:r>
              <a:rPr lang="zh-CN" altLang="en-US" dirty="0"/>
              <a:t>动画</a:t>
            </a:r>
            <a:r>
              <a:rPr lang="en-US" altLang="zh-CN" dirty="0"/>
              <a:t>】</a:t>
            </a:r>
            <a:r>
              <a:rPr lang="zh-CN" altLang="en-US" dirty="0"/>
              <a:t>循环条件中指出</a:t>
            </a:r>
            <a:r>
              <a:rPr lang="en-US" altLang="zh-CN" dirty="0"/>
              <a:t>A[j-1]&gt;A[j]</a:t>
            </a:r>
            <a:r>
              <a:rPr lang="zh-CN" altLang="en-US" dirty="0"/>
              <a:t>，</a:t>
            </a:r>
            <a:r>
              <a:rPr lang="en-US" altLang="zh-CN" dirty="0"/>
              <a:t>6&gt;4</a:t>
            </a:r>
            <a:r>
              <a:rPr lang="zh-CN" altLang="en-US" dirty="0"/>
              <a:t>，交换之后就是</a:t>
            </a:r>
            <a:r>
              <a:rPr lang="en-US" altLang="zh-CN" dirty="0"/>
              <a:t>T[j]&gt;T[j-1]</a:t>
            </a:r>
            <a:r>
              <a:rPr lang="zh-CN" altLang="en-US" dirty="0"/>
              <a:t>，</a:t>
            </a:r>
            <a:r>
              <a:rPr lang="en-US" altLang="zh-CN" dirty="0"/>
              <a:t>T[j-1]&lt;T[j]</a:t>
            </a:r>
            <a:r>
              <a:rPr lang="zh-CN" altLang="en-US" dirty="0"/>
              <a:t>，于是</a:t>
            </a:r>
            <a:r>
              <a:rPr lang="en-US" altLang="zh-CN" dirty="0"/>
              <a:t>T[j-1]</a:t>
            </a:r>
            <a:r>
              <a:rPr lang="zh-CN" altLang="en-US" dirty="0"/>
              <a:t>通过</a:t>
            </a:r>
            <a:r>
              <a:rPr lang="en-US" altLang="zh-CN" dirty="0"/>
              <a:t>T[j]</a:t>
            </a:r>
            <a:r>
              <a:rPr lang="zh-CN" altLang="en-US" dirty="0"/>
              <a:t>接上了</a:t>
            </a:r>
            <a:endParaRPr lang="en-US" altLang="zh-CN" dirty="0"/>
          </a:p>
          <a:p>
            <a:endParaRPr lang="en-US" altLang="zh-CN" dirty="0"/>
          </a:p>
          <a:p>
            <a:r>
              <a:rPr lang="zh-CN" altLang="en-US" dirty="0"/>
              <a:t>部分单调性的三个部分全部证明完成</a:t>
            </a:r>
            <a:endParaRPr lang="en-US" altLang="zh-CN" dirty="0"/>
          </a:p>
          <a:p>
            <a:endParaRPr lang="en-US" altLang="zh-CN" dirty="0"/>
          </a:p>
        </p:txBody>
      </p:sp>
      <p:sp>
        <p:nvSpPr>
          <p:cNvPr id="4" name="灯片编号占位符 3"/>
          <p:cNvSpPr>
            <a:spLocks noGrp="1"/>
          </p:cNvSpPr>
          <p:nvPr>
            <p:ph type="sldNum" sz="quarter" idx="5"/>
          </p:nvPr>
        </p:nvSpPr>
        <p:spPr/>
        <p:txBody>
          <a:bodyPr/>
          <a:lstStyle/>
          <a:p>
            <a:fld id="{49B2DB28-471B-45C3-B8ED-079911185A59}" type="slidenum">
              <a:rPr lang="zh-CN" altLang="en-US" smtClean="0"/>
              <a:t>26</a:t>
            </a:fld>
            <a:endParaRPr lang="zh-CN" altLang="en-US"/>
          </a:p>
        </p:txBody>
      </p:sp>
    </p:spTree>
    <p:extLst>
      <p:ext uri="{BB962C8B-B14F-4D97-AF65-F5344CB8AC3E}">
        <p14:creationId xmlns:p14="http://schemas.microsoft.com/office/powerpoint/2010/main" val="27802045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于是，如果循环不变式成立，那么再次遇到循环不变式时，循环不变式也一定成立</a:t>
            </a:r>
            <a:endParaRPr lang="en-US" altLang="zh-CN" dirty="0"/>
          </a:p>
        </p:txBody>
      </p:sp>
      <p:sp>
        <p:nvSpPr>
          <p:cNvPr id="4" name="灯片编号占位符 3"/>
          <p:cNvSpPr>
            <a:spLocks noGrp="1"/>
          </p:cNvSpPr>
          <p:nvPr>
            <p:ph type="sldNum" sz="quarter" idx="5"/>
          </p:nvPr>
        </p:nvSpPr>
        <p:spPr/>
        <p:txBody>
          <a:bodyPr/>
          <a:lstStyle/>
          <a:p>
            <a:fld id="{49B2DB28-471B-45C3-B8ED-079911185A59}" type="slidenum">
              <a:rPr lang="zh-CN" altLang="en-US" smtClean="0"/>
              <a:t>27</a:t>
            </a:fld>
            <a:endParaRPr lang="zh-CN" altLang="en-US"/>
          </a:p>
        </p:txBody>
      </p:sp>
    </p:spTree>
    <p:extLst>
      <p:ext uri="{BB962C8B-B14F-4D97-AF65-F5344CB8AC3E}">
        <p14:creationId xmlns:p14="http://schemas.microsoft.com/office/powerpoint/2010/main" val="35591316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证明内层循环部分正确性的最后一步，就是证明循环退出时满足我们的期望。</a:t>
            </a:r>
            <a:endParaRPr lang="en-US" altLang="zh-CN" dirty="0"/>
          </a:p>
          <a:p>
            <a:endParaRPr lang="en-US" altLang="zh-CN" dirty="0"/>
          </a:p>
          <a:p>
            <a:r>
              <a:rPr lang="zh-CN" altLang="en-US" dirty="0"/>
              <a:t>由于循环推出，所以有</a:t>
            </a:r>
            <a:r>
              <a:rPr lang="en-US" altLang="zh-CN" dirty="0"/>
              <a:t>j&lt;=0</a:t>
            </a:r>
            <a:r>
              <a:rPr lang="zh-CN" altLang="en-US" dirty="0"/>
              <a:t>或者</a:t>
            </a:r>
            <a:r>
              <a:rPr lang="en-US" altLang="zh-CN" dirty="0"/>
              <a:t>A[j-1]&lt;=A[j]</a:t>
            </a:r>
          </a:p>
          <a:p>
            <a:r>
              <a:rPr lang="zh-CN" altLang="en-US" dirty="0"/>
              <a:t>根据刚才的讨论，可以知道只要进了循环，循环不变式就一直成立，所以有</a:t>
            </a:r>
            <a:r>
              <a:rPr lang="en-US" altLang="zh-CN" dirty="0"/>
              <a:t>A</a:t>
            </a:r>
            <a:r>
              <a:rPr lang="zh-CN" altLang="en-US" dirty="0"/>
              <a:t>是</a:t>
            </a:r>
            <a:r>
              <a:rPr lang="en-US" altLang="zh-CN" dirty="0"/>
              <a:t>A’</a:t>
            </a:r>
            <a:r>
              <a:rPr lang="zh-CN" altLang="en-US" dirty="0"/>
              <a:t>的重排列，</a:t>
            </a:r>
            <a:r>
              <a:rPr lang="en-US" altLang="zh-CN" dirty="0"/>
              <a:t>A[0…</a:t>
            </a:r>
            <a:r>
              <a:rPr lang="en-US" altLang="zh-CN" dirty="0" err="1"/>
              <a:t>i</a:t>
            </a:r>
            <a:r>
              <a:rPr lang="en-US" altLang="zh-CN" dirty="0"/>
              <a:t>]</a:t>
            </a:r>
            <a:r>
              <a:rPr lang="zh-CN" altLang="en-US" dirty="0"/>
              <a:t>除了</a:t>
            </a:r>
            <a:r>
              <a:rPr lang="en-US" altLang="zh-CN" dirty="0"/>
              <a:t>A[j]</a:t>
            </a:r>
            <a:r>
              <a:rPr lang="zh-CN" altLang="en-US" dirty="0"/>
              <a:t>外部分单调，</a:t>
            </a:r>
            <a:r>
              <a:rPr lang="en-US" altLang="zh-CN" dirty="0"/>
              <a:t>0&lt;=j&lt;=</a:t>
            </a:r>
            <a:r>
              <a:rPr lang="en-US" altLang="zh-CN" dirty="0" err="1"/>
              <a:t>i</a:t>
            </a:r>
            <a:r>
              <a:rPr lang="en-US" altLang="zh-CN" dirty="0"/>
              <a:t>&lt;n</a:t>
            </a:r>
          </a:p>
          <a:p>
            <a:endParaRPr lang="en-US" altLang="zh-CN" dirty="0"/>
          </a:p>
          <a:p>
            <a:r>
              <a:rPr lang="zh-CN" altLang="en-US" dirty="0"/>
              <a:t>把祖传的循环期望拿出来。要证明</a:t>
            </a:r>
            <a:r>
              <a:rPr lang="en-US" altLang="zh-CN" dirty="0"/>
              <a:t>A</a:t>
            </a:r>
            <a:r>
              <a:rPr lang="zh-CN" altLang="en-US" dirty="0"/>
              <a:t>是</a:t>
            </a:r>
            <a:r>
              <a:rPr lang="en-US" altLang="zh-CN" dirty="0"/>
              <a:t>A’</a:t>
            </a:r>
            <a:r>
              <a:rPr lang="zh-CN" altLang="en-US" dirty="0"/>
              <a:t>的排列、</a:t>
            </a:r>
            <a:r>
              <a:rPr lang="en-US" altLang="zh-CN" dirty="0"/>
              <a:t>A[0…</a:t>
            </a:r>
            <a:r>
              <a:rPr lang="en-US" altLang="zh-CN" dirty="0" err="1"/>
              <a:t>i</a:t>
            </a:r>
            <a:r>
              <a:rPr lang="en-US" altLang="zh-CN" dirty="0"/>
              <a:t>]</a:t>
            </a:r>
            <a:r>
              <a:rPr lang="zh-CN" altLang="en-US" dirty="0"/>
              <a:t>单调，</a:t>
            </a:r>
            <a:r>
              <a:rPr lang="en-US" altLang="zh-CN" dirty="0"/>
              <a:t>0&lt;</a:t>
            </a:r>
            <a:r>
              <a:rPr lang="en-US" altLang="zh-CN" dirty="0" err="1"/>
              <a:t>i</a:t>
            </a:r>
            <a:r>
              <a:rPr lang="en-US" altLang="zh-CN" dirty="0"/>
              <a:t>&lt;n</a:t>
            </a:r>
            <a:r>
              <a:rPr lang="zh-CN" altLang="en-US" dirty="0"/>
              <a:t>。</a:t>
            </a:r>
            <a:endParaRPr lang="en-US" altLang="zh-CN" dirty="0"/>
          </a:p>
          <a:p>
            <a:r>
              <a:rPr lang="en-US" altLang="zh-CN" dirty="0"/>
              <a:t>【</a:t>
            </a:r>
            <a:r>
              <a:rPr lang="zh-CN" altLang="en-US" dirty="0"/>
              <a:t>动画</a:t>
            </a:r>
            <a:r>
              <a:rPr lang="en-US" altLang="zh-CN" dirty="0"/>
              <a:t>】</a:t>
            </a:r>
            <a:r>
              <a:rPr lang="zh-CN" altLang="en-US" dirty="0"/>
              <a:t>显然第一条和第三条都已经写在已知里了，只要证明单调性</a:t>
            </a:r>
            <a:endParaRPr lang="en-US" altLang="zh-CN" dirty="0"/>
          </a:p>
        </p:txBody>
      </p:sp>
      <p:sp>
        <p:nvSpPr>
          <p:cNvPr id="4" name="灯片编号占位符 3"/>
          <p:cNvSpPr>
            <a:spLocks noGrp="1"/>
          </p:cNvSpPr>
          <p:nvPr>
            <p:ph type="sldNum" sz="quarter" idx="5"/>
          </p:nvPr>
        </p:nvSpPr>
        <p:spPr/>
        <p:txBody>
          <a:bodyPr/>
          <a:lstStyle/>
          <a:p>
            <a:fld id="{49B2DB28-471B-45C3-B8ED-079911185A59}" type="slidenum">
              <a:rPr lang="zh-CN" altLang="en-US" smtClean="0"/>
              <a:t>28</a:t>
            </a:fld>
            <a:endParaRPr lang="zh-CN" altLang="en-US"/>
          </a:p>
        </p:txBody>
      </p:sp>
    </p:spTree>
    <p:extLst>
      <p:ext uri="{BB962C8B-B14F-4D97-AF65-F5344CB8AC3E}">
        <p14:creationId xmlns:p14="http://schemas.microsoft.com/office/powerpoint/2010/main" val="31965532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从循环推出的条件</a:t>
            </a:r>
            <a:endParaRPr lang="en-US" altLang="zh-CN" dirty="0"/>
          </a:p>
          <a:p>
            <a:r>
              <a:rPr lang="zh-CN" altLang="en-US" dirty="0"/>
              <a:t>如果</a:t>
            </a:r>
            <a:r>
              <a:rPr lang="en-US" altLang="zh-CN" dirty="0"/>
              <a:t>j&lt;=0</a:t>
            </a:r>
            <a:r>
              <a:rPr lang="zh-CN" altLang="en-US" dirty="0"/>
              <a:t>，那么结合循环不变式中的</a:t>
            </a:r>
            <a:r>
              <a:rPr lang="en-US" altLang="zh-CN" dirty="0"/>
              <a:t>0&lt;=j</a:t>
            </a:r>
            <a:r>
              <a:rPr lang="zh-CN" altLang="en-US" dirty="0"/>
              <a:t>可以推出</a:t>
            </a:r>
            <a:r>
              <a:rPr lang="en-US" altLang="zh-CN" dirty="0"/>
              <a:t>j=0</a:t>
            </a:r>
            <a:r>
              <a:rPr lang="zh-CN" altLang="en-US" dirty="0"/>
              <a:t>，用它实例化循环不变式中的部分单调性得到</a:t>
            </a:r>
            <a:r>
              <a:rPr lang="en-US" altLang="zh-CN" dirty="0"/>
              <a:t>A[0…</a:t>
            </a:r>
            <a:r>
              <a:rPr lang="en-US" altLang="zh-CN" dirty="0" err="1"/>
              <a:t>i</a:t>
            </a:r>
            <a:r>
              <a:rPr lang="en-US" altLang="zh-CN" dirty="0"/>
              <a:t>]</a:t>
            </a:r>
            <a:r>
              <a:rPr lang="zh-CN" altLang="en-US" dirty="0"/>
              <a:t>除</a:t>
            </a:r>
            <a:r>
              <a:rPr lang="en-US" altLang="zh-CN" dirty="0"/>
              <a:t>A[0]</a:t>
            </a:r>
            <a:r>
              <a:rPr lang="zh-CN" altLang="en-US" dirty="0"/>
              <a:t>外部分单调。注意部分单调性中保证</a:t>
            </a:r>
            <a:r>
              <a:rPr lang="en-US" altLang="zh-CN" dirty="0"/>
              <a:t>A[0]</a:t>
            </a:r>
            <a:r>
              <a:rPr lang="zh-CN" altLang="en-US" dirty="0"/>
              <a:t>之后到</a:t>
            </a:r>
            <a:r>
              <a:rPr lang="en-US" altLang="zh-CN" dirty="0"/>
              <a:t>A[</a:t>
            </a:r>
            <a:r>
              <a:rPr lang="en-US" altLang="zh-CN" dirty="0" err="1"/>
              <a:t>i</a:t>
            </a:r>
            <a:r>
              <a:rPr lang="en-US" altLang="zh-CN" dirty="0"/>
              <a:t>]</a:t>
            </a:r>
            <a:r>
              <a:rPr lang="zh-CN" altLang="en-US" dirty="0"/>
              <a:t>单调，所以就有</a:t>
            </a:r>
            <a:r>
              <a:rPr lang="en-US" altLang="zh-CN" dirty="0"/>
              <a:t>A[0…</a:t>
            </a:r>
            <a:r>
              <a:rPr lang="en-US" altLang="zh-CN" dirty="0" err="1"/>
              <a:t>i</a:t>
            </a:r>
            <a:r>
              <a:rPr lang="en-US" altLang="zh-CN" dirty="0"/>
              <a:t>]</a:t>
            </a:r>
            <a:r>
              <a:rPr lang="zh-CN" altLang="en-US" dirty="0"/>
              <a:t>单调，即</a:t>
            </a:r>
            <a:r>
              <a:rPr lang="en-US" altLang="zh-CN" dirty="0"/>
              <a:t>Mono(A,0,i)</a:t>
            </a:r>
          </a:p>
        </p:txBody>
      </p:sp>
      <p:sp>
        <p:nvSpPr>
          <p:cNvPr id="4" name="灯片编号占位符 3"/>
          <p:cNvSpPr>
            <a:spLocks noGrp="1"/>
          </p:cNvSpPr>
          <p:nvPr>
            <p:ph type="sldNum" sz="quarter" idx="5"/>
          </p:nvPr>
        </p:nvSpPr>
        <p:spPr/>
        <p:txBody>
          <a:bodyPr/>
          <a:lstStyle/>
          <a:p>
            <a:fld id="{49B2DB28-471B-45C3-B8ED-079911185A59}" type="slidenum">
              <a:rPr lang="zh-CN" altLang="en-US" smtClean="0"/>
              <a:t>29</a:t>
            </a:fld>
            <a:endParaRPr lang="zh-CN" altLang="en-US"/>
          </a:p>
        </p:txBody>
      </p:sp>
    </p:spTree>
    <p:extLst>
      <p:ext uri="{BB962C8B-B14F-4D97-AF65-F5344CB8AC3E}">
        <p14:creationId xmlns:p14="http://schemas.microsoft.com/office/powerpoint/2010/main" val="26351668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先来看看算法对应的问题和这个算法本身</a:t>
            </a:r>
          </a:p>
        </p:txBody>
      </p:sp>
      <p:sp>
        <p:nvSpPr>
          <p:cNvPr id="4" name="灯片编号占位符 3"/>
          <p:cNvSpPr>
            <a:spLocks noGrp="1"/>
          </p:cNvSpPr>
          <p:nvPr>
            <p:ph type="sldNum" sz="quarter" idx="5"/>
          </p:nvPr>
        </p:nvSpPr>
        <p:spPr/>
        <p:txBody>
          <a:bodyPr/>
          <a:lstStyle/>
          <a:p>
            <a:fld id="{49B2DB28-471B-45C3-B8ED-079911185A59}" type="slidenum">
              <a:rPr lang="zh-CN" altLang="en-US" smtClean="0"/>
              <a:t>3</a:t>
            </a:fld>
            <a:endParaRPr lang="zh-CN" altLang="en-US"/>
          </a:p>
        </p:txBody>
      </p:sp>
    </p:spTree>
    <p:extLst>
      <p:ext uri="{BB962C8B-B14F-4D97-AF65-F5344CB8AC3E}">
        <p14:creationId xmlns:p14="http://schemas.microsoft.com/office/powerpoint/2010/main" val="40614316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如果</a:t>
            </a:r>
            <a:r>
              <a:rPr lang="en-US" altLang="zh-CN" dirty="0"/>
              <a:t>j&gt;0</a:t>
            </a:r>
            <a:r>
              <a:rPr lang="zh-CN" altLang="en-US" dirty="0"/>
              <a:t>，那么就有</a:t>
            </a:r>
            <a:r>
              <a:rPr lang="en-US" altLang="zh-CN" dirty="0"/>
              <a:t>A[j-1]&lt;=A[j]</a:t>
            </a:r>
          </a:p>
          <a:p>
            <a:r>
              <a:rPr lang="zh-CN" altLang="en-US" dirty="0"/>
              <a:t>注意这提供了单调性断裂位置的大小关系，由于</a:t>
            </a:r>
            <a:r>
              <a:rPr lang="en-US" altLang="zh-CN" dirty="0"/>
              <a:t>A</a:t>
            </a:r>
            <a:r>
              <a:rPr lang="zh-CN" altLang="en-US" dirty="0"/>
              <a:t>已经有部分单调性，所以</a:t>
            </a:r>
            <a:r>
              <a:rPr lang="en-US" altLang="zh-CN" dirty="0"/>
              <a:t>A[j]</a:t>
            </a:r>
            <a:r>
              <a:rPr lang="zh-CN" altLang="en-US" dirty="0"/>
              <a:t>前后的两段各自有单调性。</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这时候</a:t>
            </a:r>
            <a:r>
              <a:rPr lang="en-US" altLang="zh-CN" dirty="0"/>
              <a:t>A[j-1]&lt;=A[j]</a:t>
            </a:r>
            <a:r>
              <a:rPr lang="zh-CN" altLang="en-US" dirty="0"/>
              <a:t>就补充了断裂部分的单调性。</a:t>
            </a:r>
            <a:endParaRPr lang="en-US" altLang="zh-CN" dirty="0"/>
          </a:p>
        </p:txBody>
      </p:sp>
      <p:sp>
        <p:nvSpPr>
          <p:cNvPr id="4" name="灯片编号占位符 3"/>
          <p:cNvSpPr>
            <a:spLocks noGrp="1"/>
          </p:cNvSpPr>
          <p:nvPr>
            <p:ph type="sldNum" sz="quarter" idx="5"/>
          </p:nvPr>
        </p:nvSpPr>
        <p:spPr/>
        <p:txBody>
          <a:bodyPr/>
          <a:lstStyle/>
          <a:p>
            <a:fld id="{49B2DB28-471B-45C3-B8ED-079911185A59}" type="slidenum">
              <a:rPr lang="zh-CN" altLang="en-US" smtClean="0"/>
              <a:t>30</a:t>
            </a:fld>
            <a:endParaRPr lang="zh-CN" altLang="en-US"/>
          </a:p>
        </p:txBody>
      </p:sp>
    </p:spTree>
    <p:extLst>
      <p:ext uri="{BB962C8B-B14F-4D97-AF65-F5344CB8AC3E}">
        <p14:creationId xmlns:p14="http://schemas.microsoft.com/office/powerpoint/2010/main" val="9797351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这就是我们想要的</a:t>
            </a:r>
            <a:endParaRPr lang="en-US" altLang="zh-CN" dirty="0"/>
          </a:p>
          <a:p>
            <a:endParaRPr lang="en-US" altLang="zh-CN" dirty="0"/>
          </a:p>
        </p:txBody>
      </p:sp>
      <p:sp>
        <p:nvSpPr>
          <p:cNvPr id="4" name="灯片编号占位符 3"/>
          <p:cNvSpPr>
            <a:spLocks noGrp="1"/>
          </p:cNvSpPr>
          <p:nvPr>
            <p:ph type="sldNum" sz="quarter" idx="5"/>
          </p:nvPr>
        </p:nvSpPr>
        <p:spPr/>
        <p:txBody>
          <a:bodyPr/>
          <a:lstStyle/>
          <a:p>
            <a:fld id="{49B2DB28-471B-45C3-B8ED-079911185A59}" type="slidenum">
              <a:rPr lang="zh-CN" altLang="en-US" smtClean="0"/>
              <a:t>31</a:t>
            </a:fld>
            <a:endParaRPr lang="zh-CN" altLang="en-US"/>
          </a:p>
        </p:txBody>
      </p:sp>
    </p:spTree>
    <p:extLst>
      <p:ext uri="{BB962C8B-B14F-4D97-AF65-F5344CB8AC3E}">
        <p14:creationId xmlns:p14="http://schemas.microsoft.com/office/powerpoint/2010/main" val="10176385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将上面三节的讨论串联起来，就可以得到内层循环符合我们的期望，即如果满足条件：</a:t>
            </a:r>
            <a:endParaRPr lang="en-US" altLang="zh-CN" dirty="0"/>
          </a:p>
          <a:p>
            <a:r>
              <a:rPr lang="en-US" altLang="zh-CN" dirty="0"/>
              <a:t>A</a:t>
            </a:r>
            <a:r>
              <a:rPr lang="zh-CN" altLang="en-US" dirty="0"/>
              <a:t>是</a:t>
            </a:r>
            <a:r>
              <a:rPr lang="en-US" altLang="zh-CN" dirty="0"/>
              <a:t>A’</a:t>
            </a:r>
            <a:r>
              <a:rPr lang="zh-CN" altLang="en-US" dirty="0"/>
              <a:t>的排列，</a:t>
            </a:r>
            <a:r>
              <a:rPr lang="en-US" altLang="zh-CN" dirty="0"/>
              <a:t>A[0..i-1]</a:t>
            </a:r>
            <a:r>
              <a:rPr lang="zh-CN" altLang="en-US" dirty="0"/>
              <a:t>单增，</a:t>
            </a:r>
            <a:r>
              <a:rPr lang="en-US" altLang="zh-CN" dirty="0"/>
              <a:t>0&lt;</a:t>
            </a:r>
            <a:r>
              <a:rPr lang="en-US" altLang="zh-CN" dirty="0" err="1"/>
              <a:t>i</a:t>
            </a:r>
            <a:r>
              <a:rPr lang="en-US" altLang="zh-CN" dirty="0"/>
              <a:t>&lt;n</a:t>
            </a:r>
            <a:r>
              <a:rPr lang="zh-CN" altLang="en-US" dirty="0"/>
              <a:t>，</a:t>
            </a:r>
            <a:r>
              <a:rPr lang="en-US" altLang="zh-CN" dirty="0"/>
              <a:t>j=I</a:t>
            </a:r>
          </a:p>
          <a:p>
            <a:endParaRPr lang="en-US" altLang="zh-CN" dirty="0"/>
          </a:p>
          <a:p>
            <a:r>
              <a:rPr lang="zh-CN" altLang="en-US" dirty="0"/>
              <a:t>那么循环总可以结束，并且结束后满足</a:t>
            </a:r>
            <a:r>
              <a:rPr lang="en-US" altLang="zh-CN" dirty="0"/>
              <a:t>A</a:t>
            </a:r>
            <a:r>
              <a:rPr lang="zh-CN" altLang="en-US" dirty="0"/>
              <a:t>是</a:t>
            </a:r>
            <a:r>
              <a:rPr lang="en-US" altLang="zh-CN" dirty="0"/>
              <a:t>A’</a:t>
            </a:r>
            <a:r>
              <a:rPr lang="zh-CN" altLang="en-US" dirty="0"/>
              <a:t>的排列，</a:t>
            </a:r>
            <a:r>
              <a:rPr lang="en-US" altLang="zh-CN" dirty="0"/>
              <a:t>A[0…</a:t>
            </a:r>
            <a:r>
              <a:rPr lang="en-US" altLang="zh-CN" dirty="0" err="1"/>
              <a:t>i</a:t>
            </a:r>
            <a:r>
              <a:rPr lang="en-US" altLang="zh-CN" dirty="0"/>
              <a:t>]</a:t>
            </a:r>
            <a:r>
              <a:rPr lang="zh-CN" altLang="en-US" dirty="0"/>
              <a:t>单增，</a:t>
            </a:r>
            <a:r>
              <a:rPr lang="en-US" altLang="zh-CN" dirty="0"/>
              <a:t>0&lt;</a:t>
            </a:r>
            <a:r>
              <a:rPr lang="en-US" altLang="zh-CN" dirty="0" err="1"/>
              <a:t>i</a:t>
            </a:r>
            <a:r>
              <a:rPr lang="en-US" altLang="zh-CN" dirty="0"/>
              <a:t>&lt;n</a:t>
            </a:r>
          </a:p>
        </p:txBody>
      </p:sp>
      <p:sp>
        <p:nvSpPr>
          <p:cNvPr id="4" name="灯片编号占位符 3"/>
          <p:cNvSpPr>
            <a:spLocks noGrp="1"/>
          </p:cNvSpPr>
          <p:nvPr>
            <p:ph type="sldNum" sz="quarter" idx="5"/>
          </p:nvPr>
        </p:nvSpPr>
        <p:spPr/>
        <p:txBody>
          <a:bodyPr/>
          <a:lstStyle/>
          <a:p>
            <a:fld id="{49B2DB28-471B-45C3-B8ED-079911185A59}" type="slidenum">
              <a:rPr lang="zh-CN" altLang="en-US" smtClean="0"/>
              <a:t>32</a:t>
            </a:fld>
            <a:endParaRPr lang="zh-CN" altLang="en-US"/>
          </a:p>
        </p:txBody>
      </p:sp>
    </p:spTree>
    <p:extLst>
      <p:ext uri="{BB962C8B-B14F-4D97-AF65-F5344CB8AC3E}">
        <p14:creationId xmlns:p14="http://schemas.microsoft.com/office/powerpoint/2010/main" val="11706692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a:p>
            <a:r>
              <a:rPr lang="zh-CN" altLang="en-US" dirty="0"/>
              <a:t>取收敛量为</a:t>
            </a:r>
            <a:r>
              <a:rPr lang="en-US" altLang="zh-CN" dirty="0"/>
              <a:t>j</a:t>
            </a:r>
            <a:r>
              <a:rPr lang="zh-CN" altLang="en-US" dirty="0"/>
              <a:t>。每次循环被执行一次</a:t>
            </a:r>
            <a:r>
              <a:rPr lang="en-US" altLang="zh-CN" dirty="0"/>
              <a:t>j</a:t>
            </a:r>
            <a:r>
              <a:rPr lang="zh-CN" altLang="en-US" dirty="0"/>
              <a:t>将减小</a:t>
            </a:r>
            <a:r>
              <a:rPr lang="en-US" altLang="zh-CN" dirty="0"/>
              <a:t>1</a:t>
            </a:r>
            <a:r>
              <a:rPr lang="zh-CN" altLang="en-US" dirty="0"/>
              <a:t>，而根据循环条件，</a:t>
            </a:r>
            <a:r>
              <a:rPr lang="en-US" altLang="zh-CN" dirty="0"/>
              <a:t>j</a:t>
            </a:r>
            <a:r>
              <a:rPr lang="zh-CN" altLang="en-US" dirty="0"/>
              <a:t>有下界</a:t>
            </a:r>
            <a:r>
              <a:rPr lang="en-US" altLang="zh-CN" dirty="0"/>
              <a:t>0</a:t>
            </a:r>
            <a:r>
              <a:rPr lang="zh-CN" altLang="en-US" dirty="0"/>
              <a:t>，如果</a:t>
            </a:r>
            <a:r>
              <a:rPr lang="en-US" altLang="zh-CN" dirty="0"/>
              <a:t>j</a:t>
            </a:r>
            <a:r>
              <a:rPr lang="zh-CN" altLang="en-US" dirty="0"/>
              <a:t>小于等于</a:t>
            </a:r>
            <a:r>
              <a:rPr lang="en-US" altLang="zh-CN" dirty="0"/>
              <a:t>0</a:t>
            </a:r>
            <a:r>
              <a:rPr lang="zh-CN" altLang="en-US" dirty="0"/>
              <a:t>则循环将终止，因此</a:t>
            </a:r>
            <a:r>
              <a:rPr lang="en-US" altLang="zh-CN" dirty="0"/>
              <a:t>j</a:t>
            </a:r>
            <a:r>
              <a:rPr lang="zh-CN" altLang="en-US" dirty="0"/>
              <a:t>不能永远减小，内层循环总是可以终止。</a:t>
            </a:r>
            <a:endParaRPr lang="en-US" altLang="zh-CN" dirty="0"/>
          </a:p>
        </p:txBody>
      </p:sp>
      <p:sp>
        <p:nvSpPr>
          <p:cNvPr id="4" name="灯片编号占位符 3"/>
          <p:cNvSpPr>
            <a:spLocks noGrp="1"/>
          </p:cNvSpPr>
          <p:nvPr>
            <p:ph type="sldNum" sz="quarter" idx="5"/>
          </p:nvPr>
        </p:nvSpPr>
        <p:spPr/>
        <p:txBody>
          <a:bodyPr/>
          <a:lstStyle/>
          <a:p>
            <a:fld id="{49B2DB28-471B-45C3-B8ED-079911185A59}" type="slidenum">
              <a:rPr lang="zh-CN" altLang="en-US" smtClean="0"/>
              <a:t>33</a:t>
            </a:fld>
            <a:endParaRPr lang="zh-CN" altLang="en-US"/>
          </a:p>
        </p:txBody>
      </p:sp>
    </p:spTree>
    <p:extLst>
      <p:ext uri="{BB962C8B-B14F-4D97-AF65-F5344CB8AC3E}">
        <p14:creationId xmlns:p14="http://schemas.microsoft.com/office/powerpoint/2010/main" val="7363702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将上面三节的讨论串联起来，就可以得到内层循环符合我们的期望，即如果满足条件：</a:t>
            </a:r>
            <a:endParaRPr lang="en-US" altLang="zh-CN" dirty="0"/>
          </a:p>
          <a:p>
            <a:r>
              <a:rPr lang="en-US" altLang="zh-CN" dirty="0"/>
              <a:t>A</a:t>
            </a:r>
            <a:r>
              <a:rPr lang="zh-CN" altLang="en-US" dirty="0"/>
              <a:t>是</a:t>
            </a:r>
            <a:r>
              <a:rPr lang="en-US" altLang="zh-CN" dirty="0"/>
              <a:t>A’</a:t>
            </a:r>
            <a:r>
              <a:rPr lang="zh-CN" altLang="en-US" dirty="0"/>
              <a:t>的排列，</a:t>
            </a:r>
            <a:r>
              <a:rPr lang="en-US" altLang="zh-CN" dirty="0"/>
              <a:t>A[0..i-1]</a:t>
            </a:r>
            <a:r>
              <a:rPr lang="zh-CN" altLang="en-US" dirty="0"/>
              <a:t>单增，</a:t>
            </a:r>
            <a:r>
              <a:rPr lang="en-US" altLang="zh-CN" dirty="0"/>
              <a:t>0&lt;</a:t>
            </a:r>
            <a:r>
              <a:rPr lang="en-US" altLang="zh-CN" dirty="0" err="1"/>
              <a:t>i</a:t>
            </a:r>
            <a:r>
              <a:rPr lang="en-US" altLang="zh-CN" dirty="0"/>
              <a:t>&lt;n</a:t>
            </a:r>
            <a:r>
              <a:rPr lang="zh-CN" altLang="en-US" dirty="0"/>
              <a:t>，</a:t>
            </a:r>
            <a:r>
              <a:rPr lang="en-US" altLang="zh-CN" dirty="0"/>
              <a:t>j=I</a:t>
            </a:r>
          </a:p>
          <a:p>
            <a:endParaRPr lang="en-US" altLang="zh-CN" dirty="0"/>
          </a:p>
          <a:p>
            <a:r>
              <a:rPr lang="zh-CN" altLang="en-US" dirty="0"/>
              <a:t>那么循环总可以结束，并且结束后满足</a:t>
            </a:r>
            <a:r>
              <a:rPr lang="en-US" altLang="zh-CN" dirty="0"/>
              <a:t>A</a:t>
            </a:r>
            <a:r>
              <a:rPr lang="zh-CN" altLang="en-US" dirty="0"/>
              <a:t>是</a:t>
            </a:r>
            <a:r>
              <a:rPr lang="en-US" altLang="zh-CN" dirty="0"/>
              <a:t>A’</a:t>
            </a:r>
            <a:r>
              <a:rPr lang="zh-CN" altLang="en-US" dirty="0"/>
              <a:t>的排列，</a:t>
            </a:r>
            <a:r>
              <a:rPr lang="en-US" altLang="zh-CN" dirty="0"/>
              <a:t>A[0…</a:t>
            </a:r>
            <a:r>
              <a:rPr lang="en-US" altLang="zh-CN" dirty="0" err="1"/>
              <a:t>i</a:t>
            </a:r>
            <a:r>
              <a:rPr lang="en-US" altLang="zh-CN" dirty="0"/>
              <a:t>]</a:t>
            </a:r>
            <a:r>
              <a:rPr lang="zh-CN" altLang="en-US" dirty="0"/>
              <a:t>单增，</a:t>
            </a:r>
            <a:r>
              <a:rPr lang="en-US" altLang="zh-CN" dirty="0"/>
              <a:t>0&lt;</a:t>
            </a:r>
            <a:r>
              <a:rPr lang="en-US" altLang="zh-CN" dirty="0" err="1"/>
              <a:t>i</a:t>
            </a:r>
            <a:r>
              <a:rPr lang="en-US" altLang="zh-CN" dirty="0"/>
              <a:t>&lt;n</a:t>
            </a:r>
          </a:p>
        </p:txBody>
      </p:sp>
      <p:sp>
        <p:nvSpPr>
          <p:cNvPr id="4" name="灯片编号占位符 3"/>
          <p:cNvSpPr>
            <a:spLocks noGrp="1"/>
          </p:cNvSpPr>
          <p:nvPr>
            <p:ph type="sldNum" sz="quarter" idx="5"/>
          </p:nvPr>
        </p:nvSpPr>
        <p:spPr/>
        <p:txBody>
          <a:bodyPr/>
          <a:lstStyle/>
          <a:p>
            <a:fld id="{49B2DB28-471B-45C3-B8ED-079911185A59}" type="slidenum">
              <a:rPr lang="zh-CN" altLang="en-US" smtClean="0"/>
              <a:t>34</a:t>
            </a:fld>
            <a:endParaRPr lang="zh-CN" altLang="en-US"/>
          </a:p>
        </p:txBody>
      </p:sp>
    </p:spTree>
    <p:extLst>
      <p:ext uri="{BB962C8B-B14F-4D97-AF65-F5344CB8AC3E}">
        <p14:creationId xmlns:p14="http://schemas.microsoft.com/office/powerpoint/2010/main" val="35065936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到这里我们就可以忘了恶心的部分单调性</a:t>
            </a:r>
            <a:endParaRPr lang="en-US" altLang="zh-CN" dirty="0"/>
          </a:p>
          <a:p>
            <a:endParaRPr lang="en-US" altLang="zh-CN" dirty="0"/>
          </a:p>
          <a:p>
            <a:r>
              <a:rPr lang="zh-CN" altLang="en-US" dirty="0"/>
              <a:t>现在开始利用内层循环的正确性证明整个程序的正确性</a:t>
            </a:r>
            <a:endParaRPr lang="en-US" altLang="zh-CN" dirty="0"/>
          </a:p>
          <a:p>
            <a:endParaRPr lang="en-US" altLang="zh-CN" dirty="0"/>
          </a:p>
          <a:p>
            <a:r>
              <a:rPr lang="zh-CN" altLang="en-US" dirty="0"/>
              <a:t>重现观察整个程序，现在把内层循环忘掉，只关注其准入条件和出口条件</a:t>
            </a:r>
            <a:endParaRPr lang="en-US" altLang="zh-CN" dirty="0"/>
          </a:p>
          <a:p>
            <a:endParaRPr lang="en-US" altLang="zh-CN" dirty="0"/>
          </a:p>
          <a:p>
            <a:r>
              <a:rPr lang="zh-CN" altLang="en-US" dirty="0"/>
              <a:t>现在我们开始在整个程序中增加断言</a:t>
            </a:r>
            <a:endParaRPr lang="en-US" altLang="zh-CN" dirty="0"/>
          </a:p>
        </p:txBody>
      </p:sp>
      <p:sp>
        <p:nvSpPr>
          <p:cNvPr id="4" name="灯片编号占位符 3"/>
          <p:cNvSpPr>
            <a:spLocks noGrp="1"/>
          </p:cNvSpPr>
          <p:nvPr>
            <p:ph type="sldNum" sz="quarter" idx="5"/>
          </p:nvPr>
        </p:nvSpPr>
        <p:spPr/>
        <p:txBody>
          <a:bodyPr/>
          <a:lstStyle/>
          <a:p>
            <a:fld id="{49B2DB28-471B-45C3-B8ED-079911185A59}" type="slidenum">
              <a:rPr lang="zh-CN" altLang="en-US" smtClean="0"/>
              <a:t>35</a:t>
            </a:fld>
            <a:endParaRPr lang="zh-CN" altLang="en-US"/>
          </a:p>
        </p:txBody>
      </p:sp>
    </p:spTree>
    <p:extLst>
      <p:ext uri="{BB962C8B-B14F-4D97-AF65-F5344CB8AC3E}">
        <p14:creationId xmlns:p14="http://schemas.microsoft.com/office/powerpoint/2010/main" val="352987663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直接把谓词翻译过来就可以了</a:t>
            </a:r>
            <a:endParaRPr lang="en-US" altLang="zh-CN" dirty="0"/>
          </a:p>
          <a:p>
            <a:endParaRPr lang="en-US" altLang="zh-CN" dirty="0"/>
          </a:p>
          <a:p>
            <a:r>
              <a:rPr lang="zh-CN" altLang="en-US" dirty="0"/>
              <a:t>注意断言</a:t>
            </a:r>
            <a:r>
              <a:rPr lang="en-US" altLang="zh-CN" dirty="0"/>
              <a:t>0</a:t>
            </a:r>
            <a:r>
              <a:rPr lang="zh-CN" altLang="en-US" dirty="0"/>
              <a:t>是保证输入满足条件，断言</a:t>
            </a:r>
            <a:r>
              <a:rPr lang="en-US" altLang="zh-CN" dirty="0"/>
              <a:t>2</a:t>
            </a:r>
            <a:r>
              <a:rPr lang="zh-CN" altLang="en-US" dirty="0"/>
              <a:t>保证输出符合要求</a:t>
            </a:r>
            <a:endParaRPr lang="en-US" altLang="zh-CN" dirty="0"/>
          </a:p>
        </p:txBody>
      </p:sp>
      <p:sp>
        <p:nvSpPr>
          <p:cNvPr id="4" name="灯片编号占位符 3"/>
          <p:cNvSpPr>
            <a:spLocks noGrp="1"/>
          </p:cNvSpPr>
          <p:nvPr>
            <p:ph type="sldNum" sz="quarter" idx="5"/>
          </p:nvPr>
        </p:nvSpPr>
        <p:spPr/>
        <p:txBody>
          <a:bodyPr/>
          <a:lstStyle/>
          <a:p>
            <a:fld id="{49B2DB28-471B-45C3-B8ED-079911185A59}" type="slidenum">
              <a:rPr lang="zh-CN" altLang="en-US" smtClean="0"/>
              <a:t>36</a:t>
            </a:fld>
            <a:endParaRPr lang="zh-CN" altLang="en-US"/>
          </a:p>
        </p:txBody>
      </p:sp>
    </p:spTree>
    <p:extLst>
      <p:ext uri="{BB962C8B-B14F-4D97-AF65-F5344CB8AC3E}">
        <p14:creationId xmlns:p14="http://schemas.microsoft.com/office/powerpoint/2010/main" val="333371831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先证明从</a:t>
            </a:r>
            <a:r>
              <a:rPr lang="en-US" altLang="zh-CN" dirty="0"/>
              <a:t>checkpoint0</a:t>
            </a:r>
            <a:r>
              <a:rPr lang="zh-CN" altLang="en-US" dirty="0"/>
              <a:t>到</a:t>
            </a:r>
            <a:r>
              <a:rPr lang="en-US" altLang="zh-CN" dirty="0"/>
              <a:t>cp1</a:t>
            </a:r>
            <a:r>
              <a:rPr lang="zh-CN" altLang="en-US" dirty="0"/>
              <a:t>后，断言</a:t>
            </a:r>
            <a:r>
              <a:rPr lang="en-US" altLang="zh-CN" dirty="0"/>
              <a:t>1</a:t>
            </a:r>
            <a:r>
              <a:rPr lang="zh-CN" altLang="en-US" dirty="0"/>
              <a:t>成立。</a:t>
            </a:r>
            <a:endParaRPr lang="en-US" altLang="zh-CN" dirty="0"/>
          </a:p>
          <a:p>
            <a:endParaRPr lang="en-US" altLang="zh-CN" dirty="0"/>
          </a:p>
          <a:p>
            <a:r>
              <a:rPr lang="zh-CN" altLang="en-US" dirty="0"/>
              <a:t>假设断言</a:t>
            </a:r>
            <a:r>
              <a:rPr lang="en-US" altLang="zh-CN" dirty="0"/>
              <a:t>0</a:t>
            </a:r>
            <a:r>
              <a:rPr lang="zh-CN" altLang="en-US" dirty="0"/>
              <a:t>成立。</a:t>
            </a:r>
            <a:endParaRPr lang="en-US" altLang="zh-CN" dirty="0"/>
          </a:p>
          <a:p>
            <a:r>
              <a:rPr lang="zh-CN" altLang="en-US" dirty="0"/>
              <a:t>经过两个指令后，</a:t>
            </a:r>
            <a:r>
              <a:rPr lang="en-US" altLang="zh-CN" dirty="0"/>
              <a:t>A’=A</a:t>
            </a:r>
            <a:r>
              <a:rPr lang="zh-CN" altLang="en-US" dirty="0"/>
              <a:t>和</a:t>
            </a:r>
            <a:r>
              <a:rPr lang="en-US" altLang="zh-CN" dirty="0" err="1"/>
              <a:t>i</a:t>
            </a:r>
            <a:r>
              <a:rPr lang="en-US" altLang="zh-CN" dirty="0"/>
              <a:t>=1</a:t>
            </a:r>
            <a:r>
              <a:rPr lang="zh-CN" altLang="en-US" dirty="0"/>
              <a:t>。很明显</a:t>
            </a:r>
            <a:r>
              <a:rPr lang="en-US" altLang="zh-CN" dirty="0"/>
              <a:t>A</a:t>
            </a:r>
            <a:r>
              <a:rPr lang="zh-CN" altLang="en-US" dirty="0"/>
              <a:t>是</a:t>
            </a:r>
            <a:r>
              <a:rPr lang="en-US" altLang="zh-CN" dirty="0"/>
              <a:t>A’</a:t>
            </a:r>
            <a:r>
              <a:rPr lang="zh-CN" altLang="en-US" dirty="0"/>
              <a:t>的排列因为</a:t>
            </a:r>
            <a:r>
              <a:rPr lang="en-US" altLang="zh-CN" dirty="0"/>
              <a:t>A=A’</a:t>
            </a:r>
            <a:r>
              <a:rPr lang="zh-CN" altLang="en-US" dirty="0"/>
              <a:t>，断言</a:t>
            </a:r>
            <a:r>
              <a:rPr lang="en-US" altLang="zh-CN" dirty="0"/>
              <a:t>1</a:t>
            </a:r>
            <a:r>
              <a:rPr lang="zh-CN" altLang="en-US" dirty="0"/>
              <a:t>中要求的</a:t>
            </a:r>
            <a:r>
              <a:rPr lang="en-US" altLang="zh-CN" dirty="0"/>
              <a:t>Mono(A,0,0)</a:t>
            </a:r>
            <a:r>
              <a:rPr lang="zh-CN" altLang="en-US" dirty="0"/>
              <a:t>也就是</a:t>
            </a:r>
            <a:r>
              <a:rPr lang="en-US" altLang="zh-CN" dirty="0"/>
              <a:t>A[0]</a:t>
            </a:r>
            <a:r>
              <a:rPr lang="zh-CN" altLang="en-US" dirty="0"/>
              <a:t>自己单调也成立，此外由于</a:t>
            </a:r>
            <a:r>
              <a:rPr lang="en-US" altLang="zh-CN" dirty="0"/>
              <a:t>A</a:t>
            </a:r>
            <a:r>
              <a:rPr lang="zh-CN" altLang="en-US" dirty="0"/>
              <a:t>是非空序列，所以关于</a:t>
            </a:r>
            <a:r>
              <a:rPr lang="en-US" altLang="zh-CN" dirty="0" err="1"/>
              <a:t>i</a:t>
            </a:r>
            <a:r>
              <a:rPr lang="zh-CN" altLang="en-US" dirty="0"/>
              <a:t>的大小关系也成立。</a:t>
            </a:r>
            <a:endParaRPr lang="en-US" altLang="zh-CN" dirty="0"/>
          </a:p>
        </p:txBody>
      </p:sp>
      <p:sp>
        <p:nvSpPr>
          <p:cNvPr id="4" name="灯片编号占位符 3"/>
          <p:cNvSpPr>
            <a:spLocks noGrp="1"/>
          </p:cNvSpPr>
          <p:nvPr>
            <p:ph type="sldNum" sz="quarter" idx="5"/>
          </p:nvPr>
        </p:nvSpPr>
        <p:spPr/>
        <p:txBody>
          <a:bodyPr/>
          <a:lstStyle/>
          <a:p>
            <a:fld id="{49B2DB28-471B-45C3-B8ED-079911185A59}" type="slidenum">
              <a:rPr lang="zh-CN" altLang="en-US" smtClean="0"/>
              <a:t>37</a:t>
            </a:fld>
            <a:endParaRPr lang="zh-CN" altLang="en-US"/>
          </a:p>
        </p:txBody>
      </p:sp>
    </p:spTree>
    <p:extLst>
      <p:ext uri="{BB962C8B-B14F-4D97-AF65-F5344CB8AC3E}">
        <p14:creationId xmlns:p14="http://schemas.microsoft.com/office/powerpoint/2010/main" val="222998561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再证明如果断言</a:t>
            </a:r>
            <a:r>
              <a:rPr lang="en-US" altLang="zh-CN" dirty="0"/>
              <a:t>1</a:t>
            </a:r>
            <a:r>
              <a:rPr lang="zh-CN" altLang="en-US" dirty="0"/>
              <a:t>成立，那么从</a:t>
            </a:r>
            <a:r>
              <a:rPr lang="en-US" altLang="zh-CN" dirty="0"/>
              <a:t>cp1</a:t>
            </a:r>
            <a:r>
              <a:rPr lang="zh-CN" altLang="en-US" dirty="0"/>
              <a:t>再次运行到</a:t>
            </a:r>
            <a:r>
              <a:rPr lang="en-US" altLang="zh-CN" dirty="0"/>
              <a:t>cp1</a:t>
            </a:r>
            <a:r>
              <a:rPr lang="zh-CN" altLang="en-US" dirty="0"/>
              <a:t>时，断言</a:t>
            </a:r>
            <a:r>
              <a:rPr lang="en-US" altLang="zh-CN" dirty="0"/>
              <a:t>1</a:t>
            </a:r>
            <a:r>
              <a:rPr lang="zh-CN" altLang="en-US" dirty="0"/>
              <a:t>成立</a:t>
            </a:r>
            <a:endParaRPr lang="en-US" altLang="zh-CN" dirty="0"/>
          </a:p>
          <a:p>
            <a:endParaRPr lang="en-US" altLang="zh-CN" dirty="0"/>
          </a:p>
          <a:p>
            <a:r>
              <a:rPr lang="zh-CN" altLang="en-US" dirty="0"/>
              <a:t>假设断言</a:t>
            </a:r>
            <a:r>
              <a:rPr lang="en-US" altLang="zh-CN" dirty="0"/>
              <a:t>1</a:t>
            </a:r>
            <a:r>
              <a:rPr lang="zh-CN" altLang="en-US" dirty="0"/>
              <a:t>成立，所以</a:t>
            </a:r>
            <a:r>
              <a:rPr lang="en-US" altLang="zh-CN" dirty="0"/>
              <a:t>A</a:t>
            </a:r>
            <a:r>
              <a:rPr lang="zh-CN" altLang="en-US" dirty="0"/>
              <a:t>是</a:t>
            </a:r>
            <a:r>
              <a:rPr lang="en-US" altLang="zh-CN" dirty="0"/>
              <a:t>A’</a:t>
            </a:r>
            <a:r>
              <a:rPr lang="zh-CN" altLang="en-US" dirty="0"/>
              <a:t>的排列，</a:t>
            </a:r>
            <a:r>
              <a:rPr lang="en-US" altLang="zh-CN" dirty="0"/>
              <a:t>A</a:t>
            </a:r>
            <a:r>
              <a:rPr lang="zh-CN" altLang="en-US" dirty="0"/>
              <a:t>从</a:t>
            </a:r>
            <a:r>
              <a:rPr lang="en-US" altLang="zh-CN" dirty="0"/>
              <a:t>0</a:t>
            </a:r>
            <a:r>
              <a:rPr lang="zh-CN" altLang="en-US" dirty="0"/>
              <a:t>到</a:t>
            </a:r>
            <a:r>
              <a:rPr lang="en-US" altLang="zh-CN" dirty="0"/>
              <a:t>i-1</a:t>
            </a:r>
            <a:r>
              <a:rPr lang="zh-CN" altLang="en-US" dirty="0"/>
              <a:t>单增，</a:t>
            </a:r>
            <a:r>
              <a:rPr lang="en-US" altLang="zh-CN" dirty="0"/>
              <a:t>0&lt;</a:t>
            </a:r>
            <a:r>
              <a:rPr lang="en-US" altLang="zh-CN" dirty="0" err="1"/>
              <a:t>i</a:t>
            </a:r>
            <a:r>
              <a:rPr lang="en-US" altLang="zh-CN" dirty="0"/>
              <a:t>&lt;=n</a:t>
            </a:r>
          </a:p>
          <a:p>
            <a:r>
              <a:rPr lang="zh-CN" altLang="en-US" dirty="0"/>
              <a:t>结合循环没有退出，循环条件成立</a:t>
            </a:r>
            <a:r>
              <a:rPr lang="en-US" altLang="zh-CN" dirty="0" err="1"/>
              <a:t>i</a:t>
            </a:r>
            <a:r>
              <a:rPr lang="en-US" altLang="zh-CN" dirty="0"/>
              <a:t>&lt;n</a:t>
            </a:r>
          </a:p>
          <a:p>
            <a:endParaRPr lang="en-US" altLang="zh-CN" dirty="0"/>
          </a:p>
          <a:p>
            <a:r>
              <a:rPr lang="zh-CN" altLang="en-US" dirty="0"/>
              <a:t>运行过程中进行了一次</a:t>
            </a:r>
            <a:r>
              <a:rPr lang="en-US" altLang="zh-CN" dirty="0"/>
              <a:t>j=</a:t>
            </a:r>
            <a:r>
              <a:rPr lang="en-US" altLang="zh-CN" dirty="0" err="1"/>
              <a:t>i</a:t>
            </a:r>
            <a:r>
              <a:rPr lang="zh-CN" altLang="en-US" dirty="0"/>
              <a:t>的赋值，然后进入了内层循环。</a:t>
            </a:r>
            <a:endParaRPr lang="en-US" altLang="zh-CN" dirty="0"/>
          </a:p>
          <a:p>
            <a:endParaRPr lang="en-US" altLang="zh-CN" dirty="0"/>
          </a:p>
          <a:p>
            <a:r>
              <a:rPr lang="zh-CN" altLang="en-US" dirty="0"/>
              <a:t>这时交给内层循环的条件就是完美符合它的要求，所以它也会产生期望的性质</a:t>
            </a:r>
            <a:endParaRPr lang="en-US" altLang="zh-CN" dirty="0"/>
          </a:p>
          <a:p>
            <a:endParaRPr lang="en-US" altLang="zh-CN" dirty="0"/>
          </a:p>
          <a:p>
            <a:r>
              <a:rPr lang="zh-CN" altLang="en-US" dirty="0"/>
              <a:t>也就是</a:t>
            </a:r>
            <a:r>
              <a:rPr lang="en-US" altLang="zh-CN" dirty="0"/>
              <a:t>A</a:t>
            </a:r>
            <a:r>
              <a:rPr lang="zh-CN" altLang="en-US" dirty="0"/>
              <a:t>是</a:t>
            </a:r>
            <a:r>
              <a:rPr lang="en-US" altLang="zh-CN" dirty="0"/>
              <a:t>A’</a:t>
            </a:r>
            <a:r>
              <a:rPr lang="zh-CN" altLang="en-US" dirty="0"/>
              <a:t>的排列，</a:t>
            </a:r>
            <a:r>
              <a:rPr lang="en-US" altLang="zh-CN" dirty="0"/>
              <a:t>A</a:t>
            </a:r>
            <a:r>
              <a:rPr lang="zh-CN" altLang="en-US" dirty="0"/>
              <a:t>从</a:t>
            </a:r>
            <a:r>
              <a:rPr lang="en-US" altLang="zh-CN" dirty="0"/>
              <a:t>0</a:t>
            </a:r>
            <a:r>
              <a:rPr lang="zh-CN" altLang="en-US" dirty="0"/>
              <a:t>到</a:t>
            </a:r>
            <a:r>
              <a:rPr lang="en-US" altLang="zh-CN" dirty="0" err="1"/>
              <a:t>i</a:t>
            </a:r>
            <a:r>
              <a:rPr lang="zh-CN" altLang="en-US" dirty="0"/>
              <a:t>单增，</a:t>
            </a:r>
            <a:r>
              <a:rPr lang="en-US" altLang="zh-CN" dirty="0"/>
              <a:t>0&lt;=</a:t>
            </a:r>
            <a:r>
              <a:rPr lang="en-US" altLang="zh-CN" dirty="0" err="1"/>
              <a:t>i</a:t>
            </a:r>
            <a:r>
              <a:rPr lang="en-US" altLang="zh-CN" dirty="0"/>
              <a:t>&lt;n</a:t>
            </a:r>
          </a:p>
          <a:p>
            <a:r>
              <a:rPr lang="zh-CN" altLang="en-US" dirty="0"/>
              <a:t>之后又令</a:t>
            </a:r>
            <a:r>
              <a:rPr lang="en-US" altLang="zh-CN" dirty="0" err="1"/>
              <a:t>i</a:t>
            </a:r>
            <a:r>
              <a:rPr lang="en-US" altLang="zh-CN" dirty="0"/>
              <a:t>=i+1</a:t>
            </a:r>
          </a:p>
          <a:p>
            <a:r>
              <a:rPr lang="zh-CN" altLang="en-US" dirty="0"/>
              <a:t>将第二次遇到的断言</a:t>
            </a:r>
            <a:r>
              <a:rPr lang="en-US" altLang="zh-CN" dirty="0"/>
              <a:t>1</a:t>
            </a:r>
            <a:r>
              <a:rPr lang="zh-CN" altLang="en-US" dirty="0"/>
              <a:t>代入</a:t>
            </a:r>
            <a:r>
              <a:rPr lang="en-US" altLang="zh-CN" dirty="0"/>
              <a:t>i+1</a:t>
            </a:r>
            <a:r>
              <a:rPr lang="zh-CN" altLang="en-US" dirty="0"/>
              <a:t>实例化，发现就是内层循环完成后的结果</a:t>
            </a:r>
            <a:endParaRPr lang="en-US" altLang="zh-CN" dirty="0"/>
          </a:p>
          <a:p>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再证明从</a:t>
            </a:r>
            <a:r>
              <a:rPr lang="en-US" altLang="zh-CN" dirty="0"/>
              <a:t>cp1</a:t>
            </a:r>
            <a:r>
              <a:rPr lang="zh-CN" altLang="en-US" dirty="0"/>
              <a:t>再次运行到</a:t>
            </a:r>
            <a:r>
              <a:rPr lang="en-US" altLang="zh-CN" dirty="0"/>
              <a:t>cp1</a:t>
            </a:r>
            <a:r>
              <a:rPr lang="zh-CN" altLang="en-US" dirty="0"/>
              <a:t>时，断言</a:t>
            </a:r>
            <a:r>
              <a:rPr lang="en-US" altLang="zh-CN" dirty="0"/>
              <a:t>1</a:t>
            </a:r>
            <a:r>
              <a:rPr lang="zh-CN" altLang="en-US" dirty="0"/>
              <a:t>成立</a:t>
            </a:r>
            <a:endParaRPr lang="en-US" altLang="zh-CN" dirty="0"/>
          </a:p>
          <a:p>
            <a:endParaRPr lang="en-US" altLang="zh-CN" dirty="0"/>
          </a:p>
          <a:p>
            <a:endParaRPr lang="en-US" altLang="zh-CN" dirty="0"/>
          </a:p>
        </p:txBody>
      </p:sp>
      <p:sp>
        <p:nvSpPr>
          <p:cNvPr id="4" name="灯片编号占位符 3"/>
          <p:cNvSpPr>
            <a:spLocks noGrp="1"/>
          </p:cNvSpPr>
          <p:nvPr>
            <p:ph type="sldNum" sz="quarter" idx="5"/>
          </p:nvPr>
        </p:nvSpPr>
        <p:spPr/>
        <p:txBody>
          <a:bodyPr/>
          <a:lstStyle/>
          <a:p>
            <a:fld id="{49B2DB28-471B-45C3-B8ED-079911185A59}" type="slidenum">
              <a:rPr lang="zh-CN" altLang="en-US" smtClean="0"/>
              <a:t>38</a:t>
            </a:fld>
            <a:endParaRPr lang="zh-CN" altLang="en-US"/>
          </a:p>
        </p:txBody>
      </p:sp>
    </p:spTree>
    <p:extLst>
      <p:ext uri="{BB962C8B-B14F-4D97-AF65-F5344CB8AC3E}">
        <p14:creationId xmlns:p14="http://schemas.microsoft.com/office/powerpoint/2010/main" val="250375382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部分正确性的最后一步：假设断言</a:t>
            </a:r>
            <a:r>
              <a:rPr lang="en-US" altLang="zh-CN" dirty="0"/>
              <a:t>1</a:t>
            </a:r>
            <a:r>
              <a:rPr lang="zh-CN" altLang="en-US" dirty="0"/>
              <a:t>成立，从</a:t>
            </a:r>
            <a:r>
              <a:rPr lang="en-US" altLang="zh-CN" dirty="0"/>
              <a:t>cp1</a:t>
            </a:r>
            <a:r>
              <a:rPr lang="zh-CN" altLang="en-US" dirty="0"/>
              <a:t>运行到</a:t>
            </a:r>
            <a:r>
              <a:rPr lang="en-US" altLang="zh-CN" dirty="0"/>
              <a:t>cp2</a:t>
            </a:r>
            <a:r>
              <a:rPr lang="zh-CN" altLang="en-US" dirty="0"/>
              <a:t>时，断言</a:t>
            </a:r>
            <a:r>
              <a:rPr lang="en-US" altLang="zh-CN" dirty="0"/>
              <a:t>2</a:t>
            </a:r>
            <a:r>
              <a:rPr lang="zh-CN" altLang="en-US" dirty="0"/>
              <a:t>成立</a:t>
            </a:r>
            <a:endParaRPr lang="en-US" altLang="zh-CN" dirty="0"/>
          </a:p>
          <a:p>
            <a:endParaRPr lang="en-US" altLang="zh-CN" dirty="0"/>
          </a:p>
          <a:p>
            <a:r>
              <a:rPr lang="zh-CN" altLang="en-US" dirty="0"/>
              <a:t>假设断言</a:t>
            </a:r>
            <a:r>
              <a:rPr lang="en-US" altLang="zh-CN" dirty="0"/>
              <a:t>1</a:t>
            </a:r>
            <a:r>
              <a:rPr lang="zh-CN" altLang="en-US" dirty="0"/>
              <a:t>成立，那么</a:t>
            </a:r>
            <a:r>
              <a:rPr lang="en-US" altLang="zh-CN" dirty="0"/>
              <a:t>A</a:t>
            </a:r>
            <a:r>
              <a:rPr lang="zh-CN" altLang="en-US" dirty="0"/>
              <a:t>是</a:t>
            </a:r>
            <a:r>
              <a:rPr lang="en-US" altLang="zh-CN" dirty="0"/>
              <a:t>A’</a:t>
            </a:r>
            <a:r>
              <a:rPr lang="zh-CN" altLang="en-US" dirty="0"/>
              <a:t>的重排成立，</a:t>
            </a:r>
            <a:r>
              <a:rPr lang="en-US" altLang="zh-CN" dirty="0"/>
              <a:t>A</a:t>
            </a:r>
            <a:r>
              <a:rPr lang="zh-CN" altLang="en-US" dirty="0"/>
              <a:t>从</a:t>
            </a:r>
            <a:r>
              <a:rPr lang="en-US" altLang="zh-CN" dirty="0"/>
              <a:t>0</a:t>
            </a:r>
            <a:r>
              <a:rPr lang="zh-CN" altLang="en-US" dirty="0"/>
              <a:t>到</a:t>
            </a:r>
            <a:r>
              <a:rPr lang="en-US" altLang="zh-CN" dirty="0"/>
              <a:t>i-1</a:t>
            </a:r>
            <a:r>
              <a:rPr lang="zh-CN" altLang="en-US" dirty="0"/>
              <a:t>单调</a:t>
            </a:r>
            <a:r>
              <a:rPr lang="en-US" altLang="zh-CN" dirty="0"/>
              <a:t>,0&lt;</a:t>
            </a:r>
            <a:r>
              <a:rPr lang="en-US" altLang="zh-CN" dirty="0" err="1"/>
              <a:t>i</a:t>
            </a:r>
            <a:r>
              <a:rPr lang="en-US" altLang="zh-CN" dirty="0"/>
              <a:t>&lt;=n</a:t>
            </a:r>
          </a:p>
          <a:p>
            <a:r>
              <a:rPr lang="zh-CN" altLang="en-US" dirty="0"/>
              <a:t>结合外层循环被退出，所以循环条件不成立，有</a:t>
            </a:r>
            <a:r>
              <a:rPr lang="en-US" altLang="zh-CN" dirty="0" err="1"/>
              <a:t>i</a:t>
            </a:r>
            <a:r>
              <a:rPr lang="en-US" altLang="zh-CN" dirty="0"/>
              <a:t>&gt;=n</a:t>
            </a:r>
          </a:p>
          <a:p>
            <a:endParaRPr lang="en-US" altLang="zh-CN" dirty="0"/>
          </a:p>
          <a:p>
            <a:r>
              <a:rPr lang="zh-CN" altLang="en-US" dirty="0"/>
              <a:t>查看断言</a:t>
            </a:r>
            <a:r>
              <a:rPr lang="en-US" altLang="zh-CN" dirty="0"/>
              <a:t>2</a:t>
            </a:r>
            <a:r>
              <a:rPr lang="zh-CN" altLang="en-US" dirty="0"/>
              <a:t>，要证明的是</a:t>
            </a:r>
            <a:r>
              <a:rPr lang="en-US" altLang="zh-CN" dirty="0"/>
              <a:t>A</a:t>
            </a:r>
            <a:r>
              <a:rPr lang="zh-CN" altLang="en-US" dirty="0"/>
              <a:t>是</a:t>
            </a:r>
            <a:r>
              <a:rPr lang="en-US" altLang="zh-CN" dirty="0"/>
              <a:t>A’</a:t>
            </a:r>
            <a:r>
              <a:rPr lang="zh-CN" altLang="en-US" dirty="0"/>
              <a:t>的排列，这个从已知中可以直接得到。</a:t>
            </a:r>
            <a:endParaRPr lang="en-US" altLang="zh-CN" dirty="0"/>
          </a:p>
          <a:p>
            <a:r>
              <a:rPr lang="zh-CN" altLang="en-US" dirty="0"/>
              <a:t>还要证明</a:t>
            </a:r>
            <a:r>
              <a:rPr lang="en-US" altLang="zh-CN" dirty="0"/>
              <a:t>A</a:t>
            </a:r>
            <a:r>
              <a:rPr lang="zh-CN" altLang="en-US" dirty="0"/>
              <a:t>中元素单增</a:t>
            </a:r>
            <a:endParaRPr lang="en-US" altLang="zh-CN" dirty="0"/>
          </a:p>
          <a:p>
            <a:endParaRPr lang="en-US" altLang="zh-CN" dirty="0"/>
          </a:p>
          <a:p>
            <a:r>
              <a:rPr lang="zh-CN" altLang="en-US" dirty="0"/>
              <a:t>因为</a:t>
            </a:r>
            <a:r>
              <a:rPr lang="en-US" altLang="zh-CN" dirty="0" err="1"/>
              <a:t>i</a:t>
            </a:r>
            <a:r>
              <a:rPr lang="en-US" altLang="zh-CN" dirty="0"/>
              <a:t>&lt;=n</a:t>
            </a:r>
            <a:r>
              <a:rPr lang="zh-CN" altLang="en-US" dirty="0"/>
              <a:t>又</a:t>
            </a:r>
            <a:r>
              <a:rPr lang="en-US" altLang="zh-CN" dirty="0" err="1"/>
              <a:t>i</a:t>
            </a:r>
            <a:r>
              <a:rPr lang="en-US" altLang="zh-CN" dirty="0"/>
              <a:t>&gt;=n</a:t>
            </a:r>
            <a:r>
              <a:rPr lang="zh-CN" altLang="en-US" dirty="0"/>
              <a:t>，所以</a:t>
            </a:r>
            <a:r>
              <a:rPr lang="en-US" altLang="zh-CN" dirty="0" err="1"/>
              <a:t>i</a:t>
            </a:r>
            <a:r>
              <a:rPr lang="en-US" altLang="zh-CN" dirty="0"/>
              <a:t>=n</a:t>
            </a:r>
          </a:p>
          <a:p>
            <a:r>
              <a:rPr lang="zh-CN" altLang="en-US" dirty="0"/>
              <a:t>因为</a:t>
            </a:r>
            <a:r>
              <a:rPr lang="en-US" altLang="zh-CN" dirty="0"/>
              <a:t>A[0..i-1]</a:t>
            </a:r>
            <a:r>
              <a:rPr lang="zh-CN" altLang="en-US" dirty="0"/>
              <a:t>单调，所以</a:t>
            </a:r>
            <a:r>
              <a:rPr lang="en-US" altLang="zh-CN" dirty="0"/>
              <a:t>A[0…n-1]</a:t>
            </a:r>
            <a:r>
              <a:rPr lang="zh-CN" altLang="en-US" dirty="0"/>
              <a:t>单调，即整个</a:t>
            </a:r>
            <a:r>
              <a:rPr lang="en-US" altLang="zh-CN" dirty="0"/>
              <a:t>A</a:t>
            </a:r>
            <a:r>
              <a:rPr lang="zh-CN" altLang="en-US" dirty="0"/>
              <a:t>单增</a:t>
            </a:r>
            <a:endParaRPr lang="en-US" altLang="zh-CN" dirty="0"/>
          </a:p>
          <a:p>
            <a:endParaRPr lang="en-US" altLang="zh-CN" dirty="0"/>
          </a:p>
          <a:p>
            <a:r>
              <a:rPr lang="zh-CN" altLang="en-US" dirty="0"/>
              <a:t>所以如果断言</a:t>
            </a:r>
            <a:r>
              <a:rPr lang="en-US" altLang="zh-CN" dirty="0"/>
              <a:t>1</a:t>
            </a:r>
            <a:r>
              <a:rPr lang="zh-CN" altLang="en-US" dirty="0"/>
              <a:t>成立，从</a:t>
            </a:r>
            <a:r>
              <a:rPr lang="en-US" altLang="zh-CN" dirty="0"/>
              <a:t>cp1</a:t>
            </a:r>
            <a:r>
              <a:rPr lang="zh-CN" altLang="en-US" dirty="0"/>
              <a:t>运行到</a:t>
            </a:r>
            <a:r>
              <a:rPr lang="en-US" altLang="zh-CN" dirty="0"/>
              <a:t>cp2</a:t>
            </a:r>
            <a:r>
              <a:rPr lang="zh-CN" altLang="en-US" dirty="0"/>
              <a:t>时，断言</a:t>
            </a:r>
            <a:r>
              <a:rPr lang="en-US" altLang="zh-CN" dirty="0"/>
              <a:t>2</a:t>
            </a:r>
            <a:r>
              <a:rPr lang="zh-CN" altLang="en-US" dirty="0"/>
              <a:t>成立</a:t>
            </a:r>
            <a:endParaRPr lang="en-US" altLang="zh-CN" dirty="0"/>
          </a:p>
        </p:txBody>
      </p:sp>
      <p:sp>
        <p:nvSpPr>
          <p:cNvPr id="4" name="灯片编号占位符 3"/>
          <p:cNvSpPr>
            <a:spLocks noGrp="1"/>
          </p:cNvSpPr>
          <p:nvPr>
            <p:ph type="sldNum" sz="quarter" idx="5"/>
          </p:nvPr>
        </p:nvSpPr>
        <p:spPr/>
        <p:txBody>
          <a:bodyPr/>
          <a:lstStyle/>
          <a:p>
            <a:fld id="{49B2DB28-471B-45C3-B8ED-079911185A59}" type="slidenum">
              <a:rPr lang="zh-CN" altLang="en-US" smtClean="0"/>
              <a:t>39</a:t>
            </a:fld>
            <a:endParaRPr lang="zh-CN" altLang="en-US"/>
          </a:p>
        </p:txBody>
      </p:sp>
    </p:spTree>
    <p:extLst>
      <p:ext uri="{BB962C8B-B14F-4D97-AF65-F5344CB8AC3E}">
        <p14:creationId xmlns:p14="http://schemas.microsoft.com/office/powerpoint/2010/main" val="19641341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先来看看「排序」是一个怎样的问题，即它的合法输入的集合是什么，其输出与输入的关系是什么</a:t>
            </a:r>
            <a:endParaRPr lang="en-US" altLang="zh-CN" dirty="0"/>
          </a:p>
          <a:p>
            <a:r>
              <a:rPr lang="zh-CN" altLang="en-US" dirty="0"/>
              <a:t>排序问题的输入当然是一个非空序列，其中元素两两可以比较</a:t>
            </a:r>
            <a:endParaRPr lang="en-US" altLang="zh-CN" dirty="0"/>
          </a:p>
          <a:p>
            <a:r>
              <a:rPr lang="zh-CN" altLang="en-US" dirty="0"/>
              <a:t>排序要求的输出也是一个长度相同的序列</a:t>
            </a:r>
            <a:r>
              <a:rPr lang="en-US" altLang="zh-CN" dirty="0"/>
              <a:t>B</a:t>
            </a:r>
            <a:r>
              <a:rPr lang="zh-CN" altLang="en-US" dirty="0"/>
              <a:t>，并且</a:t>
            </a:r>
            <a:r>
              <a:rPr lang="en-US" altLang="zh-CN" dirty="0"/>
              <a:t>B</a:t>
            </a:r>
            <a:r>
              <a:rPr lang="zh-CN" altLang="en-US" dirty="0"/>
              <a:t>的每个元素随着下标的增加单调不降或不增，这里就以单调不降为例</a:t>
            </a:r>
            <a:endParaRPr lang="en-US" altLang="zh-CN" dirty="0"/>
          </a:p>
          <a:p>
            <a:r>
              <a:rPr lang="en-US" altLang="zh-CN" dirty="0"/>
              <a:t>【</a:t>
            </a:r>
            <a:r>
              <a:rPr lang="zh-CN" altLang="en-US" dirty="0"/>
              <a:t>动画</a:t>
            </a:r>
            <a:r>
              <a:rPr lang="en-US" altLang="zh-CN" dirty="0"/>
              <a:t>】</a:t>
            </a:r>
            <a:r>
              <a:rPr lang="zh-CN" altLang="en-US" dirty="0"/>
              <a:t>此外，容易忽略的一点是，要求</a:t>
            </a:r>
            <a:r>
              <a:rPr lang="en-US" altLang="zh-CN" dirty="0"/>
              <a:t>B</a:t>
            </a:r>
            <a:r>
              <a:rPr lang="zh-CN" altLang="en-US" dirty="0"/>
              <a:t>是</a:t>
            </a:r>
            <a:r>
              <a:rPr lang="en-US" altLang="zh-CN" dirty="0"/>
              <a:t>A</a:t>
            </a:r>
            <a:r>
              <a:rPr lang="zh-CN" altLang="en-US" dirty="0"/>
              <a:t>的一个排列，也就是说</a:t>
            </a:r>
            <a:r>
              <a:rPr lang="en-US" altLang="zh-CN" dirty="0"/>
              <a:t>B</a:t>
            </a:r>
            <a:r>
              <a:rPr lang="zh-CN" altLang="en-US" dirty="0"/>
              <a:t>擅自新增或减少</a:t>
            </a:r>
            <a:r>
              <a:rPr lang="en-US" altLang="zh-CN" dirty="0"/>
              <a:t>A</a:t>
            </a:r>
            <a:r>
              <a:rPr lang="zh-CN" altLang="en-US" dirty="0"/>
              <a:t>中元素，相同种类也不行。</a:t>
            </a:r>
            <a:r>
              <a:rPr lang="en-US" altLang="zh-CN" dirty="0"/>
              <a:t>B</a:t>
            </a:r>
            <a:r>
              <a:rPr lang="zh-CN" altLang="en-US" dirty="0"/>
              <a:t>和</a:t>
            </a:r>
            <a:r>
              <a:rPr lang="en-US" altLang="zh-CN" dirty="0"/>
              <a:t>A</a:t>
            </a:r>
            <a:r>
              <a:rPr lang="zh-CN" altLang="en-US" dirty="0"/>
              <a:t>中的元素种类和各个种类的数目都必须完全相同，或者说把</a:t>
            </a:r>
            <a:r>
              <a:rPr lang="en-US" altLang="zh-CN" dirty="0"/>
              <a:t>A</a:t>
            </a:r>
            <a:r>
              <a:rPr lang="zh-CN" altLang="en-US" dirty="0"/>
              <a:t>和</a:t>
            </a:r>
            <a:r>
              <a:rPr lang="en-US" altLang="zh-CN" dirty="0"/>
              <a:t>B</a:t>
            </a:r>
            <a:r>
              <a:rPr lang="zh-CN" altLang="en-US" dirty="0"/>
              <a:t>转化成</a:t>
            </a:r>
            <a:r>
              <a:rPr lang="en-US" altLang="zh-CN" dirty="0"/>
              <a:t>multiset</a:t>
            </a:r>
            <a:r>
              <a:rPr lang="zh-CN" altLang="en-US" dirty="0"/>
              <a:t>，那么两个</a:t>
            </a:r>
            <a:r>
              <a:rPr lang="en-US" altLang="zh-CN" dirty="0"/>
              <a:t>multiset</a:t>
            </a:r>
            <a:r>
              <a:rPr lang="zh-CN" altLang="en-US" dirty="0"/>
              <a:t>是相同的</a:t>
            </a:r>
            <a:endParaRPr lang="en-US" altLang="zh-CN" dirty="0"/>
          </a:p>
        </p:txBody>
      </p:sp>
      <p:sp>
        <p:nvSpPr>
          <p:cNvPr id="4" name="灯片编号占位符 3"/>
          <p:cNvSpPr>
            <a:spLocks noGrp="1"/>
          </p:cNvSpPr>
          <p:nvPr>
            <p:ph type="sldNum" sz="quarter" idx="5"/>
          </p:nvPr>
        </p:nvSpPr>
        <p:spPr/>
        <p:txBody>
          <a:bodyPr/>
          <a:lstStyle/>
          <a:p>
            <a:fld id="{49B2DB28-471B-45C3-B8ED-079911185A59}" type="slidenum">
              <a:rPr lang="zh-CN" altLang="en-US" smtClean="0"/>
              <a:t>4</a:t>
            </a:fld>
            <a:endParaRPr lang="zh-CN" altLang="en-US"/>
          </a:p>
        </p:txBody>
      </p:sp>
    </p:spTree>
    <p:extLst>
      <p:ext uri="{BB962C8B-B14F-4D97-AF65-F5344CB8AC3E}">
        <p14:creationId xmlns:p14="http://schemas.microsoft.com/office/powerpoint/2010/main" val="25175489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综上，本程序的部分正确性证明已经完成，再证明程序会终止</a:t>
            </a:r>
            <a:endParaRPr lang="en-US" altLang="zh-CN" dirty="0"/>
          </a:p>
          <a:p>
            <a:endParaRPr lang="en-US" altLang="zh-CN" dirty="0"/>
          </a:p>
          <a:p>
            <a:r>
              <a:rPr lang="zh-CN" altLang="en-US" dirty="0"/>
              <a:t>取收敛量为</a:t>
            </a:r>
            <a:r>
              <a:rPr lang="en-US" altLang="zh-CN" dirty="0" err="1"/>
              <a:t>i</a:t>
            </a:r>
            <a:r>
              <a:rPr lang="zh-CN" altLang="en-US" dirty="0"/>
              <a:t>（或</a:t>
            </a:r>
            <a:r>
              <a:rPr lang="en-US" altLang="zh-CN" dirty="0"/>
              <a:t>n-</a:t>
            </a:r>
            <a:r>
              <a:rPr lang="en-US" altLang="zh-CN" dirty="0" err="1"/>
              <a:t>i</a:t>
            </a:r>
            <a:r>
              <a:rPr lang="zh-CN" altLang="en-US" dirty="0"/>
              <a:t>）。由于内层循环总是可以终止，所以外层循环每次执行都可以终止。外层循环每被执行一次，将会令</a:t>
            </a:r>
            <a:r>
              <a:rPr lang="en-US" altLang="zh-CN" dirty="0" err="1"/>
              <a:t>i</a:t>
            </a:r>
            <a:r>
              <a:rPr lang="zh-CN" altLang="en-US" dirty="0"/>
              <a:t>增加</a:t>
            </a:r>
            <a:r>
              <a:rPr lang="en-US" altLang="zh-CN" dirty="0"/>
              <a:t>1</a:t>
            </a:r>
            <a:r>
              <a:rPr lang="zh-CN" altLang="en-US" dirty="0"/>
              <a:t>，根据外层循环的条件，</a:t>
            </a:r>
            <a:r>
              <a:rPr lang="en-US" altLang="zh-CN" dirty="0" err="1"/>
              <a:t>i</a:t>
            </a:r>
            <a:r>
              <a:rPr lang="zh-CN" altLang="en-US" dirty="0"/>
              <a:t>有上界</a:t>
            </a:r>
            <a:r>
              <a:rPr lang="en-US" altLang="zh-CN" dirty="0"/>
              <a:t>n</a:t>
            </a:r>
            <a:r>
              <a:rPr lang="zh-CN" altLang="en-US" dirty="0"/>
              <a:t>，如果</a:t>
            </a:r>
            <a:r>
              <a:rPr lang="en-US" altLang="zh-CN" dirty="0" err="1"/>
              <a:t>i</a:t>
            </a:r>
            <a:r>
              <a:rPr lang="zh-CN" altLang="en-US" dirty="0"/>
              <a:t>大于等于</a:t>
            </a:r>
            <a:r>
              <a:rPr lang="en-US" altLang="zh-CN" dirty="0"/>
              <a:t>n</a:t>
            </a:r>
            <a:r>
              <a:rPr lang="zh-CN" altLang="en-US" dirty="0"/>
              <a:t>循环将会终止，因此</a:t>
            </a:r>
            <a:r>
              <a:rPr lang="en-US" altLang="zh-CN" dirty="0" err="1"/>
              <a:t>i</a:t>
            </a:r>
            <a:r>
              <a:rPr lang="zh-CN" altLang="en-US" dirty="0"/>
              <a:t>不能永远增大，外层循环也总是可以终止。</a:t>
            </a:r>
            <a:endParaRPr lang="en-US" altLang="zh-CN" dirty="0"/>
          </a:p>
          <a:p>
            <a:endParaRPr lang="en-US" altLang="zh-CN" dirty="0"/>
          </a:p>
          <a:p>
            <a:r>
              <a:rPr lang="zh-CN" altLang="en-US" dirty="0"/>
              <a:t>综上，该算法总是可以终止。</a:t>
            </a:r>
            <a:endParaRPr lang="en-US" altLang="zh-CN" dirty="0"/>
          </a:p>
          <a:p>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因为该算法部分正确且可以终止，所以这个算法是完全正确的。</a:t>
            </a:r>
            <a:endParaRPr lang="en-US" altLang="zh-CN" dirty="0"/>
          </a:p>
          <a:p>
            <a:endParaRPr lang="en-US" altLang="zh-CN" dirty="0"/>
          </a:p>
          <a:p>
            <a:r>
              <a:rPr lang="zh-CN" altLang="en-US" dirty="0"/>
              <a:t>当然上面很多证明都不是严格的，因为考虑</a:t>
            </a:r>
            <a:r>
              <a:rPr lang="en-US" altLang="zh-CN" dirty="0" err="1"/>
              <a:t>Ot</a:t>
            </a:r>
            <a:r>
              <a:rPr lang="zh-CN" altLang="en-US" dirty="0"/>
              <a:t>的观感</a:t>
            </a:r>
            <a:endParaRPr lang="en-US" altLang="zh-CN" dirty="0"/>
          </a:p>
          <a:p>
            <a:endParaRPr lang="en-US" altLang="zh-CN" dirty="0"/>
          </a:p>
        </p:txBody>
      </p:sp>
      <p:sp>
        <p:nvSpPr>
          <p:cNvPr id="4" name="灯片编号占位符 3"/>
          <p:cNvSpPr>
            <a:spLocks noGrp="1"/>
          </p:cNvSpPr>
          <p:nvPr>
            <p:ph type="sldNum" sz="quarter" idx="5"/>
          </p:nvPr>
        </p:nvSpPr>
        <p:spPr/>
        <p:txBody>
          <a:bodyPr/>
          <a:lstStyle/>
          <a:p>
            <a:fld id="{49B2DB28-471B-45C3-B8ED-079911185A59}" type="slidenum">
              <a:rPr lang="zh-CN" altLang="en-US" smtClean="0"/>
              <a:t>40</a:t>
            </a:fld>
            <a:endParaRPr lang="zh-CN" altLang="en-US"/>
          </a:p>
        </p:txBody>
      </p:sp>
    </p:spTree>
    <p:extLst>
      <p:ext uri="{BB962C8B-B14F-4D97-AF65-F5344CB8AC3E}">
        <p14:creationId xmlns:p14="http://schemas.microsoft.com/office/powerpoint/2010/main" val="46363998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Dafny</a:t>
            </a:r>
            <a:r>
              <a:rPr lang="zh-CN" altLang="en-US" dirty="0"/>
              <a:t>是巨硬组织开发的一套内置了证明系统的编程语言，除了能用命令式等范式编写程序，还能在代码中加入「批注」</a:t>
            </a:r>
            <a:r>
              <a:rPr lang="en-US" altLang="zh-CN" dirty="0"/>
              <a:t>annotation</a:t>
            </a:r>
            <a:r>
              <a:rPr lang="zh-CN" altLang="en-US" dirty="0"/>
              <a:t>，与我们使用的断言基本相同，来描述程序的行为。加入了合适的批注</a:t>
            </a:r>
            <a:r>
              <a:rPr lang="en-US" altLang="zh-CN" dirty="0"/>
              <a:t>/</a:t>
            </a:r>
            <a:r>
              <a:rPr lang="zh-CN" altLang="en-US" dirty="0"/>
              <a:t>断言，</a:t>
            </a:r>
            <a:r>
              <a:rPr lang="en-US" altLang="zh-CN" dirty="0"/>
              <a:t>solver</a:t>
            </a:r>
            <a:r>
              <a:rPr lang="zh-CN" altLang="en-US" dirty="0"/>
              <a:t>就完成部分正确性，无数组越界、除以</a:t>
            </a:r>
            <a:r>
              <a:rPr lang="en-US" altLang="zh-CN" dirty="0"/>
              <a:t>0</a:t>
            </a:r>
            <a:r>
              <a:rPr lang="zh-CN" altLang="en-US" dirty="0"/>
              <a:t>之类的运行错误，以及程序终止的证明</a:t>
            </a:r>
            <a:endParaRPr lang="en-US" altLang="zh-CN" dirty="0"/>
          </a:p>
          <a:p>
            <a:endParaRPr lang="en-US" altLang="zh-CN" dirty="0"/>
          </a:p>
          <a:p>
            <a:r>
              <a:rPr lang="zh-CN" altLang="en-US" dirty="0"/>
              <a:t>这样就把要写出无</a:t>
            </a:r>
            <a:r>
              <a:rPr lang="en-US" altLang="zh-CN" dirty="0"/>
              <a:t>bug</a:t>
            </a:r>
            <a:r>
              <a:rPr lang="zh-CN" altLang="en-US" dirty="0"/>
              <a:t>的代码转换成了写出无</a:t>
            </a:r>
            <a:r>
              <a:rPr lang="en-US" altLang="zh-CN" dirty="0"/>
              <a:t>bug</a:t>
            </a:r>
            <a:r>
              <a:rPr lang="zh-CN" altLang="en-US" dirty="0"/>
              <a:t>的对程序行为的描述，这应该轻松许多</a:t>
            </a:r>
            <a:endParaRPr lang="en-US" altLang="zh-CN" dirty="0"/>
          </a:p>
          <a:p>
            <a:endParaRPr lang="en-US" altLang="zh-CN" dirty="0"/>
          </a:p>
          <a:p>
            <a:r>
              <a:rPr lang="zh-CN" altLang="en-US" dirty="0"/>
              <a:t>有点像</a:t>
            </a:r>
            <a:r>
              <a:rPr lang="en-US" altLang="zh-CN" dirty="0"/>
              <a:t>coq</a:t>
            </a:r>
            <a:r>
              <a:rPr lang="zh-CN" altLang="en-US" dirty="0"/>
              <a:t>，但是</a:t>
            </a:r>
            <a:r>
              <a:rPr lang="en-US" altLang="zh-CN" dirty="0" err="1"/>
              <a:t>Dafny</a:t>
            </a:r>
            <a:r>
              <a:rPr lang="zh-CN" altLang="en-US" dirty="0"/>
              <a:t>只负责程序正确性的证明</a:t>
            </a:r>
            <a:endParaRPr lang="en-US" altLang="zh-CN" dirty="0"/>
          </a:p>
        </p:txBody>
      </p:sp>
      <p:sp>
        <p:nvSpPr>
          <p:cNvPr id="4" name="灯片编号占位符 3"/>
          <p:cNvSpPr>
            <a:spLocks noGrp="1"/>
          </p:cNvSpPr>
          <p:nvPr>
            <p:ph type="sldNum" sz="quarter" idx="5"/>
          </p:nvPr>
        </p:nvSpPr>
        <p:spPr/>
        <p:txBody>
          <a:bodyPr/>
          <a:lstStyle/>
          <a:p>
            <a:fld id="{49B2DB28-471B-45C3-B8ED-079911185A59}" type="slidenum">
              <a:rPr lang="zh-CN" altLang="en-US" smtClean="0"/>
              <a:t>42</a:t>
            </a:fld>
            <a:endParaRPr lang="zh-CN" altLang="en-US"/>
          </a:p>
        </p:txBody>
      </p:sp>
    </p:spTree>
    <p:extLst>
      <p:ext uri="{BB962C8B-B14F-4D97-AF65-F5344CB8AC3E}">
        <p14:creationId xmlns:p14="http://schemas.microsoft.com/office/powerpoint/2010/main" val="95866480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Dafny</a:t>
            </a:r>
            <a:r>
              <a:rPr lang="zh-CN" altLang="en-US" dirty="0"/>
              <a:t>声明变量需要使用</a:t>
            </a:r>
            <a:r>
              <a:rPr lang="en-US" altLang="zh-CN" dirty="0"/>
              <a:t>var</a:t>
            </a:r>
            <a:r>
              <a:rPr lang="zh-CN" altLang="en-US" dirty="0"/>
              <a:t>关键字，可以指定类型也可以自动判定。</a:t>
            </a:r>
            <a:endParaRPr lang="en-US" altLang="zh-CN" dirty="0"/>
          </a:p>
          <a:p>
            <a:r>
              <a:rPr lang="zh-CN" altLang="en-US" dirty="0"/>
              <a:t>赋值需要使用</a:t>
            </a:r>
            <a:r>
              <a:rPr lang="en-US" altLang="zh-CN" dirty="0"/>
              <a:t>:=</a:t>
            </a:r>
            <a:r>
              <a:rPr lang="zh-CN" altLang="en-US" dirty="0"/>
              <a:t>而不是单个等号。</a:t>
            </a:r>
            <a:r>
              <a:rPr lang="en-US" altLang="zh-CN" dirty="0" err="1"/>
              <a:t>Dafny</a:t>
            </a:r>
            <a:r>
              <a:rPr lang="zh-CN" altLang="en-US" dirty="0"/>
              <a:t>中没有单个等号</a:t>
            </a:r>
            <a:endParaRPr lang="en-US" altLang="zh-CN" dirty="0"/>
          </a:p>
          <a:p>
            <a:endParaRPr lang="en-US" altLang="zh-CN" dirty="0"/>
          </a:p>
          <a:p>
            <a:r>
              <a:rPr lang="zh-CN" altLang="en-US" dirty="0"/>
              <a:t>支持</a:t>
            </a:r>
            <a:r>
              <a:rPr lang="en-US" altLang="zh-CN" dirty="0"/>
              <a:t>while</a:t>
            </a:r>
            <a:r>
              <a:rPr lang="zh-CN" altLang="en-US" dirty="0"/>
              <a:t>和</a:t>
            </a:r>
            <a:r>
              <a:rPr lang="en-US" altLang="zh-CN" dirty="0"/>
              <a:t>if</a:t>
            </a:r>
            <a:r>
              <a:rPr lang="zh-CN" altLang="en-US" dirty="0"/>
              <a:t>，注意「等于」是双等号，</a:t>
            </a:r>
            <a:r>
              <a:rPr lang="en-US" altLang="zh-CN" dirty="0" err="1"/>
              <a:t>Dafny</a:t>
            </a:r>
            <a:r>
              <a:rPr lang="zh-CN" altLang="en-US" dirty="0"/>
              <a:t>中没有单个等号</a:t>
            </a:r>
            <a:endParaRPr lang="en-US" altLang="zh-CN" dirty="0"/>
          </a:p>
          <a:p>
            <a:endParaRPr lang="en-US" altLang="zh-CN" dirty="0"/>
          </a:p>
          <a:p>
            <a:r>
              <a:rPr lang="en-US" altLang="zh-CN" dirty="0" err="1"/>
              <a:t>Dafny</a:t>
            </a:r>
            <a:r>
              <a:rPr lang="zh-CN" altLang="en-US" dirty="0"/>
              <a:t>支持谓词，只可以用在各种断言中，可以理解成是一个返回真或假的函数。使用</a:t>
            </a:r>
            <a:r>
              <a:rPr lang="en-US" altLang="zh-CN" dirty="0"/>
              <a:t>predicate</a:t>
            </a:r>
            <a:r>
              <a:rPr lang="zh-CN" altLang="en-US" dirty="0"/>
              <a:t>关键字声明，并指出谓词的变量。然后可以用</a:t>
            </a:r>
            <a:r>
              <a:rPr lang="en-US" altLang="zh-CN" dirty="0"/>
              <a:t>requires</a:t>
            </a:r>
            <a:r>
              <a:rPr lang="zh-CN" altLang="en-US" dirty="0"/>
              <a:t>关键字指出使用谓词的前置条件，如果此条件不满足，不返回真假而是过不了证明。谓词不能写入，需要用</a:t>
            </a:r>
            <a:r>
              <a:rPr lang="en-US" altLang="zh-CN" dirty="0"/>
              <a:t>reads</a:t>
            </a:r>
            <a:r>
              <a:rPr lang="zh-CN" altLang="en-US" dirty="0"/>
              <a:t>关键字控制可以读取哪些数据，例如这里</a:t>
            </a:r>
            <a:r>
              <a:rPr lang="en-US" altLang="zh-CN" dirty="0"/>
              <a:t>reads T</a:t>
            </a:r>
            <a:r>
              <a:rPr lang="zh-CN" altLang="en-US" dirty="0"/>
              <a:t>表示该谓词可以读取数组</a:t>
            </a:r>
            <a:r>
              <a:rPr lang="en-US" altLang="zh-CN" dirty="0"/>
              <a:t>T</a:t>
            </a:r>
            <a:r>
              <a:rPr lang="zh-CN" altLang="en-US" dirty="0"/>
              <a:t>。在大括号中写谓词的内容，直接用一阶逻辑谓词的语言即可。</a:t>
            </a:r>
            <a:endParaRPr lang="en-US" altLang="zh-CN" dirty="0"/>
          </a:p>
          <a:p>
            <a:endParaRPr lang="en-US" altLang="zh-CN" dirty="0"/>
          </a:p>
          <a:p>
            <a:r>
              <a:rPr lang="en-US" altLang="zh-CN" dirty="0" err="1"/>
              <a:t>Dafny</a:t>
            </a:r>
            <a:r>
              <a:rPr lang="zh-CN" altLang="en-US" dirty="0"/>
              <a:t>中有方法也有函数。方法相当于常见的函数。使用</a:t>
            </a:r>
            <a:r>
              <a:rPr lang="en-US" altLang="zh-CN" dirty="0"/>
              <a:t>Method</a:t>
            </a:r>
            <a:r>
              <a:rPr lang="zh-CN" altLang="en-US" dirty="0"/>
              <a:t>关键字声明方法，在声明处指出方法的输入和返回值及其名称。。</a:t>
            </a:r>
            <a:r>
              <a:rPr lang="en-US" altLang="zh-CN" dirty="0" err="1"/>
              <a:t>Reqiures</a:t>
            </a:r>
            <a:r>
              <a:rPr lang="zh-CN" altLang="en-US" dirty="0"/>
              <a:t>说明输入数据应当满足条件，调用时不满足条件过不了证明；可以同时使用多个</a:t>
            </a:r>
            <a:r>
              <a:rPr lang="en-US" altLang="zh-CN" dirty="0"/>
              <a:t>requires</a:t>
            </a:r>
            <a:r>
              <a:rPr lang="zh-CN" altLang="en-US" dirty="0"/>
              <a:t>或</a:t>
            </a:r>
            <a:r>
              <a:rPr lang="en-US" altLang="zh-CN" dirty="0"/>
              <a:t>ensures</a:t>
            </a:r>
            <a:r>
              <a:rPr lang="zh-CN" altLang="en-US" dirty="0"/>
              <a:t>，它们将被要求同时成立。在</a:t>
            </a:r>
            <a:r>
              <a:rPr lang="en-US" altLang="zh-CN" dirty="0"/>
              <a:t>ensures</a:t>
            </a:r>
            <a:r>
              <a:rPr lang="zh-CN" altLang="en-US" dirty="0"/>
              <a:t>中用一阶逻辑谓词描述输入与输出的关系，所以之前声明处要求指出输出的名字。证明过程中，输入会被保留：如果方法是原地算法，那么可以用</a:t>
            </a:r>
            <a:r>
              <a:rPr lang="en-US" altLang="zh-CN" dirty="0"/>
              <a:t>old(A)</a:t>
            </a:r>
            <a:r>
              <a:rPr lang="zh-CN" altLang="en-US" dirty="0"/>
              <a:t>来表示输入数据未经修改的情况。</a:t>
            </a:r>
            <a:endParaRPr lang="en-US" altLang="zh-CN" dirty="0"/>
          </a:p>
          <a:p>
            <a:r>
              <a:rPr lang="zh-CN" altLang="en-US" dirty="0"/>
              <a:t>默认情况下方法只允许操作和读取内部声明的变量或返回值，想要修改其他数据如这里的数组</a:t>
            </a:r>
            <a:r>
              <a:rPr lang="en-US" altLang="zh-CN" dirty="0"/>
              <a:t>A</a:t>
            </a:r>
            <a:r>
              <a:rPr lang="zh-CN" altLang="en-US" dirty="0"/>
              <a:t>就需要</a:t>
            </a:r>
            <a:r>
              <a:rPr lang="en-US" altLang="zh-CN" dirty="0"/>
              <a:t>modifies</a:t>
            </a:r>
            <a:r>
              <a:rPr lang="zh-CN" altLang="en-US" dirty="0"/>
              <a:t>关键字来说明</a:t>
            </a:r>
            <a:endParaRPr lang="en-US" altLang="zh-CN" dirty="0"/>
          </a:p>
          <a:p>
            <a:endParaRPr lang="en-US" altLang="zh-CN" dirty="0"/>
          </a:p>
          <a:p>
            <a:r>
              <a:rPr lang="zh-CN" altLang="en-US" dirty="0"/>
              <a:t>除了这些，还有一些比较重要的语法，例如函数、引理。但是时间有限，跟本实现关系不大，留作课下练习。</a:t>
            </a:r>
            <a:endParaRPr lang="en-US" altLang="zh-CN" dirty="0"/>
          </a:p>
        </p:txBody>
      </p:sp>
      <p:sp>
        <p:nvSpPr>
          <p:cNvPr id="4" name="灯片编号占位符 3"/>
          <p:cNvSpPr>
            <a:spLocks noGrp="1"/>
          </p:cNvSpPr>
          <p:nvPr>
            <p:ph type="sldNum" sz="quarter" idx="5"/>
          </p:nvPr>
        </p:nvSpPr>
        <p:spPr/>
        <p:txBody>
          <a:bodyPr/>
          <a:lstStyle/>
          <a:p>
            <a:fld id="{49B2DB28-471B-45C3-B8ED-079911185A59}" type="slidenum">
              <a:rPr lang="zh-CN" altLang="en-US" smtClean="0"/>
              <a:t>43</a:t>
            </a:fld>
            <a:endParaRPr lang="zh-CN" altLang="en-US"/>
          </a:p>
        </p:txBody>
      </p:sp>
    </p:spTree>
    <p:extLst>
      <p:ext uri="{BB962C8B-B14F-4D97-AF65-F5344CB8AC3E}">
        <p14:creationId xmlns:p14="http://schemas.microsoft.com/office/powerpoint/2010/main" val="116173467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除了不同地方使用不同的关键字并且把</a:t>
            </a:r>
            <a:r>
              <a:rPr lang="en-US" altLang="zh-CN" dirty="0"/>
              <a:t>convergent</a:t>
            </a:r>
            <a:r>
              <a:rPr lang="zh-CN" altLang="en-US" dirty="0"/>
              <a:t>也纳入进来，</a:t>
            </a:r>
            <a:r>
              <a:rPr lang="en-US" altLang="zh-CN" dirty="0" err="1"/>
              <a:t>Dafny</a:t>
            </a:r>
            <a:r>
              <a:rPr lang="zh-CN" altLang="en-US" dirty="0"/>
              <a:t>中的</a:t>
            </a:r>
            <a:r>
              <a:rPr lang="en-US" altLang="zh-CN" dirty="0"/>
              <a:t>Annotation</a:t>
            </a:r>
            <a:r>
              <a:rPr lang="zh-CN" altLang="en-US" dirty="0"/>
              <a:t>与所学的断言几乎没有区别。</a:t>
            </a:r>
            <a:endParaRPr lang="en-US" altLang="zh-CN" dirty="0"/>
          </a:p>
          <a:p>
            <a:endParaRPr lang="en-US" altLang="zh-CN" dirty="0"/>
          </a:p>
          <a:p>
            <a:r>
              <a:rPr lang="en-US" altLang="zh-CN" dirty="0"/>
              <a:t>Requires</a:t>
            </a:r>
            <a:r>
              <a:rPr lang="zh-CN" altLang="en-US" dirty="0"/>
              <a:t>是方法被调用的前置条件，保证输入合法</a:t>
            </a:r>
            <a:endParaRPr lang="en-US" altLang="zh-CN" dirty="0"/>
          </a:p>
          <a:p>
            <a:r>
              <a:rPr lang="en-US" altLang="zh-CN" dirty="0"/>
              <a:t>Ensures</a:t>
            </a:r>
            <a:r>
              <a:rPr lang="zh-CN" altLang="en-US" dirty="0"/>
              <a:t>是方法被调用的后置条件，保证输入和输出的关系</a:t>
            </a:r>
            <a:endParaRPr lang="en-US" altLang="zh-CN" dirty="0"/>
          </a:p>
          <a:p>
            <a:r>
              <a:rPr lang="zh-CN" altLang="en-US" dirty="0"/>
              <a:t>这两个要写在方法声明下面</a:t>
            </a:r>
            <a:endParaRPr lang="en-US" altLang="zh-CN" dirty="0"/>
          </a:p>
          <a:p>
            <a:r>
              <a:rPr lang="zh-CN" altLang="en-US" dirty="0"/>
              <a:t>中间可以使用循环不变式</a:t>
            </a:r>
            <a:r>
              <a:rPr lang="en-US" altLang="zh-CN" dirty="0"/>
              <a:t>invariant</a:t>
            </a:r>
            <a:r>
              <a:rPr lang="zh-CN" altLang="en-US" dirty="0"/>
              <a:t>，写在循环下方。需要注意的是，部分正确性、无运行错误、程序终止将会放到一起证明。所以一般循环不变式中要包含数组下标的断言，否则可能会报下标可能越界</a:t>
            </a:r>
            <a:endParaRPr lang="en-US" altLang="zh-CN" dirty="0"/>
          </a:p>
          <a:p>
            <a:endParaRPr lang="en-US" altLang="zh-CN" dirty="0"/>
          </a:p>
          <a:p>
            <a:r>
              <a:rPr lang="en-US" altLang="zh-CN" dirty="0"/>
              <a:t>Decreases</a:t>
            </a:r>
            <a:r>
              <a:rPr lang="zh-CN" altLang="en-US" dirty="0"/>
              <a:t>关键字后面跟着</a:t>
            </a:r>
            <a:r>
              <a:rPr lang="en-US" altLang="zh-CN" dirty="0"/>
              <a:t>convergent</a:t>
            </a:r>
            <a:r>
              <a:rPr lang="zh-CN" altLang="en-US" dirty="0"/>
              <a:t>。</a:t>
            </a:r>
            <a:endParaRPr lang="en-US" altLang="zh-CN" dirty="0"/>
          </a:p>
          <a:p>
            <a:endParaRPr lang="en-US" altLang="zh-CN" dirty="0"/>
          </a:p>
          <a:p>
            <a:r>
              <a:rPr lang="zh-CN" altLang="en-US" dirty="0"/>
              <a:t>程序的任意地方都可以放置</a:t>
            </a:r>
            <a:r>
              <a:rPr lang="en-US" altLang="zh-CN" dirty="0"/>
              <a:t>assert</a:t>
            </a:r>
            <a:r>
              <a:rPr lang="zh-CN" altLang="en-US" dirty="0"/>
              <a:t>断言</a:t>
            </a:r>
            <a:endParaRPr lang="en-US" altLang="zh-CN" dirty="0"/>
          </a:p>
          <a:p>
            <a:endParaRPr lang="en-US" altLang="zh-CN" dirty="0"/>
          </a:p>
          <a:p>
            <a:endParaRPr lang="en-US" altLang="zh-CN" dirty="0"/>
          </a:p>
        </p:txBody>
      </p:sp>
      <p:sp>
        <p:nvSpPr>
          <p:cNvPr id="4" name="灯片编号占位符 3"/>
          <p:cNvSpPr>
            <a:spLocks noGrp="1"/>
          </p:cNvSpPr>
          <p:nvPr>
            <p:ph type="sldNum" sz="quarter" idx="5"/>
          </p:nvPr>
        </p:nvSpPr>
        <p:spPr/>
        <p:txBody>
          <a:bodyPr/>
          <a:lstStyle/>
          <a:p>
            <a:fld id="{49B2DB28-471B-45C3-B8ED-079911185A59}" type="slidenum">
              <a:rPr lang="zh-CN" altLang="en-US" smtClean="0"/>
              <a:t>44</a:t>
            </a:fld>
            <a:endParaRPr lang="zh-CN" altLang="en-US"/>
          </a:p>
        </p:txBody>
      </p:sp>
    </p:spTree>
    <p:extLst>
      <p:ext uri="{BB962C8B-B14F-4D97-AF65-F5344CB8AC3E}">
        <p14:creationId xmlns:p14="http://schemas.microsoft.com/office/powerpoint/2010/main" val="107071745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断言之间推理的证明都是可以自动化的，只要跳跃太大，</a:t>
            </a:r>
            <a:r>
              <a:rPr lang="en-US" altLang="zh-CN" dirty="0" err="1"/>
              <a:t>Dafny</a:t>
            </a:r>
            <a:r>
              <a:rPr lang="zh-CN" altLang="en-US" dirty="0"/>
              <a:t>有限的智力还是可以解决的。</a:t>
            </a:r>
            <a:endParaRPr lang="en-US" altLang="zh-CN" dirty="0"/>
          </a:p>
          <a:p>
            <a:endParaRPr lang="en-US" altLang="zh-CN" dirty="0"/>
          </a:p>
          <a:p>
            <a:r>
              <a:rPr lang="zh-CN" altLang="en-US" dirty="0"/>
              <a:t>但是</a:t>
            </a:r>
            <a:r>
              <a:rPr lang="en-US" altLang="zh-CN" dirty="0" err="1"/>
              <a:t>Dafny</a:t>
            </a:r>
            <a:r>
              <a:rPr lang="zh-CN" altLang="en-US" dirty="0"/>
              <a:t>无法知道程序的行为是怎样的，所以需要用</a:t>
            </a:r>
            <a:r>
              <a:rPr lang="en-US" altLang="zh-CN" dirty="0"/>
              <a:t>annotation</a:t>
            </a:r>
            <a:r>
              <a:rPr lang="zh-CN" altLang="en-US" dirty="0"/>
              <a:t>来表述方法的总行为和中间行为。例如程序员知道绝对值函数被期望的行为是什么样的，于是它可以在</a:t>
            </a:r>
            <a:r>
              <a:rPr lang="en-US" altLang="zh-CN" dirty="0"/>
              <a:t>ensures</a:t>
            </a:r>
            <a:r>
              <a:rPr lang="zh-CN" altLang="en-US" dirty="0"/>
              <a:t>中写出</a:t>
            </a:r>
            <a:r>
              <a:rPr lang="en-US" altLang="zh-CN" dirty="0"/>
              <a:t>x</a:t>
            </a:r>
            <a:r>
              <a:rPr lang="zh-CN" altLang="en-US" dirty="0"/>
              <a:t>为负和非负时输出和</a:t>
            </a:r>
            <a:r>
              <a:rPr lang="en-US" altLang="zh-CN" dirty="0"/>
              <a:t>x</a:t>
            </a:r>
            <a:r>
              <a:rPr lang="zh-CN" altLang="en-US" dirty="0"/>
              <a:t>的关系。</a:t>
            </a:r>
            <a:endParaRPr lang="en-US" altLang="zh-CN" dirty="0"/>
          </a:p>
          <a:p>
            <a:endParaRPr lang="en-US" altLang="zh-CN" dirty="0"/>
          </a:p>
          <a:p>
            <a:r>
              <a:rPr lang="en-US" altLang="zh-CN" dirty="0"/>
              <a:t>【</a:t>
            </a:r>
            <a:r>
              <a:rPr lang="zh-CN" altLang="en-US" dirty="0"/>
              <a:t>动画</a:t>
            </a:r>
            <a:r>
              <a:rPr lang="en-US" altLang="zh-CN" dirty="0"/>
              <a:t>】</a:t>
            </a:r>
            <a:r>
              <a:rPr lang="zh-CN" altLang="en-US" dirty="0"/>
              <a:t>对于方法，</a:t>
            </a:r>
            <a:r>
              <a:rPr lang="en-US" altLang="zh-CN" dirty="0" err="1"/>
              <a:t>Dafny</a:t>
            </a:r>
            <a:r>
              <a:rPr lang="zh-CN" altLang="en-US" dirty="0"/>
              <a:t>会忘掉函数体中的所有断言，只会记得</a:t>
            </a:r>
            <a:r>
              <a:rPr lang="en-US" altLang="zh-CN" dirty="0"/>
              <a:t>requires</a:t>
            </a:r>
            <a:r>
              <a:rPr lang="zh-CN" altLang="en-US" dirty="0"/>
              <a:t>和</a:t>
            </a:r>
            <a:r>
              <a:rPr lang="en-US" altLang="zh-CN" dirty="0"/>
              <a:t>ensures</a:t>
            </a:r>
            <a:r>
              <a:rPr lang="zh-CN" altLang="en-US" dirty="0"/>
              <a:t>，其它一律不知道，所以想要使用方法的性质时，应当在</a:t>
            </a:r>
            <a:r>
              <a:rPr lang="en-US" altLang="zh-CN" dirty="0"/>
              <a:t>ensure</a:t>
            </a:r>
            <a:r>
              <a:rPr lang="zh-CN" altLang="en-US" dirty="0"/>
              <a:t>中标注出来，并且在方法内完成证明</a:t>
            </a:r>
            <a:endParaRPr lang="en-US" altLang="zh-CN" dirty="0"/>
          </a:p>
          <a:p>
            <a:endParaRPr lang="en-US" altLang="zh-CN" dirty="0"/>
          </a:p>
          <a:p>
            <a:endParaRPr lang="en-US" altLang="zh-CN" dirty="0"/>
          </a:p>
        </p:txBody>
      </p:sp>
      <p:sp>
        <p:nvSpPr>
          <p:cNvPr id="4" name="灯片编号占位符 3"/>
          <p:cNvSpPr>
            <a:spLocks noGrp="1"/>
          </p:cNvSpPr>
          <p:nvPr>
            <p:ph type="sldNum" sz="quarter" idx="5"/>
          </p:nvPr>
        </p:nvSpPr>
        <p:spPr/>
        <p:txBody>
          <a:bodyPr/>
          <a:lstStyle/>
          <a:p>
            <a:fld id="{49B2DB28-471B-45C3-B8ED-079911185A59}" type="slidenum">
              <a:rPr lang="zh-CN" altLang="en-US" smtClean="0"/>
              <a:t>45</a:t>
            </a:fld>
            <a:endParaRPr lang="zh-CN" altLang="en-US"/>
          </a:p>
        </p:txBody>
      </p:sp>
    </p:spTree>
    <p:extLst>
      <p:ext uri="{BB962C8B-B14F-4D97-AF65-F5344CB8AC3E}">
        <p14:creationId xmlns:p14="http://schemas.microsoft.com/office/powerpoint/2010/main" val="144735837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用人类智慧设置完断言后，就可以送到</a:t>
            </a:r>
            <a:r>
              <a:rPr lang="en-US" altLang="zh-CN" dirty="0" err="1"/>
              <a:t>Dafny</a:t>
            </a:r>
            <a:r>
              <a:rPr lang="zh-CN" altLang="en-US" dirty="0"/>
              <a:t>的</a:t>
            </a:r>
            <a:r>
              <a:rPr lang="en-US" altLang="zh-CN" dirty="0"/>
              <a:t>solver</a:t>
            </a:r>
            <a:r>
              <a:rPr lang="zh-CN" altLang="en-US" dirty="0"/>
              <a:t>里面去证明了。</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Solver</a:t>
            </a:r>
            <a:r>
              <a:rPr lang="zh-CN" altLang="en-US" dirty="0"/>
              <a:t>就会进行像手工一样对每个断言之间的推理进行证明。如果程序没有问题且断言之间的跳跃在</a:t>
            </a:r>
            <a:r>
              <a:rPr lang="en-US" altLang="zh-CN" dirty="0" err="1"/>
              <a:t>Dafny</a:t>
            </a:r>
            <a:r>
              <a:rPr lang="zh-CN" altLang="en-US" dirty="0"/>
              <a:t>的智力范围内的话，那就会告诉你</a:t>
            </a:r>
            <a:r>
              <a:rPr lang="en-US" altLang="zh-CN" dirty="0"/>
              <a:t>Verified</a:t>
            </a:r>
            <a:r>
              <a:rPr lang="zh-CN" altLang="en-US" dirty="0"/>
              <a:t>并刺激你分泌一些催产素</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如果程序有问题就会告诉你哪个断言断了，</a:t>
            </a:r>
            <a:r>
              <a:rPr lang="en-US" altLang="zh-CN" dirty="0"/>
              <a:t>【</a:t>
            </a:r>
            <a:r>
              <a:rPr lang="zh-CN" altLang="en-US" dirty="0"/>
              <a:t>动画</a:t>
            </a:r>
            <a:r>
              <a:rPr lang="en-US" altLang="zh-CN" dirty="0"/>
              <a:t>】</a:t>
            </a:r>
            <a:r>
              <a:rPr lang="zh-CN" altLang="en-US" dirty="0"/>
              <a:t>并且给出错误可能出现在哪里</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但是</a:t>
            </a:r>
            <a:r>
              <a:rPr lang="en-US" altLang="zh-CN" dirty="0" err="1"/>
              <a:t>Dafny</a:t>
            </a:r>
            <a:r>
              <a:rPr lang="zh-CN" altLang="en-US" dirty="0"/>
              <a:t>的智力有限，有可能是它不会证明，这时候要使用引理给它增加一些奇怪的知识</a:t>
            </a:r>
            <a:endParaRPr lang="en-US" altLang="zh-CN" dirty="0"/>
          </a:p>
        </p:txBody>
      </p:sp>
      <p:sp>
        <p:nvSpPr>
          <p:cNvPr id="4" name="灯片编号占位符 3"/>
          <p:cNvSpPr>
            <a:spLocks noGrp="1"/>
          </p:cNvSpPr>
          <p:nvPr>
            <p:ph type="sldNum" sz="quarter" idx="5"/>
          </p:nvPr>
        </p:nvSpPr>
        <p:spPr/>
        <p:txBody>
          <a:bodyPr/>
          <a:lstStyle/>
          <a:p>
            <a:fld id="{49B2DB28-471B-45C3-B8ED-079911185A59}" type="slidenum">
              <a:rPr lang="zh-CN" altLang="en-US" smtClean="0"/>
              <a:t>46</a:t>
            </a:fld>
            <a:endParaRPr lang="zh-CN" altLang="en-US"/>
          </a:p>
        </p:txBody>
      </p:sp>
    </p:spTree>
    <p:extLst>
      <p:ext uri="{BB962C8B-B14F-4D97-AF65-F5344CB8AC3E}">
        <p14:creationId xmlns:p14="http://schemas.microsoft.com/office/powerpoint/2010/main" val="242539829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之前在手工证明的时候，我们已经把整个程序的执行过程划分成了</a:t>
            </a:r>
            <a:r>
              <a:rPr lang="en-US" altLang="zh-CN" dirty="0"/>
              <a:t>4</a:t>
            </a:r>
            <a:r>
              <a:rPr lang="zh-CN" altLang="en-US" dirty="0"/>
              <a:t>个断言。现在一个个地翻译即可。</a:t>
            </a:r>
            <a:endParaRPr lang="en-US" altLang="zh-CN" dirty="0"/>
          </a:p>
          <a:p>
            <a:endParaRPr lang="en-US" altLang="zh-CN" dirty="0"/>
          </a:p>
          <a:p>
            <a:r>
              <a:rPr lang="zh-CN" altLang="en-US" dirty="0"/>
              <a:t>之前的证明都是从这三个谓词组成的，先翻译这三个。</a:t>
            </a:r>
            <a:endParaRPr lang="en-US" altLang="zh-CN" dirty="0"/>
          </a:p>
          <a:p>
            <a:endParaRPr lang="en-US" altLang="zh-CN" dirty="0"/>
          </a:p>
          <a:p>
            <a:r>
              <a:rPr lang="zh-CN" altLang="en-US" dirty="0"/>
              <a:t>对于谓词</a:t>
            </a:r>
            <a:r>
              <a:rPr lang="en-US" altLang="zh-CN" dirty="0"/>
              <a:t>pi</a:t>
            </a:r>
            <a:r>
              <a:rPr lang="zh-CN" altLang="en-US" dirty="0"/>
              <a:t>，也就是</a:t>
            </a:r>
            <a:r>
              <a:rPr lang="en-US" altLang="zh-CN" dirty="0"/>
              <a:t>T</a:t>
            </a:r>
            <a:r>
              <a:rPr lang="zh-CN" altLang="en-US" dirty="0"/>
              <a:t>是</a:t>
            </a:r>
            <a:r>
              <a:rPr lang="en-US" altLang="zh-CN" dirty="0"/>
              <a:t>S</a:t>
            </a:r>
            <a:r>
              <a:rPr lang="zh-CN" altLang="en-US" dirty="0"/>
              <a:t>的重排列，</a:t>
            </a:r>
            <a:r>
              <a:rPr lang="en-US" altLang="zh-CN" dirty="0" err="1"/>
              <a:t>Dafny</a:t>
            </a:r>
            <a:r>
              <a:rPr lang="zh-CN" altLang="en-US" dirty="0"/>
              <a:t>内置了</a:t>
            </a:r>
            <a:r>
              <a:rPr lang="en-US" altLang="zh-CN" dirty="0"/>
              <a:t>multiset</a:t>
            </a:r>
            <a:r>
              <a:rPr lang="zh-CN" altLang="en-US" dirty="0"/>
              <a:t>，所以我们直接用</a:t>
            </a:r>
            <a:r>
              <a:rPr lang="en-US" altLang="zh-CN" dirty="0"/>
              <a:t>multiset</a:t>
            </a:r>
            <a:r>
              <a:rPr lang="zh-CN" altLang="en-US" dirty="0"/>
              <a:t>来翻译</a:t>
            </a:r>
            <a:endParaRPr lang="en-US" altLang="zh-CN" dirty="0"/>
          </a:p>
          <a:p>
            <a:endParaRPr lang="en-US" altLang="zh-CN" dirty="0"/>
          </a:p>
          <a:p>
            <a:r>
              <a:rPr lang="en-US" altLang="zh-CN" dirty="0"/>
              <a:t>Mono</a:t>
            </a:r>
            <a:r>
              <a:rPr lang="zh-CN" altLang="en-US" dirty="0"/>
              <a:t>命题可以直译，再保证</a:t>
            </a:r>
            <a:r>
              <a:rPr lang="en-US" altLang="zh-CN" dirty="0"/>
              <a:t>T</a:t>
            </a:r>
            <a:r>
              <a:rPr lang="zh-CN" altLang="en-US" dirty="0"/>
              <a:t>非空</a:t>
            </a:r>
            <a:endParaRPr lang="en-US" altLang="zh-CN" dirty="0"/>
          </a:p>
          <a:p>
            <a:r>
              <a:rPr lang="zh-CN" altLang="en-US" dirty="0"/>
              <a:t>同样地，</a:t>
            </a:r>
            <a:r>
              <a:rPr lang="en-US" altLang="zh-CN" dirty="0" err="1"/>
              <a:t>PartialMono</a:t>
            </a:r>
            <a:r>
              <a:rPr lang="zh-CN" altLang="en-US" dirty="0"/>
              <a:t>也可以直译</a:t>
            </a:r>
            <a:endParaRPr lang="en-US" altLang="zh-CN" dirty="0"/>
          </a:p>
        </p:txBody>
      </p:sp>
      <p:sp>
        <p:nvSpPr>
          <p:cNvPr id="4" name="灯片编号占位符 3"/>
          <p:cNvSpPr>
            <a:spLocks noGrp="1"/>
          </p:cNvSpPr>
          <p:nvPr>
            <p:ph type="sldNum" sz="quarter" idx="5"/>
          </p:nvPr>
        </p:nvSpPr>
        <p:spPr/>
        <p:txBody>
          <a:bodyPr/>
          <a:lstStyle/>
          <a:p>
            <a:fld id="{49B2DB28-471B-45C3-B8ED-079911185A59}" type="slidenum">
              <a:rPr lang="zh-CN" altLang="en-US" smtClean="0"/>
              <a:t>47</a:t>
            </a:fld>
            <a:endParaRPr lang="zh-CN" altLang="en-US"/>
          </a:p>
        </p:txBody>
      </p:sp>
    </p:spTree>
    <p:extLst>
      <p:ext uri="{BB962C8B-B14F-4D97-AF65-F5344CB8AC3E}">
        <p14:creationId xmlns:p14="http://schemas.microsoft.com/office/powerpoint/2010/main" val="84544866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在</a:t>
            </a:r>
            <a:r>
              <a:rPr lang="en-US" altLang="zh-CN" dirty="0" err="1"/>
              <a:t>Dafny</a:t>
            </a:r>
            <a:r>
              <a:rPr lang="zh-CN" altLang="en-US" dirty="0"/>
              <a:t>中写一个代码，再将各个断言翻译到</a:t>
            </a:r>
            <a:r>
              <a:rPr lang="en-US" altLang="zh-CN" dirty="0" err="1"/>
              <a:t>Dafny</a:t>
            </a:r>
            <a:r>
              <a:rPr lang="zh-CN" altLang="en-US" dirty="0"/>
              <a:t>代码上，就可以准备证明了</a:t>
            </a:r>
            <a:endParaRPr lang="en-US" altLang="zh-CN" dirty="0"/>
          </a:p>
          <a:p>
            <a:endParaRPr lang="en-US" altLang="zh-CN" dirty="0"/>
          </a:p>
          <a:p>
            <a:endParaRPr lang="zh-CN" altLang="en-US" dirty="0"/>
          </a:p>
        </p:txBody>
      </p:sp>
      <p:sp>
        <p:nvSpPr>
          <p:cNvPr id="4" name="灯片编号占位符 3"/>
          <p:cNvSpPr>
            <a:spLocks noGrp="1"/>
          </p:cNvSpPr>
          <p:nvPr>
            <p:ph type="sldNum" sz="quarter" idx="5"/>
          </p:nvPr>
        </p:nvSpPr>
        <p:spPr/>
        <p:txBody>
          <a:bodyPr/>
          <a:lstStyle/>
          <a:p>
            <a:fld id="{49B2DB28-471B-45C3-B8ED-079911185A59}" type="slidenum">
              <a:rPr lang="zh-CN" altLang="en-US" smtClean="0"/>
              <a:t>48</a:t>
            </a:fld>
            <a:endParaRPr lang="zh-CN" altLang="en-US"/>
          </a:p>
        </p:txBody>
      </p:sp>
    </p:spTree>
    <p:extLst>
      <p:ext uri="{BB962C8B-B14F-4D97-AF65-F5344CB8AC3E}">
        <p14:creationId xmlns:p14="http://schemas.microsoft.com/office/powerpoint/2010/main" val="208683219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49B2DB28-471B-45C3-B8ED-079911185A59}" type="slidenum">
              <a:rPr lang="zh-CN" altLang="en-US" smtClean="0"/>
              <a:t>49</a:t>
            </a:fld>
            <a:endParaRPr lang="zh-CN" altLang="en-US"/>
          </a:p>
        </p:txBody>
      </p:sp>
    </p:spTree>
    <p:extLst>
      <p:ext uri="{BB962C8B-B14F-4D97-AF65-F5344CB8AC3E}">
        <p14:creationId xmlns:p14="http://schemas.microsoft.com/office/powerpoint/2010/main" val="101602089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设置</a:t>
            </a:r>
            <a:r>
              <a:rPr lang="en-US" altLang="zh-CN" dirty="0"/>
              <a:t>checkpoint</a:t>
            </a:r>
            <a:r>
              <a:rPr lang="zh-CN" altLang="en-US" dirty="0"/>
              <a:t>和断言</a:t>
            </a:r>
            <a:endParaRPr lang="en-US" altLang="zh-CN" dirty="0"/>
          </a:p>
          <a:p>
            <a:endParaRPr lang="en-US" altLang="zh-CN" dirty="0"/>
          </a:p>
          <a:p>
            <a:r>
              <a:rPr lang="zh-CN" altLang="en-US" dirty="0"/>
              <a:t>先设置初始断言</a:t>
            </a:r>
            <a:r>
              <a:rPr lang="en-US" altLang="zh-CN" dirty="0"/>
              <a:t>0</a:t>
            </a:r>
            <a:r>
              <a:rPr lang="zh-CN" altLang="en-US" dirty="0"/>
              <a:t>来检查输入</a:t>
            </a:r>
            <a:r>
              <a:rPr lang="en-US" altLang="zh-CN" dirty="0"/>
              <a:t>A</a:t>
            </a:r>
            <a:r>
              <a:rPr lang="zh-CN" altLang="en-US" dirty="0"/>
              <a:t>是一个序列（</a:t>
            </a:r>
            <a:r>
              <a:rPr lang="en-US" altLang="zh-CN" dirty="0"/>
              <a:t>A</a:t>
            </a:r>
            <a:r>
              <a:rPr lang="zh-CN" altLang="en-US" dirty="0"/>
              <a:t>中元素两两可比较、长度有限）。</a:t>
            </a:r>
            <a:endParaRPr lang="en-US" altLang="zh-CN" dirty="0"/>
          </a:p>
          <a:p>
            <a:r>
              <a:rPr lang="zh-CN" altLang="en-US" dirty="0"/>
              <a:t>由于这个代码是原地算法，所以我们让</a:t>
            </a:r>
            <a:r>
              <a:rPr lang="en-US" altLang="zh-CN" dirty="0"/>
              <a:t>A’</a:t>
            </a:r>
            <a:r>
              <a:rPr lang="zh-CN" altLang="en-US" dirty="0"/>
              <a:t>代表输入序列，用</a:t>
            </a:r>
            <a:r>
              <a:rPr lang="en-US" altLang="zh-CN" dirty="0"/>
              <a:t>A</a:t>
            </a:r>
            <a:r>
              <a:rPr lang="zh-CN" altLang="en-US" dirty="0"/>
              <a:t>代表中间被操作以及输出的序列。</a:t>
            </a:r>
            <a:endParaRPr lang="en-US" altLang="zh-CN" dirty="0"/>
          </a:p>
          <a:p>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再设置最后的断言来证明输出符合问题给出的关系。</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先是</a:t>
            </a:r>
            <a:r>
              <a:rPr lang="en-US" altLang="zh-CN" dirty="0"/>
              <a:t>A</a:t>
            </a:r>
            <a:r>
              <a:rPr lang="zh-CN" altLang="en-US" dirty="0"/>
              <a:t>要是</a:t>
            </a:r>
            <a:r>
              <a:rPr lang="en-US" altLang="zh-CN" dirty="0"/>
              <a:t>A’</a:t>
            </a:r>
            <a:r>
              <a:rPr lang="zh-CN" altLang="en-US" dirty="0"/>
              <a:t>的一个排列，令</a:t>
            </a:r>
            <a:r>
              <a:rPr lang="en-US" altLang="zh-CN" dirty="0"/>
              <a:t>P(T)</a:t>
            </a:r>
            <a:r>
              <a:rPr lang="zh-CN" altLang="en-US" dirty="0"/>
              <a:t>表示</a:t>
            </a:r>
            <a:r>
              <a:rPr lang="en-US" altLang="zh-CN" dirty="0"/>
              <a:t>T</a:t>
            </a:r>
            <a:r>
              <a:rPr lang="zh-CN" altLang="en-US" dirty="0"/>
              <a:t>是</a:t>
            </a:r>
            <a:r>
              <a:rPr lang="en-US" altLang="zh-CN" dirty="0"/>
              <a:t>A’</a:t>
            </a:r>
            <a:r>
              <a:rPr lang="zh-CN" altLang="en-US" dirty="0"/>
              <a:t>的一个排列，那么最后的断言先要满足</a:t>
            </a:r>
            <a:r>
              <a:rPr lang="en-US" altLang="zh-CN" dirty="0"/>
              <a:t>P(A)</a:t>
            </a: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这里</a:t>
            </a:r>
            <a:r>
              <a:rPr lang="en-US" altLang="zh-CN" dirty="0"/>
              <a:t>Q(</a:t>
            </a:r>
            <a:r>
              <a:rPr lang="en-US" altLang="zh-CN" dirty="0" err="1"/>
              <a:t>T,l,r</a:t>
            </a:r>
            <a:r>
              <a:rPr lang="en-US" altLang="zh-CN" dirty="0"/>
              <a:t>)</a:t>
            </a:r>
            <a:r>
              <a:rPr lang="zh-CN" altLang="en-US" dirty="0"/>
              <a:t>表示</a:t>
            </a:r>
            <a:r>
              <a:rPr lang="en-US" altLang="zh-CN" dirty="0"/>
              <a:t>T</a:t>
            </a:r>
            <a:r>
              <a:rPr lang="zh-CN" altLang="en-US" dirty="0"/>
              <a:t>下标从第</a:t>
            </a:r>
            <a:r>
              <a:rPr lang="en-US" altLang="zh-CN" dirty="0"/>
              <a:t>l</a:t>
            </a:r>
            <a:r>
              <a:rPr lang="zh-CN" altLang="en-US" dirty="0"/>
              <a:t>到第</a:t>
            </a:r>
            <a:r>
              <a:rPr lang="en-US" altLang="zh-CN" dirty="0"/>
              <a:t>r</a:t>
            </a:r>
            <a:r>
              <a:rPr lang="zh-CN" altLang="en-US" dirty="0"/>
              <a:t>是单增的，</a:t>
            </a:r>
            <a:r>
              <a:rPr lang="en-US" altLang="zh-CN" dirty="0"/>
              <a:t>Q(A,0,n-1)</a:t>
            </a:r>
            <a:r>
              <a:rPr lang="zh-CN" altLang="en-US" dirty="0"/>
              <a:t>就表示下标从</a:t>
            </a:r>
            <a:r>
              <a:rPr lang="en-US" altLang="zh-CN" dirty="0"/>
              <a:t>0</a:t>
            </a:r>
            <a:r>
              <a:rPr lang="zh-CN" altLang="en-US" dirty="0"/>
              <a:t>到</a:t>
            </a:r>
            <a:r>
              <a:rPr lang="en-US" altLang="zh-CN" dirty="0"/>
              <a:t>n-1</a:t>
            </a:r>
            <a:r>
              <a:rPr lang="zh-CN" altLang="en-US" dirty="0"/>
              <a:t>也就是整个</a:t>
            </a:r>
            <a:r>
              <a:rPr lang="en-US" altLang="zh-CN" dirty="0"/>
              <a:t>A</a:t>
            </a:r>
            <a:r>
              <a:rPr lang="zh-CN" altLang="en-US" dirty="0"/>
              <a:t>都是单增的。所以断言还要满足</a:t>
            </a:r>
            <a:r>
              <a:rPr lang="en-US" altLang="zh-CN" dirty="0"/>
              <a:t>Q(A,0,n-1)</a:t>
            </a: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断言</a:t>
            </a:r>
            <a:r>
              <a:rPr lang="en-US" altLang="zh-CN" dirty="0"/>
              <a:t>3</a:t>
            </a:r>
            <a:r>
              <a:rPr lang="zh-CN" altLang="en-US" dirty="0"/>
              <a:t>与问题给出的输入与输出的关系相同。</a:t>
            </a:r>
            <a:endParaRPr lang="en-US" altLang="zh-CN" dirty="0"/>
          </a:p>
          <a:p>
            <a:endParaRPr lang="en-US" altLang="zh-CN" dirty="0"/>
          </a:p>
          <a:p>
            <a:r>
              <a:rPr lang="zh-CN" altLang="en-US" dirty="0"/>
              <a:t>有两层循环，循环中间的操作比较简单，只在检查循环条件时设置</a:t>
            </a:r>
            <a:r>
              <a:rPr lang="en-US" altLang="zh-CN" dirty="0"/>
              <a:t>checkpoint</a:t>
            </a:r>
          </a:p>
          <a:p>
            <a:r>
              <a:rPr lang="zh-CN" altLang="en-US" dirty="0"/>
              <a:t>虽然对算法中间行为的（直觉）认识并不能作为证明，但是它可以帮助我们选择检查点和断言。</a:t>
            </a:r>
            <a:endParaRPr lang="en-US" altLang="zh-CN" dirty="0"/>
          </a:p>
          <a:p>
            <a:r>
              <a:rPr lang="zh-CN" altLang="en-US" dirty="0"/>
              <a:t>前面说过，第一层循环每次执行的完会重排</a:t>
            </a:r>
            <a:r>
              <a:rPr lang="en-US" altLang="zh-CN" dirty="0"/>
              <a:t>A[0]</a:t>
            </a:r>
            <a:r>
              <a:rPr lang="zh-CN" altLang="en-US" dirty="0"/>
              <a:t>到</a:t>
            </a:r>
            <a:r>
              <a:rPr lang="en-US" altLang="zh-CN" dirty="0"/>
              <a:t>A[</a:t>
            </a:r>
            <a:r>
              <a:rPr lang="en-US" altLang="zh-CN" dirty="0" err="1"/>
              <a:t>i</a:t>
            </a:r>
            <a:r>
              <a:rPr lang="en-US" altLang="zh-CN" dirty="0"/>
              <a:t>]</a:t>
            </a:r>
            <a:r>
              <a:rPr lang="zh-CN" altLang="en-US" dirty="0"/>
              <a:t>使其单增，但是由于每次循环末尾会令</a:t>
            </a:r>
            <a:r>
              <a:rPr lang="en-US" altLang="zh-CN" dirty="0" err="1"/>
              <a:t>i</a:t>
            </a:r>
            <a:r>
              <a:rPr lang="en-US" altLang="zh-CN" dirty="0"/>
              <a:t>=i+1</a:t>
            </a:r>
            <a:r>
              <a:rPr lang="zh-CN" altLang="en-US" dirty="0"/>
              <a:t>，所以每次到达检查点的时候是</a:t>
            </a:r>
            <a:r>
              <a:rPr lang="en-US" altLang="zh-CN" dirty="0"/>
              <a:t>A[0]</a:t>
            </a:r>
            <a:r>
              <a:rPr lang="zh-CN" altLang="en-US" dirty="0"/>
              <a:t>到</a:t>
            </a:r>
            <a:r>
              <a:rPr lang="en-US" altLang="zh-CN" dirty="0"/>
              <a:t>A[i-1]</a:t>
            </a:r>
            <a:r>
              <a:rPr lang="zh-CN" altLang="en-US" dirty="0"/>
              <a:t> 单增。两方面应当被保证：是重排，于是</a:t>
            </a:r>
            <a:r>
              <a:rPr lang="en-US" altLang="zh-CN" dirty="0"/>
              <a:t>P(A)</a:t>
            </a:r>
            <a:r>
              <a:rPr lang="zh-CN" altLang="en-US" dirty="0"/>
              <a:t>应当被保证；</a:t>
            </a:r>
            <a:r>
              <a:rPr lang="en-US" altLang="zh-CN" dirty="0"/>
              <a:t>A[0]</a:t>
            </a:r>
            <a:r>
              <a:rPr lang="zh-CN" altLang="en-US" dirty="0"/>
              <a:t>到</a:t>
            </a:r>
            <a:r>
              <a:rPr lang="en-US" altLang="zh-CN" dirty="0"/>
              <a:t>A[i-1]</a:t>
            </a:r>
            <a:r>
              <a:rPr lang="zh-CN" altLang="en-US" dirty="0"/>
              <a:t>元素单增，于是</a:t>
            </a:r>
            <a:r>
              <a:rPr lang="en-US" altLang="zh-CN" dirty="0"/>
              <a:t>Q(A,0,i-1)</a:t>
            </a:r>
            <a:r>
              <a:rPr lang="zh-CN" altLang="en-US" dirty="0"/>
              <a:t>也应当被保证。此外我们希望在部分正确性的证明中就证明每个操作都是可以实施的，不会出现数组越界的情况，所以添加条件</a:t>
            </a:r>
            <a:r>
              <a:rPr lang="en-US" altLang="zh-CN" dirty="0"/>
              <a:t>0&lt;</a:t>
            </a:r>
            <a:r>
              <a:rPr lang="en-US" altLang="zh-CN" dirty="0" err="1"/>
              <a:t>i</a:t>
            </a:r>
            <a:r>
              <a:rPr lang="en-US" altLang="zh-CN" dirty="0"/>
              <a:t>&lt;=n</a:t>
            </a:r>
          </a:p>
          <a:p>
            <a:r>
              <a:rPr lang="zh-CN" altLang="en-US" dirty="0"/>
              <a:t>于是断言</a:t>
            </a:r>
            <a:r>
              <a:rPr lang="en-US" altLang="zh-CN" dirty="0"/>
              <a:t>1</a:t>
            </a:r>
            <a:r>
              <a:rPr lang="zh-CN" altLang="en-US" dirty="0"/>
              <a:t>为：</a:t>
            </a:r>
            <a:r>
              <a:rPr lang="en-US" altLang="zh-CN" dirty="0"/>
              <a:t>P(A)</a:t>
            </a:r>
            <a:r>
              <a:rPr lang="zh-CN" altLang="en-US" dirty="0"/>
              <a:t>且</a:t>
            </a:r>
            <a:r>
              <a:rPr lang="en-US" altLang="zh-CN" dirty="0"/>
              <a:t>Q(A,0,i)</a:t>
            </a:r>
            <a:r>
              <a:rPr lang="zh-CN" altLang="en-US" dirty="0"/>
              <a:t>且</a:t>
            </a:r>
            <a:r>
              <a:rPr lang="en-US" altLang="zh-CN" dirty="0"/>
              <a:t>0&lt;</a:t>
            </a:r>
            <a:r>
              <a:rPr lang="en-US" altLang="zh-CN" dirty="0" err="1"/>
              <a:t>i</a:t>
            </a:r>
            <a:r>
              <a:rPr lang="en-US" altLang="zh-CN" dirty="0"/>
              <a:t>&lt;=n</a:t>
            </a:r>
            <a:r>
              <a:rPr lang="zh-CN" altLang="en-US" dirty="0"/>
              <a:t>成立</a:t>
            </a:r>
            <a:endParaRPr lang="en-US" altLang="zh-CN" dirty="0"/>
          </a:p>
          <a:p>
            <a:endParaRPr lang="en-US" altLang="zh-CN" dirty="0"/>
          </a:p>
          <a:p>
            <a:r>
              <a:rPr lang="zh-CN" altLang="en-US" dirty="0"/>
              <a:t>第二层循环是在带着被插入元素寻找合适的位置，在这个过程中</a:t>
            </a:r>
            <a:r>
              <a:rPr lang="en-US" altLang="zh-CN" dirty="0"/>
              <a:t>A</a:t>
            </a:r>
            <a:r>
              <a:rPr lang="zh-CN" altLang="en-US" dirty="0"/>
              <a:t>仍是</a:t>
            </a:r>
            <a:r>
              <a:rPr lang="en-US" altLang="zh-CN" dirty="0"/>
              <a:t>A’</a:t>
            </a:r>
            <a:r>
              <a:rPr lang="zh-CN" altLang="en-US" dirty="0"/>
              <a:t>的重排，所以有</a:t>
            </a:r>
            <a:r>
              <a:rPr lang="en-US" altLang="zh-CN" dirty="0"/>
              <a:t>P(A)</a:t>
            </a:r>
            <a:r>
              <a:rPr lang="zh-CN" altLang="en-US" dirty="0"/>
              <a:t>成立。</a:t>
            </a:r>
            <a:endParaRPr lang="en-US" altLang="zh-CN" dirty="0"/>
          </a:p>
          <a:p>
            <a:r>
              <a:rPr lang="zh-CN" altLang="en-US" dirty="0"/>
              <a:t>第二层循环会把</a:t>
            </a:r>
            <a:r>
              <a:rPr lang="en-US" altLang="zh-CN" dirty="0"/>
              <a:t>A[</a:t>
            </a:r>
            <a:r>
              <a:rPr lang="en-US" altLang="zh-CN" dirty="0" err="1"/>
              <a:t>i</a:t>
            </a:r>
            <a:r>
              <a:rPr lang="en-US" altLang="zh-CN" dirty="0"/>
              <a:t>]</a:t>
            </a:r>
            <a:r>
              <a:rPr lang="zh-CN" altLang="en-US" dirty="0"/>
              <a:t>掺入</a:t>
            </a:r>
            <a:r>
              <a:rPr lang="en-US" altLang="zh-CN" dirty="0"/>
              <a:t>A[0]</a:t>
            </a:r>
            <a:r>
              <a:rPr lang="zh-CN" altLang="en-US" dirty="0"/>
              <a:t>到</a:t>
            </a:r>
            <a:r>
              <a:rPr lang="en-US" altLang="zh-CN" dirty="0"/>
              <a:t>A[i-1]</a:t>
            </a:r>
            <a:r>
              <a:rPr lang="zh-CN" altLang="en-US" dirty="0"/>
              <a:t>中，而且在循环过程中不一定有</a:t>
            </a:r>
            <a:r>
              <a:rPr lang="en-US" altLang="zh-CN" dirty="0"/>
              <a:t>A[0]</a:t>
            </a:r>
            <a:r>
              <a:rPr lang="zh-CN" altLang="en-US" dirty="0"/>
              <a:t>到</a:t>
            </a:r>
            <a:r>
              <a:rPr lang="en-US" altLang="zh-CN" dirty="0"/>
              <a:t>A[</a:t>
            </a:r>
            <a:r>
              <a:rPr lang="en-US" altLang="zh-CN" dirty="0" err="1"/>
              <a:t>i</a:t>
            </a:r>
            <a:r>
              <a:rPr lang="en-US" altLang="zh-CN" dirty="0"/>
              <a:t>]</a:t>
            </a:r>
            <a:r>
              <a:rPr lang="zh-CN" altLang="en-US" dirty="0"/>
              <a:t>单增。</a:t>
            </a:r>
            <a:r>
              <a:rPr lang="en-US" altLang="zh-CN" dirty="0"/>
              <a:t>【</a:t>
            </a:r>
            <a:r>
              <a:rPr lang="zh-CN" altLang="en-US" dirty="0"/>
              <a:t>动画</a:t>
            </a:r>
            <a:r>
              <a:rPr lang="en-US" altLang="zh-CN" dirty="0"/>
              <a:t>】</a:t>
            </a:r>
            <a:r>
              <a:rPr lang="zh-CN" altLang="en-US" dirty="0"/>
              <a:t>但是注意到在</a:t>
            </a:r>
            <a:r>
              <a:rPr lang="en-US" altLang="zh-CN" dirty="0"/>
              <a:t>A[0]</a:t>
            </a:r>
            <a:r>
              <a:rPr lang="zh-CN" altLang="en-US" dirty="0"/>
              <a:t>到</a:t>
            </a:r>
            <a:r>
              <a:rPr lang="en-US" altLang="zh-CN" dirty="0"/>
              <a:t>A[</a:t>
            </a:r>
            <a:r>
              <a:rPr lang="en-US" altLang="zh-CN" dirty="0" err="1"/>
              <a:t>i</a:t>
            </a:r>
            <a:r>
              <a:rPr lang="en-US" altLang="zh-CN" dirty="0"/>
              <a:t>]</a:t>
            </a:r>
            <a:r>
              <a:rPr lang="zh-CN" altLang="en-US" dirty="0"/>
              <a:t> 中，凡是在被插入元素后面的都比被插入元素大，且被插入元素前后都各自保持单增，于是要求</a:t>
            </a:r>
            <a:r>
              <a:rPr lang="en-US" altLang="zh-CN" dirty="0"/>
              <a:t>A[0]</a:t>
            </a:r>
            <a:r>
              <a:rPr lang="zh-CN" altLang="en-US" dirty="0"/>
              <a:t>到</a:t>
            </a:r>
            <a:r>
              <a:rPr lang="en-US" altLang="zh-CN" dirty="0"/>
              <a:t>A[j-1]</a:t>
            </a:r>
            <a:r>
              <a:rPr lang="zh-CN" altLang="en-US" dirty="0"/>
              <a:t>单增即</a:t>
            </a:r>
            <a:r>
              <a:rPr lang="en-US" altLang="zh-CN" dirty="0"/>
              <a:t>Q(A,0,j-1)</a:t>
            </a:r>
            <a:r>
              <a:rPr lang="zh-CN" altLang="en-US" dirty="0"/>
              <a:t>，又要求</a:t>
            </a:r>
            <a:r>
              <a:rPr lang="en-US" altLang="zh-CN" dirty="0"/>
              <a:t>A[j],A[j+1]</a:t>
            </a:r>
            <a:r>
              <a:rPr lang="zh-CN" altLang="en-US" dirty="0"/>
              <a:t>到</a:t>
            </a:r>
            <a:r>
              <a:rPr lang="en-US" altLang="zh-CN" dirty="0"/>
              <a:t>A[</a:t>
            </a:r>
            <a:r>
              <a:rPr lang="en-US" altLang="zh-CN" dirty="0" err="1"/>
              <a:t>i</a:t>
            </a:r>
            <a:r>
              <a:rPr lang="en-US" altLang="zh-CN" dirty="0"/>
              <a:t>]</a:t>
            </a:r>
            <a:r>
              <a:rPr lang="zh-CN" altLang="en-US" dirty="0"/>
              <a:t>单增，于是有</a:t>
            </a:r>
            <a:r>
              <a:rPr lang="en-US" altLang="zh-CN" dirty="0"/>
              <a:t>Q[</a:t>
            </a:r>
            <a:r>
              <a:rPr lang="en-US" altLang="zh-CN" dirty="0" err="1"/>
              <a:t>A,j,i</a:t>
            </a:r>
            <a:r>
              <a:rPr lang="en-US" altLang="zh-CN" dirty="0"/>
              <a:t>]</a:t>
            </a:r>
            <a:r>
              <a:rPr lang="zh-CN" altLang="en-US" dirty="0"/>
              <a:t>。此外还发现被插入元素后面的元素（如果有的话）大于前面的元素（如果有的话），所以再加上一条如果前后元素存在，那么后元素大于前元素，这样就有了</a:t>
            </a:r>
            <a:r>
              <a:rPr lang="en-US" altLang="zh-CN" dirty="0"/>
              <a:t>R</a:t>
            </a:r>
            <a:r>
              <a:rPr lang="zh-CN" altLang="en-US" dirty="0"/>
              <a:t>谓词</a:t>
            </a:r>
            <a:endParaRPr lang="en-US" altLang="zh-CN" dirty="0"/>
          </a:p>
          <a:p>
            <a:r>
              <a:rPr lang="zh-CN" altLang="en-US" dirty="0"/>
              <a:t>同样，要保证不会</a:t>
            </a:r>
            <a:r>
              <a:rPr lang="en-US" altLang="zh-CN" dirty="0"/>
              <a:t>RE</a:t>
            </a:r>
            <a:r>
              <a:rPr lang="zh-CN" altLang="en-US" dirty="0"/>
              <a:t>，再加上一条</a:t>
            </a:r>
            <a:r>
              <a:rPr lang="en-US" altLang="zh-CN" dirty="0"/>
              <a:t>0&lt;=j&lt;=</a:t>
            </a:r>
            <a:r>
              <a:rPr lang="en-US" altLang="zh-CN" dirty="0" err="1"/>
              <a:t>i</a:t>
            </a:r>
            <a:r>
              <a:rPr lang="en-US" altLang="zh-CN" dirty="0"/>
              <a:t>&lt;n</a:t>
            </a:r>
          </a:p>
          <a:p>
            <a:endParaRPr lang="en-US" altLang="zh-CN" dirty="0"/>
          </a:p>
          <a:p>
            <a:r>
              <a:rPr lang="zh-CN" altLang="en-US" dirty="0"/>
              <a:t>可能存在的</a:t>
            </a:r>
            <a:r>
              <a:rPr lang="en-US" altLang="zh-CN" dirty="0"/>
              <a:t>checkpoint</a:t>
            </a:r>
            <a:r>
              <a:rPr lang="zh-CN" altLang="en-US" dirty="0"/>
              <a:t>之间的转换有：</a:t>
            </a:r>
            <a:r>
              <a:rPr lang="en-US" altLang="zh-CN" dirty="0"/>
              <a:t>0</a:t>
            </a:r>
            <a:r>
              <a:rPr lang="zh-CN" altLang="en-US" dirty="0"/>
              <a:t>到</a:t>
            </a:r>
            <a:r>
              <a:rPr lang="en-US" altLang="zh-CN" dirty="0"/>
              <a:t>1,1</a:t>
            </a:r>
            <a:r>
              <a:rPr lang="zh-CN" altLang="en-US" dirty="0"/>
              <a:t>到</a:t>
            </a:r>
            <a:r>
              <a:rPr lang="en-US" altLang="zh-CN" dirty="0"/>
              <a:t>2,2</a:t>
            </a:r>
            <a:r>
              <a:rPr lang="zh-CN" altLang="en-US" dirty="0"/>
              <a:t>到</a:t>
            </a:r>
            <a:r>
              <a:rPr lang="en-US" altLang="zh-CN" dirty="0"/>
              <a:t>2,2</a:t>
            </a:r>
            <a:r>
              <a:rPr lang="zh-CN" altLang="en-US" dirty="0"/>
              <a:t>到</a:t>
            </a:r>
            <a:r>
              <a:rPr lang="en-US" altLang="zh-CN" dirty="0"/>
              <a:t>1,1</a:t>
            </a:r>
            <a:r>
              <a:rPr lang="zh-CN" altLang="en-US" dirty="0"/>
              <a:t>到</a:t>
            </a:r>
            <a:r>
              <a:rPr lang="en-US" altLang="zh-CN" dirty="0"/>
              <a:t>3</a:t>
            </a:r>
          </a:p>
        </p:txBody>
      </p:sp>
      <p:sp>
        <p:nvSpPr>
          <p:cNvPr id="4" name="灯片编号占位符 3"/>
          <p:cNvSpPr>
            <a:spLocks noGrp="1"/>
          </p:cNvSpPr>
          <p:nvPr>
            <p:ph type="sldNum" sz="quarter" idx="5"/>
          </p:nvPr>
        </p:nvSpPr>
        <p:spPr/>
        <p:txBody>
          <a:bodyPr/>
          <a:lstStyle/>
          <a:p>
            <a:fld id="{49B2DB28-471B-45C3-B8ED-079911185A59}" type="slidenum">
              <a:rPr lang="zh-CN" altLang="en-US" smtClean="0"/>
              <a:t>50</a:t>
            </a:fld>
            <a:endParaRPr lang="zh-CN" altLang="en-US"/>
          </a:p>
        </p:txBody>
      </p:sp>
    </p:spTree>
    <p:extLst>
      <p:ext uri="{BB962C8B-B14F-4D97-AF65-F5344CB8AC3E}">
        <p14:creationId xmlns:p14="http://schemas.microsoft.com/office/powerpoint/2010/main" val="36686504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下面来看解决问题的算法。</a:t>
            </a:r>
            <a:endParaRPr lang="en-US" altLang="zh-CN" dirty="0"/>
          </a:p>
          <a:p>
            <a:r>
              <a:rPr lang="zh-CN" altLang="en-US" dirty="0"/>
              <a:t>插入排序也可以先用递归思考，再用循环实现。</a:t>
            </a:r>
            <a:endParaRPr lang="en-US" altLang="zh-CN" dirty="0"/>
          </a:p>
          <a:p>
            <a:r>
              <a:rPr lang="zh-CN" altLang="en-US" dirty="0"/>
              <a:t>用插入排序递归地排序一个下标为</a:t>
            </a:r>
            <a:r>
              <a:rPr lang="en-US" altLang="zh-CN" dirty="0"/>
              <a:t>0</a:t>
            </a:r>
            <a:r>
              <a:rPr lang="zh-CN" altLang="en-US" dirty="0"/>
              <a:t>到</a:t>
            </a:r>
            <a:r>
              <a:rPr lang="en-US" altLang="zh-CN" dirty="0"/>
              <a:t>n</a:t>
            </a:r>
            <a:r>
              <a:rPr lang="zh-CN" altLang="en-US" dirty="0"/>
              <a:t>的序列的第一步是：</a:t>
            </a:r>
            <a:r>
              <a:rPr lang="en-US" altLang="zh-CN" dirty="0"/>
              <a:t>n=0</a:t>
            </a:r>
            <a:r>
              <a:rPr lang="zh-CN" altLang="en-US" dirty="0"/>
              <a:t>时一定已经排好，直接退出；</a:t>
            </a:r>
            <a:r>
              <a:rPr lang="en-US" altLang="zh-CN" dirty="0"/>
              <a:t>n&gt;0</a:t>
            </a:r>
            <a:r>
              <a:rPr lang="zh-CN" altLang="en-US" dirty="0"/>
              <a:t>时递归地排序下标从</a:t>
            </a:r>
            <a:r>
              <a:rPr lang="en-US" altLang="zh-CN" dirty="0"/>
              <a:t>0</a:t>
            </a:r>
            <a:r>
              <a:rPr lang="zh-CN" altLang="en-US" dirty="0"/>
              <a:t>到</a:t>
            </a:r>
            <a:r>
              <a:rPr lang="en-US" altLang="zh-CN" dirty="0"/>
              <a:t>n-1</a:t>
            </a:r>
            <a:r>
              <a:rPr lang="zh-CN" altLang="en-US" dirty="0"/>
              <a:t>的部分</a:t>
            </a:r>
          </a:p>
        </p:txBody>
      </p:sp>
      <p:sp>
        <p:nvSpPr>
          <p:cNvPr id="4" name="灯片编号占位符 3"/>
          <p:cNvSpPr>
            <a:spLocks noGrp="1"/>
          </p:cNvSpPr>
          <p:nvPr>
            <p:ph type="sldNum" sz="quarter" idx="5"/>
          </p:nvPr>
        </p:nvSpPr>
        <p:spPr/>
        <p:txBody>
          <a:bodyPr/>
          <a:lstStyle/>
          <a:p>
            <a:fld id="{49B2DB28-471B-45C3-B8ED-079911185A59}" type="slidenum">
              <a:rPr lang="zh-CN" altLang="en-US" smtClean="0"/>
              <a:t>5</a:t>
            </a:fld>
            <a:endParaRPr lang="zh-CN" altLang="en-US"/>
          </a:p>
        </p:txBody>
      </p:sp>
    </p:spTree>
    <p:extLst>
      <p:ext uri="{BB962C8B-B14F-4D97-AF65-F5344CB8AC3E}">
        <p14:creationId xmlns:p14="http://schemas.microsoft.com/office/powerpoint/2010/main" val="154938765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证明</a:t>
            </a:r>
            <a:r>
              <a:rPr lang="en-US" altLang="zh-CN" dirty="0"/>
              <a:t>0-&gt;1</a:t>
            </a:r>
            <a:r>
              <a:rPr lang="zh-CN" altLang="en-US" dirty="0"/>
              <a:t>成立</a:t>
            </a:r>
            <a:endParaRPr lang="en-US" altLang="zh-CN" dirty="0"/>
          </a:p>
          <a:p>
            <a:r>
              <a:rPr lang="zh-CN" altLang="en-US" dirty="0"/>
              <a:t>假设</a:t>
            </a:r>
            <a:r>
              <a:rPr lang="en-US" altLang="zh-CN" dirty="0"/>
              <a:t>0</a:t>
            </a:r>
            <a:r>
              <a:rPr lang="zh-CN" altLang="en-US" dirty="0"/>
              <a:t>成立：那么</a:t>
            </a:r>
            <a:r>
              <a:rPr lang="en-US" altLang="zh-CN" dirty="0"/>
              <a:t>A</a:t>
            </a:r>
            <a:r>
              <a:rPr lang="zh-CN" altLang="en-US" dirty="0"/>
              <a:t>是序列，其长度不能为</a:t>
            </a:r>
            <a:r>
              <a:rPr lang="en-US" altLang="zh-CN" dirty="0"/>
              <a:t>0</a:t>
            </a:r>
            <a:r>
              <a:rPr lang="zh-CN" altLang="en-US" dirty="0"/>
              <a:t>，于是</a:t>
            </a:r>
            <a:r>
              <a:rPr lang="en-US" altLang="zh-CN" dirty="0"/>
              <a:t>n&gt;=1</a:t>
            </a:r>
            <a:r>
              <a:rPr lang="zh-CN" altLang="en-US" dirty="0"/>
              <a:t>且</a:t>
            </a:r>
            <a:r>
              <a:rPr lang="en-US" altLang="zh-CN" dirty="0"/>
              <a:t>n</a:t>
            </a:r>
            <a:r>
              <a:rPr lang="zh-CN" altLang="en-US" dirty="0"/>
              <a:t>是有限数</a:t>
            </a:r>
            <a:endParaRPr lang="en-US" altLang="zh-CN" dirty="0"/>
          </a:p>
          <a:p>
            <a:endParaRPr lang="en-US" altLang="zh-CN" dirty="0"/>
          </a:p>
          <a:p>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a:t>
            </a:r>
            <a:r>
              <a:rPr lang="zh-CN" altLang="en-US" dirty="0"/>
              <a:t>动画</a:t>
            </a:r>
            <a:r>
              <a:rPr lang="en-US" altLang="zh-CN" dirty="0"/>
              <a:t>】0</a:t>
            </a:r>
            <a:r>
              <a:rPr lang="zh-CN" altLang="en-US" dirty="0"/>
              <a:t>到</a:t>
            </a:r>
            <a:r>
              <a:rPr lang="en-US" altLang="zh-CN" dirty="0"/>
              <a:t>1</a:t>
            </a:r>
            <a:r>
              <a:rPr lang="zh-CN" altLang="en-US" dirty="0"/>
              <a:t>之间有两个指令，这两个赋值指令之后有</a:t>
            </a:r>
            <a:r>
              <a:rPr lang="en-US" altLang="zh-CN" dirty="0"/>
              <a:t>A=A’,</a:t>
            </a:r>
            <a:r>
              <a:rPr lang="en-US" altLang="zh-CN" dirty="0" err="1"/>
              <a:t>i</a:t>
            </a:r>
            <a:r>
              <a:rPr lang="en-US" altLang="zh-CN" dirty="0"/>
              <a:t>=1</a:t>
            </a:r>
          </a:p>
          <a:p>
            <a:endParaRPr lang="en-US" altLang="zh-CN" dirty="0"/>
          </a:p>
          <a:p>
            <a:r>
              <a:rPr lang="zh-CN" altLang="en-US" dirty="0"/>
              <a:t>由于</a:t>
            </a:r>
            <a:r>
              <a:rPr lang="en-US" altLang="zh-CN" dirty="0"/>
              <a:t>A</a:t>
            </a:r>
            <a:r>
              <a:rPr lang="zh-CN" altLang="en-US" dirty="0"/>
              <a:t>是序列，所以</a:t>
            </a:r>
            <a:r>
              <a:rPr lang="en-US" altLang="zh-CN" dirty="0"/>
              <a:t>length(A)</a:t>
            </a:r>
            <a:r>
              <a:rPr lang="zh-CN" altLang="en-US" dirty="0"/>
              <a:t>操作是合法的，且</a:t>
            </a:r>
            <a:r>
              <a:rPr lang="en-US" altLang="zh-CN" dirty="0"/>
              <a:t>n&gt;=1</a:t>
            </a:r>
          </a:p>
          <a:p>
            <a:endParaRPr lang="en-US" altLang="zh-CN" dirty="0"/>
          </a:p>
          <a:p>
            <a:r>
              <a:rPr lang="en-US" altLang="zh-CN" dirty="0"/>
              <a:t>【</a:t>
            </a:r>
            <a:r>
              <a:rPr lang="zh-CN" altLang="en-US" dirty="0"/>
              <a:t>动画</a:t>
            </a:r>
            <a:r>
              <a:rPr lang="en-US" altLang="zh-CN" dirty="0"/>
              <a:t>】</a:t>
            </a:r>
            <a:r>
              <a:rPr lang="zh-CN" altLang="en-US" dirty="0"/>
              <a:t>对于</a:t>
            </a:r>
            <a:r>
              <a:rPr lang="en-US" altLang="zh-CN" dirty="0"/>
              <a:t>P(A)</a:t>
            </a:r>
            <a:r>
              <a:rPr lang="zh-CN" altLang="en-US" dirty="0"/>
              <a:t>，可以构造</a:t>
            </a:r>
            <a:r>
              <a:rPr lang="en-US" altLang="zh-CN" dirty="0"/>
              <a:t>f:S_n -&gt;</a:t>
            </a:r>
            <a:r>
              <a:rPr lang="en-US" altLang="zh-CN" dirty="0" err="1"/>
              <a:t>S_n</a:t>
            </a:r>
            <a:r>
              <a:rPr lang="zh-CN" altLang="en-US" dirty="0"/>
              <a:t>，</a:t>
            </a:r>
            <a:r>
              <a:rPr lang="en-US" altLang="zh-CN" dirty="0"/>
              <a:t>f(x)=x</a:t>
            </a:r>
            <a:r>
              <a:rPr lang="zh-CN" altLang="en-US" dirty="0"/>
              <a:t>。这个函数显然是良好定义的双射函数。由于</a:t>
            </a:r>
            <a:r>
              <a:rPr lang="en-US" altLang="zh-CN" dirty="0"/>
              <a:t>A=A’</a:t>
            </a:r>
            <a:r>
              <a:rPr lang="zh-CN" altLang="en-US" dirty="0"/>
              <a:t>，所以对于</a:t>
            </a:r>
            <a:r>
              <a:rPr lang="en-US" altLang="zh-CN" dirty="0" err="1"/>
              <a:t>S_n</a:t>
            </a:r>
            <a:r>
              <a:rPr lang="zh-CN" altLang="en-US" dirty="0"/>
              <a:t>中任意的</a:t>
            </a:r>
            <a:r>
              <a:rPr lang="en-US" altLang="zh-CN" dirty="0"/>
              <a:t>a</a:t>
            </a:r>
            <a:r>
              <a:rPr lang="zh-CN" altLang="en-US" dirty="0"/>
              <a:t>，有</a:t>
            </a:r>
            <a:r>
              <a:rPr lang="en-US" altLang="zh-CN" dirty="0"/>
              <a:t>A’[a]=A[a]=A[f(a)]</a:t>
            </a:r>
            <a:r>
              <a:rPr lang="zh-CN" altLang="en-US" dirty="0"/>
              <a:t>。所以</a:t>
            </a:r>
            <a:r>
              <a:rPr lang="en-US" altLang="zh-CN" dirty="0"/>
              <a:t>P</a:t>
            </a:r>
            <a:r>
              <a:rPr lang="zh-CN" altLang="en-US" dirty="0"/>
              <a:t>成立</a:t>
            </a:r>
            <a:endParaRPr lang="en-US" altLang="zh-CN" dirty="0"/>
          </a:p>
          <a:p>
            <a:endParaRPr lang="en-US" altLang="zh-CN" dirty="0"/>
          </a:p>
          <a:p>
            <a:r>
              <a:rPr lang="en-US" altLang="zh-CN" dirty="0"/>
              <a:t>【</a:t>
            </a:r>
            <a:r>
              <a:rPr lang="zh-CN" altLang="en-US" dirty="0"/>
              <a:t>动画</a:t>
            </a:r>
            <a:r>
              <a:rPr lang="en-US" altLang="zh-CN" dirty="0"/>
              <a:t>】</a:t>
            </a:r>
            <a:r>
              <a:rPr lang="zh-CN" altLang="en-US" dirty="0"/>
              <a:t>由于</a:t>
            </a:r>
            <a:r>
              <a:rPr lang="en-US" altLang="zh-CN" dirty="0" err="1"/>
              <a:t>i</a:t>
            </a:r>
            <a:r>
              <a:rPr lang="en-US" altLang="zh-CN" dirty="0"/>
              <a:t>=1</a:t>
            </a:r>
            <a:r>
              <a:rPr lang="zh-CN" altLang="en-US" dirty="0"/>
              <a:t>，</a:t>
            </a:r>
            <a:r>
              <a:rPr lang="en-US" altLang="zh-CN" dirty="0"/>
              <a:t>i-1=0</a:t>
            </a:r>
            <a:r>
              <a:rPr lang="zh-CN" altLang="en-US" dirty="0"/>
              <a:t>，所以</a:t>
            </a:r>
            <a:r>
              <a:rPr lang="en-US" altLang="zh-CN" dirty="0"/>
              <a:t>{l,…,i-1-1}</a:t>
            </a:r>
            <a:r>
              <a:rPr lang="zh-CN" altLang="en-US" dirty="0"/>
              <a:t>是空集，所以</a:t>
            </a:r>
            <a:endParaRPr lang="en-US" altLang="zh-CN" dirty="0"/>
          </a:p>
          <a:p>
            <a:r>
              <a:rPr lang="zh-CN" altLang="en-US" dirty="0"/>
              <a:t>此外</a:t>
            </a:r>
            <a:r>
              <a:rPr lang="en-US" altLang="zh-CN" dirty="0"/>
              <a:t>0&lt;</a:t>
            </a:r>
            <a:r>
              <a:rPr lang="en-US" altLang="zh-CN" dirty="0" err="1"/>
              <a:t>i</a:t>
            </a:r>
            <a:r>
              <a:rPr lang="en-US" altLang="zh-CN" dirty="0"/>
              <a:t>=1&lt;=n</a:t>
            </a:r>
          </a:p>
          <a:p>
            <a:r>
              <a:rPr lang="en-US" altLang="zh-CN" dirty="0"/>
              <a:t>P(A)</a:t>
            </a:r>
            <a:r>
              <a:rPr lang="zh-CN" altLang="en-US" dirty="0"/>
              <a:t>和</a:t>
            </a:r>
            <a:r>
              <a:rPr lang="en-US" altLang="zh-CN" dirty="0"/>
              <a:t>Q(</a:t>
            </a:r>
            <a:r>
              <a:rPr lang="en-US" altLang="zh-CN" dirty="0" err="1"/>
              <a:t>A,i</a:t>
            </a:r>
            <a:r>
              <a:rPr lang="en-US" altLang="zh-CN" dirty="0"/>
              <a:t>)</a:t>
            </a:r>
            <a:r>
              <a:rPr lang="zh-CN" altLang="en-US" dirty="0"/>
              <a:t>，</a:t>
            </a:r>
            <a:r>
              <a:rPr lang="en-US" altLang="zh-CN" dirty="0"/>
              <a:t>0&lt;</a:t>
            </a:r>
            <a:r>
              <a:rPr lang="en-US" altLang="zh-CN" dirty="0" err="1"/>
              <a:t>i</a:t>
            </a:r>
            <a:r>
              <a:rPr lang="en-US" altLang="zh-CN" dirty="0"/>
              <a:t>&lt;=n</a:t>
            </a:r>
            <a:r>
              <a:rPr lang="zh-CN" altLang="en-US" dirty="0"/>
              <a:t>成立。</a:t>
            </a:r>
            <a:endParaRPr lang="en-US" altLang="zh-CN" dirty="0"/>
          </a:p>
          <a:p>
            <a:endParaRPr lang="en-US" altLang="zh-CN" dirty="0"/>
          </a:p>
          <a:p>
            <a:r>
              <a:rPr lang="zh-CN" altLang="en-US" dirty="0"/>
              <a:t>所以如果断言</a:t>
            </a:r>
            <a:r>
              <a:rPr lang="en-US" altLang="zh-CN" dirty="0"/>
              <a:t>0</a:t>
            </a:r>
            <a:r>
              <a:rPr lang="zh-CN" altLang="en-US" dirty="0"/>
              <a:t>成立，那么运行到</a:t>
            </a:r>
            <a:r>
              <a:rPr lang="en-US" altLang="zh-CN" dirty="0"/>
              <a:t>checkpoint1</a:t>
            </a:r>
            <a:r>
              <a:rPr lang="zh-CN" altLang="en-US" dirty="0"/>
              <a:t>时断言</a:t>
            </a:r>
            <a:r>
              <a:rPr lang="en-US" altLang="zh-CN" dirty="0"/>
              <a:t>1</a:t>
            </a:r>
            <a:r>
              <a:rPr lang="zh-CN" altLang="en-US" dirty="0"/>
              <a:t>也成立</a:t>
            </a:r>
            <a:endParaRPr lang="en-US" altLang="zh-CN" dirty="0"/>
          </a:p>
        </p:txBody>
      </p:sp>
      <p:sp>
        <p:nvSpPr>
          <p:cNvPr id="4" name="灯片编号占位符 3"/>
          <p:cNvSpPr>
            <a:spLocks noGrp="1"/>
          </p:cNvSpPr>
          <p:nvPr>
            <p:ph type="sldNum" sz="quarter" idx="5"/>
          </p:nvPr>
        </p:nvSpPr>
        <p:spPr/>
        <p:txBody>
          <a:bodyPr/>
          <a:lstStyle/>
          <a:p>
            <a:fld id="{49B2DB28-471B-45C3-B8ED-079911185A59}" type="slidenum">
              <a:rPr lang="zh-CN" altLang="en-US" smtClean="0"/>
              <a:t>51</a:t>
            </a:fld>
            <a:endParaRPr lang="zh-CN" altLang="en-US"/>
          </a:p>
        </p:txBody>
      </p:sp>
    </p:spTree>
    <p:extLst>
      <p:ext uri="{BB962C8B-B14F-4D97-AF65-F5344CB8AC3E}">
        <p14:creationId xmlns:p14="http://schemas.microsoft.com/office/powerpoint/2010/main" val="205223390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下面证断言</a:t>
            </a:r>
            <a:r>
              <a:rPr lang="en-US" altLang="zh-CN" dirty="0"/>
              <a:t>1</a:t>
            </a:r>
            <a:r>
              <a:rPr lang="zh-CN" altLang="en-US" dirty="0"/>
              <a:t>到断言</a:t>
            </a:r>
            <a:r>
              <a:rPr lang="en-US" altLang="zh-CN" dirty="0"/>
              <a:t>2</a:t>
            </a:r>
            <a:r>
              <a:rPr lang="zh-CN" altLang="en-US" dirty="0"/>
              <a:t>的转换。</a:t>
            </a:r>
            <a:endParaRPr lang="en-US" altLang="zh-CN" dirty="0"/>
          </a:p>
          <a:p>
            <a:endParaRPr lang="en-US" altLang="zh-CN" dirty="0"/>
          </a:p>
          <a:p>
            <a:r>
              <a:rPr lang="zh-CN" altLang="en-US" dirty="0"/>
              <a:t>假设断言</a:t>
            </a:r>
            <a:r>
              <a:rPr lang="en-US" altLang="zh-CN" dirty="0"/>
              <a:t>1</a:t>
            </a:r>
            <a:r>
              <a:rPr lang="zh-CN" altLang="en-US" dirty="0"/>
              <a:t>成立且运行到了断言</a:t>
            </a:r>
            <a:r>
              <a:rPr lang="en-US" altLang="zh-CN" dirty="0"/>
              <a:t>2.</a:t>
            </a:r>
          </a:p>
          <a:p>
            <a:r>
              <a:rPr lang="zh-CN" altLang="en-US" dirty="0"/>
              <a:t>那么</a:t>
            </a:r>
            <a:r>
              <a:rPr lang="en-US" altLang="zh-CN" dirty="0"/>
              <a:t>P(A)</a:t>
            </a:r>
            <a:r>
              <a:rPr lang="zh-CN" altLang="en-US" dirty="0"/>
              <a:t>，</a:t>
            </a:r>
            <a:r>
              <a:rPr lang="en-US" altLang="zh-CN" dirty="0"/>
              <a:t>Q(A,0,i-1)</a:t>
            </a:r>
            <a:r>
              <a:rPr lang="zh-CN" altLang="en-US" dirty="0"/>
              <a:t>和</a:t>
            </a:r>
            <a:r>
              <a:rPr lang="en-US" altLang="zh-CN" dirty="0"/>
              <a:t>0&lt;</a:t>
            </a:r>
            <a:r>
              <a:rPr lang="en-US" altLang="zh-CN" dirty="0" err="1"/>
              <a:t>i</a:t>
            </a:r>
            <a:r>
              <a:rPr lang="en-US" altLang="zh-CN" dirty="0"/>
              <a:t>&lt;=n</a:t>
            </a:r>
            <a:r>
              <a:rPr lang="zh-CN" altLang="en-US" dirty="0"/>
              <a:t>成立，同时第一层循环的条件</a:t>
            </a:r>
            <a:r>
              <a:rPr lang="en-US" altLang="zh-CN" dirty="0" err="1"/>
              <a:t>i</a:t>
            </a:r>
            <a:r>
              <a:rPr lang="en-US" altLang="zh-CN" dirty="0"/>
              <a:t>&lt;n</a:t>
            </a:r>
            <a:r>
              <a:rPr lang="zh-CN" altLang="en-US" dirty="0"/>
              <a:t>成立</a:t>
            </a:r>
            <a:endParaRPr lang="en-US" altLang="zh-CN" dirty="0"/>
          </a:p>
          <a:p>
            <a:r>
              <a:rPr lang="zh-CN" altLang="en-US" dirty="0"/>
              <a:t>两个</a:t>
            </a:r>
            <a:r>
              <a:rPr lang="en-US" altLang="zh-CN" dirty="0"/>
              <a:t>checkpoint</a:t>
            </a:r>
            <a:r>
              <a:rPr lang="zh-CN" altLang="en-US" dirty="0"/>
              <a:t>之间有一个赋值语句，执行后有</a:t>
            </a:r>
            <a:r>
              <a:rPr lang="en-US" altLang="zh-CN" dirty="0"/>
              <a:t>j=</a:t>
            </a:r>
            <a:r>
              <a:rPr lang="en-US" altLang="zh-CN" dirty="0" err="1"/>
              <a:t>i</a:t>
            </a:r>
            <a:endParaRPr lang="en-US" altLang="zh-CN" dirty="0"/>
          </a:p>
          <a:p>
            <a:endParaRPr lang="en-US" altLang="zh-CN" dirty="0"/>
          </a:p>
          <a:p>
            <a:r>
              <a:rPr lang="zh-CN" altLang="en-US" dirty="0"/>
              <a:t>由于</a:t>
            </a:r>
            <a:r>
              <a:rPr lang="en-US" altLang="zh-CN" dirty="0"/>
              <a:t>P(A)</a:t>
            </a:r>
            <a:r>
              <a:rPr lang="zh-CN" altLang="en-US" dirty="0"/>
              <a:t>已经成立且</a:t>
            </a:r>
            <a:r>
              <a:rPr lang="en-US" altLang="zh-CN" dirty="0" err="1"/>
              <a:t>i</a:t>
            </a:r>
            <a:r>
              <a:rPr lang="en-US" altLang="zh-CN" dirty="0"/>
              <a:t>=j,0&lt;</a:t>
            </a:r>
            <a:r>
              <a:rPr lang="en-US" altLang="zh-CN" dirty="0" err="1"/>
              <a:t>i</a:t>
            </a:r>
            <a:r>
              <a:rPr lang="en-US" altLang="zh-CN" dirty="0"/>
              <a:t>&lt;n</a:t>
            </a:r>
            <a:r>
              <a:rPr lang="zh-CN" altLang="en-US" dirty="0"/>
              <a:t>，所以我们要证明的只有</a:t>
            </a:r>
            <a:r>
              <a:rPr lang="en-US" altLang="zh-CN" dirty="0"/>
              <a:t>R(</a:t>
            </a:r>
            <a:r>
              <a:rPr lang="en-US" altLang="zh-CN" dirty="0" err="1"/>
              <a:t>A,i,i</a:t>
            </a:r>
            <a:r>
              <a:rPr lang="en-US" altLang="zh-CN" dirty="0"/>
              <a:t>)</a:t>
            </a:r>
          </a:p>
          <a:p>
            <a:r>
              <a:rPr lang="zh-CN" altLang="en-US" dirty="0"/>
              <a:t>将其按照定义展开，要证明</a:t>
            </a:r>
            <a:r>
              <a:rPr lang="en-US" altLang="zh-CN" dirty="0"/>
              <a:t>3</a:t>
            </a:r>
            <a:r>
              <a:rPr lang="zh-CN" altLang="en-US" dirty="0"/>
              <a:t>个部分，</a:t>
            </a:r>
            <a:r>
              <a:rPr lang="en-US" altLang="zh-CN" dirty="0"/>
              <a:t>Q(A,0,i-1), Q(</a:t>
            </a:r>
            <a:r>
              <a:rPr lang="en-US" altLang="zh-CN" dirty="0" err="1"/>
              <a:t>A,i,i</a:t>
            </a:r>
            <a:r>
              <a:rPr lang="en-US" altLang="zh-CN" dirty="0"/>
              <a:t>), </a:t>
            </a:r>
            <a:r>
              <a:rPr lang="zh-CN" altLang="en-US" dirty="0"/>
              <a:t>以及下面这个命题</a:t>
            </a:r>
            <a:endParaRPr lang="en-US" altLang="zh-CN" dirty="0"/>
          </a:p>
          <a:p>
            <a:r>
              <a:rPr lang="en-US" altLang="zh-CN" dirty="0"/>
              <a:t>【</a:t>
            </a:r>
            <a:r>
              <a:rPr lang="zh-CN" altLang="en-US" dirty="0"/>
              <a:t>动画</a:t>
            </a:r>
            <a:r>
              <a:rPr lang="en-US" altLang="zh-CN" dirty="0"/>
              <a:t>】Q(A,0,i-1)</a:t>
            </a:r>
            <a:r>
              <a:rPr lang="zh-CN" altLang="en-US" dirty="0"/>
              <a:t>正好在已知中</a:t>
            </a:r>
            <a:endParaRPr lang="en-US" altLang="zh-CN" dirty="0"/>
          </a:p>
          <a:p>
            <a:r>
              <a:rPr lang="en-US" altLang="zh-CN" dirty="0"/>
              <a:t>【</a:t>
            </a:r>
            <a:r>
              <a:rPr lang="zh-CN" altLang="en-US" dirty="0"/>
              <a:t>动画</a:t>
            </a:r>
            <a:r>
              <a:rPr lang="en-US" altLang="zh-CN" dirty="0"/>
              <a:t>】</a:t>
            </a:r>
            <a:r>
              <a:rPr lang="zh-CN" altLang="en-US" dirty="0"/>
              <a:t>展开</a:t>
            </a:r>
            <a:r>
              <a:rPr lang="en-US" altLang="zh-CN" dirty="0"/>
              <a:t>Q(</a:t>
            </a:r>
            <a:r>
              <a:rPr lang="en-US" altLang="zh-CN" dirty="0" err="1"/>
              <a:t>A,i,i</a:t>
            </a:r>
            <a:r>
              <a:rPr lang="en-US" altLang="zh-CN" dirty="0"/>
              <a:t>)</a:t>
            </a:r>
            <a:r>
              <a:rPr lang="zh-CN" altLang="en-US" dirty="0"/>
              <a:t>，发现全称量词后面的集合是空集，因此</a:t>
            </a:r>
            <a:r>
              <a:rPr lang="en-US" altLang="zh-CN" dirty="0"/>
              <a:t>Q(</a:t>
            </a:r>
            <a:r>
              <a:rPr lang="en-US" altLang="zh-CN" dirty="0" err="1"/>
              <a:t>A,i,i</a:t>
            </a:r>
            <a:r>
              <a:rPr lang="en-US" altLang="zh-CN" dirty="0"/>
              <a:t>)</a:t>
            </a:r>
            <a:r>
              <a:rPr lang="zh-CN" altLang="en-US" dirty="0"/>
              <a:t>成立</a:t>
            </a:r>
            <a:endParaRPr lang="en-US" altLang="zh-CN" dirty="0"/>
          </a:p>
          <a:p>
            <a:r>
              <a:rPr lang="en-US" altLang="zh-CN" dirty="0"/>
              <a:t>【</a:t>
            </a:r>
            <a:r>
              <a:rPr lang="zh-CN" altLang="en-US" dirty="0"/>
              <a:t>动画</a:t>
            </a:r>
            <a:r>
              <a:rPr lang="en-US" altLang="zh-CN" dirty="0"/>
              <a:t>】</a:t>
            </a:r>
            <a:r>
              <a:rPr lang="zh-CN" altLang="en-US" dirty="0"/>
              <a:t>由于</a:t>
            </a:r>
            <a:r>
              <a:rPr lang="en-US" altLang="zh-CN" dirty="0"/>
              <a:t>i+1&gt;</a:t>
            </a:r>
            <a:r>
              <a:rPr lang="en-US" altLang="zh-CN" dirty="0" err="1"/>
              <a:t>i</a:t>
            </a:r>
            <a:r>
              <a:rPr lang="zh-CN" altLang="en-US" dirty="0"/>
              <a:t>，所以第三个命题的前提不成立，命题正确</a:t>
            </a:r>
            <a:endParaRPr lang="en-US" altLang="zh-CN" dirty="0"/>
          </a:p>
          <a:p>
            <a:r>
              <a:rPr lang="zh-CN" altLang="en-US" dirty="0"/>
              <a:t>综上</a:t>
            </a:r>
            <a:r>
              <a:rPr lang="en-US" altLang="zh-CN" dirty="0"/>
              <a:t>R(</a:t>
            </a:r>
            <a:r>
              <a:rPr lang="en-US" altLang="zh-CN" dirty="0" err="1"/>
              <a:t>A,i,i</a:t>
            </a:r>
            <a:r>
              <a:rPr lang="en-US" altLang="zh-CN" dirty="0"/>
              <a:t>)</a:t>
            </a:r>
            <a:r>
              <a:rPr lang="zh-CN" altLang="en-US" dirty="0"/>
              <a:t>成立，</a:t>
            </a:r>
            <a:endParaRPr lang="en-US" altLang="zh-CN" dirty="0"/>
          </a:p>
          <a:p>
            <a:endParaRPr lang="en-US" altLang="zh-CN" dirty="0"/>
          </a:p>
          <a:p>
            <a:endParaRPr lang="en-US" altLang="zh-CN" dirty="0"/>
          </a:p>
          <a:p>
            <a:r>
              <a:rPr lang="zh-CN" altLang="en-US" dirty="0"/>
              <a:t>所以如果断言</a:t>
            </a:r>
            <a:r>
              <a:rPr lang="en-US" altLang="zh-CN" dirty="0"/>
              <a:t>1</a:t>
            </a:r>
            <a:r>
              <a:rPr lang="zh-CN" altLang="en-US" dirty="0"/>
              <a:t>成立，那么运行到</a:t>
            </a:r>
            <a:r>
              <a:rPr lang="en-US" altLang="zh-CN" dirty="0"/>
              <a:t>checkpoint2</a:t>
            </a:r>
            <a:r>
              <a:rPr lang="zh-CN" altLang="en-US" dirty="0"/>
              <a:t>时断言</a:t>
            </a:r>
            <a:r>
              <a:rPr lang="en-US" altLang="zh-CN" dirty="0"/>
              <a:t>2</a:t>
            </a:r>
            <a:r>
              <a:rPr lang="zh-CN" altLang="en-US" dirty="0"/>
              <a:t>也成立</a:t>
            </a:r>
            <a:endParaRPr lang="en-US" altLang="zh-CN" dirty="0"/>
          </a:p>
          <a:p>
            <a:endParaRPr lang="en-US" altLang="zh-CN" dirty="0"/>
          </a:p>
        </p:txBody>
      </p:sp>
      <p:sp>
        <p:nvSpPr>
          <p:cNvPr id="4" name="灯片编号占位符 3"/>
          <p:cNvSpPr>
            <a:spLocks noGrp="1"/>
          </p:cNvSpPr>
          <p:nvPr>
            <p:ph type="sldNum" sz="quarter" idx="5"/>
          </p:nvPr>
        </p:nvSpPr>
        <p:spPr/>
        <p:txBody>
          <a:bodyPr/>
          <a:lstStyle/>
          <a:p>
            <a:fld id="{49B2DB28-471B-45C3-B8ED-079911185A59}" type="slidenum">
              <a:rPr lang="zh-CN" altLang="en-US" smtClean="0"/>
              <a:t>52</a:t>
            </a:fld>
            <a:endParaRPr lang="zh-CN" altLang="en-US"/>
          </a:p>
        </p:txBody>
      </p:sp>
    </p:spTree>
    <p:extLst>
      <p:ext uri="{BB962C8B-B14F-4D97-AF65-F5344CB8AC3E}">
        <p14:creationId xmlns:p14="http://schemas.microsoft.com/office/powerpoint/2010/main" val="74261489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下面证明如果断言</a:t>
            </a:r>
            <a:r>
              <a:rPr lang="en-US" altLang="zh-CN" dirty="0"/>
              <a:t>2</a:t>
            </a:r>
            <a:r>
              <a:rPr lang="zh-CN" altLang="en-US" dirty="0"/>
              <a:t>成立，那么再次运行到</a:t>
            </a:r>
            <a:r>
              <a:rPr lang="en-US" altLang="zh-CN" dirty="0"/>
              <a:t>checkpoint2</a:t>
            </a:r>
            <a:r>
              <a:rPr lang="zh-CN" altLang="en-US" dirty="0"/>
              <a:t>过程中不会发生运行错误，且之后断言</a:t>
            </a:r>
            <a:r>
              <a:rPr lang="en-US" altLang="zh-CN" dirty="0"/>
              <a:t>2</a:t>
            </a:r>
            <a:r>
              <a:rPr lang="zh-CN" altLang="en-US" dirty="0"/>
              <a:t>仍然成立。</a:t>
            </a:r>
            <a:endParaRPr lang="en-US" altLang="zh-CN" dirty="0"/>
          </a:p>
          <a:p>
            <a:endParaRPr lang="en-US" altLang="zh-CN" dirty="0"/>
          </a:p>
          <a:p>
            <a:r>
              <a:rPr lang="zh-CN" altLang="en-US" dirty="0"/>
              <a:t>假设断言</a:t>
            </a:r>
            <a:r>
              <a:rPr lang="en-US" altLang="zh-CN" dirty="0"/>
              <a:t>2</a:t>
            </a:r>
            <a:r>
              <a:rPr lang="zh-CN" altLang="en-US" dirty="0"/>
              <a:t>成立，那么</a:t>
            </a:r>
            <a:r>
              <a:rPr lang="en-US" altLang="zh-CN" dirty="0"/>
              <a:t>P(A)</a:t>
            </a:r>
            <a:r>
              <a:rPr lang="zh-CN" altLang="en-US" dirty="0"/>
              <a:t>，</a:t>
            </a:r>
            <a:r>
              <a:rPr lang="en-US" altLang="zh-CN" dirty="0"/>
              <a:t>R(</a:t>
            </a:r>
            <a:r>
              <a:rPr lang="en-US" altLang="zh-CN" dirty="0" err="1"/>
              <a:t>A,i,j</a:t>
            </a:r>
            <a:r>
              <a:rPr lang="en-US" altLang="zh-CN" dirty="0"/>
              <a:t>)</a:t>
            </a:r>
            <a:r>
              <a:rPr lang="zh-CN" altLang="en-US" dirty="0"/>
              <a:t>，</a:t>
            </a:r>
            <a:r>
              <a:rPr lang="en-US" altLang="zh-CN" dirty="0"/>
              <a:t>0&lt;=j&lt;=</a:t>
            </a:r>
            <a:r>
              <a:rPr lang="en-US" altLang="zh-CN" dirty="0" err="1"/>
              <a:t>i</a:t>
            </a:r>
            <a:r>
              <a:rPr lang="en-US" altLang="zh-CN" dirty="0"/>
              <a:t>&lt;n</a:t>
            </a:r>
            <a:r>
              <a:rPr lang="zh-CN" altLang="en-US" dirty="0"/>
              <a:t>成立</a:t>
            </a:r>
            <a:endParaRPr lang="en-US" altLang="zh-CN" dirty="0"/>
          </a:p>
          <a:p>
            <a:r>
              <a:rPr lang="zh-CN" altLang="en-US" dirty="0"/>
              <a:t>由于第二层循环又被执行了一次，所以有</a:t>
            </a:r>
            <a:r>
              <a:rPr lang="en-US" altLang="zh-CN" dirty="0"/>
              <a:t>j&gt;0</a:t>
            </a:r>
            <a:r>
              <a:rPr lang="zh-CN" altLang="en-US" dirty="0"/>
              <a:t>和</a:t>
            </a:r>
            <a:r>
              <a:rPr lang="en-US" altLang="zh-CN" dirty="0"/>
              <a:t>A[j-1]&gt;A[j]</a:t>
            </a:r>
          </a:p>
          <a:p>
            <a:endParaRPr lang="en-US" altLang="zh-CN" dirty="0"/>
          </a:p>
          <a:p>
            <a:r>
              <a:rPr lang="zh-CN" altLang="en-US" dirty="0"/>
              <a:t>由于</a:t>
            </a:r>
            <a:r>
              <a:rPr lang="en-US" altLang="zh-CN" dirty="0"/>
              <a:t>0&lt;j&lt;n</a:t>
            </a:r>
            <a:r>
              <a:rPr lang="zh-CN" altLang="en-US" dirty="0"/>
              <a:t>，所以</a:t>
            </a:r>
            <a:r>
              <a:rPr lang="en-US" altLang="zh-CN" dirty="0"/>
              <a:t>0&lt;j&lt;n</a:t>
            </a:r>
            <a:r>
              <a:rPr lang="zh-CN" altLang="en-US" dirty="0"/>
              <a:t>，</a:t>
            </a:r>
            <a:r>
              <a:rPr lang="en-US" altLang="zh-CN" dirty="0"/>
              <a:t>0&lt;=j-1&lt;n</a:t>
            </a:r>
            <a:r>
              <a:rPr lang="zh-CN" altLang="en-US" dirty="0"/>
              <a:t>，所以两个从</a:t>
            </a:r>
            <a:r>
              <a:rPr lang="en-US" altLang="zh-CN" dirty="0"/>
              <a:t>A</a:t>
            </a:r>
            <a:r>
              <a:rPr lang="zh-CN" altLang="en-US" dirty="0"/>
              <a:t>中取出元素的过程可以执行</a:t>
            </a:r>
            <a:endParaRPr lang="en-US" altLang="zh-CN" dirty="0"/>
          </a:p>
          <a:p>
            <a:r>
              <a:rPr lang="zh-CN" altLang="en-US" dirty="0"/>
              <a:t>于是第</a:t>
            </a:r>
            <a:r>
              <a:rPr lang="en-US" altLang="zh-CN" dirty="0"/>
              <a:t>8</a:t>
            </a:r>
            <a:r>
              <a:rPr lang="zh-CN" altLang="en-US" dirty="0"/>
              <a:t>行和第</a:t>
            </a:r>
            <a:r>
              <a:rPr lang="en-US" altLang="zh-CN" dirty="0"/>
              <a:t>9</a:t>
            </a:r>
            <a:r>
              <a:rPr lang="zh-CN" altLang="en-US" dirty="0"/>
              <a:t>行的操作都不会产生运行错误</a:t>
            </a:r>
            <a:endParaRPr lang="en-US" altLang="zh-CN" dirty="0"/>
          </a:p>
          <a:p>
            <a:endParaRPr lang="en-US" altLang="zh-CN" dirty="0"/>
          </a:p>
          <a:p>
            <a:r>
              <a:rPr lang="zh-CN" altLang="en-US" dirty="0"/>
              <a:t>过程中有一个交换操作，在这之后新的</a:t>
            </a:r>
            <a:r>
              <a:rPr lang="en-US" altLang="zh-CN" dirty="0"/>
              <a:t>A</a:t>
            </a:r>
            <a:r>
              <a:rPr lang="zh-CN" altLang="en-US" dirty="0"/>
              <a:t>中元素依次是：</a:t>
            </a:r>
            <a:endParaRPr lang="en-US" altLang="zh-CN" dirty="0"/>
          </a:p>
          <a:p>
            <a:r>
              <a:rPr lang="en-US" altLang="zh-CN" dirty="0"/>
              <a:t>【</a:t>
            </a:r>
            <a:r>
              <a:rPr lang="zh-CN" altLang="en-US" dirty="0"/>
              <a:t>动画</a:t>
            </a:r>
            <a:r>
              <a:rPr lang="en-US" altLang="zh-CN" dirty="0"/>
              <a:t>】A[0]</a:t>
            </a:r>
            <a:r>
              <a:rPr lang="zh-CN" altLang="en-US" dirty="0"/>
              <a:t>到</a:t>
            </a:r>
            <a:r>
              <a:rPr lang="en-US" altLang="zh-CN" dirty="0"/>
              <a:t>A[j-2]</a:t>
            </a:r>
            <a:r>
              <a:rPr lang="zh-CN" altLang="en-US" dirty="0"/>
              <a:t>不变，</a:t>
            </a:r>
            <a:r>
              <a:rPr lang="en-US" altLang="zh-CN" dirty="0"/>
              <a:t>A[j]</a:t>
            </a:r>
            <a:r>
              <a:rPr lang="zh-CN" altLang="en-US" dirty="0"/>
              <a:t>和</a:t>
            </a:r>
            <a:r>
              <a:rPr lang="en-US" altLang="zh-CN" dirty="0"/>
              <a:t>A[j-1]</a:t>
            </a:r>
            <a:r>
              <a:rPr lang="zh-CN" altLang="en-US" dirty="0"/>
              <a:t>交换了位置，</a:t>
            </a:r>
            <a:r>
              <a:rPr lang="en-US" altLang="zh-CN" dirty="0"/>
              <a:t>A[j+1]</a:t>
            </a:r>
            <a:r>
              <a:rPr lang="zh-CN" altLang="en-US" dirty="0"/>
              <a:t>到</a:t>
            </a:r>
            <a:r>
              <a:rPr lang="en-US" altLang="zh-CN" dirty="0"/>
              <a:t>A[n-1]</a:t>
            </a:r>
            <a:r>
              <a:rPr lang="zh-CN" altLang="en-US" dirty="0"/>
              <a:t>也不变</a:t>
            </a:r>
            <a:endParaRPr lang="en-US" altLang="zh-CN" dirty="0"/>
          </a:p>
          <a:p>
            <a:endParaRPr lang="en-US" altLang="zh-CN" dirty="0"/>
          </a:p>
          <a:p>
            <a:r>
              <a:rPr lang="en-US" altLang="zh-CN" dirty="0"/>
              <a:t>【</a:t>
            </a:r>
            <a:r>
              <a:rPr lang="zh-CN" altLang="en-US" dirty="0"/>
              <a:t>动画</a:t>
            </a:r>
            <a:r>
              <a:rPr lang="en-US" altLang="zh-CN" dirty="0"/>
              <a:t>】</a:t>
            </a:r>
            <a:r>
              <a:rPr lang="zh-CN" altLang="en-US" dirty="0"/>
              <a:t>之后还有一个赋值操作，令</a:t>
            </a:r>
            <a:r>
              <a:rPr lang="en-US" altLang="zh-CN" dirty="0"/>
              <a:t>j</a:t>
            </a:r>
            <a:r>
              <a:rPr lang="zh-CN" altLang="en-US" dirty="0"/>
              <a:t>减小</a:t>
            </a:r>
            <a:r>
              <a:rPr lang="en-US" altLang="zh-CN" dirty="0"/>
              <a:t>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i</a:t>
            </a:r>
            <a:r>
              <a:rPr lang="zh-CN" altLang="en-US" dirty="0"/>
              <a:t>不变，</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令</a:t>
            </a:r>
            <a:r>
              <a:rPr lang="en-US" altLang="zh-CN" dirty="0"/>
              <a:t>T</a:t>
            </a:r>
            <a:r>
              <a:rPr lang="zh-CN" altLang="en-US" dirty="0"/>
              <a:t>来表示两个操作后的</a:t>
            </a:r>
            <a:r>
              <a:rPr lang="en-US" altLang="zh-CN" dirty="0"/>
              <a:t>A</a:t>
            </a:r>
            <a:r>
              <a:rPr lang="zh-CN" altLang="en-US" dirty="0"/>
              <a:t>，那么我们要证明的东西有：</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a:t>
            </a:r>
            <a:r>
              <a:rPr lang="zh-CN" altLang="en-US" dirty="0"/>
              <a:t>动画</a:t>
            </a:r>
            <a:r>
              <a:rPr lang="en-US" altLang="zh-CN" dirty="0"/>
              <a:t>】P(T)</a:t>
            </a:r>
            <a:r>
              <a:rPr lang="zh-CN" altLang="en-US" dirty="0"/>
              <a:t>，</a:t>
            </a:r>
            <a:r>
              <a:rPr lang="en-US" altLang="zh-CN" dirty="0"/>
              <a:t>R(T,i,j-1),0&lt;=j-1&lt;=</a:t>
            </a:r>
            <a:r>
              <a:rPr lang="en-US" altLang="zh-CN" dirty="0" err="1"/>
              <a:t>i</a:t>
            </a:r>
            <a:r>
              <a:rPr lang="en-US" altLang="zh-CN" dirty="0"/>
              <a:t>&lt;n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显然因为</a:t>
            </a:r>
            <a:r>
              <a:rPr lang="en-US" altLang="zh-CN" dirty="0"/>
              <a:t>0&lt;j&lt;=</a:t>
            </a:r>
            <a:r>
              <a:rPr lang="en-US" altLang="zh-CN" dirty="0" err="1"/>
              <a:t>i</a:t>
            </a:r>
            <a:r>
              <a:rPr lang="en-US" altLang="zh-CN" dirty="0"/>
              <a:t>&lt;n</a:t>
            </a:r>
            <a:r>
              <a:rPr lang="zh-CN" altLang="en-US" dirty="0"/>
              <a:t>，有</a:t>
            </a:r>
            <a:r>
              <a:rPr lang="en-US" altLang="zh-CN" dirty="0"/>
              <a:t>0&lt;=j-1&lt;=</a:t>
            </a:r>
            <a:r>
              <a:rPr lang="en-US" altLang="zh-CN" dirty="0" err="1"/>
              <a:t>i</a:t>
            </a:r>
            <a:r>
              <a:rPr lang="en-US" altLang="zh-CN" dirty="0"/>
              <a:t>&lt;n</a:t>
            </a:r>
            <a:r>
              <a:rPr lang="zh-CN" altLang="en-US" dirty="0"/>
              <a:t>。剩下的就是证明</a:t>
            </a:r>
            <a:r>
              <a:rPr lang="en-US" altLang="zh-CN" dirty="0"/>
              <a:t>P</a:t>
            </a:r>
            <a:r>
              <a:rPr lang="zh-CN" altLang="en-US" dirty="0"/>
              <a:t>和</a:t>
            </a:r>
            <a:r>
              <a:rPr lang="en-US" altLang="zh-CN" dirty="0"/>
              <a:t>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p:txBody>
      </p:sp>
      <p:sp>
        <p:nvSpPr>
          <p:cNvPr id="4" name="灯片编号占位符 3"/>
          <p:cNvSpPr>
            <a:spLocks noGrp="1"/>
          </p:cNvSpPr>
          <p:nvPr>
            <p:ph type="sldNum" sz="quarter" idx="5"/>
          </p:nvPr>
        </p:nvSpPr>
        <p:spPr/>
        <p:txBody>
          <a:bodyPr/>
          <a:lstStyle/>
          <a:p>
            <a:fld id="{49B2DB28-471B-45C3-B8ED-079911185A59}" type="slidenum">
              <a:rPr lang="zh-CN" altLang="en-US" smtClean="0"/>
              <a:t>53</a:t>
            </a:fld>
            <a:endParaRPr lang="zh-CN" altLang="en-US"/>
          </a:p>
        </p:txBody>
      </p:sp>
    </p:spTree>
    <p:extLst>
      <p:ext uri="{BB962C8B-B14F-4D97-AF65-F5344CB8AC3E}">
        <p14:creationId xmlns:p14="http://schemas.microsoft.com/office/powerpoint/2010/main" val="115860062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我们有这些已知，先证明</a:t>
            </a:r>
            <a:r>
              <a:rPr lang="en-US" altLang="zh-CN" dirty="0"/>
              <a:t>P(T)</a:t>
            </a:r>
          </a:p>
          <a:p>
            <a:endParaRPr lang="en-US" altLang="zh-CN" dirty="0"/>
          </a:p>
          <a:p>
            <a:r>
              <a:rPr lang="zh-CN" altLang="en-US" dirty="0"/>
              <a:t>算法行为同样可以指导我们设计证明的思路。既然</a:t>
            </a:r>
            <a:r>
              <a:rPr lang="en-US" altLang="zh-CN" dirty="0"/>
              <a:t>A</a:t>
            </a:r>
            <a:r>
              <a:rPr lang="zh-CN" altLang="en-US" dirty="0"/>
              <a:t>中发生了两个元素的交换，那么我们只要跟着把下标的对应关系交换一下就可以构造出新的双射。</a:t>
            </a:r>
            <a:endParaRPr lang="en-US" altLang="zh-CN" dirty="0"/>
          </a:p>
          <a:p>
            <a:endParaRPr lang="en-US" altLang="zh-CN" dirty="0"/>
          </a:p>
          <a:p>
            <a:r>
              <a:rPr lang="en-US" altLang="zh-CN" dirty="0"/>
              <a:t>【</a:t>
            </a:r>
            <a:r>
              <a:rPr lang="zh-CN" altLang="en-US" dirty="0"/>
              <a:t>动画</a:t>
            </a:r>
            <a:r>
              <a:rPr lang="en-US" altLang="zh-CN" dirty="0"/>
              <a:t>】</a:t>
            </a:r>
            <a:r>
              <a:rPr lang="zh-CN" altLang="en-US" dirty="0"/>
              <a:t>构造这样的</a:t>
            </a:r>
            <a:r>
              <a:rPr lang="en-US" altLang="zh-CN" dirty="0"/>
              <a:t>g</a:t>
            </a:r>
            <a:r>
              <a:rPr lang="zh-CN" altLang="en-US" dirty="0"/>
              <a:t>：</a:t>
            </a:r>
            <a:r>
              <a:rPr lang="en-US" altLang="zh-CN" dirty="0" err="1"/>
              <a:t>S_n</a:t>
            </a:r>
            <a:r>
              <a:rPr lang="en-US" altLang="zh-CN" dirty="0"/>
              <a:t> -&gt; </a:t>
            </a:r>
            <a:r>
              <a:rPr lang="en-US" altLang="zh-CN" dirty="0" err="1"/>
              <a:t>S_n</a:t>
            </a:r>
            <a:r>
              <a:rPr lang="zh-CN" altLang="en-US" dirty="0"/>
              <a:t>，这个构造的意思就是，如果</a:t>
            </a:r>
            <a:r>
              <a:rPr lang="en-US" altLang="zh-CN" dirty="0"/>
              <a:t>A’</a:t>
            </a:r>
            <a:r>
              <a:rPr lang="zh-CN" altLang="en-US" dirty="0"/>
              <a:t>某个下标对应着</a:t>
            </a:r>
            <a:r>
              <a:rPr lang="en-US" altLang="zh-CN" dirty="0"/>
              <a:t>j</a:t>
            </a:r>
            <a:r>
              <a:rPr lang="zh-CN" altLang="en-US" dirty="0"/>
              <a:t>，那么在新的对应中就令它对应</a:t>
            </a:r>
            <a:r>
              <a:rPr lang="en-US" altLang="zh-CN" dirty="0"/>
              <a:t>j-1</a:t>
            </a:r>
            <a:r>
              <a:rPr lang="zh-CN" altLang="en-US" dirty="0"/>
              <a:t>来跟踪</a:t>
            </a:r>
            <a:r>
              <a:rPr lang="en-US" altLang="zh-CN" dirty="0"/>
              <a:t>A[j]</a:t>
            </a:r>
            <a:r>
              <a:rPr lang="zh-CN" altLang="en-US" dirty="0"/>
              <a:t>，如果对应着</a:t>
            </a:r>
            <a:r>
              <a:rPr lang="en-US" altLang="zh-CN" dirty="0"/>
              <a:t>j-1</a:t>
            </a:r>
            <a:r>
              <a:rPr lang="zh-CN" altLang="en-US" dirty="0"/>
              <a:t>就令它对应</a:t>
            </a:r>
            <a:r>
              <a:rPr lang="en-US" altLang="zh-CN" dirty="0"/>
              <a:t>j</a:t>
            </a:r>
            <a:r>
              <a:rPr lang="zh-CN" altLang="en-US" dirty="0"/>
              <a:t>来跟踪</a:t>
            </a:r>
            <a:r>
              <a:rPr lang="en-US" altLang="zh-CN" dirty="0"/>
              <a:t>A[j-1]</a:t>
            </a:r>
          </a:p>
          <a:p>
            <a:endParaRPr lang="en-US" altLang="zh-CN" dirty="0"/>
          </a:p>
          <a:p>
            <a:r>
              <a:rPr lang="en-US" altLang="zh-CN" dirty="0"/>
              <a:t>【g</a:t>
            </a:r>
            <a:r>
              <a:rPr lang="zh-CN" altLang="en-US" dirty="0"/>
              <a:t>的良好定义和双射证明选讲</a:t>
            </a:r>
            <a:r>
              <a:rPr lang="en-US" altLang="zh-CN" dirty="0"/>
              <a:t>】</a:t>
            </a:r>
          </a:p>
          <a:p>
            <a:r>
              <a:rPr lang="zh-CN" altLang="en-US" dirty="0"/>
              <a:t>先证明</a:t>
            </a:r>
            <a:r>
              <a:rPr lang="en-US" altLang="zh-CN" dirty="0"/>
              <a:t>g</a:t>
            </a:r>
            <a:r>
              <a:rPr lang="zh-CN" altLang="en-US" dirty="0"/>
              <a:t>是良好定义的：</a:t>
            </a:r>
            <a:endParaRPr lang="en-US" altLang="zh-CN" dirty="0"/>
          </a:p>
          <a:p>
            <a:r>
              <a:rPr lang="zh-CN" altLang="en-US" dirty="0"/>
              <a:t>由于</a:t>
            </a:r>
            <a:r>
              <a:rPr lang="en-US" altLang="zh-CN" dirty="0"/>
              <a:t>0&lt;j&lt;n</a:t>
            </a:r>
            <a:r>
              <a:rPr lang="zh-CN" altLang="en-US" dirty="0"/>
              <a:t>，所以</a:t>
            </a:r>
            <a:r>
              <a:rPr lang="en-US" altLang="zh-CN" dirty="0"/>
              <a:t>0&lt;=j-1&lt;n</a:t>
            </a:r>
            <a:r>
              <a:rPr lang="zh-CN" altLang="en-US" dirty="0"/>
              <a:t>，因此</a:t>
            </a:r>
            <a:r>
              <a:rPr lang="en-US" altLang="zh-CN" dirty="0"/>
              <a:t>f(x), j, j-1</a:t>
            </a:r>
            <a:r>
              <a:rPr lang="zh-CN" altLang="en-US" dirty="0"/>
              <a:t>都属于</a:t>
            </a:r>
            <a:r>
              <a:rPr lang="en-US" altLang="zh-CN" dirty="0" err="1"/>
              <a:t>S_n</a:t>
            </a:r>
            <a:endParaRPr lang="en-US" altLang="zh-CN" dirty="0"/>
          </a:p>
          <a:p>
            <a:r>
              <a:rPr lang="zh-CN" altLang="en-US" dirty="0"/>
              <a:t>对任意</a:t>
            </a:r>
            <a:r>
              <a:rPr lang="en-US" altLang="zh-CN" dirty="0" err="1"/>
              <a:t>S_n</a:t>
            </a:r>
            <a:r>
              <a:rPr lang="zh-CN" altLang="en-US" dirty="0"/>
              <a:t>中的</a:t>
            </a:r>
            <a:r>
              <a:rPr lang="en-US" altLang="zh-CN" dirty="0"/>
              <a:t>x</a:t>
            </a:r>
            <a:r>
              <a:rPr lang="zh-CN" altLang="en-US" dirty="0"/>
              <a:t>，</a:t>
            </a:r>
            <a:r>
              <a:rPr lang="en-US" altLang="zh-CN" dirty="0"/>
              <a:t>f(x)</a:t>
            </a:r>
            <a:r>
              <a:rPr lang="zh-CN" altLang="en-US" dirty="0"/>
              <a:t>是有定义的且属于</a:t>
            </a:r>
            <a:r>
              <a:rPr lang="en-US" altLang="zh-CN" dirty="0" err="1"/>
              <a:t>S_n</a:t>
            </a:r>
            <a:r>
              <a:rPr lang="zh-CN" altLang="en-US" dirty="0"/>
              <a:t>，那么</a:t>
            </a:r>
            <a:r>
              <a:rPr lang="en-US" altLang="zh-CN" dirty="0"/>
              <a:t>f(x)</a:t>
            </a:r>
            <a:r>
              <a:rPr lang="zh-CN" altLang="en-US" dirty="0"/>
              <a:t>必然满足三个条件之一并且只能属于一种情况。若</a:t>
            </a:r>
            <a:r>
              <a:rPr lang="en-US" altLang="zh-CN" dirty="0"/>
              <a:t>f(x)</a:t>
            </a:r>
            <a:r>
              <a:rPr lang="zh-CN" altLang="en-US" dirty="0"/>
              <a:t>满足第三个条件，则存在唯一的</a:t>
            </a:r>
            <a:r>
              <a:rPr lang="en-US" altLang="zh-CN" dirty="0"/>
              <a:t>f(x)=g(x)</a:t>
            </a:r>
            <a:r>
              <a:rPr lang="zh-CN" altLang="en-US" dirty="0"/>
              <a:t>；若</a:t>
            </a:r>
            <a:r>
              <a:rPr lang="en-US" altLang="zh-CN" dirty="0"/>
              <a:t>f(x)</a:t>
            </a:r>
            <a:r>
              <a:rPr lang="zh-CN" altLang="en-US" dirty="0"/>
              <a:t>满足第二个条件，那么将会有属于</a:t>
            </a:r>
            <a:r>
              <a:rPr lang="en-US" altLang="zh-CN" dirty="0" err="1"/>
              <a:t>S_n</a:t>
            </a:r>
            <a:r>
              <a:rPr lang="zh-CN" altLang="en-US" dirty="0"/>
              <a:t>的、唯一的</a:t>
            </a:r>
            <a:r>
              <a:rPr lang="en-US" altLang="zh-CN" dirty="0"/>
              <a:t>j-1=g(x)</a:t>
            </a:r>
            <a:r>
              <a:rPr lang="zh-CN" altLang="en-US" dirty="0"/>
              <a:t>；若</a:t>
            </a:r>
            <a:r>
              <a:rPr lang="en-US" altLang="zh-CN" dirty="0"/>
              <a:t>f(x)</a:t>
            </a:r>
            <a:r>
              <a:rPr lang="zh-CN" altLang="en-US" dirty="0"/>
              <a:t>满足第一个条件，那么将会存在属于</a:t>
            </a:r>
            <a:r>
              <a:rPr lang="en-US" altLang="zh-CN" dirty="0" err="1"/>
              <a:t>S_n</a:t>
            </a:r>
            <a:r>
              <a:rPr lang="zh-CN" altLang="en-US" dirty="0"/>
              <a:t>的、唯一的</a:t>
            </a:r>
            <a:r>
              <a:rPr lang="en-US" altLang="zh-CN" dirty="0"/>
              <a:t>j=g(x)</a:t>
            </a:r>
          </a:p>
          <a:p>
            <a:r>
              <a:rPr lang="zh-CN" altLang="en-US" dirty="0"/>
              <a:t>因此</a:t>
            </a:r>
            <a:r>
              <a:rPr lang="en-US" altLang="zh-CN" dirty="0"/>
              <a:t>g</a:t>
            </a:r>
            <a:r>
              <a:rPr lang="zh-CN" altLang="en-US" dirty="0"/>
              <a:t>是良好定义的，再证明</a:t>
            </a:r>
            <a:r>
              <a:rPr lang="en-US" altLang="zh-CN" dirty="0"/>
              <a:t>g</a:t>
            </a:r>
            <a:r>
              <a:rPr lang="zh-CN" altLang="en-US" dirty="0"/>
              <a:t>是双射。先证它是单射：</a:t>
            </a:r>
            <a:endParaRPr lang="en-US" altLang="zh-CN" dirty="0"/>
          </a:p>
          <a:p>
            <a:r>
              <a:rPr lang="zh-CN" altLang="en-US" dirty="0"/>
              <a:t>假设</a:t>
            </a:r>
            <a:r>
              <a:rPr lang="en-US" altLang="zh-CN" dirty="0"/>
              <a:t>g(a)=g(b)</a:t>
            </a:r>
            <a:r>
              <a:rPr lang="zh-CN" altLang="en-US" dirty="0"/>
              <a:t>，那么两者同等于</a:t>
            </a:r>
            <a:r>
              <a:rPr lang="en-US" altLang="zh-CN" dirty="0"/>
              <a:t>j</a:t>
            </a:r>
            <a:r>
              <a:rPr lang="zh-CN" altLang="en-US" dirty="0"/>
              <a:t>或</a:t>
            </a:r>
            <a:r>
              <a:rPr lang="en-US" altLang="zh-CN" dirty="0"/>
              <a:t>j-1</a:t>
            </a:r>
            <a:r>
              <a:rPr lang="zh-CN" altLang="en-US" dirty="0"/>
              <a:t>或</a:t>
            </a:r>
            <a:r>
              <a:rPr lang="en-US" altLang="zh-CN" dirty="0"/>
              <a:t>f(x)</a:t>
            </a:r>
            <a:r>
              <a:rPr lang="zh-CN" altLang="en-US" dirty="0"/>
              <a:t>。如果</a:t>
            </a:r>
            <a:r>
              <a:rPr lang="en-US" altLang="zh-CN" dirty="0"/>
              <a:t>g(a)=g(b)=j</a:t>
            </a:r>
            <a:r>
              <a:rPr lang="zh-CN" altLang="en-US" dirty="0"/>
              <a:t>，那么可知</a:t>
            </a:r>
            <a:r>
              <a:rPr lang="en-US" altLang="zh-CN" dirty="0"/>
              <a:t>f(a)=f(b)=j-1</a:t>
            </a:r>
            <a:r>
              <a:rPr lang="zh-CN" altLang="en-US" dirty="0"/>
              <a:t>，由于</a:t>
            </a:r>
            <a:r>
              <a:rPr lang="en-US" altLang="zh-CN" dirty="0"/>
              <a:t>f</a:t>
            </a:r>
            <a:r>
              <a:rPr lang="zh-CN" altLang="en-US" dirty="0"/>
              <a:t>是双射函数，所以</a:t>
            </a:r>
            <a:r>
              <a:rPr lang="en-US" altLang="zh-CN" dirty="0"/>
              <a:t>a=b</a:t>
            </a:r>
            <a:r>
              <a:rPr lang="zh-CN" altLang="en-US" dirty="0"/>
              <a:t>；若</a:t>
            </a:r>
            <a:r>
              <a:rPr lang="en-US" altLang="zh-CN" dirty="0"/>
              <a:t>g(a)=g(b)=j-1</a:t>
            </a:r>
            <a:r>
              <a:rPr lang="zh-CN" altLang="en-US" dirty="0"/>
              <a:t>，那么可知</a:t>
            </a:r>
            <a:r>
              <a:rPr lang="en-US" altLang="zh-CN" dirty="0"/>
              <a:t>f(a)=f(b)=j</a:t>
            </a:r>
            <a:r>
              <a:rPr lang="zh-CN" altLang="en-US" dirty="0"/>
              <a:t>，由于</a:t>
            </a:r>
            <a:r>
              <a:rPr lang="en-US" altLang="zh-CN" dirty="0"/>
              <a:t>f</a:t>
            </a:r>
            <a:r>
              <a:rPr lang="zh-CN" altLang="en-US" dirty="0"/>
              <a:t>是双射函数，可知</a:t>
            </a:r>
            <a:r>
              <a:rPr lang="en-US" altLang="zh-CN" dirty="0"/>
              <a:t>a=b</a:t>
            </a:r>
            <a:r>
              <a:rPr lang="zh-CN" altLang="en-US" dirty="0"/>
              <a:t>；其他情况，也有</a:t>
            </a:r>
            <a:r>
              <a:rPr lang="en-US" altLang="zh-CN" dirty="0"/>
              <a:t>f(a)=f(b)</a:t>
            </a:r>
            <a:r>
              <a:rPr lang="zh-CN" altLang="en-US" dirty="0"/>
              <a:t>，</a:t>
            </a:r>
            <a:r>
              <a:rPr lang="en-US" altLang="zh-CN" dirty="0"/>
              <a:t>a=b</a:t>
            </a:r>
            <a:r>
              <a:rPr lang="zh-CN" altLang="en-US" dirty="0"/>
              <a:t>。所以</a:t>
            </a:r>
            <a:r>
              <a:rPr lang="en-US" altLang="zh-CN" dirty="0"/>
              <a:t>g</a:t>
            </a:r>
            <a:r>
              <a:rPr lang="zh-CN" altLang="en-US" dirty="0"/>
              <a:t>是单射</a:t>
            </a:r>
            <a:endParaRPr lang="en-US" altLang="zh-CN" dirty="0"/>
          </a:p>
          <a:p>
            <a:r>
              <a:rPr lang="zh-CN" altLang="en-US" dirty="0"/>
              <a:t>再证满射。任取</a:t>
            </a:r>
            <a:r>
              <a:rPr lang="en-US" altLang="zh-CN" dirty="0"/>
              <a:t>y</a:t>
            </a:r>
            <a:r>
              <a:rPr lang="zh-CN" altLang="en-US" dirty="0"/>
              <a:t>，则</a:t>
            </a:r>
            <a:r>
              <a:rPr lang="en-US" altLang="zh-CN" dirty="0"/>
              <a:t>y=j</a:t>
            </a:r>
            <a:r>
              <a:rPr lang="zh-CN" altLang="en-US" dirty="0"/>
              <a:t>或</a:t>
            </a:r>
            <a:r>
              <a:rPr lang="en-US" altLang="zh-CN" dirty="0"/>
              <a:t>y=j-1</a:t>
            </a:r>
            <a:r>
              <a:rPr lang="zh-CN" altLang="en-US" dirty="0"/>
              <a:t>或（</a:t>
            </a:r>
            <a:r>
              <a:rPr lang="en-US" altLang="zh-CN" dirty="0"/>
              <a:t>y!=j</a:t>
            </a:r>
            <a:r>
              <a:rPr lang="zh-CN" altLang="en-US" dirty="0"/>
              <a:t>且</a:t>
            </a:r>
            <a:r>
              <a:rPr lang="en-US" altLang="zh-CN" dirty="0"/>
              <a:t>y!=j-1</a:t>
            </a:r>
            <a:r>
              <a:rPr lang="zh-CN" altLang="en-US" dirty="0"/>
              <a:t>）。若</a:t>
            </a:r>
            <a:r>
              <a:rPr lang="en-US" altLang="zh-CN" dirty="0"/>
              <a:t>y=j</a:t>
            </a:r>
            <a:r>
              <a:rPr lang="zh-CN" altLang="en-US" dirty="0"/>
              <a:t>，因为</a:t>
            </a:r>
            <a:r>
              <a:rPr lang="en-US" altLang="zh-CN" dirty="0"/>
              <a:t>f(x)</a:t>
            </a:r>
            <a:r>
              <a:rPr lang="zh-CN" altLang="en-US" dirty="0"/>
              <a:t>是满射所以存在</a:t>
            </a:r>
            <a:r>
              <a:rPr lang="en-US" altLang="zh-CN" dirty="0"/>
              <a:t>a</a:t>
            </a:r>
            <a:r>
              <a:rPr lang="zh-CN" altLang="en-US" dirty="0"/>
              <a:t>使得</a:t>
            </a:r>
            <a:r>
              <a:rPr lang="en-US" altLang="zh-CN" dirty="0"/>
              <a:t>f(a)=j-1</a:t>
            </a:r>
            <a:r>
              <a:rPr lang="zh-CN" altLang="en-US" dirty="0"/>
              <a:t>，于是</a:t>
            </a:r>
            <a:r>
              <a:rPr lang="en-US" altLang="zh-CN" dirty="0"/>
              <a:t>g(a)=y</a:t>
            </a:r>
            <a:r>
              <a:rPr lang="zh-CN" altLang="en-US" dirty="0"/>
              <a:t>；若</a:t>
            </a:r>
            <a:r>
              <a:rPr lang="en-US" altLang="zh-CN" dirty="0"/>
              <a:t>y=j-1</a:t>
            </a:r>
            <a:r>
              <a:rPr lang="zh-CN" altLang="en-US" dirty="0"/>
              <a:t>因为</a:t>
            </a:r>
            <a:r>
              <a:rPr lang="en-US" altLang="zh-CN" dirty="0"/>
              <a:t>f(x)</a:t>
            </a:r>
            <a:r>
              <a:rPr lang="zh-CN" altLang="en-US" dirty="0"/>
              <a:t>是满射所以存在</a:t>
            </a:r>
            <a:r>
              <a:rPr lang="en-US" altLang="zh-CN" dirty="0"/>
              <a:t>b</a:t>
            </a:r>
            <a:r>
              <a:rPr lang="zh-CN" altLang="en-US" dirty="0"/>
              <a:t>使得</a:t>
            </a:r>
            <a:r>
              <a:rPr lang="en-US" altLang="zh-CN" dirty="0"/>
              <a:t>f(b)=j</a:t>
            </a:r>
            <a:r>
              <a:rPr lang="zh-CN" altLang="en-US" dirty="0"/>
              <a:t>，于是</a:t>
            </a:r>
            <a:r>
              <a:rPr lang="en-US" altLang="zh-CN" dirty="0"/>
              <a:t>g(b)=j-1</a:t>
            </a:r>
            <a:r>
              <a:rPr lang="zh-CN" altLang="en-US" dirty="0"/>
              <a:t>；若</a:t>
            </a:r>
            <a:r>
              <a:rPr lang="en-US" altLang="zh-CN" dirty="0"/>
              <a:t>y!=j</a:t>
            </a:r>
            <a:r>
              <a:rPr lang="zh-CN" altLang="en-US" dirty="0"/>
              <a:t>且</a:t>
            </a:r>
            <a:r>
              <a:rPr lang="en-US" altLang="zh-CN" dirty="0"/>
              <a:t>y!=j-1</a:t>
            </a:r>
            <a:r>
              <a:rPr lang="zh-CN" altLang="en-US" dirty="0"/>
              <a:t>，由于</a:t>
            </a:r>
            <a:r>
              <a:rPr lang="en-US" altLang="zh-CN" dirty="0"/>
              <a:t>f(x)</a:t>
            </a:r>
            <a:r>
              <a:rPr lang="zh-CN" altLang="en-US" dirty="0"/>
              <a:t>是满射所以存在</a:t>
            </a:r>
            <a:r>
              <a:rPr lang="en-US" altLang="zh-CN" dirty="0"/>
              <a:t>f(x)=y</a:t>
            </a:r>
            <a:r>
              <a:rPr lang="zh-CN" altLang="en-US" dirty="0"/>
              <a:t>，此时</a:t>
            </a:r>
            <a:r>
              <a:rPr lang="en-US" altLang="zh-CN" dirty="0"/>
              <a:t>g(x)=y</a:t>
            </a:r>
          </a:p>
          <a:p>
            <a:r>
              <a:rPr lang="zh-CN" altLang="en-US" dirty="0"/>
              <a:t>综上，</a:t>
            </a:r>
            <a:r>
              <a:rPr lang="en-US" altLang="zh-CN" dirty="0"/>
              <a:t>g</a:t>
            </a:r>
            <a:r>
              <a:rPr lang="zh-CN" altLang="en-US" dirty="0"/>
              <a:t>是良好定义的从</a:t>
            </a:r>
            <a:r>
              <a:rPr lang="en-US" altLang="zh-CN" dirty="0" err="1"/>
              <a:t>S_n</a:t>
            </a:r>
            <a:r>
              <a:rPr lang="zh-CN" altLang="en-US" dirty="0"/>
              <a:t>到</a:t>
            </a:r>
            <a:r>
              <a:rPr lang="en-US" altLang="zh-CN" dirty="0" err="1"/>
              <a:t>S_n</a:t>
            </a:r>
            <a:r>
              <a:rPr lang="zh-CN" altLang="en-US" dirty="0"/>
              <a:t>的双射函数。</a:t>
            </a:r>
            <a:endParaRPr lang="en-US" altLang="zh-CN" dirty="0"/>
          </a:p>
          <a:p>
            <a:endParaRPr lang="en-US" altLang="zh-CN" dirty="0"/>
          </a:p>
          <a:p>
            <a:r>
              <a:rPr lang="en-US" altLang="zh-CN" dirty="0"/>
              <a:t>【</a:t>
            </a:r>
            <a:r>
              <a:rPr lang="zh-CN" altLang="en-US" dirty="0"/>
              <a:t>动画</a:t>
            </a:r>
            <a:r>
              <a:rPr lang="en-US" altLang="zh-CN" dirty="0"/>
              <a:t>】</a:t>
            </a:r>
            <a:r>
              <a:rPr lang="zh-CN" altLang="en-US" dirty="0"/>
              <a:t>再证明对于任意属于</a:t>
            </a:r>
            <a:r>
              <a:rPr lang="en-US" altLang="zh-CN" dirty="0" err="1"/>
              <a:t>S_n</a:t>
            </a:r>
            <a:r>
              <a:rPr lang="zh-CN" altLang="en-US" dirty="0"/>
              <a:t>的</a:t>
            </a:r>
            <a:r>
              <a:rPr lang="en-US" altLang="zh-CN" dirty="0"/>
              <a:t>a</a:t>
            </a:r>
            <a:r>
              <a:rPr lang="zh-CN" altLang="en-US" dirty="0"/>
              <a:t>，有</a:t>
            </a:r>
            <a:r>
              <a:rPr lang="en-US" altLang="zh-CN" dirty="0"/>
              <a:t>A’[a]=T[g(a)]</a:t>
            </a:r>
            <a:r>
              <a:rPr lang="zh-CN" altLang="en-US" dirty="0"/>
              <a:t>。</a:t>
            </a:r>
            <a:endParaRPr lang="en-US" altLang="zh-CN" dirty="0"/>
          </a:p>
          <a:p>
            <a:r>
              <a:rPr lang="zh-CN" altLang="en-US" dirty="0"/>
              <a:t>若</a:t>
            </a:r>
            <a:r>
              <a:rPr lang="en-US" altLang="zh-CN" dirty="0"/>
              <a:t>f(a)=j</a:t>
            </a:r>
            <a:r>
              <a:rPr lang="zh-CN" altLang="en-US" dirty="0"/>
              <a:t>，那么</a:t>
            </a:r>
            <a:r>
              <a:rPr lang="en-US" altLang="zh-CN" dirty="0"/>
              <a:t>A’[a]=A[j]=T[j-1]=T[g(a)]</a:t>
            </a:r>
          </a:p>
          <a:p>
            <a:r>
              <a:rPr lang="zh-CN" altLang="en-US" dirty="0"/>
              <a:t>若</a:t>
            </a:r>
            <a:r>
              <a:rPr lang="en-US" altLang="zh-CN" dirty="0"/>
              <a:t>f(a)=j-1</a:t>
            </a:r>
            <a:r>
              <a:rPr lang="zh-CN" altLang="en-US" dirty="0"/>
              <a:t>，那么</a:t>
            </a:r>
            <a:r>
              <a:rPr lang="en-US" altLang="zh-CN" dirty="0"/>
              <a:t>A’[a]=A[j-1]=T[j]=T[g(a)]</a:t>
            </a:r>
          </a:p>
          <a:p>
            <a:r>
              <a:rPr lang="zh-CN" altLang="en-US" dirty="0"/>
              <a:t>若</a:t>
            </a:r>
            <a:r>
              <a:rPr lang="en-US" altLang="zh-CN" dirty="0"/>
              <a:t>f(a)</a:t>
            </a:r>
            <a:r>
              <a:rPr lang="zh-CN" altLang="en-US" dirty="0"/>
              <a:t>不等于</a:t>
            </a:r>
            <a:r>
              <a:rPr lang="en-US" altLang="zh-CN" dirty="0"/>
              <a:t>j</a:t>
            </a:r>
            <a:r>
              <a:rPr lang="zh-CN" altLang="en-US" dirty="0"/>
              <a:t>或</a:t>
            </a:r>
            <a:r>
              <a:rPr lang="en-US" altLang="zh-CN" dirty="0"/>
              <a:t>j-1</a:t>
            </a:r>
            <a:r>
              <a:rPr lang="zh-CN" altLang="en-US" dirty="0"/>
              <a:t>，那么</a:t>
            </a:r>
            <a:r>
              <a:rPr lang="en-US" altLang="zh-CN" dirty="0"/>
              <a:t>A’[a]=A[f(a)]=T[g(a)]</a:t>
            </a:r>
          </a:p>
          <a:p>
            <a:endParaRPr lang="en-US" altLang="zh-CN" dirty="0"/>
          </a:p>
          <a:p>
            <a:r>
              <a:rPr lang="zh-CN" altLang="en-US" dirty="0"/>
              <a:t>于是对于任意的</a:t>
            </a:r>
            <a:r>
              <a:rPr lang="en-US" altLang="zh-CN" dirty="0"/>
              <a:t>a</a:t>
            </a:r>
            <a:r>
              <a:rPr lang="zh-CN" altLang="en-US" dirty="0"/>
              <a:t>，都有</a:t>
            </a:r>
            <a:r>
              <a:rPr lang="en-US" altLang="zh-CN" dirty="0"/>
              <a:t>A’[a]=T[g(a)]</a:t>
            </a:r>
            <a:r>
              <a:rPr lang="zh-CN" altLang="en-US" dirty="0"/>
              <a:t>，即</a:t>
            </a:r>
            <a:r>
              <a:rPr lang="en-US" altLang="zh-CN" dirty="0"/>
              <a:t>A’</a:t>
            </a:r>
            <a:r>
              <a:rPr lang="zh-CN" altLang="en-US" dirty="0"/>
              <a:t>中和</a:t>
            </a:r>
            <a:r>
              <a:rPr lang="en-US" altLang="zh-CN" dirty="0"/>
              <a:t>T</a:t>
            </a:r>
            <a:r>
              <a:rPr lang="zh-CN" altLang="en-US" dirty="0"/>
              <a:t>中的对应项相等。</a:t>
            </a:r>
            <a:endParaRPr lang="en-US" altLang="zh-CN" dirty="0"/>
          </a:p>
          <a:p>
            <a:r>
              <a:rPr lang="zh-CN" altLang="en-US" dirty="0"/>
              <a:t>所以</a:t>
            </a:r>
            <a:r>
              <a:rPr lang="en-US" altLang="zh-CN" dirty="0"/>
              <a:t>P(T)</a:t>
            </a:r>
            <a:r>
              <a:rPr lang="zh-CN" altLang="en-US" dirty="0"/>
              <a:t>成立</a:t>
            </a:r>
            <a:endParaRPr lang="en-US" altLang="zh-CN" dirty="0"/>
          </a:p>
          <a:p>
            <a:endParaRPr lang="en-US" altLang="zh-CN" dirty="0"/>
          </a:p>
        </p:txBody>
      </p:sp>
      <p:sp>
        <p:nvSpPr>
          <p:cNvPr id="4" name="灯片编号占位符 3"/>
          <p:cNvSpPr>
            <a:spLocks noGrp="1"/>
          </p:cNvSpPr>
          <p:nvPr>
            <p:ph type="sldNum" sz="quarter" idx="5"/>
          </p:nvPr>
        </p:nvSpPr>
        <p:spPr/>
        <p:txBody>
          <a:bodyPr/>
          <a:lstStyle/>
          <a:p>
            <a:fld id="{49B2DB28-471B-45C3-B8ED-079911185A59}" type="slidenum">
              <a:rPr lang="zh-CN" altLang="en-US" smtClean="0"/>
              <a:t>54</a:t>
            </a:fld>
            <a:endParaRPr lang="zh-CN" altLang="en-US"/>
          </a:p>
        </p:txBody>
      </p:sp>
    </p:spTree>
    <p:extLst>
      <p:ext uri="{BB962C8B-B14F-4D97-AF65-F5344CB8AC3E}">
        <p14:creationId xmlns:p14="http://schemas.microsoft.com/office/powerpoint/2010/main" val="300919761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然后还是在这些已知下，推出</a:t>
            </a:r>
            <a:r>
              <a:rPr lang="en-US" altLang="zh-CN" dirty="0"/>
              <a:t>R(T,i,j-1)</a:t>
            </a:r>
          </a:p>
          <a:p>
            <a:r>
              <a:rPr lang="zh-CN" altLang="en-US" dirty="0"/>
              <a:t>看起来主要靠用旧</a:t>
            </a:r>
            <a:r>
              <a:rPr lang="en-US" altLang="zh-CN" dirty="0"/>
              <a:t>R</a:t>
            </a:r>
            <a:r>
              <a:rPr lang="zh-CN" altLang="en-US" dirty="0"/>
              <a:t>推新</a:t>
            </a:r>
            <a:r>
              <a:rPr lang="en-US" altLang="zh-CN" dirty="0"/>
              <a:t>R</a:t>
            </a:r>
          </a:p>
          <a:p>
            <a:endParaRPr lang="en-US" altLang="zh-CN" dirty="0"/>
          </a:p>
          <a:p>
            <a:r>
              <a:rPr lang="en-US" altLang="zh-CN" dirty="0"/>
              <a:t>【</a:t>
            </a:r>
            <a:r>
              <a:rPr lang="zh-CN" altLang="en-US" dirty="0"/>
              <a:t>动画</a:t>
            </a:r>
            <a:r>
              <a:rPr lang="en-US" altLang="zh-CN" dirty="0"/>
              <a:t>】</a:t>
            </a:r>
            <a:r>
              <a:rPr lang="zh-CN" altLang="en-US" dirty="0"/>
              <a:t>因为旧</a:t>
            </a:r>
            <a:r>
              <a:rPr lang="en-US" altLang="zh-CN" dirty="0"/>
              <a:t>R</a:t>
            </a:r>
            <a:r>
              <a:rPr lang="zh-CN" altLang="en-US" dirty="0"/>
              <a:t>成立，所以第一项</a:t>
            </a:r>
            <a:r>
              <a:rPr lang="en-US" altLang="zh-CN" dirty="0"/>
              <a:t>Q(A,0,j-1)</a:t>
            </a:r>
            <a:r>
              <a:rPr lang="zh-CN" altLang="en-US" dirty="0"/>
              <a:t>成立，将其展开。</a:t>
            </a:r>
            <a:endParaRPr lang="en-US" altLang="zh-CN" dirty="0"/>
          </a:p>
          <a:p>
            <a:r>
              <a:rPr lang="zh-CN" altLang="en-US" dirty="0"/>
              <a:t>注意</a:t>
            </a:r>
            <a:r>
              <a:rPr lang="en-US" altLang="zh-CN" dirty="0"/>
              <a:t>a</a:t>
            </a:r>
            <a:r>
              <a:rPr lang="zh-CN" altLang="en-US" dirty="0"/>
              <a:t>所在的集合有可能是空集，但仍然可以推出下面这个式子。若</a:t>
            </a:r>
            <a:r>
              <a:rPr lang="en-US" altLang="zh-CN" dirty="0"/>
              <a:t>j-2&lt;0</a:t>
            </a:r>
            <a:r>
              <a:rPr lang="zh-CN" altLang="en-US" dirty="0"/>
              <a:t>，那么下式的前提都是假的；若</a:t>
            </a:r>
            <a:r>
              <a:rPr lang="en-US" altLang="zh-CN" dirty="0"/>
              <a:t>j-2&gt;=0</a:t>
            </a:r>
            <a:r>
              <a:rPr lang="zh-CN" altLang="en-US" dirty="0"/>
              <a:t>，那么下式中前一项的前提是假的，后一项成立。所以新</a:t>
            </a:r>
            <a:r>
              <a:rPr lang="en-US" altLang="zh-CN" dirty="0"/>
              <a:t>R</a:t>
            </a:r>
            <a:r>
              <a:rPr lang="zh-CN" altLang="en-US" dirty="0"/>
              <a:t>的第一和第三项成立。</a:t>
            </a:r>
            <a:endParaRPr lang="en-US" altLang="zh-CN" dirty="0"/>
          </a:p>
          <a:p>
            <a:endParaRPr lang="en-US" altLang="zh-CN" dirty="0"/>
          </a:p>
          <a:p>
            <a:r>
              <a:rPr lang="en-US" altLang="zh-CN" dirty="0"/>
              <a:t>【</a:t>
            </a:r>
            <a:r>
              <a:rPr lang="zh-CN" altLang="en-US" dirty="0"/>
              <a:t>动画</a:t>
            </a:r>
            <a:r>
              <a:rPr lang="en-US" altLang="zh-CN" dirty="0"/>
              <a:t>】</a:t>
            </a:r>
            <a:r>
              <a:rPr lang="zh-CN" altLang="en-US" dirty="0"/>
              <a:t>然后取出旧</a:t>
            </a:r>
            <a:r>
              <a:rPr lang="en-US" altLang="zh-CN" dirty="0"/>
              <a:t>R</a:t>
            </a:r>
            <a:r>
              <a:rPr lang="zh-CN" altLang="en-US" dirty="0"/>
              <a:t>的</a:t>
            </a:r>
            <a:r>
              <a:rPr lang="en-US" altLang="zh-CN" dirty="0"/>
              <a:t>Q(</a:t>
            </a:r>
            <a:r>
              <a:rPr lang="en-US" altLang="zh-CN" dirty="0" err="1"/>
              <a:t>A,j,i</a:t>
            </a:r>
            <a:r>
              <a:rPr lang="en-US" altLang="zh-CN" dirty="0"/>
              <a:t>)</a:t>
            </a:r>
            <a:r>
              <a:rPr lang="zh-CN" altLang="en-US" dirty="0"/>
              <a:t>，与已知</a:t>
            </a:r>
            <a:r>
              <a:rPr lang="en-US" altLang="zh-CN" dirty="0"/>
              <a:t>A[j]&lt;A[j-1]</a:t>
            </a:r>
            <a:r>
              <a:rPr lang="zh-CN" altLang="en-US" dirty="0"/>
              <a:t>放在一起考虑</a:t>
            </a:r>
            <a:endParaRPr lang="en-US" altLang="zh-CN" dirty="0"/>
          </a:p>
          <a:p>
            <a:r>
              <a:rPr lang="zh-CN" altLang="en-US" dirty="0"/>
              <a:t>然后用</a:t>
            </a:r>
            <a:r>
              <a:rPr lang="en-US" altLang="zh-CN" dirty="0"/>
              <a:t>T</a:t>
            </a:r>
            <a:r>
              <a:rPr lang="zh-CN" altLang="en-US" dirty="0"/>
              <a:t>来替换</a:t>
            </a:r>
            <a:r>
              <a:rPr lang="en-US" altLang="zh-CN" dirty="0"/>
              <a:t>A</a:t>
            </a:r>
          </a:p>
          <a:p>
            <a:r>
              <a:rPr lang="zh-CN" altLang="en-US" dirty="0"/>
              <a:t>因为</a:t>
            </a:r>
            <a:r>
              <a:rPr lang="en-US" altLang="zh-CN" dirty="0"/>
              <a:t>a=j-1</a:t>
            </a:r>
            <a:r>
              <a:rPr lang="zh-CN" altLang="en-US" dirty="0"/>
              <a:t>时</a:t>
            </a:r>
            <a:r>
              <a:rPr lang="en-US" altLang="zh-CN" dirty="0"/>
              <a:t>T[a]=A[j]</a:t>
            </a:r>
            <a:r>
              <a:rPr lang="zh-CN" altLang="en-US" dirty="0"/>
              <a:t>，</a:t>
            </a:r>
            <a:r>
              <a:rPr lang="en-US" altLang="zh-CN" dirty="0"/>
              <a:t>a=j</a:t>
            </a:r>
            <a:r>
              <a:rPr lang="zh-CN" altLang="en-US" dirty="0"/>
              <a:t>时</a:t>
            </a:r>
            <a:r>
              <a:rPr lang="en-US" altLang="zh-CN" dirty="0"/>
              <a:t>T[a]=A[j-1]</a:t>
            </a:r>
            <a:r>
              <a:rPr lang="zh-CN" altLang="en-US" dirty="0"/>
              <a:t>，</a:t>
            </a:r>
            <a:r>
              <a:rPr lang="en-US" altLang="zh-CN" dirty="0"/>
              <a:t>a&gt;j</a:t>
            </a:r>
            <a:r>
              <a:rPr lang="zh-CN" altLang="en-US" dirty="0"/>
              <a:t>时</a:t>
            </a:r>
            <a:r>
              <a:rPr lang="en-US" altLang="zh-CN" dirty="0"/>
              <a:t>T[a]=A[a]</a:t>
            </a:r>
            <a:r>
              <a:rPr lang="zh-CN" altLang="en-US" dirty="0"/>
              <a:t>，所以可以替换得到第二个式子</a:t>
            </a:r>
            <a:endParaRPr lang="en-US" altLang="zh-CN" dirty="0"/>
          </a:p>
          <a:p>
            <a:r>
              <a:rPr lang="zh-CN" altLang="en-US" dirty="0"/>
              <a:t>因为</a:t>
            </a:r>
            <a:r>
              <a:rPr lang="en-US" altLang="zh-CN" dirty="0"/>
              <a:t>T[j-1]&lt;T[j]</a:t>
            </a:r>
            <a:r>
              <a:rPr lang="zh-CN" altLang="en-US" dirty="0"/>
              <a:t>相当于</a:t>
            </a:r>
            <a:r>
              <a:rPr lang="en-US" altLang="zh-CN" dirty="0"/>
              <a:t>a=j-1</a:t>
            </a:r>
            <a:r>
              <a:rPr lang="zh-CN" altLang="en-US" dirty="0"/>
              <a:t>时</a:t>
            </a:r>
            <a:r>
              <a:rPr lang="en-US" altLang="zh-CN" dirty="0"/>
              <a:t>T[a]&lt;=T[a+1]</a:t>
            </a:r>
            <a:r>
              <a:rPr lang="zh-CN" altLang="en-US" dirty="0"/>
              <a:t>，所以可以合并到全称量词后面。合并的结果就是</a:t>
            </a:r>
            <a:r>
              <a:rPr lang="en-US" altLang="zh-CN" dirty="0"/>
              <a:t>Q(T,j-1,i)</a:t>
            </a:r>
          </a:p>
          <a:p>
            <a:endParaRPr lang="en-US" altLang="zh-CN" dirty="0"/>
          </a:p>
          <a:p>
            <a:r>
              <a:rPr lang="zh-CN" altLang="en-US" dirty="0"/>
              <a:t>至此新</a:t>
            </a:r>
            <a:r>
              <a:rPr lang="en-US" altLang="zh-CN" dirty="0"/>
              <a:t>R</a:t>
            </a:r>
            <a:r>
              <a:rPr lang="zh-CN" altLang="en-US" dirty="0"/>
              <a:t>的三部分都已经成立，于是新</a:t>
            </a:r>
            <a:r>
              <a:rPr lang="en-US" altLang="zh-CN" dirty="0"/>
              <a:t>R</a:t>
            </a:r>
            <a:r>
              <a:rPr lang="zh-CN" altLang="en-US" dirty="0"/>
              <a:t>成立</a:t>
            </a:r>
            <a:endParaRPr lang="en-US" altLang="zh-CN" dirty="0"/>
          </a:p>
          <a:p>
            <a:endParaRPr lang="en-US" altLang="zh-CN" dirty="0"/>
          </a:p>
          <a:p>
            <a:r>
              <a:rPr lang="zh-CN" altLang="en-US" dirty="0"/>
              <a:t>综合前两页，命题</a:t>
            </a:r>
            <a:r>
              <a:rPr lang="en-US" altLang="zh-CN" dirty="0"/>
              <a:t>2</a:t>
            </a:r>
            <a:r>
              <a:rPr lang="zh-CN" altLang="en-US" dirty="0"/>
              <a:t>→</a:t>
            </a:r>
            <a:r>
              <a:rPr lang="en-US" altLang="zh-CN" dirty="0"/>
              <a:t>2</a:t>
            </a:r>
            <a:r>
              <a:rPr lang="zh-CN" altLang="en-US" dirty="0"/>
              <a:t>也成立</a:t>
            </a:r>
            <a:endParaRPr lang="en-US" altLang="zh-CN" dirty="0"/>
          </a:p>
        </p:txBody>
      </p:sp>
      <p:sp>
        <p:nvSpPr>
          <p:cNvPr id="4" name="灯片编号占位符 3"/>
          <p:cNvSpPr>
            <a:spLocks noGrp="1"/>
          </p:cNvSpPr>
          <p:nvPr>
            <p:ph type="sldNum" sz="quarter" idx="5"/>
          </p:nvPr>
        </p:nvSpPr>
        <p:spPr/>
        <p:txBody>
          <a:bodyPr/>
          <a:lstStyle/>
          <a:p>
            <a:fld id="{49B2DB28-471B-45C3-B8ED-079911185A59}" type="slidenum">
              <a:rPr lang="zh-CN" altLang="en-US" smtClean="0"/>
              <a:t>55</a:t>
            </a:fld>
            <a:endParaRPr lang="zh-CN" altLang="en-US"/>
          </a:p>
        </p:txBody>
      </p:sp>
    </p:spTree>
    <p:extLst>
      <p:ext uri="{BB962C8B-B14F-4D97-AF65-F5344CB8AC3E}">
        <p14:creationId xmlns:p14="http://schemas.microsoft.com/office/powerpoint/2010/main" val="90808946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下面证明若断言</a:t>
            </a:r>
            <a:r>
              <a:rPr lang="en-US" altLang="zh-CN" dirty="0"/>
              <a:t>2</a:t>
            </a:r>
            <a:r>
              <a:rPr lang="zh-CN" altLang="en-US" dirty="0"/>
              <a:t>成立，则运行至</a:t>
            </a:r>
            <a:r>
              <a:rPr lang="en-US" altLang="zh-CN" dirty="0"/>
              <a:t>checkpoint1</a:t>
            </a:r>
            <a:r>
              <a:rPr lang="zh-CN" altLang="en-US" dirty="0"/>
              <a:t>时断言</a:t>
            </a:r>
            <a:r>
              <a:rPr lang="en-US" altLang="zh-CN" dirty="0"/>
              <a:t>1</a:t>
            </a:r>
            <a:r>
              <a:rPr lang="zh-CN" altLang="en-US" dirty="0"/>
              <a:t>也成立。</a:t>
            </a:r>
            <a:endParaRPr lang="en-US" altLang="zh-CN" dirty="0"/>
          </a:p>
          <a:p>
            <a:endParaRPr lang="en-US" altLang="zh-CN" dirty="0"/>
          </a:p>
          <a:p>
            <a:r>
              <a:rPr lang="zh-CN" altLang="en-US" dirty="0"/>
              <a:t>因为断言</a:t>
            </a:r>
            <a:r>
              <a:rPr lang="en-US" altLang="zh-CN" dirty="0"/>
              <a:t>2</a:t>
            </a:r>
            <a:r>
              <a:rPr lang="zh-CN" altLang="en-US" dirty="0"/>
              <a:t>成立，所以</a:t>
            </a:r>
            <a:r>
              <a:rPr lang="en-US" altLang="zh-CN" dirty="0"/>
              <a:t>P(A)</a:t>
            </a:r>
            <a:r>
              <a:rPr lang="zh-CN" altLang="en-US" dirty="0"/>
              <a:t>，</a:t>
            </a:r>
            <a:r>
              <a:rPr lang="en-US" altLang="zh-CN" dirty="0"/>
              <a:t>R(</a:t>
            </a:r>
            <a:r>
              <a:rPr lang="en-US" altLang="zh-CN" dirty="0" err="1"/>
              <a:t>A,i,j</a:t>
            </a:r>
            <a:r>
              <a:rPr lang="en-US" altLang="zh-CN" dirty="0"/>
              <a:t>), 0&lt;=j&lt;=</a:t>
            </a:r>
            <a:r>
              <a:rPr lang="en-US" altLang="zh-CN" dirty="0" err="1"/>
              <a:t>i</a:t>
            </a:r>
            <a:r>
              <a:rPr lang="en-US" altLang="zh-CN" dirty="0"/>
              <a:t>&lt;n</a:t>
            </a:r>
            <a:r>
              <a:rPr lang="zh-CN" altLang="en-US" dirty="0"/>
              <a:t>成立</a:t>
            </a:r>
            <a:endParaRPr lang="en-US" altLang="zh-CN" dirty="0"/>
          </a:p>
          <a:p>
            <a:r>
              <a:rPr lang="zh-CN" altLang="en-US" dirty="0"/>
              <a:t>又因为此过程中跳出了循环，可知</a:t>
            </a:r>
            <a:r>
              <a:rPr lang="en-US" altLang="zh-CN" dirty="0"/>
              <a:t>j&lt;=0</a:t>
            </a:r>
            <a:r>
              <a:rPr lang="zh-CN" altLang="en-US" dirty="0"/>
              <a:t>或</a:t>
            </a:r>
            <a:r>
              <a:rPr lang="en-US" altLang="zh-CN" dirty="0"/>
              <a:t>A[j-1]&lt;=A[j]</a:t>
            </a:r>
          </a:p>
          <a:p>
            <a:endParaRPr lang="en-US" altLang="zh-CN" dirty="0"/>
          </a:p>
          <a:p>
            <a:r>
              <a:rPr lang="zh-CN" altLang="en-US" dirty="0"/>
              <a:t>在运行过程中，只是令</a:t>
            </a:r>
            <a:r>
              <a:rPr lang="en-US" altLang="zh-CN" dirty="0" err="1"/>
              <a:t>i</a:t>
            </a:r>
            <a:r>
              <a:rPr lang="zh-CN" altLang="en-US" dirty="0"/>
              <a:t>增加</a:t>
            </a:r>
            <a:r>
              <a:rPr lang="en-US" altLang="zh-CN" dirty="0"/>
              <a:t>1</a:t>
            </a:r>
            <a:r>
              <a:rPr lang="zh-CN" altLang="en-US" dirty="0"/>
              <a:t>，</a:t>
            </a:r>
            <a:r>
              <a:rPr lang="en-US" altLang="zh-CN" dirty="0"/>
              <a:t>A</a:t>
            </a:r>
            <a:r>
              <a:rPr lang="zh-CN" altLang="en-US" dirty="0"/>
              <a:t>未发生变化</a:t>
            </a:r>
            <a:endParaRPr lang="en-US" altLang="zh-CN" dirty="0"/>
          </a:p>
          <a:p>
            <a:r>
              <a:rPr lang="en-US" altLang="zh-CN" dirty="0"/>
              <a:t>【</a:t>
            </a:r>
            <a:r>
              <a:rPr lang="zh-CN" altLang="en-US" dirty="0"/>
              <a:t>动画</a:t>
            </a:r>
            <a:r>
              <a:rPr lang="en-US" altLang="zh-CN" dirty="0"/>
              <a:t>】</a:t>
            </a:r>
            <a:r>
              <a:rPr lang="zh-CN" altLang="en-US" dirty="0"/>
              <a:t>根据断言</a:t>
            </a:r>
            <a:r>
              <a:rPr lang="en-US" altLang="zh-CN" dirty="0"/>
              <a:t>1</a:t>
            </a:r>
            <a:r>
              <a:rPr lang="zh-CN" altLang="en-US" dirty="0"/>
              <a:t>的内容，用</a:t>
            </a:r>
            <a:r>
              <a:rPr lang="en-US" altLang="zh-CN" dirty="0"/>
              <a:t>i+1</a:t>
            </a:r>
            <a:r>
              <a:rPr lang="zh-CN" altLang="en-US" dirty="0"/>
              <a:t>替换</a:t>
            </a:r>
            <a:r>
              <a:rPr lang="en-US" altLang="zh-CN" dirty="0" err="1"/>
              <a:t>i</a:t>
            </a:r>
            <a:r>
              <a:rPr lang="zh-CN" altLang="en-US" dirty="0"/>
              <a:t>，得到证明目标。</a:t>
            </a:r>
            <a:endParaRPr lang="en-US" altLang="zh-CN" dirty="0"/>
          </a:p>
          <a:p>
            <a:endParaRPr lang="en-US" altLang="zh-CN" dirty="0"/>
          </a:p>
          <a:p>
            <a:r>
              <a:rPr lang="zh-CN" altLang="en-US" dirty="0"/>
              <a:t>因为</a:t>
            </a:r>
            <a:r>
              <a:rPr lang="en-US" altLang="zh-CN" dirty="0"/>
              <a:t>P(A)</a:t>
            </a:r>
            <a:r>
              <a:rPr lang="zh-CN" altLang="en-US" dirty="0"/>
              <a:t>已经成立，又因为</a:t>
            </a:r>
            <a:r>
              <a:rPr lang="en-US" altLang="zh-CN" dirty="0"/>
              <a:t>0&lt;</a:t>
            </a:r>
            <a:r>
              <a:rPr lang="en-US" altLang="zh-CN" dirty="0" err="1"/>
              <a:t>i</a:t>
            </a:r>
            <a:r>
              <a:rPr lang="en-US" altLang="zh-CN" dirty="0"/>
              <a:t>&lt;n</a:t>
            </a:r>
            <a:r>
              <a:rPr lang="zh-CN" altLang="en-US" dirty="0"/>
              <a:t>使得</a:t>
            </a:r>
            <a:r>
              <a:rPr lang="en-US" altLang="zh-CN" dirty="0"/>
              <a:t>0&lt;i+1&lt;=n=Length(A’)=Length(A)</a:t>
            </a:r>
            <a:r>
              <a:rPr lang="zh-CN" altLang="en-US" dirty="0"/>
              <a:t>，所以下面只需证明</a:t>
            </a:r>
            <a:r>
              <a:rPr lang="en-US" altLang="zh-CN" dirty="0"/>
              <a:t>Q(A,0,i)</a:t>
            </a:r>
            <a:r>
              <a:rPr lang="zh-CN" altLang="en-US" dirty="0"/>
              <a:t>成立</a:t>
            </a:r>
            <a:endParaRPr lang="en-US" altLang="zh-CN" dirty="0"/>
          </a:p>
          <a:p>
            <a:endParaRPr lang="en-US" altLang="zh-CN" dirty="0"/>
          </a:p>
        </p:txBody>
      </p:sp>
      <p:sp>
        <p:nvSpPr>
          <p:cNvPr id="4" name="灯片编号占位符 3"/>
          <p:cNvSpPr>
            <a:spLocks noGrp="1"/>
          </p:cNvSpPr>
          <p:nvPr>
            <p:ph type="sldNum" sz="quarter" idx="5"/>
          </p:nvPr>
        </p:nvSpPr>
        <p:spPr/>
        <p:txBody>
          <a:bodyPr/>
          <a:lstStyle/>
          <a:p>
            <a:fld id="{49B2DB28-471B-45C3-B8ED-079911185A59}" type="slidenum">
              <a:rPr lang="zh-CN" altLang="en-US" smtClean="0"/>
              <a:t>56</a:t>
            </a:fld>
            <a:endParaRPr lang="zh-CN" altLang="en-US"/>
          </a:p>
        </p:txBody>
      </p:sp>
    </p:spTree>
    <p:extLst>
      <p:ext uri="{BB962C8B-B14F-4D97-AF65-F5344CB8AC3E}">
        <p14:creationId xmlns:p14="http://schemas.microsoft.com/office/powerpoint/2010/main" val="360601413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从第二层循环的退出条件入手。</a:t>
            </a:r>
            <a:endParaRPr lang="en-US" altLang="zh-CN" dirty="0"/>
          </a:p>
          <a:p>
            <a:endParaRPr lang="en-US" altLang="zh-CN" dirty="0"/>
          </a:p>
          <a:p>
            <a:r>
              <a:rPr lang="en-US" altLang="zh-CN" dirty="0"/>
              <a:t>【</a:t>
            </a:r>
            <a:r>
              <a:rPr lang="zh-CN" altLang="en-US" dirty="0"/>
              <a:t>动画</a:t>
            </a:r>
            <a:r>
              <a:rPr lang="en-US" altLang="zh-CN" dirty="0"/>
              <a:t>】</a:t>
            </a:r>
            <a:r>
              <a:rPr lang="zh-CN" altLang="en-US" dirty="0"/>
              <a:t>如果</a:t>
            </a:r>
            <a:r>
              <a:rPr lang="en-US" altLang="zh-CN" dirty="0"/>
              <a:t>j&lt;=0</a:t>
            </a:r>
            <a:r>
              <a:rPr lang="zh-CN" altLang="en-US" dirty="0"/>
              <a:t>，那么根据断言</a:t>
            </a:r>
            <a:r>
              <a:rPr lang="en-US" altLang="zh-CN" dirty="0"/>
              <a:t>2</a:t>
            </a:r>
            <a:r>
              <a:rPr lang="zh-CN" altLang="en-US" dirty="0"/>
              <a:t>中</a:t>
            </a:r>
            <a:r>
              <a:rPr lang="en-US" altLang="zh-CN" dirty="0"/>
              <a:t>0&lt;=j</a:t>
            </a:r>
            <a:r>
              <a:rPr lang="zh-CN" altLang="en-US" dirty="0"/>
              <a:t>可知，</a:t>
            </a:r>
            <a:r>
              <a:rPr lang="en-US" altLang="zh-CN" dirty="0"/>
              <a:t>j=0</a:t>
            </a:r>
            <a:r>
              <a:rPr lang="zh-CN" altLang="en-US" dirty="0"/>
              <a:t>，这时将</a:t>
            </a:r>
            <a:r>
              <a:rPr lang="en-US" altLang="zh-CN" dirty="0"/>
              <a:t>j=0</a:t>
            </a:r>
            <a:r>
              <a:rPr lang="zh-CN" altLang="en-US" dirty="0"/>
              <a:t>代入</a:t>
            </a:r>
            <a:r>
              <a:rPr lang="en-US" altLang="zh-CN" dirty="0"/>
              <a:t>R</a:t>
            </a:r>
            <a:r>
              <a:rPr lang="zh-CN" altLang="en-US" dirty="0"/>
              <a:t>中</a:t>
            </a:r>
            <a:r>
              <a:rPr lang="en-US" altLang="zh-CN" dirty="0"/>
              <a:t>Q(</a:t>
            </a:r>
            <a:r>
              <a:rPr lang="en-US" altLang="zh-CN" dirty="0" err="1"/>
              <a:t>A,j,i</a:t>
            </a:r>
            <a:r>
              <a:rPr lang="en-US" altLang="zh-CN" dirty="0"/>
              <a:t>)</a:t>
            </a:r>
            <a:r>
              <a:rPr lang="zh-CN" altLang="en-US" dirty="0"/>
              <a:t>一项，可以得到</a:t>
            </a:r>
            <a:r>
              <a:rPr lang="en-US" altLang="zh-CN" dirty="0"/>
              <a:t>Q(A,0,i)</a:t>
            </a:r>
          </a:p>
          <a:p>
            <a:endParaRPr lang="en-US" altLang="zh-CN" dirty="0"/>
          </a:p>
          <a:p>
            <a:r>
              <a:rPr lang="en-US" altLang="zh-CN" dirty="0"/>
              <a:t>【</a:t>
            </a:r>
            <a:r>
              <a:rPr lang="zh-CN" altLang="en-US" dirty="0"/>
              <a:t>动画</a:t>
            </a:r>
            <a:r>
              <a:rPr lang="en-US" altLang="zh-CN" dirty="0"/>
              <a:t>】</a:t>
            </a:r>
            <a:r>
              <a:rPr lang="zh-CN" altLang="en-US" dirty="0"/>
              <a:t>如果</a:t>
            </a:r>
            <a:r>
              <a:rPr lang="en-US" altLang="zh-CN" dirty="0"/>
              <a:t>j&gt;0</a:t>
            </a:r>
            <a:r>
              <a:rPr lang="zh-CN" altLang="en-US" dirty="0"/>
              <a:t>，那么循环只能因为</a:t>
            </a:r>
            <a:r>
              <a:rPr lang="en-US" altLang="zh-CN" dirty="0"/>
              <a:t>A[j-1]&lt;=A[j]</a:t>
            </a:r>
            <a:r>
              <a:rPr lang="zh-CN" altLang="en-US" dirty="0"/>
              <a:t>退出。将</a:t>
            </a:r>
            <a:r>
              <a:rPr lang="en-US" altLang="zh-CN" dirty="0"/>
              <a:t>Q(A,0,j-1)</a:t>
            </a:r>
            <a:r>
              <a:rPr lang="zh-CN" altLang="en-US" dirty="0"/>
              <a:t>和</a:t>
            </a:r>
            <a:r>
              <a:rPr lang="en-US" altLang="zh-CN" dirty="0"/>
              <a:t>Q(</a:t>
            </a:r>
            <a:r>
              <a:rPr lang="en-US" altLang="zh-CN" dirty="0" err="1"/>
              <a:t>A,j,i</a:t>
            </a:r>
            <a:r>
              <a:rPr lang="en-US" altLang="zh-CN" dirty="0"/>
              <a:t>)</a:t>
            </a:r>
            <a:r>
              <a:rPr lang="zh-CN" altLang="en-US" dirty="0"/>
              <a:t>考虑进来并将其展开，可以发现合取式的三项可以合并，合并的结果就是</a:t>
            </a:r>
            <a:r>
              <a:rPr lang="en-US" altLang="zh-CN" dirty="0"/>
              <a:t>Q(A,0,i)</a:t>
            </a:r>
          </a:p>
          <a:p>
            <a:endParaRPr lang="en-US" altLang="zh-CN" dirty="0"/>
          </a:p>
          <a:p>
            <a:r>
              <a:rPr lang="zh-CN" altLang="en-US" dirty="0"/>
              <a:t>于是</a:t>
            </a:r>
            <a:r>
              <a:rPr lang="en-US" altLang="zh-CN" dirty="0"/>
              <a:t>Q(A,0,i)</a:t>
            </a:r>
            <a:r>
              <a:rPr lang="zh-CN" altLang="en-US" dirty="0"/>
              <a:t>总是成立。</a:t>
            </a:r>
            <a:endParaRPr lang="en-US" altLang="zh-CN" dirty="0"/>
          </a:p>
          <a:p>
            <a:r>
              <a:rPr lang="zh-CN" altLang="en-US" dirty="0"/>
              <a:t>综上，如果断言</a:t>
            </a:r>
            <a:r>
              <a:rPr lang="en-US" altLang="zh-CN" dirty="0"/>
              <a:t>2</a:t>
            </a:r>
            <a:r>
              <a:rPr lang="zh-CN" altLang="en-US" dirty="0"/>
              <a:t>成立，那么运行到</a:t>
            </a:r>
            <a:r>
              <a:rPr lang="en-US" altLang="zh-CN" dirty="0"/>
              <a:t>checkpoint1</a:t>
            </a:r>
            <a:r>
              <a:rPr lang="zh-CN" altLang="en-US" dirty="0"/>
              <a:t>时，断言</a:t>
            </a:r>
            <a:r>
              <a:rPr lang="en-US" altLang="zh-CN" dirty="0"/>
              <a:t>1</a:t>
            </a:r>
            <a:r>
              <a:rPr lang="zh-CN" altLang="en-US" dirty="0"/>
              <a:t>一定成立</a:t>
            </a:r>
            <a:endParaRPr lang="en-US" altLang="zh-CN" dirty="0"/>
          </a:p>
        </p:txBody>
      </p:sp>
      <p:sp>
        <p:nvSpPr>
          <p:cNvPr id="4" name="灯片编号占位符 3"/>
          <p:cNvSpPr>
            <a:spLocks noGrp="1"/>
          </p:cNvSpPr>
          <p:nvPr>
            <p:ph type="sldNum" sz="quarter" idx="5"/>
          </p:nvPr>
        </p:nvSpPr>
        <p:spPr/>
        <p:txBody>
          <a:bodyPr/>
          <a:lstStyle/>
          <a:p>
            <a:fld id="{49B2DB28-471B-45C3-B8ED-079911185A59}" type="slidenum">
              <a:rPr lang="zh-CN" altLang="en-US" smtClean="0"/>
              <a:t>57</a:t>
            </a:fld>
            <a:endParaRPr lang="zh-CN" altLang="en-US"/>
          </a:p>
        </p:txBody>
      </p:sp>
    </p:spTree>
    <p:extLst>
      <p:ext uri="{BB962C8B-B14F-4D97-AF65-F5344CB8AC3E}">
        <p14:creationId xmlns:p14="http://schemas.microsoft.com/office/powerpoint/2010/main" val="227569485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下面证明若断言</a:t>
            </a:r>
            <a:r>
              <a:rPr lang="en-US" altLang="zh-CN" dirty="0"/>
              <a:t>1</a:t>
            </a:r>
            <a:r>
              <a:rPr lang="zh-CN" altLang="en-US" dirty="0"/>
              <a:t>成立，则运行至</a:t>
            </a:r>
            <a:r>
              <a:rPr lang="en-US" altLang="zh-CN" dirty="0"/>
              <a:t>checkpoint3</a:t>
            </a:r>
            <a:r>
              <a:rPr lang="zh-CN" altLang="en-US" dirty="0"/>
              <a:t>时断言</a:t>
            </a:r>
            <a:r>
              <a:rPr lang="en-US" altLang="zh-CN" dirty="0"/>
              <a:t>3</a:t>
            </a:r>
            <a:r>
              <a:rPr lang="zh-CN" altLang="en-US" dirty="0"/>
              <a:t>也成立。</a:t>
            </a:r>
            <a:endParaRPr lang="en-US" altLang="zh-CN" dirty="0"/>
          </a:p>
          <a:p>
            <a:r>
              <a:rPr lang="zh-CN" altLang="en-US" dirty="0"/>
              <a:t>因为断言</a:t>
            </a:r>
            <a:r>
              <a:rPr lang="en-US" altLang="zh-CN" dirty="0"/>
              <a:t>1</a:t>
            </a:r>
            <a:r>
              <a:rPr lang="zh-CN" altLang="en-US" dirty="0"/>
              <a:t>成立，所以有</a:t>
            </a:r>
            <a:r>
              <a:rPr lang="en-US" altLang="zh-CN" dirty="0"/>
              <a:t>P(A),Q(A,0,i-1)</a:t>
            </a:r>
            <a:r>
              <a:rPr lang="zh-CN" altLang="en-US" dirty="0"/>
              <a:t>以及</a:t>
            </a:r>
            <a:r>
              <a:rPr lang="en-US" altLang="zh-CN" dirty="0"/>
              <a:t>0&lt;</a:t>
            </a:r>
            <a:r>
              <a:rPr lang="en-US" altLang="zh-CN" dirty="0" err="1"/>
              <a:t>i</a:t>
            </a:r>
            <a:r>
              <a:rPr lang="en-US" altLang="zh-CN" dirty="0"/>
              <a:t>&lt;=n</a:t>
            </a:r>
            <a:r>
              <a:rPr lang="zh-CN" altLang="en-US" dirty="0"/>
              <a:t>成立</a:t>
            </a:r>
            <a:endParaRPr lang="en-US" altLang="zh-CN" dirty="0"/>
          </a:p>
          <a:p>
            <a:r>
              <a:rPr lang="zh-CN" altLang="en-US" dirty="0"/>
              <a:t>由于第一层循环跳出，所以</a:t>
            </a:r>
            <a:r>
              <a:rPr lang="en-US" altLang="zh-CN" dirty="0" err="1"/>
              <a:t>i</a:t>
            </a:r>
            <a:r>
              <a:rPr lang="en-US" altLang="zh-CN" dirty="0"/>
              <a:t>&gt;=n</a:t>
            </a:r>
          </a:p>
          <a:p>
            <a:endParaRPr lang="en-US" altLang="zh-CN" dirty="0"/>
          </a:p>
          <a:p>
            <a:r>
              <a:rPr lang="en-US" altLang="zh-CN" dirty="0"/>
              <a:t>【</a:t>
            </a:r>
            <a:r>
              <a:rPr lang="zh-CN" altLang="en-US" dirty="0"/>
              <a:t>动画</a:t>
            </a:r>
            <a:r>
              <a:rPr lang="en-US" altLang="zh-CN" dirty="0"/>
              <a:t>】</a:t>
            </a:r>
            <a:r>
              <a:rPr lang="zh-CN" altLang="en-US" dirty="0"/>
              <a:t>综合</a:t>
            </a:r>
            <a:r>
              <a:rPr lang="en-US" altLang="zh-CN" dirty="0" err="1"/>
              <a:t>i</a:t>
            </a:r>
            <a:r>
              <a:rPr lang="en-US" altLang="zh-CN" dirty="0"/>
              <a:t>&gt;=n</a:t>
            </a:r>
            <a:r>
              <a:rPr lang="zh-CN" altLang="en-US" dirty="0"/>
              <a:t>和</a:t>
            </a:r>
            <a:r>
              <a:rPr lang="en-US" altLang="zh-CN" dirty="0" err="1"/>
              <a:t>i</a:t>
            </a:r>
            <a:r>
              <a:rPr lang="en-US" altLang="zh-CN" dirty="0"/>
              <a:t>&lt;=n</a:t>
            </a:r>
            <a:r>
              <a:rPr lang="zh-CN" altLang="en-US" dirty="0"/>
              <a:t>，可知</a:t>
            </a:r>
            <a:r>
              <a:rPr lang="en-US" altLang="zh-CN" dirty="0" err="1"/>
              <a:t>i</a:t>
            </a:r>
            <a:r>
              <a:rPr lang="en-US" altLang="zh-CN" dirty="0"/>
              <a:t>=n</a:t>
            </a:r>
          </a:p>
          <a:p>
            <a:endParaRPr lang="en-US" altLang="zh-CN" dirty="0"/>
          </a:p>
          <a:p>
            <a:r>
              <a:rPr lang="zh-CN" altLang="en-US" dirty="0"/>
              <a:t>将</a:t>
            </a:r>
            <a:r>
              <a:rPr lang="en-US" altLang="zh-CN" dirty="0" err="1"/>
              <a:t>i</a:t>
            </a:r>
            <a:r>
              <a:rPr lang="en-US" altLang="zh-CN" dirty="0"/>
              <a:t>=n</a:t>
            </a:r>
            <a:r>
              <a:rPr lang="zh-CN" altLang="en-US" dirty="0"/>
              <a:t>代入</a:t>
            </a:r>
            <a:r>
              <a:rPr lang="en-US" altLang="zh-CN" dirty="0"/>
              <a:t>Q(A,0,i-1)</a:t>
            </a:r>
            <a:r>
              <a:rPr lang="zh-CN" altLang="en-US" dirty="0"/>
              <a:t>，得到</a:t>
            </a:r>
            <a:r>
              <a:rPr lang="en-US" altLang="zh-CN" dirty="0"/>
              <a:t>Q(A,0,n-1)</a:t>
            </a:r>
            <a:r>
              <a:rPr lang="zh-CN" altLang="en-US" dirty="0"/>
              <a:t>成立</a:t>
            </a:r>
            <a:endParaRPr lang="en-US" altLang="zh-CN" dirty="0"/>
          </a:p>
          <a:p>
            <a:r>
              <a:rPr lang="zh-CN" altLang="en-US" dirty="0"/>
              <a:t>由于</a:t>
            </a:r>
            <a:r>
              <a:rPr lang="en-US" altLang="zh-CN" dirty="0"/>
              <a:t>P(A)</a:t>
            </a:r>
            <a:r>
              <a:rPr lang="zh-CN" altLang="en-US" dirty="0"/>
              <a:t>成立已经给出，所以断言</a:t>
            </a:r>
            <a:r>
              <a:rPr lang="en-US" altLang="zh-CN" dirty="0"/>
              <a:t>3</a:t>
            </a:r>
            <a:r>
              <a:rPr lang="zh-CN" altLang="en-US" dirty="0"/>
              <a:t>成立</a:t>
            </a:r>
            <a:endParaRPr lang="en-US" altLang="zh-CN" dirty="0"/>
          </a:p>
          <a:p>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综上若断言</a:t>
            </a:r>
            <a:r>
              <a:rPr lang="en-US" altLang="zh-CN" dirty="0"/>
              <a:t>1</a:t>
            </a:r>
            <a:r>
              <a:rPr lang="zh-CN" altLang="en-US" dirty="0"/>
              <a:t>成立，则运行至</a:t>
            </a:r>
            <a:r>
              <a:rPr lang="en-US" altLang="zh-CN" dirty="0"/>
              <a:t>checkpoint3</a:t>
            </a:r>
            <a:r>
              <a:rPr lang="zh-CN" altLang="en-US" dirty="0"/>
              <a:t>时断言</a:t>
            </a:r>
            <a:r>
              <a:rPr lang="en-US" altLang="zh-CN" dirty="0"/>
              <a:t>3</a:t>
            </a:r>
            <a:r>
              <a:rPr lang="zh-CN" altLang="en-US" dirty="0"/>
              <a:t>也成立。</a:t>
            </a:r>
            <a:endParaRPr lang="en-US" altLang="zh-CN" dirty="0"/>
          </a:p>
          <a:p>
            <a:endParaRPr lang="en-US" altLang="zh-CN" dirty="0"/>
          </a:p>
        </p:txBody>
      </p:sp>
      <p:sp>
        <p:nvSpPr>
          <p:cNvPr id="4" name="灯片编号占位符 3"/>
          <p:cNvSpPr>
            <a:spLocks noGrp="1"/>
          </p:cNvSpPr>
          <p:nvPr>
            <p:ph type="sldNum" sz="quarter" idx="5"/>
          </p:nvPr>
        </p:nvSpPr>
        <p:spPr/>
        <p:txBody>
          <a:bodyPr/>
          <a:lstStyle/>
          <a:p>
            <a:fld id="{49B2DB28-471B-45C3-B8ED-079911185A59}" type="slidenum">
              <a:rPr lang="zh-CN" altLang="en-US" smtClean="0"/>
              <a:t>58</a:t>
            </a:fld>
            <a:endParaRPr lang="zh-CN" altLang="en-US"/>
          </a:p>
        </p:txBody>
      </p:sp>
    </p:spTree>
    <p:extLst>
      <p:ext uri="{BB962C8B-B14F-4D97-AF65-F5344CB8AC3E}">
        <p14:creationId xmlns:p14="http://schemas.microsoft.com/office/powerpoint/2010/main" val="414786004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至此，这些命题已经全部证明，因此这个插入排序算法是部分正确的</a:t>
            </a:r>
            <a:endParaRPr lang="en-US" altLang="zh-CN" dirty="0"/>
          </a:p>
        </p:txBody>
      </p:sp>
      <p:sp>
        <p:nvSpPr>
          <p:cNvPr id="4" name="灯片编号占位符 3"/>
          <p:cNvSpPr>
            <a:spLocks noGrp="1"/>
          </p:cNvSpPr>
          <p:nvPr>
            <p:ph type="sldNum" sz="quarter" idx="5"/>
          </p:nvPr>
        </p:nvSpPr>
        <p:spPr/>
        <p:txBody>
          <a:bodyPr/>
          <a:lstStyle/>
          <a:p>
            <a:fld id="{49B2DB28-471B-45C3-B8ED-079911185A59}" type="slidenum">
              <a:rPr lang="zh-CN" altLang="en-US" smtClean="0"/>
              <a:t>59</a:t>
            </a:fld>
            <a:endParaRPr lang="zh-CN" altLang="en-US"/>
          </a:p>
        </p:txBody>
      </p:sp>
    </p:spTree>
    <p:extLst>
      <p:ext uri="{BB962C8B-B14F-4D97-AF65-F5344CB8AC3E}">
        <p14:creationId xmlns:p14="http://schemas.microsoft.com/office/powerpoint/2010/main" val="317965869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此算法唯一可能造成运行错误的部分是第</a:t>
            </a:r>
            <a:r>
              <a:rPr lang="en-US" altLang="zh-CN" dirty="0"/>
              <a:t>6</a:t>
            </a:r>
            <a:r>
              <a:rPr lang="zh-CN" altLang="en-US" dirty="0"/>
              <a:t>行</a:t>
            </a:r>
            <a:r>
              <a:rPr lang="en-US" altLang="zh-CN" dirty="0"/>
              <a:t>length(A)</a:t>
            </a:r>
            <a:r>
              <a:rPr lang="zh-CN" altLang="en-US" dirty="0"/>
              <a:t>，第</a:t>
            </a:r>
            <a:r>
              <a:rPr lang="en-US" altLang="zh-CN" dirty="0"/>
              <a:t>8</a:t>
            </a:r>
            <a:r>
              <a:rPr lang="zh-CN" altLang="en-US" dirty="0"/>
              <a:t>、</a:t>
            </a:r>
            <a:r>
              <a:rPr lang="en-US" altLang="zh-CN" dirty="0"/>
              <a:t>9</a:t>
            </a:r>
            <a:r>
              <a:rPr lang="zh-CN" altLang="en-US" dirty="0"/>
              <a:t>行。这些在刚才的证明中已同时证明若输入合法、断言</a:t>
            </a:r>
            <a:r>
              <a:rPr lang="en-US" altLang="zh-CN" dirty="0"/>
              <a:t>0</a:t>
            </a:r>
            <a:r>
              <a:rPr lang="zh-CN" altLang="en-US" dirty="0"/>
              <a:t>成立，那么这些操作将不会产生运行错误。</a:t>
            </a:r>
            <a:endParaRPr lang="en-US" altLang="zh-CN" dirty="0"/>
          </a:p>
          <a:p>
            <a:endParaRPr lang="en-US" altLang="zh-CN" dirty="0"/>
          </a:p>
          <a:p>
            <a:r>
              <a:rPr lang="zh-CN" altLang="en-US" dirty="0"/>
              <a:t>此算法可能无法终止的部分只有两层循环。</a:t>
            </a:r>
            <a:endParaRPr lang="en-US" altLang="zh-CN" dirty="0"/>
          </a:p>
          <a:p>
            <a:r>
              <a:rPr lang="zh-CN" altLang="en-US" dirty="0"/>
              <a:t>先证明第二层循环对于任意</a:t>
            </a:r>
            <a:r>
              <a:rPr lang="en-US" altLang="zh-CN" dirty="0" err="1"/>
              <a:t>i</a:t>
            </a:r>
            <a:r>
              <a:rPr lang="zh-CN" altLang="en-US" dirty="0"/>
              <a:t>，总是可以终止。取收敛量为</a:t>
            </a:r>
            <a:r>
              <a:rPr lang="en-US" altLang="zh-CN" dirty="0"/>
              <a:t>j</a:t>
            </a:r>
            <a:r>
              <a:rPr lang="zh-CN" altLang="en-US" dirty="0"/>
              <a:t>。每次循环被执行一次</a:t>
            </a:r>
            <a:r>
              <a:rPr lang="en-US" altLang="zh-CN" dirty="0"/>
              <a:t>j</a:t>
            </a:r>
            <a:r>
              <a:rPr lang="zh-CN" altLang="en-US" dirty="0"/>
              <a:t>将减小</a:t>
            </a:r>
            <a:r>
              <a:rPr lang="en-US" altLang="zh-CN" dirty="0"/>
              <a:t>1</a:t>
            </a:r>
            <a:r>
              <a:rPr lang="zh-CN" altLang="en-US" dirty="0"/>
              <a:t>，而根据循环条件，</a:t>
            </a:r>
            <a:r>
              <a:rPr lang="en-US" altLang="zh-CN" dirty="0"/>
              <a:t>j</a:t>
            </a:r>
            <a:r>
              <a:rPr lang="zh-CN" altLang="en-US" dirty="0"/>
              <a:t>有下界</a:t>
            </a:r>
            <a:r>
              <a:rPr lang="en-US" altLang="zh-CN" dirty="0"/>
              <a:t>0</a:t>
            </a:r>
            <a:r>
              <a:rPr lang="zh-CN" altLang="en-US" dirty="0"/>
              <a:t>，如果</a:t>
            </a:r>
            <a:r>
              <a:rPr lang="en-US" altLang="zh-CN" dirty="0"/>
              <a:t>j</a:t>
            </a:r>
            <a:r>
              <a:rPr lang="zh-CN" altLang="en-US" dirty="0"/>
              <a:t>小于等于</a:t>
            </a:r>
            <a:r>
              <a:rPr lang="en-US" altLang="zh-CN" dirty="0"/>
              <a:t>0</a:t>
            </a:r>
            <a:r>
              <a:rPr lang="zh-CN" altLang="en-US" dirty="0"/>
              <a:t>则循环将终止，因此</a:t>
            </a:r>
            <a:r>
              <a:rPr lang="en-US" altLang="zh-CN" dirty="0"/>
              <a:t>j</a:t>
            </a:r>
            <a:r>
              <a:rPr lang="zh-CN" altLang="en-US" dirty="0"/>
              <a:t>不能永远减小，内层循环总是可以终止。</a:t>
            </a:r>
            <a:endParaRPr lang="en-US" altLang="zh-CN" dirty="0"/>
          </a:p>
          <a:p>
            <a:endParaRPr lang="en-US" altLang="zh-CN" dirty="0"/>
          </a:p>
          <a:p>
            <a:r>
              <a:rPr lang="zh-CN" altLang="en-US" dirty="0"/>
              <a:t>再证明对于任意输入</a:t>
            </a:r>
            <a:r>
              <a:rPr lang="en-US" altLang="zh-CN" dirty="0"/>
              <a:t>A</a:t>
            </a:r>
            <a:r>
              <a:rPr lang="zh-CN" altLang="en-US" dirty="0"/>
              <a:t>，外层循环可以终止。取收敛量为</a:t>
            </a:r>
            <a:r>
              <a:rPr lang="en-US" altLang="zh-CN" dirty="0" err="1"/>
              <a:t>i</a:t>
            </a:r>
            <a:r>
              <a:rPr lang="zh-CN" altLang="en-US" dirty="0"/>
              <a:t>（或</a:t>
            </a:r>
            <a:r>
              <a:rPr lang="en-US" altLang="zh-CN" dirty="0"/>
              <a:t>n-</a:t>
            </a:r>
            <a:r>
              <a:rPr lang="en-US" altLang="zh-CN" dirty="0" err="1"/>
              <a:t>i</a:t>
            </a:r>
            <a:r>
              <a:rPr lang="zh-CN" altLang="en-US" dirty="0"/>
              <a:t>）。由于内层循环总是可以终止，所以外层循环每次执行都可以终止。外层循环每被执行一次，将会令</a:t>
            </a:r>
            <a:r>
              <a:rPr lang="en-US" altLang="zh-CN" dirty="0" err="1"/>
              <a:t>i</a:t>
            </a:r>
            <a:r>
              <a:rPr lang="zh-CN" altLang="en-US" dirty="0"/>
              <a:t>增加</a:t>
            </a:r>
            <a:r>
              <a:rPr lang="en-US" altLang="zh-CN" dirty="0"/>
              <a:t>1</a:t>
            </a:r>
            <a:r>
              <a:rPr lang="zh-CN" altLang="en-US" dirty="0"/>
              <a:t>，根据外层循环的条件，</a:t>
            </a:r>
            <a:r>
              <a:rPr lang="en-US" altLang="zh-CN" dirty="0" err="1"/>
              <a:t>i</a:t>
            </a:r>
            <a:r>
              <a:rPr lang="zh-CN" altLang="en-US" dirty="0"/>
              <a:t>有上界</a:t>
            </a:r>
            <a:r>
              <a:rPr lang="en-US" altLang="zh-CN" dirty="0"/>
              <a:t>n</a:t>
            </a:r>
            <a:r>
              <a:rPr lang="zh-CN" altLang="en-US" dirty="0"/>
              <a:t>，如果</a:t>
            </a:r>
            <a:r>
              <a:rPr lang="en-US" altLang="zh-CN" dirty="0" err="1"/>
              <a:t>i</a:t>
            </a:r>
            <a:r>
              <a:rPr lang="zh-CN" altLang="en-US" dirty="0"/>
              <a:t>大于等于</a:t>
            </a:r>
            <a:r>
              <a:rPr lang="en-US" altLang="zh-CN" dirty="0"/>
              <a:t>n</a:t>
            </a:r>
            <a:r>
              <a:rPr lang="zh-CN" altLang="en-US" dirty="0"/>
              <a:t>循环将会终止，因此</a:t>
            </a:r>
            <a:r>
              <a:rPr lang="en-US" altLang="zh-CN" dirty="0" err="1"/>
              <a:t>i</a:t>
            </a:r>
            <a:r>
              <a:rPr lang="zh-CN" altLang="en-US" dirty="0"/>
              <a:t>不能永远增大，外层循环也总是可以终止。</a:t>
            </a:r>
            <a:endParaRPr lang="en-US" altLang="zh-CN" dirty="0"/>
          </a:p>
          <a:p>
            <a:endParaRPr lang="en-US" altLang="zh-CN" dirty="0"/>
          </a:p>
          <a:p>
            <a:r>
              <a:rPr lang="zh-CN" altLang="en-US" dirty="0"/>
              <a:t>综上，该算法总是可以终止。</a:t>
            </a:r>
            <a:endParaRPr lang="en-US" altLang="zh-CN" dirty="0"/>
          </a:p>
          <a:p>
            <a:endParaRPr lang="en-US" altLang="zh-CN" dirty="0"/>
          </a:p>
          <a:p>
            <a:r>
              <a:rPr lang="zh-CN" altLang="en-US" dirty="0"/>
              <a:t>因为该算法部分正确且可以终止，所以这个算法是完全正确的。</a:t>
            </a:r>
            <a:endParaRPr lang="en-US" altLang="zh-CN" dirty="0"/>
          </a:p>
        </p:txBody>
      </p:sp>
      <p:sp>
        <p:nvSpPr>
          <p:cNvPr id="4" name="灯片编号占位符 3"/>
          <p:cNvSpPr>
            <a:spLocks noGrp="1"/>
          </p:cNvSpPr>
          <p:nvPr>
            <p:ph type="sldNum" sz="quarter" idx="5"/>
          </p:nvPr>
        </p:nvSpPr>
        <p:spPr/>
        <p:txBody>
          <a:bodyPr/>
          <a:lstStyle/>
          <a:p>
            <a:fld id="{49B2DB28-471B-45C3-B8ED-079911185A59}" type="slidenum">
              <a:rPr lang="zh-CN" altLang="en-US" smtClean="0"/>
              <a:t>60</a:t>
            </a:fld>
            <a:endParaRPr lang="zh-CN" altLang="en-US"/>
          </a:p>
        </p:txBody>
      </p:sp>
    </p:spTree>
    <p:extLst>
      <p:ext uri="{BB962C8B-B14F-4D97-AF65-F5344CB8AC3E}">
        <p14:creationId xmlns:p14="http://schemas.microsoft.com/office/powerpoint/2010/main" val="36736454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现在就有归纳假设：前面的元素都已经排序完成，单调不降且就是前面元素的重排列</a:t>
            </a:r>
            <a:endParaRPr lang="en-US" altLang="zh-CN" dirty="0"/>
          </a:p>
          <a:p>
            <a:r>
              <a:rPr lang="zh-CN" altLang="en-US" dirty="0"/>
              <a:t>之后处理</a:t>
            </a:r>
            <a:r>
              <a:rPr lang="en-US" altLang="zh-CN" dirty="0"/>
              <a:t>A[n]</a:t>
            </a:r>
            <a:r>
              <a:rPr lang="zh-CN" altLang="en-US" dirty="0"/>
              <a:t>。</a:t>
            </a:r>
            <a:r>
              <a:rPr lang="en-US" altLang="zh-CN" dirty="0"/>
              <a:t>【</a:t>
            </a:r>
            <a:r>
              <a:rPr lang="zh-CN" altLang="en-US" dirty="0"/>
              <a:t>切换动画</a:t>
            </a:r>
            <a:r>
              <a:rPr lang="en-US" altLang="zh-CN" dirty="0"/>
              <a:t>】</a:t>
            </a:r>
          </a:p>
          <a:p>
            <a:r>
              <a:rPr lang="zh-CN" altLang="en-US" dirty="0"/>
              <a:t>把</a:t>
            </a:r>
            <a:r>
              <a:rPr lang="en-US" altLang="zh-CN" dirty="0"/>
              <a:t>A[n]</a:t>
            </a:r>
            <a:r>
              <a:rPr lang="zh-CN" altLang="en-US" dirty="0"/>
              <a:t>插入到合适的位置：把所有比它大的元素放到它后面，将所有比它小的元素放到它前面</a:t>
            </a:r>
            <a:endParaRPr lang="en-US" altLang="zh-CN" dirty="0"/>
          </a:p>
          <a:p>
            <a:r>
              <a:rPr lang="zh-CN" altLang="en-US" dirty="0"/>
              <a:t>之前处理过的元素相对位置保持不变，与</a:t>
            </a:r>
            <a:r>
              <a:rPr lang="en-US" altLang="zh-CN" dirty="0"/>
              <a:t>A[n]</a:t>
            </a:r>
            <a:r>
              <a:rPr lang="zh-CN" altLang="en-US" dirty="0"/>
              <a:t>有关的关系都得到确保</a:t>
            </a:r>
            <a:endParaRPr lang="en-US" altLang="zh-CN" dirty="0"/>
          </a:p>
          <a:p>
            <a:r>
              <a:rPr lang="zh-CN" altLang="en-US" dirty="0"/>
              <a:t>同时整个过程用没有擅自增删元素</a:t>
            </a:r>
            <a:endParaRPr lang="en-US" altLang="zh-CN" dirty="0"/>
          </a:p>
          <a:p>
            <a:r>
              <a:rPr lang="zh-CN" altLang="en-US" dirty="0"/>
              <a:t>看起来这个序列已经完成排序了</a:t>
            </a:r>
            <a:endParaRPr lang="en-US" altLang="zh-CN" dirty="0"/>
          </a:p>
        </p:txBody>
      </p:sp>
      <p:sp>
        <p:nvSpPr>
          <p:cNvPr id="4" name="灯片编号占位符 3"/>
          <p:cNvSpPr>
            <a:spLocks noGrp="1"/>
          </p:cNvSpPr>
          <p:nvPr>
            <p:ph type="sldNum" sz="quarter" idx="5"/>
          </p:nvPr>
        </p:nvSpPr>
        <p:spPr/>
        <p:txBody>
          <a:bodyPr/>
          <a:lstStyle/>
          <a:p>
            <a:fld id="{49B2DB28-471B-45C3-B8ED-079911185A59}" type="slidenum">
              <a:rPr lang="zh-CN" altLang="en-US" smtClean="0"/>
              <a:t>6</a:t>
            </a:fld>
            <a:endParaRPr lang="zh-CN" altLang="en-US"/>
          </a:p>
        </p:txBody>
      </p:sp>
    </p:spTree>
    <p:extLst>
      <p:ext uri="{BB962C8B-B14F-4D97-AF65-F5344CB8AC3E}">
        <p14:creationId xmlns:p14="http://schemas.microsoft.com/office/powerpoint/2010/main" val="229190577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49B2DB28-471B-45C3-B8ED-079911185A59}" type="slidenum">
              <a:rPr lang="zh-CN" altLang="en-US" smtClean="0"/>
              <a:t>61</a:t>
            </a:fld>
            <a:endParaRPr lang="zh-CN" altLang="en-US"/>
          </a:p>
        </p:txBody>
      </p:sp>
    </p:spTree>
    <p:extLst>
      <p:ext uri="{BB962C8B-B14F-4D97-AF65-F5344CB8AC3E}">
        <p14:creationId xmlns:p14="http://schemas.microsoft.com/office/powerpoint/2010/main" val="9216435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伪代码改自维基百科「</a:t>
            </a:r>
            <a:r>
              <a:rPr lang="en-US" altLang="zh-CN" dirty="0" err="1"/>
              <a:t>Insertion_sort</a:t>
            </a:r>
            <a:r>
              <a:rPr lang="zh-CN" altLang="en-US" dirty="0"/>
              <a:t>」</a:t>
            </a:r>
            <a:endParaRPr lang="en-US" altLang="zh-CN" dirty="0"/>
          </a:p>
          <a:p>
            <a:endParaRPr lang="en-US" altLang="zh-CN" dirty="0"/>
          </a:p>
          <a:p>
            <a:r>
              <a:rPr lang="zh-CN" altLang="en-US" dirty="0"/>
              <a:t>其中插入一步可以用一次循环完成。并不是先选好位置再插入，而是在</a:t>
            </a:r>
            <a:r>
              <a:rPr lang="en-US" altLang="zh-CN" dirty="0"/>
              <a:t>A[n]</a:t>
            </a:r>
            <a:r>
              <a:rPr lang="zh-CN" altLang="en-US" dirty="0"/>
              <a:t>元素到达合适位置之前，不断带着它往前移动，其中</a:t>
            </a:r>
            <a:r>
              <a:rPr lang="en-US" altLang="zh-CN" dirty="0"/>
              <a:t>A[j]</a:t>
            </a:r>
            <a:r>
              <a:rPr lang="zh-CN" altLang="en-US" dirty="0"/>
              <a:t>就是每次</a:t>
            </a:r>
            <a:r>
              <a:rPr lang="en-US" altLang="zh-CN" dirty="0"/>
              <a:t>A[n]</a:t>
            </a:r>
            <a:r>
              <a:rPr lang="zh-CN" altLang="en-US" dirty="0"/>
              <a:t>所在的位置。</a:t>
            </a:r>
            <a:endParaRPr lang="en-US" altLang="zh-CN" dirty="0"/>
          </a:p>
          <a:p>
            <a:r>
              <a:rPr lang="zh-CN" altLang="en-US" dirty="0"/>
              <a:t>似乎在这个过程中，在被插入元素后面的元素都比</a:t>
            </a:r>
            <a:r>
              <a:rPr lang="en-US" altLang="zh-CN" dirty="0"/>
              <a:t>A[j]</a:t>
            </a:r>
            <a:r>
              <a:rPr lang="zh-CN" altLang="en-US" dirty="0"/>
              <a:t>大，否则循环条件将会不成立</a:t>
            </a:r>
            <a:endParaRPr lang="en-US" altLang="zh-CN" dirty="0"/>
          </a:p>
        </p:txBody>
      </p:sp>
      <p:sp>
        <p:nvSpPr>
          <p:cNvPr id="4" name="灯片编号占位符 3"/>
          <p:cNvSpPr>
            <a:spLocks noGrp="1"/>
          </p:cNvSpPr>
          <p:nvPr>
            <p:ph type="sldNum" sz="quarter" idx="5"/>
          </p:nvPr>
        </p:nvSpPr>
        <p:spPr/>
        <p:txBody>
          <a:bodyPr/>
          <a:lstStyle/>
          <a:p>
            <a:fld id="{49B2DB28-471B-45C3-B8ED-079911185A59}" type="slidenum">
              <a:rPr lang="zh-CN" altLang="en-US" smtClean="0"/>
              <a:t>7</a:t>
            </a:fld>
            <a:endParaRPr lang="zh-CN" altLang="en-US"/>
          </a:p>
        </p:txBody>
      </p:sp>
    </p:spTree>
    <p:extLst>
      <p:ext uri="{BB962C8B-B14F-4D97-AF65-F5344CB8AC3E}">
        <p14:creationId xmlns:p14="http://schemas.microsoft.com/office/powerpoint/2010/main" val="39263411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这段伪代码来自维基百科「</a:t>
            </a:r>
            <a:r>
              <a:rPr lang="en-US" altLang="zh-CN" dirty="0" err="1"/>
              <a:t>Inerstion_sort</a:t>
            </a:r>
            <a:r>
              <a:rPr lang="zh-CN" altLang="en-US" dirty="0"/>
              <a:t>」条目</a:t>
            </a:r>
            <a:endParaRPr lang="en-US" altLang="zh-CN" dirty="0"/>
          </a:p>
          <a:p>
            <a:endParaRPr lang="en-US" altLang="zh-CN" dirty="0"/>
          </a:p>
          <a:p>
            <a:r>
              <a:rPr lang="zh-CN" altLang="en-US" dirty="0"/>
              <a:t>现在将这个「首递归」转化成循环。</a:t>
            </a:r>
            <a:endParaRPr lang="en-US" altLang="zh-CN" dirty="0"/>
          </a:p>
          <a:p>
            <a:r>
              <a:rPr lang="zh-CN" altLang="en-US" dirty="0"/>
              <a:t>递归实现的过程先是从</a:t>
            </a:r>
            <a:r>
              <a:rPr lang="en-US" altLang="zh-CN" dirty="0"/>
              <a:t>n-1</a:t>
            </a:r>
            <a:r>
              <a:rPr lang="zh-CN" altLang="en-US" dirty="0"/>
              <a:t>递归到</a:t>
            </a:r>
            <a:r>
              <a:rPr lang="en-US" altLang="zh-CN" dirty="0"/>
              <a:t>0</a:t>
            </a:r>
            <a:r>
              <a:rPr lang="zh-CN" altLang="en-US" dirty="0"/>
              <a:t>，并不执行任何操作，然后从</a:t>
            </a:r>
            <a:r>
              <a:rPr lang="en-US" altLang="zh-CN" dirty="0"/>
              <a:t>0</a:t>
            </a:r>
            <a:r>
              <a:rPr lang="zh-CN" altLang="en-US" dirty="0"/>
              <a:t>向</a:t>
            </a:r>
            <a:r>
              <a:rPr lang="en-US" altLang="zh-CN" dirty="0"/>
              <a:t>n-1</a:t>
            </a:r>
            <a:r>
              <a:rPr lang="zh-CN" altLang="en-US" dirty="0"/>
              <a:t>回溯，每次回溯之前会执行一次插入操作，于是外层循环从小到大循环，每次对第</a:t>
            </a:r>
            <a:r>
              <a:rPr lang="en-US" altLang="zh-CN" dirty="0" err="1"/>
              <a:t>i</a:t>
            </a:r>
            <a:r>
              <a:rPr lang="zh-CN" altLang="en-US" dirty="0"/>
              <a:t>个元素执行插入操作。</a:t>
            </a:r>
          </a:p>
          <a:p>
            <a:r>
              <a:rPr lang="zh-CN" altLang="en-US" dirty="0"/>
              <a:t>这样外层循环每次就是在</a:t>
            </a:r>
            <a:r>
              <a:rPr lang="en-US" altLang="zh-CN" dirty="0"/>
              <a:t>0</a:t>
            </a:r>
            <a:r>
              <a:rPr lang="zh-CN" altLang="en-US" dirty="0"/>
              <a:t>到</a:t>
            </a:r>
            <a:r>
              <a:rPr lang="en-US" altLang="zh-CN" dirty="0"/>
              <a:t>i-1</a:t>
            </a:r>
            <a:r>
              <a:rPr lang="zh-CN" altLang="en-US" dirty="0"/>
              <a:t>排好的基础上，开始内部循环让</a:t>
            </a:r>
            <a:r>
              <a:rPr lang="en-US" altLang="zh-CN" dirty="0"/>
              <a:t>A[</a:t>
            </a:r>
            <a:r>
              <a:rPr lang="en-US" altLang="zh-CN" dirty="0" err="1"/>
              <a:t>i</a:t>
            </a:r>
            <a:r>
              <a:rPr lang="en-US" altLang="zh-CN" dirty="0"/>
              <a:t>]</a:t>
            </a:r>
            <a:r>
              <a:rPr lang="zh-CN" altLang="en-US" dirty="0"/>
              <a:t>被插入到合适的位置上。每执行一次外层循环就会让</a:t>
            </a:r>
            <a:r>
              <a:rPr lang="en-US" altLang="zh-CN" dirty="0"/>
              <a:t>A</a:t>
            </a:r>
            <a:r>
              <a:rPr lang="zh-CN" altLang="en-US" dirty="0"/>
              <a:t>的从第</a:t>
            </a:r>
            <a:r>
              <a:rPr lang="en-US" altLang="zh-CN" dirty="0"/>
              <a:t>0</a:t>
            </a:r>
            <a:r>
              <a:rPr lang="zh-CN" altLang="en-US" dirty="0"/>
              <a:t>到第</a:t>
            </a:r>
            <a:r>
              <a:rPr lang="en-US" altLang="zh-CN" dirty="0" err="1"/>
              <a:t>i</a:t>
            </a:r>
            <a:r>
              <a:rPr lang="zh-CN" altLang="en-US" dirty="0"/>
              <a:t>个元素单增。</a:t>
            </a:r>
          </a:p>
        </p:txBody>
      </p:sp>
      <p:sp>
        <p:nvSpPr>
          <p:cNvPr id="4" name="灯片编号占位符 3"/>
          <p:cNvSpPr>
            <a:spLocks noGrp="1"/>
          </p:cNvSpPr>
          <p:nvPr>
            <p:ph type="sldNum" sz="quarter" idx="5"/>
          </p:nvPr>
        </p:nvSpPr>
        <p:spPr/>
        <p:txBody>
          <a:bodyPr/>
          <a:lstStyle/>
          <a:p>
            <a:fld id="{49B2DB28-471B-45C3-B8ED-079911185A59}" type="slidenum">
              <a:rPr lang="zh-CN" altLang="en-US" smtClean="0"/>
              <a:t>8</a:t>
            </a:fld>
            <a:endParaRPr lang="zh-CN" altLang="en-US"/>
          </a:p>
        </p:txBody>
      </p:sp>
    </p:spTree>
    <p:extLst>
      <p:ext uri="{BB962C8B-B14F-4D97-AF65-F5344CB8AC3E}">
        <p14:creationId xmlns:p14="http://schemas.microsoft.com/office/powerpoint/2010/main" val="2556562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套个壳说明一下输入</a:t>
            </a:r>
            <a:endParaRPr lang="en-US" altLang="zh-CN" dirty="0"/>
          </a:p>
          <a:p>
            <a:r>
              <a:rPr lang="zh-CN" altLang="en-US" dirty="0"/>
              <a:t>总结一下循环实现。总体由两个循环构成。</a:t>
            </a:r>
            <a:endParaRPr lang="en-US" altLang="zh-CN" dirty="0"/>
          </a:p>
          <a:p>
            <a:r>
              <a:rPr lang="zh-CN" altLang="en-US" dirty="0"/>
              <a:t>外部循环每次执行完成后，将会让下标从</a:t>
            </a:r>
            <a:r>
              <a:rPr lang="en-US" altLang="zh-CN" dirty="0"/>
              <a:t>0</a:t>
            </a:r>
            <a:r>
              <a:rPr lang="zh-CN" altLang="en-US" dirty="0"/>
              <a:t>到</a:t>
            </a:r>
            <a:r>
              <a:rPr lang="en-US" altLang="zh-CN" dirty="0" err="1"/>
              <a:t>i</a:t>
            </a:r>
            <a:r>
              <a:rPr lang="zh-CN" altLang="en-US" dirty="0"/>
              <a:t>的元素单调排好。但是注意循环末尾还有一个</a:t>
            </a:r>
            <a:r>
              <a:rPr lang="en-US" altLang="zh-CN" dirty="0" err="1"/>
              <a:t>i</a:t>
            </a:r>
            <a:r>
              <a:rPr lang="en-US" altLang="zh-CN" dirty="0"/>
              <a:t>=i+1</a:t>
            </a:r>
            <a:r>
              <a:rPr lang="zh-CN" altLang="en-US" dirty="0"/>
              <a:t>，所以每次运行到循环条件的时候，我们希望</a:t>
            </a:r>
            <a:r>
              <a:rPr lang="en-US" altLang="zh-CN" dirty="0"/>
              <a:t>A[0…i-1]</a:t>
            </a:r>
            <a:r>
              <a:rPr lang="zh-CN" altLang="en-US" dirty="0"/>
              <a:t>都已经单增了</a:t>
            </a:r>
            <a:endParaRPr lang="en-US" altLang="zh-CN" dirty="0"/>
          </a:p>
          <a:p>
            <a:r>
              <a:rPr lang="zh-CN" altLang="en-US" dirty="0"/>
              <a:t>内层负责在</a:t>
            </a:r>
            <a:r>
              <a:rPr lang="en-US" altLang="zh-CN" dirty="0"/>
              <a:t>A[0…i-1]</a:t>
            </a:r>
            <a:r>
              <a:rPr lang="zh-CN" altLang="en-US" dirty="0"/>
              <a:t>已经单调的前提下，把</a:t>
            </a:r>
            <a:r>
              <a:rPr lang="en-US" altLang="zh-CN" dirty="0"/>
              <a:t>A[</a:t>
            </a:r>
            <a:r>
              <a:rPr lang="en-US" altLang="zh-CN" dirty="0" err="1"/>
              <a:t>i</a:t>
            </a:r>
            <a:r>
              <a:rPr lang="en-US" altLang="zh-CN" dirty="0"/>
              <a:t>]</a:t>
            </a:r>
            <a:r>
              <a:rPr lang="zh-CN" altLang="en-US" dirty="0"/>
              <a:t>插入到前面单调的部分中，使得</a:t>
            </a:r>
            <a:r>
              <a:rPr lang="en-US" altLang="zh-CN" dirty="0"/>
              <a:t>A[0…</a:t>
            </a:r>
            <a:r>
              <a:rPr lang="en-US" altLang="zh-CN" dirty="0" err="1"/>
              <a:t>i</a:t>
            </a:r>
            <a:r>
              <a:rPr lang="en-US" altLang="zh-CN" dirty="0"/>
              <a:t>]</a:t>
            </a:r>
            <a:r>
              <a:rPr lang="zh-CN" altLang="en-US" dirty="0"/>
              <a:t>单调</a:t>
            </a:r>
            <a:endParaRPr lang="en-US" altLang="zh-CN" dirty="0"/>
          </a:p>
        </p:txBody>
      </p:sp>
      <p:sp>
        <p:nvSpPr>
          <p:cNvPr id="4" name="灯片编号占位符 3"/>
          <p:cNvSpPr>
            <a:spLocks noGrp="1"/>
          </p:cNvSpPr>
          <p:nvPr>
            <p:ph type="sldNum" sz="quarter" idx="5"/>
          </p:nvPr>
        </p:nvSpPr>
        <p:spPr/>
        <p:txBody>
          <a:bodyPr/>
          <a:lstStyle/>
          <a:p>
            <a:fld id="{49B2DB28-471B-45C3-B8ED-079911185A59}" type="slidenum">
              <a:rPr lang="zh-CN" altLang="en-US" smtClean="0"/>
              <a:t>9</a:t>
            </a:fld>
            <a:endParaRPr lang="zh-CN" altLang="en-US"/>
          </a:p>
        </p:txBody>
      </p:sp>
    </p:spTree>
    <p:extLst>
      <p:ext uri="{BB962C8B-B14F-4D97-AF65-F5344CB8AC3E}">
        <p14:creationId xmlns:p14="http://schemas.microsoft.com/office/powerpoint/2010/main" val="6578553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大标题">
    <p:bg>
      <p:bgPr>
        <a:solidFill>
          <a:srgbClr val="F6F6F6"/>
        </a:solid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4CD3474-D2A9-4404-9AFE-7CB5753970E1}"/>
              </a:ext>
            </a:extLst>
          </p:cNvPr>
          <p:cNvSpPr>
            <a:spLocks noGrp="1"/>
          </p:cNvSpPr>
          <p:nvPr>
            <p:ph type="ctrTitle"/>
          </p:nvPr>
        </p:nvSpPr>
        <p:spPr>
          <a:xfrm>
            <a:off x="1085850" y="2235200"/>
            <a:ext cx="10153650" cy="2387600"/>
          </a:xfrm>
        </p:spPr>
        <p:txBody>
          <a:bodyPr anchor="ctr"/>
          <a:lstStyle>
            <a:lvl1pPr algn="l">
              <a:lnSpc>
                <a:spcPct val="100000"/>
              </a:lnSpc>
              <a:defRPr sz="6000">
                <a:latin typeface="思源黑体 CN Medium" panose="020B0600000000000000" pitchFamily="34" charset="-122"/>
                <a:ea typeface="思源黑体 CN Medium" panose="020B0600000000000000" pitchFamily="34" charset="-122"/>
              </a:defRPr>
            </a:lvl1pPr>
          </a:lstStyle>
          <a:p>
            <a:r>
              <a:rPr lang="zh-CN" altLang="en-US" dirty="0"/>
              <a:t>单击此处编辑母版标题样式</a:t>
            </a:r>
          </a:p>
        </p:txBody>
      </p:sp>
      <p:sp>
        <p:nvSpPr>
          <p:cNvPr id="4" name="日期占位符 3">
            <a:extLst>
              <a:ext uri="{FF2B5EF4-FFF2-40B4-BE49-F238E27FC236}">
                <a16:creationId xmlns:a16="http://schemas.microsoft.com/office/drawing/2014/main" id="{25F39053-B79D-4261-9298-F70C0897EEE7}"/>
              </a:ext>
            </a:extLst>
          </p:cNvPr>
          <p:cNvSpPr>
            <a:spLocks noGrp="1"/>
          </p:cNvSpPr>
          <p:nvPr>
            <p:ph type="dt" sz="half" idx="10"/>
          </p:nvPr>
        </p:nvSpPr>
        <p:spPr/>
        <p:txBody>
          <a:bodyPr/>
          <a:lstStyle/>
          <a:p>
            <a:fld id="{41B25BB5-EFBF-4A6D-B61E-622EFCBED0EC}" type="datetimeFigureOut">
              <a:rPr lang="zh-CN" altLang="en-US" smtClean="0"/>
              <a:t>2020/3/2</a:t>
            </a:fld>
            <a:endParaRPr lang="zh-CN" altLang="en-US"/>
          </a:p>
        </p:txBody>
      </p:sp>
      <p:sp>
        <p:nvSpPr>
          <p:cNvPr id="5" name="页脚占位符 4">
            <a:extLst>
              <a:ext uri="{FF2B5EF4-FFF2-40B4-BE49-F238E27FC236}">
                <a16:creationId xmlns:a16="http://schemas.microsoft.com/office/drawing/2014/main" id="{A9681F66-9AC8-4ED5-BE94-8A22A7BBC52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CA71CF1-C0A7-4F9E-A7DA-F6AB8BE9D935}"/>
              </a:ext>
            </a:extLst>
          </p:cNvPr>
          <p:cNvSpPr>
            <a:spLocks noGrp="1"/>
          </p:cNvSpPr>
          <p:nvPr>
            <p:ph type="sldNum" sz="quarter" idx="12"/>
          </p:nvPr>
        </p:nvSpPr>
        <p:spPr/>
        <p:txBody>
          <a:bodyPr/>
          <a:lstStyle/>
          <a:p>
            <a:fld id="{E8B3CBDC-ADE8-46E7-98FB-50A8CE1FC13D}" type="slidenum">
              <a:rPr lang="zh-CN" altLang="en-US" smtClean="0"/>
              <a:t>‹#›</a:t>
            </a:fld>
            <a:endParaRPr lang="zh-CN" altLang="en-US"/>
          </a:p>
        </p:txBody>
      </p:sp>
    </p:spTree>
    <p:extLst>
      <p:ext uri="{BB962C8B-B14F-4D97-AF65-F5344CB8AC3E}">
        <p14:creationId xmlns:p14="http://schemas.microsoft.com/office/powerpoint/2010/main" val="3694868946"/>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目录">
    <p:bg>
      <p:bgPr>
        <a:solidFill>
          <a:srgbClr val="F6F6F6"/>
        </a:solidFill>
        <a:effectLst/>
      </p:bgPr>
    </p:bg>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81FF7AF-D041-4542-977F-B8EAEAAB3518}"/>
              </a:ext>
            </a:extLst>
          </p:cNvPr>
          <p:cNvSpPr>
            <a:spLocks noGrp="1"/>
          </p:cNvSpPr>
          <p:nvPr>
            <p:ph type="dt" sz="half" idx="10"/>
          </p:nvPr>
        </p:nvSpPr>
        <p:spPr/>
        <p:txBody>
          <a:bodyPr/>
          <a:lstStyle/>
          <a:p>
            <a:fld id="{41B25BB5-EFBF-4A6D-B61E-622EFCBED0EC}" type="datetimeFigureOut">
              <a:rPr lang="zh-CN" altLang="en-US" smtClean="0"/>
              <a:t>2020/3/2</a:t>
            </a:fld>
            <a:endParaRPr lang="zh-CN" altLang="en-US"/>
          </a:p>
        </p:txBody>
      </p:sp>
      <p:sp>
        <p:nvSpPr>
          <p:cNvPr id="3" name="页脚占位符 2">
            <a:extLst>
              <a:ext uri="{FF2B5EF4-FFF2-40B4-BE49-F238E27FC236}">
                <a16:creationId xmlns:a16="http://schemas.microsoft.com/office/drawing/2014/main" id="{192CF44A-D2F7-43C0-8121-F52C73FC4A7B}"/>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5E8E95C6-32B2-4945-AF02-59EFC948B001}"/>
              </a:ext>
            </a:extLst>
          </p:cNvPr>
          <p:cNvSpPr>
            <a:spLocks noGrp="1"/>
          </p:cNvSpPr>
          <p:nvPr>
            <p:ph type="sldNum" sz="quarter" idx="12"/>
          </p:nvPr>
        </p:nvSpPr>
        <p:spPr/>
        <p:txBody>
          <a:bodyPr/>
          <a:lstStyle/>
          <a:p>
            <a:fld id="{E8B3CBDC-ADE8-46E7-98FB-50A8CE1FC13D}" type="slidenum">
              <a:rPr lang="zh-CN" altLang="en-US" smtClean="0"/>
              <a:t>‹#›</a:t>
            </a:fld>
            <a:endParaRPr lang="zh-CN" altLang="en-US"/>
          </a:p>
        </p:txBody>
      </p:sp>
      <p:sp>
        <p:nvSpPr>
          <p:cNvPr id="5" name="标题 1">
            <a:extLst>
              <a:ext uri="{FF2B5EF4-FFF2-40B4-BE49-F238E27FC236}">
                <a16:creationId xmlns:a16="http://schemas.microsoft.com/office/drawing/2014/main" id="{5F508D6F-3AC3-4765-B445-ADBA6574269F}"/>
              </a:ext>
            </a:extLst>
          </p:cNvPr>
          <p:cNvSpPr>
            <a:spLocks noGrp="1"/>
          </p:cNvSpPr>
          <p:nvPr>
            <p:ph type="ctrTitle"/>
          </p:nvPr>
        </p:nvSpPr>
        <p:spPr>
          <a:xfrm>
            <a:off x="1206500" y="2463800"/>
            <a:ext cx="11201400" cy="914400"/>
          </a:xfrm>
        </p:spPr>
        <p:txBody>
          <a:bodyPr anchor="t">
            <a:normAutofit/>
          </a:bodyPr>
          <a:lstStyle>
            <a:lvl1pPr algn="l">
              <a:lnSpc>
                <a:spcPct val="110000"/>
              </a:lnSpc>
              <a:defRPr sz="5000">
                <a:latin typeface="思源黑体 CN Medium" panose="020B0600000000000000" pitchFamily="34" charset="-122"/>
                <a:ea typeface="思源黑体 CN Medium" panose="020B0600000000000000" pitchFamily="34" charset="-122"/>
              </a:defRPr>
            </a:lvl1pPr>
          </a:lstStyle>
          <a:p>
            <a:r>
              <a:rPr lang="zh-CN" altLang="en-US" dirty="0"/>
              <a:t>单击此处编辑母版标题样式</a:t>
            </a:r>
          </a:p>
        </p:txBody>
      </p:sp>
      <p:sp>
        <p:nvSpPr>
          <p:cNvPr id="6" name="标题 1">
            <a:extLst>
              <a:ext uri="{FF2B5EF4-FFF2-40B4-BE49-F238E27FC236}">
                <a16:creationId xmlns:a16="http://schemas.microsoft.com/office/drawing/2014/main" id="{882E7ED0-7A55-4141-97FC-63B1C78FC417}"/>
              </a:ext>
            </a:extLst>
          </p:cNvPr>
          <p:cNvSpPr txBox="1">
            <a:spLocks/>
          </p:cNvSpPr>
          <p:nvPr userDrawn="1"/>
        </p:nvSpPr>
        <p:spPr>
          <a:xfrm>
            <a:off x="1206500" y="1333500"/>
            <a:ext cx="6419850" cy="11303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kern="1200">
                <a:solidFill>
                  <a:schemeClr val="tx1"/>
                </a:solidFill>
                <a:latin typeface="思源黑体 CN Medium" panose="020B0600000000000000" pitchFamily="34" charset="-122"/>
                <a:ea typeface="思源黑体 CN Medium" panose="020B0600000000000000" pitchFamily="34" charset="-122"/>
                <a:cs typeface="+mj-cs"/>
              </a:defRPr>
            </a:lvl1pPr>
          </a:lstStyle>
          <a:p>
            <a:endParaRPr lang="zh-CN" altLang="en-US" sz="4000" dirty="0"/>
          </a:p>
        </p:txBody>
      </p:sp>
      <p:sp>
        <p:nvSpPr>
          <p:cNvPr id="9" name="内容占位符 8">
            <a:extLst>
              <a:ext uri="{FF2B5EF4-FFF2-40B4-BE49-F238E27FC236}">
                <a16:creationId xmlns:a16="http://schemas.microsoft.com/office/drawing/2014/main" id="{0A855D3F-73E9-41B4-88F0-81851DA8DD2A}"/>
              </a:ext>
            </a:extLst>
          </p:cNvPr>
          <p:cNvSpPr>
            <a:spLocks noGrp="1"/>
          </p:cNvSpPr>
          <p:nvPr>
            <p:ph sz="quarter" idx="13"/>
          </p:nvPr>
        </p:nvSpPr>
        <p:spPr>
          <a:xfrm>
            <a:off x="1206500" y="1549400"/>
            <a:ext cx="8572500" cy="914400"/>
          </a:xfrm>
        </p:spPr>
        <p:txBody>
          <a:bodyPr anchor="b">
            <a:normAutofit/>
          </a:bodyPr>
          <a:lstStyle>
            <a:lvl1pPr marL="0" indent="0">
              <a:buNone/>
              <a:defRPr sz="3200">
                <a:latin typeface="思源黑体 CN Regular" panose="020B0500000000000000" pitchFamily="34" charset="-122"/>
                <a:ea typeface="思源黑体 CN Regular" panose="020B0500000000000000" pitchFamily="34" charset="-122"/>
              </a:defRPr>
            </a:lvl1pPr>
          </a:lstStyle>
          <a:p>
            <a:pPr lvl="0"/>
            <a:endParaRPr lang="zh-CN" altLang="en-US" dirty="0"/>
          </a:p>
        </p:txBody>
      </p:sp>
      <p:sp>
        <p:nvSpPr>
          <p:cNvPr id="15" name="文本占位符 14">
            <a:extLst>
              <a:ext uri="{FF2B5EF4-FFF2-40B4-BE49-F238E27FC236}">
                <a16:creationId xmlns:a16="http://schemas.microsoft.com/office/drawing/2014/main" id="{1F278EDC-B4EA-41B3-BA93-2F6413D10D5E}"/>
              </a:ext>
            </a:extLst>
          </p:cNvPr>
          <p:cNvSpPr>
            <a:spLocks noGrp="1"/>
          </p:cNvSpPr>
          <p:nvPr>
            <p:ph type="body" sz="quarter" idx="14"/>
          </p:nvPr>
        </p:nvSpPr>
        <p:spPr>
          <a:xfrm>
            <a:off x="1206500" y="3378200"/>
            <a:ext cx="11201400" cy="914400"/>
          </a:xfrm>
        </p:spPr>
        <p:txBody>
          <a:bodyPr anchor="ctr">
            <a:normAutofit/>
          </a:bodyPr>
          <a:lstStyle>
            <a:lvl1pPr marL="0" indent="0">
              <a:buNone/>
              <a:defRPr lang="zh-CN" altLang="en-US" sz="5000" kern="1200" dirty="0" smtClean="0">
                <a:solidFill>
                  <a:schemeClr val="tx1"/>
                </a:solidFill>
                <a:latin typeface="思源黑体 CN Medium" panose="020B0600000000000000" pitchFamily="34" charset="-122"/>
                <a:ea typeface="思源黑体 CN Medium" panose="020B0600000000000000" pitchFamily="34" charset="-122"/>
                <a:cs typeface="+mj-cs"/>
              </a:defRPr>
            </a:lvl1pPr>
          </a:lstStyle>
          <a:p>
            <a:pPr lvl="0"/>
            <a:r>
              <a:rPr lang="zh-CN" altLang="en-US" dirty="0"/>
              <a:t>单击此处编辑母版文本样式</a:t>
            </a:r>
          </a:p>
        </p:txBody>
      </p:sp>
      <p:sp>
        <p:nvSpPr>
          <p:cNvPr id="19" name="文本占位符 18">
            <a:extLst>
              <a:ext uri="{FF2B5EF4-FFF2-40B4-BE49-F238E27FC236}">
                <a16:creationId xmlns:a16="http://schemas.microsoft.com/office/drawing/2014/main" id="{9214A350-C61D-4397-AEE0-96057FD0DD04}"/>
              </a:ext>
            </a:extLst>
          </p:cNvPr>
          <p:cNvSpPr>
            <a:spLocks noGrp="1"/>
          </p:cNvSpPr>
          <p:nvPr>
            <p:ph type="body" sz="quarter" idx="15"/>
          </p:nvPr>
        </p:nvSpPr>
        <p:spPr>
          <a:xfrm>
            <a:off x="1206501" y="4292600"/>
            <a:ext cx="11201400" cy="914400"/>
          </a:xfrm>
        </p:spPr>
        <p:txBody>
          <a:bodyPr vert="horz" lIns="91440" tIns="45720" rIns="91440" bIns="45720" rtlCol="0" anchor="ctr">
            <a:normAutofit/>
          </a:bodyPr>
          <a:lstStyle>
            <a:lvl1pPr>
              <a:defRPr lang="zh-CN" altLang="en-US" sz="5000" smtClean="0">
                <a:latin typeface="思源黑体 CN Medium" panose="020B0600000000000000" pitchFamily="34" charset="-122"/>
                <a:ea typeface="思源黑体 CN Medium" panose="020B0600000000000000" pitchFamily="34" charset="-122"/>
                <a:cs typeface="+mj-cs"/>
              </a:defRPr>
            </a:lvl1pPr>
            <a:lvl2pPr marL="457200" indent="0">
              <a:buNone/>
              <a:defRPr lang="zh-CN" altLang="en-US" smtClean="0"/>
            </a:lvl2pPr>
            <a:lvl3pPr>
              <a:defRPr lang="zh-CN" altLang="en-US" smtClean="0"/>
            </a:lvl3pPr>
            <a:lvl4pPr>
              <a:defRPr lang="zh-CN" altLang="en-US" smtClean="0"/>
            </a:lvl4pPr>
            <a:lvl5pPr>
              <a:defRPr lang="zh-CN" altLang="en-US"/>
            </a:lvl5pPr>
          </a:lstStyle>
          <a:p>
            <a:pPr marL="0" lvl="0" indent="0">
              <a:buNone/>
            </a:pPr>
            <a:r>
              <a:rPr lang="zh-CN" altLang="en-US" dirty="0"/>
              <a:t>单击此处编辑母版文本样式</a:t>
            </a:r>
          </a:p>
        </p:txBody>
      </p:sp>
    </p:spTree>
    <p:extLst>
      <p:ext uri="{BB962C8B-B14F-4D97-AF65-F5344CB8AC3E}">
        <p14:creationId xmlns:p14="http://schemas.microsoft.com/office/powerpoint/2010/main" val="3665125296"/>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章节标题">
    <p:bg>
      <p:bgPr>
        <a:solidFill>
          <a:srgbClr val="F6F6F6"/>
        </a:solidFill>
        <a:effectLst/>
      </p:bgPr>
    </p:bg>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81FF7AF-D041-4542-977F-B8EAEAAB3518}"/>
              </a:ext>
            </a:extLst>
          </p:cNvPr>
          <p:cNvSpPr>
            <a:spLocks noGrp="1"/>
          </p:cNvSpPr>
          <p:nvPr>
            <p:ph type="dt" sz="half" idx="10"/>
          </p:nvPr>
        </p:nvSpPr>
        <p:spPr/>
        <p:txBody>
          <a:bodyPr/>
          <a:lstStyle/>
          <a:p>
            <a:fld id="{41B25BB5-EFBF-4A6D-B61E-622EFCBED0EC}" type="datetimeFigureOut">
              <a:rPr lang="zh-CN" altLang="en-US" smtClean="0"/>
              <a:t>2020/3/2</a:t>
            </a:fld>
            <a:endParaRPr lang="zh-CN" altLang="en-US"/>
          </a:p>
        </p:txBody>
      </p:sp>
      <p:sp>
        <p:nvSpPr>
          <p:cNvPr id="3" name="页脚占位符 2">
            <a:extLst>
              <a:ext uri="{FF2B5EF4-FFF2-40B4-BE49-F238E27FC236}">
                <a16:creationId xmlns:a16="http://schemas.microsoft.com/office/drawing/2014/main" id="{192CF44A-D2F7-43C0-8121-F52C73FC4A7B}"/>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5E8E95C6-32B2-4945-AF02-59EFC948B001}"/>
              </a:ext>
            </a:extLst>
          </p:cNvPr>
          <p:cNvSpPr>
            <a:spLocks noGrp="1"/>
          </p:cNvSpPr>
          <p:nvPr>
            <p:ph type="sldNum" sz="quarter" idx="12"/>
          </p:nvPr>
        </p:nvSpPr>
        <p:spPr/>
        <p:txBody>
          <a:bodyPr/>
          <a:lstStyle/>
          <a:p>
            <a:fld id="{E8B3CBDC-ADE8-46E7-98FB-50A8CE1FC13D}" type="slidenum">
              <a:rPr lang="zh-CN" altLang="en-US" smtClean="0"/>
              <a:t>‹#›</a:t>
            </a:fld>
            <a:endParaRPr lang="zh-CN" altLang="en-US"/>
          </a:p>
        </p:txBody>
      </p:sp>
      <p:sp>
        <p:nvSpPr>
          <p:cNvPr id="6" name="标题 1">
            <a:extLst>
              <a:ext uri="{FF2B5EF4-FFF2-40B4-BE49-F238E27FC236}">
                <a16:creationId xmlns:a16="http://schemas.microsoft.com/office/drawing/2014/main" id="{882E7ED0-7A55-4141-97FC-63B1C78FC417}"/>
              </a:ext>
            </a:extLst>
          </p:cNvPr>
          <p:cNvSpPr txBox="1">
            <a:spLocks/>
          </p:cNvSpPr>
          <p:nvPr userDrawn="1"/>
        </p:nvSpPr>
        <p:spPr>
          <a:xfrm>
            <a:off x="1206500" y="1333500"/>
            <a:ext cx="6419850" cy="11303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kern="1200">
                <a:solidFill>
                  <a:schemeClr val="tx1"/>
                </a:solidFill>
                <a:latin typeface="思源黑体 CN Medium" panose="020B0600000000000000" pitchFamily="34" charset="-122"/>
                <a:ea typeface="思源黑体 CN Medium" panose="020B0600000000000000" pitchFamily="34" charset="-122"/>
                <a:cs typeface="+mj-cs"/>
              </a:defRPr>
            </a:lvl1pPr>
          </a:lstStyle>
          <a:p>
            <a:endParaRPr lang="zh-CN" altLang="en-US" sz="4000" dirty="0"/>
          </a:p>
        </p:txBody>
      </p:sp>
      <p:sp>
        <p:nvSpPr>
          <p:cNvPr id="15" name="文本占位符 14">
            <a:extLst>
              <a:ext uri="{FF2B5EF4-FFF2-40B4-BE49-F238E27FC236}">
                <a16:creationId xmlns:a16="http://schemas.microsoft.com/office/drawing/2014/main" id="{1F278EDC-B4EA-41B3-BA93-2F6413D10D5E}"/>
              </a:ext>
            </a:extLst>
          </p:cNvPr>
          <p:cNvSpPr>
            <a:spLocks noGrp="1"/>
          </p:cNvSpPr>
          <p:nvPr>
            <p:ph type="body" sz="quarter" idx="14"/>
          </p:nvPr>
        </p:nvSpPr>
        <p:spPr>
          <a:xfrm>
            <a:off x="1206500" y="2971800"/>
            <a:ext cx="11201400" cy="914400"/>
          </a:xfrm>
        </p:spPr>
        <p:txBody>
          <a:bodyPr anchor="ctr">
            <a:normAutofit/>
          </a:bodyPr>
          <a:lstStyle>
            <a:lvl1pPr marL="0" indent="0">
              <a:buNone/>
              <a:defRPr lang="zh-CN" altLang="en-US" sz="5400" kern="1200" dirty="0" smtClean="0">
                <a:solidFill>
                  <a:schemeClr val="tx1"/>
                </a:solidFill>
                <a:latin typeface="思源黑体 CN Medium" panose="020B0600000000000000" pitchFamily="34" charset="-122"/>
                <a:ea typeface="思源黑体 CN Medium" panose="020B0600000000000000" pitchFamily="34" charset="-122"/>
                <a:cs typeface="+mj-cs"/>
              </a:defRPr>
            </a:lvl1pPr>
          </a:lstStyle>
          <a:p>
            <a:pPr lvl="0"/>
            <a:r>
              <a:rPr lang="zh-CN" altLang="en-US" dirty="0"/>
              <a:t>单击此处编辑母版文本样式</a:t>
            </a:r>
          </a:p>
        </p:txBody>
      </p:sp>
    </p:spTree>
    <p:extLst>
      <p:ext uri="{BB962C8B-B14F-4D97-AF65-F5344CB8AC3E}">
        <p14:creationId xmlns:p14="http://schemas.microsoft.com/office/powerpoint/2010/main" val="24445376"/>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短篇正文">
    <p:bg>
      <p:bgPr>
        <a:solidFill>
          <a:srgbClr val="F6F6F6"/>
        </a:solidFill>
        <a:effectLst/>
      </p:bgPr>
    </p:bg>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81FF7AF-D041-4542-977F-B8EAEAAB3518}"/>
              </a:ext>
            </a:extLst>
          </p:cNvPr>
          <p:cNvSpPr>
            <a:spLocks noGrp="1"/>
          </p:cNvSpPr>
          <p:nvPr>
            <p:ph type="dt" sz="half" idx="10"/>
          </p:nvPr>
        </p:nvSpPr>
        <p:spPr/>
        <p:txBody>
          <a:bodyPr/>
          <a:lstStyle/>
          <a:p>
            <a:fld id="{41B25BB5-EFBF-4A6D-B61E-622EFCBED0EC}" type="datetimeFigureOut">
              <a:rPr lang="zh-CN" altLang="en-US" smtClean="0"/>
              <a:t>2020/3/2</a:t>
            </a:fld>
            <a:endParaRPr lang="zh-CN" altLang="en-US"/>
          </a:p>
        </p:txBody>
      </p:sp>
      <p:sp>
        <p:nvSpPr>
          <p:cNvPr id="3" name="页脚占位符 2">
            <a:extLst>
              <a:ext uri="{FF2B5EF4-FFF2-40B4-BE49-F238E27FC236}">
                <a16:creationId xmlns:a16="http://schemas.microsoft.com/office/drawing/2014/main" id="{192CF44A-D2F7-43C0-8121-F52C73FC4A7B}"/>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5E8E95C6-32B2-4945-AF02-59EFC948B001}"/>
              </a:ext>
            </a:extLst>
          </p:cNvPr>
          <p:cNvSpPr>
            <a:spLocks noGrp="1"/>
          </p:cNvSpPr>
          <p:nvPr>
            <p:ph type="sldNum" sz="quarter" idx="12"/>
          </p:nvPr>
        </p:nvSpPr>
        <p:spPr/>
        <p:txBody>
          <a:bodyPr/>
          <a:lstStyle/>
          <a:p>
            <a:fld id="{E8B3CBDC-ADE8-46E7-98FB-50A8CE1FC13D}" type="slidenum">
              <a:rPr lang="zh-CN" altLang="en-US" smtClean="0"/>
              <a:t>‹#›</a:t>
            </a:fld>
            <a:endParaRPr lang="zh-CN" altLang="en-US"/>
          </a:p>
        </p:txBody>
      </p:sp>
      <p:sp>
        <p:nvSpPr>
          <p:cNvPr id="5" name="标题 1">
            <a:extLst>
              <a:ext uri="{FF2B5EF4-FFF2-40B4-BE49-F238E27FC236}">
                <a16:creationId xmlns:a16="http://schemas.microsoft.com/office/drawing/2014/main" id="{5F508D6F-3AC3-4765-B445-ADBA6574269F}"/>
              </a:ext>
            </a:extLst>
          </p:cNvPr>
          <p:cNvSpPr>
            <a:spLocks noGrp="1"/>
          </p:cNvSpPr>
          <p:nvPr>
            <p:ph type="ctrTitle"/>
          </p:nvPr>
        </p:nvSpPr>
        <p:spPr>
          <a:xfrm>
            <a:off x="1206500" y="2463800"/>
            <a:ext cx="11201400" cy="914400"/>
          </a:xfrm>
        </p:spPr>
        <p:txBody>
          <a:bodyPr anchor="ctr">
            <a:normAutofit/>
          </a:bodyPr>
          <a:lstStyle>
            <a:lvl1pPr algn="l">
              <a:lnSpc>
                <a:spcPct val="110000"/>
              </a:lnSpc>
              <a:defRPr sz="3600">
                <a:latin typeface="思源黑体 CN Medium" panose="020B0600000000000000" pitchFamily="34" charset="-122"/>
                <a:ea typeface="思源黑体 CN Medium" panose="020B0600000000000000" pitchFamily="34" charset="-122"/>
              </a:defRPr>
            </a:lvl1pPr>
          </a:lstStyle>
          <a:p>
            <a:r>
              <a:rPr lang="zh-CN" altLang="en-US" dirty="0"/>
              <a:t>单击此处编辑母版标题样式</a:t>
            </a:r>
          </a:p>
        </p:txBody>
      </p:sp>
      <p:sp>
        <p:nvSpPr>
          <p:cNvPr id="6" name="标题 1">
            <a:extLst>
              <a:ext uri="{FF2B5EF4-FFF2-40B4-BE49-F238E27FC236}">
                <a16:creationId xmlns:a16="http://schemas.microsoft.com/office/drawing/2014/main" id="{882E7ED0-7A55-4141-97FC-63B1C78FC417}"/>
              </a:ext>
            </a:extLst>
          </p:cNvPr>
          <p:cNvSpPr txBox="1">
            <a:spLocks/>
          </p:cNvSpPr>
          <p:nvPr userDrawn="1"/>
        </p:nvSpPr>
        <p:spPr>
          <a:xfrm>
            <a:off x="1206500" y="1333500"/>
            <a:ext cx="6419850" cy="11303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kern="1200">
                <a:solidFill>
                  <a:schemeClr val="tx1"/>
                </a:solidFill>
                <a:latin typeface="思源黑体 CN Medium" panose="020B0600000000000000" pitchFamily="34" charset="-122"/>
                <a:ea typeface="思源黑体 CN Medium" panose="020B0600000000000000" pitchFamily="34" charset="-122"/>
                <a:cs typeface="+mj-cs"/>
              </a:defRPr>
            </a:lvl1pPr>
          </a:lstStyle>
          <a:p>
            <a:endParaRPr lang="zh-CN" altLang="en-US" sz="4000" dirty="0"/>
          </a:p>
        </p:txBody>
      </p:sp>
      <p:sp>
        <p:nvSpPr>
          <p:cNvPr id="9" name="内容占位符 8">
            <a:extLst>
              <a:ext uri="{FF2B5EF4-FFF2-40B4-BE49-F238E27FC236}">
                <a16:creationId xmlns:a16="http://schemas.microsoft.com/office/drawing/2014/main" id="{0A855D3F-73E9-41B4-88F0-81851DA8DD2A}"/>
              </a:ext>
            </a:extLst>
          </p:cNvPr>
          <p:cNvSpPr>
            <a:spLocks noGrp="1"/>
          </p:cNvSpPr>
          <p:nvPr>
            <p:ph sz="quarter" idx="13"/>
          </p:nvPr>
        </p:nvSpPr>
        <p:spPr>
          <a:xfrm>
            <a:off x="1206500" y="1549400"/>
            <a:ext cx="8572500" cy="914400"/>
          </a:xfrm>
        </p:spPr>
        <p:txBody>
          <a:bodyPr anchor="b">
            <a:normAutofit/>
          </a:bodyPr>
          <a:lstStyle>
            <a:lvl1pPr marL="0" indent="0">
              <a:buNone/>
              <a:defRPr sz="3200">
                <a:latin typeface="思源黑体 CN Regular" panose="020B0500000000000000" pitchFamily="34" charset="-122"/>
                <a:ea typeface="思源黑体 CN Regular" panose="020B0500000000000000" pitchFamily="34" charset="-122"/>
              </a:defRPr>
            </a:lvl1pPr>
          </a:lstStyle>
          <a:p>
            <a:pPr lvl="0"/>
            <a:endParaRPr lang="zh-CN" altLang="en-US" dirty="0"/>
          </a:p>
        </p:txBody>
      </p:sp>
      <p:sp>
        <p:nvSpPr>
          <p:cNvPr id="15" name="文本占位符 14">
            <a:extLst>
              <a:ext uri="{FF2B5EF4-FFF2-40B4-BE49-F238E27FC236}">
                <a16:creationId xmlns:a16="http://schemas.microsoft.com/office/drawing/2014/main" id="{1F278EDC-B4EA-41B3-BA93-2F6413D10D5E}"/>
              </a:ext>
            </a:extLst>
          </p:cNvPr>
          <p:cNvSpPr>
            <a:spLocks noGrp="1"/>
          </p:cNvSpPr>
          <p:nvPr>
            <p:ph type="body" sz="quarter" idx="14"/>
          </p:nvPr>
        </p:nvSpPr>
        <p:spPr>
          <a:xfrm>
            <a:off x="1206500" y="3378200"/>
            <a:ext cx="11201400" cy="914400"/>
          </a:xfrm>
        </p:spPr>
        <p:txBody>
          <a:bodyPr anchor="ctr">
            <a:normAutofit/>
          </a:bodyPr>
          <a:lstStyle>
            <a:lvl1pPr marL="0" indent="0">
              <a:buNone/>
              <a:defRPr lang="zh-CN" altLang="en-US" sz="3600" kern="1200" dirty="0" smtClean="0">
                <a:solidFill>
                  <a:schemeClr val="tx1"/>
                </a:solidFill>
                <a:latin typeface="思源黑体 CN Medium" panose="020B0600000000000000" pitchFamily="34" charset="-122"/>
                <a:ea typeface="思源黑体 CN Medium" panose="020B0600000000000000" pitchFamily="34" charset="-122"/>
                <a:cs typeface="+mj-cs"/>
              </a:defRPr>
            </a:lvl1pPr>
          </a:lstStyle>
          <a:p>
            <a:pPr lvl="0"/>
            <a:r>
              <a:rPr lang="zh-CN" altLang="en-US" dirty="0"/>
              <a:t>单击此处编辑母版文本样式</a:t>
            </a:r>
          </a:p>
        </p:txBody>
      </p:sp>
      <p:sp>
        <p:nvSpPr>
          <p:cNvPr id="19" name="文本占位符 18">
            <a:extLst>
              <a:ext uri="{FF2B5EF4-FFF2-40B4-BE49-F238E27FC236}">
                <a16:creationId xmlns:a16="http://schemas.microsoft.com/office/drawing/2014/main" id="{9214A350-C61D-4397-AEE0-96057FD0DD04}"/>
              </a:ext>
            </a:extLst>
          </p:cNvPr>
          <p:cNvSpPr>
            <a:spLocks noGrp="1"/>
          </p:cNvSpPr>
          <p:nvPr>
            <p:ph type="body" sz="quarter" idx="15"/>
          </p:nvPr>
        </p:nvSpPr>
        <p:spPr>
          <a:xfrm>
            <a:off x="1206501" y="4292600"/>
            <a:ext cx="11201400" cy="914400"/>
          </a:xfrm>
        </p:spPr>
        <p:txBody>
          <a:bodyPr vert="horz" lIns="91440" tIns="45720" rIns="91440" bIns="45720" rtlCol="0" anchor="ctr">
            <a:normAutofit/>
          </a:bodyPr>
          <a:lstStyle>
            <a:lvl1pPr>
              <a:defRPr lang="zh-CN" altLang="en-US" sz="3600" smtClean="0">
                <a:latin typeface="思源黑体 CN Medium" panose="020B0600000000000000" pitchFamily="34" charset="-122"/>
                <a:ea typeface="思源黑体 CN Medium" panose="020B0600000000000000" pitchFamily="34" charset="-122"/>
                <a:cs typeface="+mj-cs"/>
              </a:defRPr>
            </a:lvl1pPr>
            <a:lvl2pPr marL="457200" indent="0">
              <a:buNone/>
              <a:defRPr lang="zh-CN" altLang="en-US" smtClean="0"/>
            </a:lvl2pPr>
            <a:lvl3pPr>
              <a:defRPr lang="zh-CN" altLang="en-US" smtClean="0"/>
            </a:lvl3pPr>
            <a:lvl4pPr>
              <a:defRPr lang="zh-CN" altLang="en-US" smtClean="0"/>
            </a:lvl4pPr>
            <a:lvl5pPr>
              <a:defRPr lang="zh-CN" altLang="en-US"/>
            </a:lvl5pPr>
          </a:lstStyle>
          <a:p>
            <a:pPr marL="0" lvl="0" indent="0">
              <a:buNone/>
            </a:pPr>
            <a:r>
              <a:rPr lang="zh-CN" altLang="en-US" dirty="0"/>
              <a:t>单击此处编辑母版文本样式</a:t>
            </a:r>
          </a:p>
        </p:txBody>
      </p:sp>
    </p:spTree>
    <p:extLst>
      <p:ext uri="{BB962C8B-B14F-4D97-AF65-F5344CB8AC3E}">
        <p14:creationId xmlns:p14="http://schemas.microsoft.com/office/powerpoint/2010/main" val="432181483"/>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长篇正文">
    <p:bg>
      <p:bgPr>
        <a:solidFill>
          <a:srgbClr val="F6F6F6"/>
        </a:solid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A4A7447-BC5C-41FB-A47E-C635C2C74AE5}"/>
              </a:ext>
            </a:extLst>
          </p:cNvPr>
          <p:cNvSpPr>
            <a:spLocks noGrp="1"/>
          </p:cNvSpPr>
          <p:nvPr>
            <p:ph type="title"/>
          </p:nvPr>
        </p:nvSpPr>
        <p:spPr/>
        <p:txBody>
          <a:bodyPr>
            <a:normAutofit/>
          </a:bodyPr>
          <a:lstStyle>
            <a:lvl1pPr>
              <a:defRPr sz="4000">
                <a:latin typeface="思源黑体 CN Medium" panose="020B0600000000000000" pitchFamily="34" charset="-122"/>
                <a:ea typeface="思源黑体 CN Medium" panose="020B0600000000000000" pitchFamily="34" charset="-122"/>
              </a:defRPr>
            </a:lvl1pPr>
          </a:lstStyle>
          <a:p>
            <a:r>
              <a:rPr lang="zh-CN" altLang="en-US" dirty="0"/>
              <a:t>单击此处编辑母版标题样式</a:t>
            </a:r>
          </a:p>
        </p:txBody>
      </p:sp>
      <p:sp>
        <p:nvSpPr>
          <p:cNvPr id="3" name="内容占位符 2">
            <a:extLst>
              <a:ext uri="{FF2B5EF4-FFF2-40B4-BE49-F238E27FC236}">
                <a16:creationId xmlns:a16="http://schemas.microsoft.com/office/drawing/2014/main" id="{9E020539-1F06-4721-8CDD-0A627349EF74}"/>
              </a:ext>
            </a:extLst>
          </p:cNvPr>
          <p:cNvSpPr>
            <a:spLocks noGrp="1"/>
          </p:cNvSpPr>
          <p:nvPr>
            <p:ph idx="1"/>
          </p:nvPr>
        </p:nvSpPr>
        <p:spPr/>
        <p:txBody>
          <a:bodyPr/>
          <a:lstStyle>
            <a:lvl1pPr marL="0" indent="0">
              <a:buNone/>
              <a:defRPr>
                <a:latin typeface="思源黑体 CN Regular" panose="020B0500000000000000" pitchFamily="34" charset="-122"/>
                <a:ea typeface="思源黑体 CN Regular" panose="020B0500000000000000" pitchFamily="34" charset="-122"/>
              </a:defRPr>
            </a:lvl1pPr>
            <a:lvl2pPr marL="457200" indent="0">
              <a:buNone/>
              <a:defRPr>
                <a:latin typeface="思源黑体 CN Regular" panose="020B0500000000000000" pitchFamily="34" charset="-122"/>
                <a:ea typeface="思源黑体 CN Regular" panose="020B0500000000000000" pitchFamily="34" charset="-122"/>
              </a:defRPr>
            </a:lvl2pPr>
            <a:lvl3pPr marL="914400" indent="0">
              <a:buNone/>
              <a:defRPr>
                <a:latin typeface="思源黑体 CN Regular" panose="020B0500000000000000" pitchFamily="34" charset="-122"/>
                <a:ea typeface="思源黑体 CN Regular" panose="020B0500000000000000" pitchFamily="34" charset="-122"/>
              </a:defRPr>
            </a:lvl3pPr>
            <a:lvl4pPr marL="1371600" indent="0">
              <a:buNone/>
              <a:defRPr>
                <a:latin typeface="思源黑体 CN Regular" panose="020B0500000000000000" pitchFamily="34" charset="-122"/>
                <a:ea typeface="思源黑体 CN Regular" panose="020B0500000000000000" pitchFamily="34" charset="-122"/>
              </a:defRPr>
            </a:lvl4pPr>
            <a:lvl5pPr marL="1828800" indent="0">
              <a:buNone/>
              <a:defRPr>
                <a:latin typeface="思源黑体 CN Regular" panose="020B0500000000000000" pitchFamily="34" charset="-122"/>
                <a:ea typeface="思源黑体 CN Regular" panose="020B0500000000000000" pitchFamily="34" charset="-122"/>
              </a:defRPr>
            </a:lvl5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4" name="日期占位符 3">
            <a:extLst>
              <a:ext uri="{FF2B5EF4-FFF2-40B4-BE49-F238E27FC236}">
                <a16:creationId xmlns:a16="http://schemas.microsoft.com/office/drawing/2014/main" id="{4ECB02CB-30EC-4593-B409-E7A24D3F2D62}"/>
              </a:ext>
            </a:extLst>
          </p:cNvPr>
          <p:cNvSpPr>
            <a:spLocks noGrp="1"/>
          </p:cNvSpPr>
          <p:nvPr>
            <p:ph type="dt" sz="half" idx="10"/>
          </p:nvPr>
        </p:nvSpPr>
        <p:spPr/>
        <p:txBody>
          <a:bodyPr/>
          <a:lstStyle/>
          <a:p>
            <a:fld id="{41B25BB5-EFBF-4A6D-B61E-622EFCBED0EC}" type="datetimeFigureOut">
              <a:rPr lang="zh-CN" altLang="en-US" smtClean="0"/>
              <a:t>2020/3/2</a:t>
            </a:fld>
            <a:endParaRPr lang="zh-CN" altLang="en-US"/>
          </a:p>
        </p:txBody>
      </p:sp>
      <p:sp>
        <p:nvSpPr>
          <p:cNvPr id="5" name="页脚占位符 4">
            <a:extLst>
              <a:ext uri="{FF2B5EF4-FFF2-40B4-BE49-F238E27FC236}">
                <a16:creationId xmlns:a16="http://schemas.microsoft.com/office/drawing/2014/main" id="{365B28A0-F182-431D-9F90-235E94CBCDD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9504246-C0A1-4596-9973-4B2F22B68C6A}"/>
              </a:ext>
            </a:extLst>
          </p:cNvPr>
          <p:cNvSpPr>
            <a:spLocks noGrp="1"/>
          </p:cNvSpPr>
          <p:nvPr>
            <p:ph type="sldNum" sz="quarter" idx="12"/>
          </p:nvPr>
        </p:nvSpPr>
        <p:spPr/>
        <p:txBody>
          <a:bodyPr/>
          <a:lstStyle/>
          <a:p>
            <a:fld id="{E8B3CBDC-ADE8-46E7-98FB-50A8CE1FC13D}" type="slidenum">
              <a:rPr lang="zh-CN" altLang="en-US" smtClean="0"/>
              <a:t>‹#›</a:t>
            </a:fld>
            <a:endParaRPr lang="zh-CN" altLang="en-US"/>
          </a:p>
        </p:txBody>
      </p:sp>
    </p:spTree>
    <p:extLst>
      <p:ext uri="{BB962C8B-B14F-4D97-AF65-F5344CB8AC3E}">
        <p14:creationId xmlns:p14="http://schemas.microsoft.com/office/powerpoint/2010/main" val="1118835464"/>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附图正文">
    <p:bg>
      <p:bgPr>
        <a:solidFill>
          <a:srgbClr val="F6F6F6"/>
        </a:solid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8F1F6A8-D8B1-43C8-BC16-A919C3BB9930}"/>
              </a:ext>
            </a:extLst>
          </p:cNvPr>
          <p:cNvSpPr>
            <a:spLocks noGrp="1"/>
          </p:cNvSpPr>
          <p:nvPr>
            <p:ph type="title"/>
          </p:nvPr>
        </p:nvSpPr>
        <p:spPr>
          <a:xfrm>
            <a:off x="839788" y="987424"/>
            <a:ext cx="3932237" cy="508867"/>
          </a:xfrm>
        </p:spPr>
        <p:txBody>
          <a:bodyPr anchor="t"/>
          <a:lstStyle>
            <a:lvl1pPr>
              <a:defRPr sz="3200">
                <a:latin typeface="思源黑体 CN Medium" panose="020B0600000000000000" pitchFamily="34" charset="-122"/>
                <a:ea typeface="思源黑体 CN Medium" panose="020B0600000000000000" pitchFamily="34" charset="-122"/>
              </a:defRPr>
            </a:lvl1pPr>
          </a:lstStyle>
          <a:p>
            <a:r>
              <a:rPr lang="zh-CN" altLang="en-US"/>
              <a:t>单击此处编辑母版标题样式</a:t>
            </a:r>
          </a:p>
        </p:txBody>
      </p:sp>
      <p:sp>
        <p:nvSpPr>
          <p:cNvPr id="3" name="图片占位符 2">
            <a:extLst>
              <a:ext uri="{FF2B5EF4-FFF2-40B4-BE49-F238E27FC236}">
                <a16:creationId xmlns:a16="http://schemas.microsoft.com/office/drawing/2014/main" id="{8B1787FC-11A8-4B27-BF82-ABDD7FC957E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3D2FD658-01B9-43DA-AB5C-556E8715974A}"/>
              </a:ext>
            </a:extLst>
          </p:cNvPr>
          <p:cNvSpPr>
            <a:spLocks noGrp="1"/>
          </p:cNvSpPr>
          <p:nvPr>
            <p:ph type="body" sz="half" idx="2"/>
          </p:nvPr>
        </p:nvSpPr>
        <p:spPr>
          <a:xfrm>
            <a:off x="839788" y="1496291"/>
            <a:ext cx="3932237" cy="4372697"/>
          </a:xfrm>
        </p:spPr>
        <p:txBody>
          <a:bodyPr>
            <a:normAutofit/>
          </a:bodyPr>
          <a:lstStyle>
            <a:lvl1pPr marL="0" indent="0">
              <a:buNone/>
              <a:defRPr sz="2400">
                <a:latin typeface="思源黑体 CN Regular" panose="020B0500000000000000" pitchFamily="34" charset="-122"/>
                <a:ea typeface="思源黑体 CN Regular" panose="020B0500000000000000" pitchFamily="34" charset="-122"/>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6AC8081F-CB66-486A-A91C-9CEFC8D5ADC3}"/>
              </a:ext>
            </a:extLst>
          </p:cNvPr>
          <p:cNvSpPr>
            <a:spLocks noGrp="1"/>
          </p:cNvSpPr>
          <p:nvPr>
            <p:ph type="dt" sz="half" idx="10"/>
          </p:nvPr>
        </p:nvSpPr>
        <p:spPr/>
        <p:txBody>
          <a:bodyPr/>
          <a:lstStyle/>
          <a:p>
            <a:fld id="{41B25BB5-EFBF-4A6D-B61E-622EFCBED0EC}" type="datetimeFigureOut">
              <a:rPr lang="zh-CN" altLang="en-US" smtClean="0"/>
              <a:t>2020/3/2</a:t>
            </a:fld>
            <a:endParaRPr lang="zh-CN" altLang="en-US"/>
          </a:p>
        </p:txBody>
      </p:sp>
      <p:sp>
        <p:nvSpPr>
          <p:cNvPr id="6" name="页脚占位符 5">
            <a:extLst>
              <a:ext uri="{FF2B5EF4-FFF2-40B4-BE49-F238E27FC236}">
                <a16:creationId xmlns:a16="http://schemas.microsoft.com/office/drawing/2014/main" id="{774A9622-3211-4F84-A111-77D0BC0DCBE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B27C7E94-B8D2-4D4E-9A0D-F0016998ADF9}"/>
              </a:ext>
            </a:extLst>
          </p:cNvPr>
          <p:cNvSpPr>
            <a:spLocks noGrp="1"/>
          </p:cNvSpPr>
          <p:nvPr>
            <p:ph type="sldNum" sz="quarter" idx="12"/>
          </p:nvPr>
        </p:nvSpPr>
        <p:spPr/>
        <p:txBody>
          <a:bodyPr/>
          <a:lstStyle/>
          <a:p>
            <a:fld id="{E8B3CBDC-ADE8-46E7-98FB-50A8CE1FC13D}" type="slidenum">
              <a:rPr lang="zh-CN" altLang="en-US" smtClean="0"/>
              <a:t>‹#›</a:t>
            </a:fld>
            <a:endParaRPr lang="zh-CN" altLang="en-US"/>
          </a:p>
        </p:txBody>
      </p:sp>
    </p:spTree>
    <p:extLst>
      <p:ext uri="{BB962C8B-B14F-4D97-AF65-F5344CB8AC3E}">
        <p14:creationId xmlns:p14="http://schemas.microsoft.com/office/powerpoint/2010/main" val="8295710"/>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附图正文">
    <p:bg>
      <p:bgPr>
        <a:solidFill>
          <a:srgbClr val="F6F6F6"/>
        </a:solid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8F1F6A8-D8B1-43C8-BC16-A919C3BB9930}"/>
              </a:ext>
            </a:extLst>
          </p:cNvPr>
          <p:cNvSpPr>
            <a:spLocks noGrp="1"/>
          </p:cNvSpPr>
          <p:nvPr>
            <p:ph type="title"/>
          </p:nvPr>
        </p:nvSpPr>
        <p:spPr>
          <a:xfrm>
            <a:off x="839788" y="987424"/>
            <a:ext cx="3932237" cy="508867"/>
          </a:xfrm>
        </p:spPr>
        <p:txBody>
          <a:bodyPr anchor="t"/>
          <a:lstStyle>
            <a:lvl1pPr>
              <a:defRPr sz="3200">
                <a:latin typeface="思源黑体 CN Medium" panose="020B0600000000000000" pitchFamily="34" charset="-122"/>
                <a:ea typeface="思源黑体 CN Medium" panose="020B0600000000000000" pitchFamily="34" charset="-122"/>
              </a:defRPr>
            </a:lvl1pPr>
          </a:lstStyle>
          <a:p>
            <a:r>
              <a:rPr lang="zh-CN" altLang="en-US"/>
              <a:t>单击此处编辑母版标题样式</a:t>
            </a:r>
          </a:p>
        </p:txBody>
      </p:sp>
      <p:sp>
        <p:nvSpPr>
          <p:cNvPr id="3" name="图片占位符 2">
            <a:extLst>
              <a:ext uri="{FF2B5EF4-FFF2-40B4-BE49-F238E27FC236}">
                <a16:creationId xmlns:a16="http://schemas.microsoft.com/office/drawing/2014/main" id="{8B1787FC-11A8-4B27-BF82-ABDD7FC957E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3D2FD658-01B9-43DA-AB5C-556E8715974A}"/>
              </a:ext>
            </a:extLst>
          </p:cNvPr>
          <p:cNvSpPr>
            <a:spLocks noGrp="1"/>
          </p:cNvSpPr>
          <p:nvPr>
            <p:ph type="body" sz="half" idx="2"/>
          </p:nvPr>
        </p:nvSpPr>
        <p:spPr>
          <a:xfrm>
            <a:off x="839788" y="1496291"/>
            <a:ext cx="3932237" cy="2074223"/>
          </a:xfrm>
        </p:spPr>
        <p:txBody>
          <a:bodyPr>
            <a:normAutofit/>
          </a:bodyPr>
          <a:lstStyle>
            <a:lvl1pPr marL="0" indent="0">
              <a:buNone/>
              <a:defRPr sz="2400">
                <a:latin typeface="思源黑体 CN Regular" panose="020B0500000000000000" pitchFamily="34" charset="-122"/>
                <a:ea typeface="思源黑体 CN Regular" panose="020B0500000000000000" pitchFamily="34" charset="-122"/>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6AC8081F-CB66-486A-A91C-9CEFC8D5ADC3}"/>
              </a:ext>
            </a:extLst>
          </p:cNvPr>
          <p:cNvSpPr>
            <a:spLocks noGrp="1"/>
          </p:cNvSpPr>
          <p:nvPr>
            <p:ph type="dt" sz="half" idx="10"/>
          </p:nvPr>
        </p:nvSpPr>
        <p:spPr/>
        <p:txBody>
          <a:bodyPr/>
          <a:lstStyle/>
          <a:p>
            <a:fld id="{41B25BB5-EFBF-4A6D-B61E-622EFCBED0EC}" type="datetimeFigureOut">
              <a:rPr lang="zh-CN" altLang="en-US" smtClean="0"/>
              <a:t>2020/3/2</a:t>
            </a:fld>
            <a:endParaRPr lang="zh-CN" altLang="en-US"/>
          </a:p>
        </p:txBody>
      </p:sp>
      <p:sp>
        <p:nvSpPr>
          <p:cNvPr id="6" name="页脚占位符 5">
            <a:extLst>
              <a:ext uri="{FF2B5EF4-FFF2-40B4-BE49-F238E27FC236}">
                <a16:creationId xmlns:a16="http://schemas.microsoft.com/office/drawing/2014/main" id="{774A9622-3211-4F84-A111-77D0BC0DCBE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B27C7E94-B8D2-4D4E-9A0D-F0016998ADF9}"/>
              </a:ext>
            </a:extLst>
          </p:cNvPr>
          <p:cNvSpPr>
            <a:spLocks noGrp="1"/>
          </p:cNvSpPr>
          <p:nvPr>
            <p:ph type="sldNum" sz="quarter" idx="12"/>
          </p:nvPr>
        </p:nvSpPr>
        <p:spPr/>
        <p:txBody>
          <a:bodyPr/>
          <a:lstStyle/>
          <a:p>
            <a:fld id="{E8B3CBDC-ADE8-46E7-98FB-50A8CE1FC13D}" type="slidenum">
              <a:rPr lang="zh-CN" altLang="en-US" smtClean="0"/>
              <a:t>‹#›</a:t>
            </a:fld>
            <a:endParaRPr lang="zh-CN" altLang="en-US"/>
          </a:p>
        </p:txBody>
      </p:sp>
      <p:sp>
        <p:nvSpPr>
          <p:cNvPr id="8" name="文本占位符 3">
            <a:extLst>
              <a:ext uri="{FF2B5EF4-FFF2-40B4-BE49-F238E27FC236}">
                <a16:creationId xmlns:a16="http://schemas.microsoft.com/office/drawing/2014/main" id="{5BA8EC5E-1CFA-40DE-A106-8B4143A1905A}"/>
              </a:ext>
            </a:extLst>
          </p:cNvPr>
          <p:cNvSpPr>
            <a:spLocks noGrp="1"/>
          </p:cNvSpPr>
          <p:nvPr>
            <p:ph type="body" sz="half" idx="13"/>
          </p:nvPr>
        </p:nvSpPr>
        <p:spPr>
          <a:xfrm>
            <a:off x="839788" y="3730172"/>
            <a:ext cx="3932237" cy="2126838"/>
          </a:xfrm>
        </p:spPr>
        <p:txBody>
          <a:bodyPr>
            <a:normAutofit/>
          </a:bodyPr>
          <a:lstStyle>
            <a:lvl1pPr marL="0" indent="0">
              <a:buNone/>
              <a:defRPr sz="2400">
                <a:latin typeface="思源黑体 CN Regular" panose="020B0500000000000000" pitchFamily="34" charset="-122"/>
                <a:ea typeface="思源黑体 CN Regular" panose="020B0500000000000000" pitchFamily="34" charset="-122"/>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Tree>
    <p:extLst>
      <p:ext uri="{BB962C8B-B14F-4D97-AF65-F5344CB8AC3E}">
        <p14:creationId xmlns:p14="http://schemas.microsoft.com/office/powerpoint/2010/main" val="318405707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027F6DAF-CB51-473F-9335-01FFD198782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E5AF7B29-8ECC-4311-8845-4967F5BDCC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280C971C-AEE4-4730-9203-55FDD5E7AAE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B25BB5-EFBF-4A6D-B61E-622EFCBED0EC}" type="datetimeFigureOut">
              <a:rPr lang="zh-CN" altLang="en-US" smtClean="0"/>
              <a:t>2020/3/2</a:t>
            </a:fld>
            <a:endParaRPr lang="zh-CN" altLang="en-US"/>
          </a:p>
        </p:txBody>
      </p:sp>
      <p:sp>
        <p:nvSpPr>
          <p:cNvPr id="5" name="页脚占位符 4">
            <a:extLst>
              <a:ext uri="{FF2B5EF4-FFF2-40B4-BE49-F238E27FC236}">
                <a16:creationId xmlns:a16="http://schemas.microsoft.com/office/drawing/2014/main" id="{C2B091DD-2977-42C0-8D71-0F1E9A0611E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4BE090DC-9950-4107-8E6C-C110DE8DC37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B3CBDC-ADE8-46E7-98FB-50A8CE1FC13D}" type="slidenum">
              <a:rPr lang="zh-CN" altLang="en-US" smtClean="0"/>
              <a:t>‹#›</a:t>
            </a:fld>
            <a:endParaRPr lang="zh-CN" altLang="en-US"/>
          </a:p>
        </p:txBody>
      </p:sp>
    </p:spTree>
    <p:extLst>
      <p:ext uri="{BB962C8B-B14F-4D97-AF65-F5344CB8AC3E}">
        <p14:creationId xmlns:p14="http://schemas.microsoft.com/office/powerpoint/2010/main" val="1037646239"/>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8" r:id="rId3"/>
    <p:sldLayoutId id="2147483659" r:id="rId4"/>
    <p:sldLayoutId id="2147483650" r:id="rId5"/>
    <p:sldLayoutId id="2147483657" r:id="rId6"/>
    <p:sldLayoutId id="2147483660" r:id="rId7"/>
  </p:sldLayoutIdLst>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tags" Target="../tags/tag1.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tags" Target="../tags/tag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8" Type="http://schemas.openxmlformats.org/officeDocument/2006/relationships/notesSlide" Target="../notesSlides/notesSlide15.xml"/><Relationship Id="rId13" Type="http://schemas.openxmlformats.org/officeDocument/2006/relationships/image" Target="../media/image16.png"/><Relationship Id="rId3" Type="http://schemas.openxmlformats.org/officeDocument/2006/relationships/tags" Target="../tags/tag5.xml"/><Relationship Id="rId7" Type="http://schemas.openxmlformats.org/officeDocument/2006/relationships/slideLayout" Target="../slideLayouts/slideLayout4.xml"/><Relationship Id="rId12" Type="http://schemas.openxmlformats.org/officeDocument/2006/relationships/image" Target="../media/image15.pn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tags" Target="../tags/tag8.xml"/><Relationship Id="rId11" Type="http://schemas.openxmlformats.org/officeDocument/2006/relationships/image" Target="../media/image14.png"/><Relationship Id="rId5" Type="http://schemas.openxmlformats.org/officeDocument/2006/relationships/tags" Target="../tags/tag7.xml"/><Relationship Id="rId10" Type="http://schemas.openxmlformats.org/officeDocument/2006/relationships/image" Target="../media/image13.png"/><Relationship Id="rId4" Type="http://schemas.openxmlformats.org/officeDocument/2006/relationships/tags" Target="../tags/tag6.xml"/><Relationship Id="rId9" Type="http://schemas.openxmlformats.org/officeDocument/2006/relationships/image" Target="../media/image12.png"/><Relationship Id="rId14" Type="http://schemas.openxmlformats.org/officeDocument/2006/relationships/image" Target="../media/image17.png"/></Relationships>
</file>

<file path=ppt/slides/_rels/slide1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tags" Target="../tags/tag11.xml"/><Relationship Id="rId7" Type="http://schemas.openxmlformats.org/officeDocument/2006/relationships/image" Target="../media/image18.png"/><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notesSlide" Target="../notesSlides/notesSlide16.xml"/><Relationship Id="rId5" Type="http://schemas.openxmlformats.org/officeDocument/2006/relationships/slideLayout" Target="../slideLayouts/slideLayout4.xml"/><Relationship Id="rId10" Type="http://schemas.openxmlformats.org/officeDocument/2006/relationships/image" Target="../media/image12.png"/><Relationship Id="rId4" Type="http://schemas.openxmlformats.org/officeDocument/2006/relationships/tags" Target="../tags/tag12.xml"/><Relationship Id="rId9"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tags" Target="../tags/tag15.xml"/><Relationship Id="rId7" Type="http://schemas.openxmlformats.org/officeDocument/2006/relationships/image" Target="../media/image23.png"/><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22.png"/><Relationship Id="rId5" Type="http://schemas.openxmlformats.org/officeDocument/2006/relationships/notesSlide" Target="../notesSlides/notesSlide18.xml"/><Relationship Id="rId4" Type="http://schemas.openxmlformats.org/officeDocument/2006/relationships/slideLayout" Target="../slideLayouts/slideLayout4.xml"/><Relationship Id="rId9" Type="http://schemas.openxmlformats.org/officeDocument/2006/relationships/image" Target="../media/image24.png"/></Relationships>
</file>

<file path=ppt/slides/_rels/slide19.xml.rels><?xml version="1.0" encoding="UTF-8" standalone="yes"?>
<Relationships xmlns="http://schemas.openxmlformats.org/package/2006/relationships"><Relationship Id="rId8" Type="http://schemas.openxmlformats.org/officeDocument/2006/relationships/notesSlide" Target="../notesSlides/notesSlide19.xml"/><Relationship Id="rId13" Type="http://schemas.openxmlformats.org/officeDocument/2006/relationships/image" Target="../media/image26.png"/><Relationship Id="rId3" Type="http://schemas.openxmlformats.org/officeDocument/2006/relationships/tags" Target="../tags/tag18.xml"/><Relationship Id="rId7" Type="http://schemas.openxmlformats.org/officeDocument/2006/relationships/slideLayout" Target="../slideLayouts/slideLayout4.xml"/><Relationship Id="rId12" Type="http://schemas.openxmlformats.org/officeDocument/2006/relationships/image" Target="../media/image25.png"/><Relationship Id="rId2" Type="http://schemas.openxmlformats.org/officeDocument/2006/relationships/tags" Target="../tags/tag17.xml"/><Relationship Id="rId16" Type="http://schemas.openxmlformats.org/officeDocument/2006/relationships/image" Target="../media/image21.png"/><Relationship Id="rId1" Type="http://schemas.openxmlformats.org/officeDocument/2006/relationships/tags" Target="../tags/tag16.xml"/><Relationship Id="rId6" Type="http://schemas.openxmlformats.org/officeDocument/2006/relationships/tags" Target="../tags/tag21.xml"/><Relationship Id="rId11" Type="http://schemas.openxmlformats.org/officeDocument/2006/relationships/image" Target="../media/image24.png"/><Relationship Id="rId5" Type="http://schemas.openxmlformats.org/officeDocument/2006/relationships/tags" Target="../tags/tag20.xml"/><Relationship Id="rId15" Type="http://schemas.openxmlformats.org/officeDocument/2006/relationships/image" Target="../media/image28.png"/><Relationship Id="rId10" Type="http://schemas.openxmlformats.org/officeDocument/2006/relationships/image" Target="../media/image23.png"/><Relationship Id="rId4" Type="http://schemas.openxmlformats.org/officeDocument/2006/relationships/tags" Target="../tags/tag19.xml"/><Relationship Id="rId9" Type="http://schemas.openxmlformats.org/officeDocument/2006/relationships/image" Target="../media/image22.png"/><Relationship Id="rId14" Type="http://schemas.openxmlformats.org/officeDocument/2006/relationships/image" Target="../media/image2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tags" Target="../tags/tag28.xml"/><Relationship Id="rId13" Type="http://schemas.openxmlformats.org/officeDocument/2006/relationships/notesSlide" Target="../notesSlides/notesSlide20.xml"/><Relationship Id="rId18" Type="http://schemas.openxmlformats.org/officeDocument/2006/relationships/image" Target="../media/image28.png"/><Relationship Id="rId26" Type="http://schemas.openxmlformats.org/officeDocument/2006/relationships/image" Target="../media/image33.png"/><Relationship Id="rId3" Type="http://schemas.openxmlformats.org/officeDocument/2006/relationships/tags" Target="../tags/tag23.xml"/><Relationship Id="rId21" Type="http://schemas.openxmlformats.org/officeDocument/2006/relationships/oleObject" Target="../embeddings/oleObject7.bin"/><Relationship Id="rId7" Type="http://schemas.openxmlformats.org/officeDocument/2006/relationships/tags" Target="../tags/tag27.xml"/><Relationship Id="rId12" Type="http://schemas.openxmlformats.org/officeDocument/2006/relationships/slideLayout" Target="../slideLayouts/slideLayout5.xml"/><Relationship Id="rId17" Type="http://schemas.openxmlformats.org/officeDocument/2006/relationships/image" Target="../media/image24.png"/><Relationship Id="rId25" Type="http://schemas.openxmlformats.org/officeDocument/2006/relationships/image" Target="../media/image32.png"/><Relationship Id="rId2" Type="http://schemas.openxmlformats.org/officeDocument/2006/relationships/tags" Target="../tags/tag22.xml"/><Relationship Id="rId16" Type="http://schemas.openxmlformats.org/officeDocument/2006/relationships/image" Target="../media/image23.png"/><Relationship Id="rId20" Type="http://schemas.openxmlformats.org/officeDocument/2006/relationships/image" Target="../media/image26.png"/><Relationship Id="rId1" Type="http://schemas.openxmlformats.org/officeDocument/2006/relationships/vmlDrawing" Target="../drawings/vmlDrawing4.vml"/><Relationship Id="rId6" Type="http://schemas.openxmlformats.org/officeDocument/2006/relationships/tags" Target="../tags/tag26.xml"/><Relationship Id="rId11" Type="http://schemas.openxmlformats.org/officeDocument/2006/relationships/tags" Target="../tags/tag31.xml"/><Relationship Id="rId24" Type="http://schemas.microsoft.com/office/2007/relationships/hdphoto" Target="../media/hdphoto1.wdp"/><Relationship Id="rId5" Type="http://schemas.openxmlformats.org/officeDocument/2006/relationships/tags" Target="../tags/tag25.xml"/><Relationship Id="rId15" Type="http://schemas.openxmlformats.org/officeDocument/2006/relationships/image" Target="../media/image29.png"/><Relationship Id="rId23" Type="http://schemas.openxmlformats.org/officeDocument/2006/relationships/image" Target="../media/image31.png"/><Relationship Id="rId28" Type="http://schemas.openxmlformats.org/officeDocument/2006/relationships/image" Target="../media/image34.png"/><Relationship Id="rId10" Type="http://schemas.openxmlformats.org/officeDocument/2006/relationships/tags" Target="../tags/tag30.xml"/><Relationship Id="rId19" Type="http://schemas.openxmlformats.org/officeDocument/2006/relationships/image" Target="../media/image30.png"/><Relationship Id="rId4" Type="http://schemas.openxmlformats.org/officeDocument/2006/relationships/tags" Target="../tags/tag24.xml"/><Relationship Id="rId9" Type="http://schemas.openxmlformats.org/officeDocument/2006/relationships/tags" Target="../tags/tag29.xml"/><Relationship Id="rId14" Type="http://schemas.openxmlformats.org/officeDocument/2006/relationships/image" Target="../media/image27.png"/><Relationship Id="rId22" Type="http://schemas.openxmlformats.org/officeDocument/2006/relationships/image" Target="../media/image5.wmf"/><Relationship Id="rId27" Type="http://schemas.microsoft.com/office/2007/relationships/hdphoto" Target="../media/hdphoto2.wdp"/></Relationships>
</file>

<file path=ppt/slides/_rels/slide21.xml.rels><?xml version="1.0" encoding="UTF-8" standalone="yes"?>
<Relationships xmlns="http://schemas.openxmlformats.org/package/2006/relationships"><Relationship Id="rId8" Type="http://schemas.openxmlformats.org/officeDocument/2006/relationships/tags" Target="../tags/tag39.xml"/><Relationship Id="rId13" Type="http://schemas.openxmlformats.org/officeDocument/2006/relationships/slideLayout" Target="../slideLayouts/slideLayout5.xml"/><Relationship Id="rId18" Type="http://schemas.openxmlformats.org/officeDocument/2006/relationships/image" Target="../media/image24.png"/><Relationship Id="rId26" Type="http://schemas.openxmlformats.org/officeDocument/2006/relationships/image" Target="../media/image36.png"/><Relationship Id="rId3" Type="http://schemas.openxmlformats.org/officeDocument/2006/relationships/tags" Target="../tags/tag34.xml"/><Relationship Id="rId21" Type="http://schemas.openxmlformats.org/officeDocument/2006/relationships/image" Target="../media/image31.png"/><Relationship Id="rId7" Type="http://schemas.openxmlformats.org/officeDocument/2006/relationships/tags" Target="../tags/tag38.xml"/><Relationship Id="rId12" Type="http://schemas.openxmlformats.org/officeDocument/2006/relationships/tags" Target="../tags/tag43.xml"/><Relationship Id="rId17" Type="http://schemas.openxmlformats.org/officeDocument/2006/relationships/image" Target="../media/image23.png"/><Relationship Id="rId25" Type="http://schemas.openxmlformats.org/officeDocument/2006/relationships/image" Target="../media/image35.png"/><Relationship Id="rId2" Type="http://schemas.openxmlformats.org/officeDocument/2006/relationships/tags" Target="../tags/tag33.xml"/><Relationship Id="rId16" Type="http://schemas.openxmlformats.org/officeDocument/2006/relationships/image" Target="../media/image29.png"/><Relationship Id="rId20" Type="http://schemas.openxmlformats.org/officeDocument/2006/relationships/image" Target="../media/image26.png"/><Relationship Id="rId1" Type="http://schemas.openxmlformats.org/officeDocument/2006/relationships/tags" Target="../tags/tag32.xml"/><Relationship Id="rId6" Type="http://schemas.openxmlformats.org/officeDocument/2006/relationships/tags" Target="../tags/tag37.xml"/><Relationship Id="rId11" Type="http://schemas.openxmlformats.org/officeDocument/2006/relationships/tags" Target="../tags/tag42.xml"/><Relationship Id="rId24" Type="http://schemas.openxmlformats.org/officeDocument/2006/relationships/image" Target="../media/image34.png"/><Relationship Id="rId5" Type="http://schemas.openxmlformats.org/officeDocument/2006/relationships/tags" Target="../tags/tag36.xml"/><Relationship Id="rId15" Type="http://schemas.openxmlformats.org/officeDocument/2006/relationships/image" Target="../media/image27.png"/><Relationship Id="rId23" Type="http://schemas.openxmlformats.org/officeDocument/2006/relationships/image" Target="../media/image32.png"/><Relationship Id="rId10" Type="http://schemas.openxmlformats.org/officeDocument/2006/relationships/tags" Target="../tags/tag41.xml"/><Relationship Id="rId19" Type="http://schemas.openxmlformats.org/officeDocument/2006/relationships/image" Target="../media/image28.png"/><Relationship Id="rId4" Type="http://schemas.openxmlformats.org/officeDocument/2006/relationships/tags" Target="../tags/tag35.xml"/><Relationship Id="rId9" Type="http://schemas.openxmlformats.org/officeDocument/2006/relationships/tags" Target="../tags/tag40.xml"/><Relationship Id="rId14" Type="http://schemas.openxmlformats.org/officeDocument/2006/relationships/notesSlide" Target="../notesSlides/notesSlide21.xml"/><Relationship Id="rId22" Type="http://schemas.microsoft.com/office/2007/relationships/hdphoto" Target="../media/hdphoto1.wdp"/><Relationship Id="rId27" Type="http://schemas.openxmlformats.org/officeDocument/2006/relationships/image" Target="../media/image37.png"/></Relationships>
</file>

<file path=ppt/slides/_rels/slide22.xml.rels><?xml version="1.0" encoding="UTF-8" standalone="yes"?>
<Relationships xmlns="http://schemas.openxmlformats.org/package/2006/relationships"><Relationship Id="rId8" Type="http://schemas.openxmlformats.org/officeDocument/2006/relationships/tags" Target="../tags/tag50.xml"/><Relationship Id="rId13" Type="http://schemas.openxmlformats.org/officeDocument/2006/relationships/tags" Target="../tags/tag55.xml"/><Relationship Id="rId18" Type="http://schemas.openxmlformats.org/officeDocument/2006/relationships/image" Target="../media/image29.png"/><Relationship Id="rId26" Type="http://schemas.openxmlformats.org/officeDocument/2006/relationships/image" Target="../media/image35.png"/><Relationship Id="rId3" Type="http://schemas.openxmlformats.org/officeDocument/2006/relationships/tags" Target="../tags/tag45.xml"/><Relationship Id="rId21" Type="http://schemas.openxmlformats.org/officeDocument/2006/relationships/image" Target="../media/image28.png"/><Relationship Id="rId7" Type="http://schemas.openxmlformats.org/officeDocument/2006/relationships/tags" Target="../tags/tag49.xml"/><Relationship Id="rId12" Type="http://schemas.openxmlformats.org/officeDocument/2006/relationships/tags" Target="../tags/tag54.xml"/><Relationship Id="rId17" Type="http://schemas.openxmlformats.org/officeDocument/2006/relationships/notesSlide" Target="../notesSlides/notesSlide22.xml"/><Relationship Id="rId25" Type="http://schemas.openxmlformats.org/officeDocument/2006/relationships/image" Target="../media/image34.png"/><Relationship Id="rId33" Type="http://schemas.openxmlformats.org/officeDocument/2006/relationships/image" Target="../media/image2.wmf"/><Relationship Id="rId2" Type="http://schemas.openxmlformats.org/officeDocument/2006/relationships/tags" Target="../tags/tag44.xml"/><Relationship Id="rId16" Type="http://schemas.openxmlformats.org/officeDocument/2006/relationships/slideLayout" Target="../slideLayouts/slideLayout5.xml"/><Relationship Id="rId20" Type="http://schemas.openxmlformats.org/officeDocument/2006/relationships/image" Target="../media/image24.png"/><Relationship Id="rId29" Type="http://schemas.openxmlformats.org/officeDocument/2006/relationships/image" Target="../media/image39.png"/><Relationship Id="rId1" Type="http://schemas.openxmlformats.org/officeDocument/2006/relationships/vmlDrawing" Target="../drawings/vmlDrawing5.vml"/><Relationship Id="rId6" Type="http://schemas.openxmlformats.org/officeDocument/2006/relationships/tags" Target="../tags/tag48.xml"/><Relationship Id="rId11" Type="http://schemas.openxmlformats.org/officeDocument/2006/relationships/tags" Target="../tags/tag53.xml"/><Relationship Id="rId24" Type="http://schemas.openxmlformats.org/officeDocument/2006/relationships/image" Target="../media/image32.png"/><Relationship Id="rId32" Type="http://schemas.openxmlformats.org/officeDocument/2006/relationships/oleObject" Target="../embeddings/oleObject8.bin"/><Relationship Id="rId5" Type="http://schemas.openxmlformats.org/officeDocument/2006/relationships/tags" Target="../tags/tag47.xml"/><Relationship Id="rId15" Type="http://schemas.openxmlformats.org/officeDocument/2006/relationships/tags" Target="../tags/tag57.xml"/><Relationship Id="rId23" Type="http://schemas.microsoft.com/office/2007/relationships/hdphoto" Target="../media/hdphoto1.wdp"/><Relationship Id="rId28" Type="http://schemas.openxmlformats.org/officeDocument/2006/relationships/image" Target="../media/image38.png"/><Relationship Id="rId10" Type="http://schemas.openxmlformats.org/officeDocument/2006/relationships/tags" Target="../tags/tag52.xml"/><Relationship Id="rId19" Type="http://schemas.openxmlformats.org/officeDocument/2006/relationships/image" Target="../media/image23.png"/><Relationship Id="rId31" Type="http://schemas.openxmlformats.org/officeDocument/2006/relationships/image" Target="../media/image40.png"/><Relationship Id="rId4" Type="http://schemas.openxmlformats.org/officeDocument/2006/relationships/tags" Target="../tags/tag46.xml"/><Relationship Id="rId9" Type="http://schemas.openxmlformats.org/officeDocument/2006/relationships/tags" Target="../tags/tag51.xml"/><Relationship Id="rId14" Type="http://schemas.openxmlformats.org/officeDocument/2006/relationships/tags" Target="../tags/tag56.xml"/><Relationship Id="rId22" Type="http://schemas.openxmlformats.org/officeDocument/2006/relationships/image" Target="../media/image31.png"/><Relationship Id="rId27" Type="http://schemas.openxmlformats.org/officeDocument/2006/relationships/image" Target="../media/image36.png"/><Relationship Id="rId30" Type="http://schemas.openxmlformats.org/officeDocument/2006/relationships/image" Target="../media/image37.png"/></Relationships>
</file>

<file path=ppt/slides/_rels/slide23.xml.rels><?xml version="1.0" encoding="UTF-8" standalone="yes"?>
<Relationships xmlns="http://schemas.openxmlformats.org/package/2006/relationships"><Relationship Id="rId8" Type="http://schemas.openxmlformats.org/officeDocument/2006/relationships/tags" Target="../tags/tag65.xml"/><Relationship Id="rId13" Type="http://schemas.openxmlformats.org/officeDocument/2006/relationships/tags" Target="../tags/tag70.xml"/><Relationship Id="rId18" Type="http://schemas.openxmlformats.org/officeDocument/2006/relationships/slideLayout" Target="../slideLayouts/slideLayout5.xml"/><Relationship Id="rId26" Type="http://schemas.openxmlformats.org/officeDocument/2006/relationships/image" Target="../media/image32.png"/><Relationship Id="rId3" Type="http://schemas.openxmlformats.org/officeDocument/2006/relationships/tags" Target="../tags/tag60.xml"/><Relationship Id="rId21" Type="http://schemas.openxmlformats.org/officeDocument/2006/relationships/image" Target="../media/image23.png"/><Relationship Id="rId34" Type="http://schemas.openxmlformats.org/officeDocument/2006/relationships/image" Target="../media/image41.png"/><Relationship Id="rId7" Type="http://schemas.openxmlformats.org/officeDocument/2006/relationships/tags" Target="../tags/tag64.xml"/><Relationship Id="rId12" Type="http://schemas.openxmlformats.org/officeDocument/2006/relationships/tags" Target="../tags/tag69.xml"/><Relationship Id="rId17" Type="http://schemas.openxmlformats.org/officeDocument/2006/relationships/tags" Target="../tags/tag74.xml"/><Relationship Id="rId25" Type="http://schemas.microsoft.com/office/2007/relationships/hdphoto" Target="../media/hdphoto1.wdp"/><Relationship Id="rId33" Type="http://schemas.openxmlformats.org/officeDocument/2006/relationships/image" Target="../media/image40.png"/><Relationship Id="rId2" Type="http://schemas.openxmlformats.org/officeDocument/2006/relationships/tags" Target="../tags/tag59.xml"/><Relationship Id="rId16" Type="http://schemas.openxmlformats.org/officeDocument/2006/relationships/tags" Target="../tags/tag73.xml"/><Relationship Id="rId20" Type="http://schemas.openxmlformats.org/officeDocument/2006/relationships/image" Target="../media/image29.png"/><Relationship Id="rId29" Type="http://schemas.openxmlformats.org/officeDocument/2006/relationships/image" Target="../media/image36.png"/><Relationship Id="rId1" Type="http://schemas.openxmlformats.org/officeDocument/2006/relationships/tags" Target="../tags/tag58.xml"/><Relationship Id="rId6" Type="http://schemas.openxmlformats.org/officeDocument/2006/relationships/tags" Target="../tags/tag63.xml"/><Relationship Id="rId11" Type="http://schemas.openxmlformats.org/officeDocument/2006/relationships/tags" Target="../tags/tag68.xml"/><Relationship Id="rId24" Type="http://schemas.openxmlformats.org/officeDocument/2006/relationships/image" Target="../media/image31.png"/><Relationship Id="rId32" Type="http://schemas.openxmlformats.org/officeDocument/2006/relationships/image" Target="../media/image37.png"/><Relationship Id="rId5" Type="http://schemas.openxmlformats.org/officeDocument/2006/relationships/tags" Target="../tags/tag62.xml"/><Relationship Id="rId15" Type="http://schemas.openxmlformats.org/officeDocument/2006/relationships/tags" Target="../tags/tag72.xml"/><Relationship Id="rId23" Type="http://schemas.openxmlformats.org/officeDocument/2006/relationships/image" Target="../media/image28.png"/><Relationship Id="rId28" Type="http://schemas.openxmlformats.org/officeDocument/2006/relationships/image" Target="../media/image35.png"/><Relationship Id="rId10" Type="http://schemas.openxmlformats.org/officeDocument/2006/relationships/tags" Target="../tags/tag67.xml"/><Relationship Id="rId19" Type="http://schemas.openxmlformats.org/officeDocument/2006/relationships/notesSlide" Target="../notesSlides/notesSlide23.xml"/><Relationship Id="rId31" Type="http://schemas.openxmlformats.org/officeDocument/2006/relationships/image" Target="../media/image39.png"/><Relationship Id="rId4" Type="http://schemas.openxmlformats.org/officeDocument/2006/relationships/tags" Target="../tags/tag61.xml"/><Relationship Id="rId9" Type="http://schemas.openxmlformats.org/officeDocument/2006/relationships/tags" Target="../tags/tag66.xml"/><Relationship Id="rId14" Type="http://schemas.openxmlformats.org/officeDocument/2006/relationships/tags" Target="../tags/tag71.xml"/><Relationship Id="rId22" Type="http://schemas.openxmlformats.org/officeDocument/2006/relationships/image" Target="../media/image24.png"/><Relationship Id="rId27" Type="http://schemas.openxmlformats.org/officeDocument/2006/relationships/image" Target="../media/image34.png"/><Relationship Id="rId30" Type="http://schemas.openxmlformats.org/officeDocument/2006/relationships/image" Target="../media/image38.png"/><Relationship Id="rId35" Type="http://schemas.openxmlformats.org/officeDocument/2006/relationships/image" Target="../media/image42.png"/></Relationships>
</file>

<file path=ppt/slides/_rels/slide24.xml.rels><?xml version="1.0" encoding="UTF-8" standalone="yes"?>
<Relationships xmlns="http://schemas.openxmlformats.org/package/2006/relationships"><Relationship Id="rId8" Type="http://schemas.openxmlformats.org/officeDocument/2006/relationships/tags" Target="../tags/tag81.xml"/><Relationship Id="rId13" Type="http://schemas.openxmlformats.org/officeDocument/2006/relationships/tags" Target="../tags/tag86.xml"/><Relationship Id="rId18" Type="http://schemas.openxmlformats.org/officeDocument/2006/relationships/tags" Target="../tags/tag91.xml"/><Relationship Id="rId26" Type="http://schemas.openxmlformats.org/officeDocument/2006/relationships/image" Target="../media/image31.png"/><Relationship Id="rId39" Type="http://schemas.openxmlformats.org/officeDocument/2006/relationships/image" Target="../media/image5.wmf"/><Relationship Id="rId3" Type="http://schemas.openxmlformats.org/officeDocument/2006/relationships/tags" Target="../tags/tag76.xml"/><Relationship Id="rId21" Type="http://schemas.openxmlformats.org/officeDocument/2006/relationships/notesSlide" Target="../notesSlides/notesSlide24.xml"/><Relationship Id="rId34" Type="http://schemas.openxmlformats.org/officeDocument/2006/relationships/image" Target="../media/image37.png"/><Relationship Id="rId42" Type="http://schemas.openxmlformats.org/officeDocument/2006/relationships/image" Target="../media/image46.png"/><Relationship Id="rId7" Type="http://schemas.openxmlformats.org/officeDocument/2006/relationships/tags" Target="../tags/tag80.xml"/><Relationship Id="rId12" Type="http://schemas.openxmlformats.org/officeDocument/2006/relationships/tags" Target="../tags/tag85.xml"/><Relationship Id="rId17" Type="http://schemas.openxmlformats.org/officeDocument/2006/relationships/tags" Target="../tags/tag90.xml"/><Relationship Id="rId25" Type="http://schemas.openxmlformats.org/officeDocument/2006/relationships/image" Target="../media/image28.png"/><Relationship Id="rId33" Type="http://schemas.openxmlformats.org/officeDocument/2006/relationships/image" Target="../media/image39.png"/><Relationship Id="rId38" Type="http://schemas.openxmlformats.org/officeDocument/2006/relationships/oleObject" Target="../embeddings/oleObject7.bin"/><Relationship Id="rId2" Type="http://schemas.openxmlformats.org/officeDocument/2006/relationships/tags" Target="../tags/tag75.xml"/><Relationship Id="rId16" Type="http://schemas.openxmlformats.org/officeDocument/2006/relationships/tags" Target="../tags/tag89.xml"/><Relationship Id="rId20" Type="http://schemas.openxmlformats.org/officeDocument/2006/relationships/slideLayout" Target="../slideLayouts/slideLayout5.xml"/><Relationship Id="rId29" Type="http://schemas.openxmlformats.org/officeDocument/2006/relationships/image" Target="../media/image34.png"/><Relationship Id="rId41" Type="http://schemas.openxmlformats.org/officeDocument/2006/relationships/image" Target="../media/image6.wmf"/><Relationship Id="rId1" Type="http://schemas.openxmlformats.org/officeDocument/2006/relationships/vmlDrawing" Target="../drawings/vmlDrawing6.vml"/><Relationship Id="rId6" Type="http://schemas.openxmlformats.org/officeDocument/2006/relationships/tags" Target="../tags/tag79.xml"/><Relationship Id="rId11" Type="http://schemas.openxmlformats.org/officeDocument/2006/relationships/tags" Target="../tags/tag84.xml"/><Relationship Id="rId24" Type="http://schemas.openxmlformats.org/officeDocument/2006/relationships/image" Target="../media/image24.png"/><Relationship Id="rId32" Type="http://schemas.openxmlformats.org/officeDocument/2006/relationships/image" Target="../media/image38.png"/><Relationship Id="rId37" Type="http://schemas.openxmlformats.org/officeDocument/2006/relationships/image" Target="../media/image45.png"/><Relationship Id="rId40" Type="http://schemas.openxmlformats.org/officeDocument/2006/relationships/oleObject" Target="../embeddings/oleObject5.bin"/><Relationship Id="rId5" Type="http://schemas.openxmlformats.org/officeDocument/2006/relationships/tags" Target="../tags/tag78.xml"/><Relationship Id="rId15" Type="http://schemas.openxmlformats.org/officeDocument/2006/relationships/tags" Target="../tags/tag88.xml"/><Relationship Id="rId23" Type="http://schemas.openxmlformats.org/officeDocument/2006/relationships/image" Target="../media/image23.png"/><Relationship Id="rId28" Type="http://schemas.openxmlformats.org/officeDocument/2006/relationships/image" Target="../media/image32.png"/><Relationship Id="rId36" Type="http://schemas.openxmlformats.org/officeDocument/2006/relationships/image" Target="../media/image44.png"/><Relationship Id="rId10" Type="http://schemas.openxmlformats.org/officeDocument/2006/relationships/tags" Target="../tags/tag83.xml"/><Relationship Id="rId19" Type="http://schemas.openxmlformats.org/officeDocument/2006/relationships/tags" Target="../tags/tag92.xml"/><Relationship Id="rId31" Type="http://schemas.openxmlformats.org/officeDocument/2006/relationships/image" Target="../media/image36.png"/><Relationship Id="rId44" Type="http://schemas.openxmlformats.org/officeDocument/2006/relationships/image" Target="../media/image48.png"/><Relationship Id="rId4" Type="http://schemas.openxmlformats.org/officeDocument/2006/relationships/tags" Target="../tags/tag77.xml"/><Relationship Id="rId9" Type="http://schemas.openxmlformats.org/officeDocument/2006/relationships/tags" Target="../tags/tag82.xml"/><Relationship Id="rId14" Type="http://schemas.openxmlformats.org/officeDocument/2006/relationships/tags" Target="../tags/tag87.xml"/><Relationship Id="rId22" Type="http://schemas.openxmlformats.org/officeDocument/2006/relationships/image" Target="../media/image29.png"/><Relationship Id="rId27" Type="http://schemas.microsoft.com/office/2007/relationships/hdphoto" Target="../media/hdphoto1.wdp"/><Relationship Id="rId30" Type="http://schemas.openxmlformats.org/officeDocument/2006/relationships/image" Target="../media/image35.png"/><Relationship Id="rId35" Type="http://schemas.openxmlformats.org/officeDocument/2006/relationships/image" Target="../media/image43.png"/><Relationship Id="rId43" Type="http://schemas.openxmlformats.org/officeDocument/2006/relationships/image" Target="../media/image47.png"/></Relationships>
</file>

<file path=ppt/slides/_rels/slide25.xml.rels><?xml version="1.0" encoding="UTF-8" standalone="yes"?>
<Relationships xmlns="http://schemas.openxmlformats.org/package/2006/relationships"><Relationship Id="rId8" Type="http://schemas.openxmlformats.org/officeDocument/2006/relationships/tags" Target="../tags/tag99.xml"/><Relationship Id="rId13" Type="http://schemas.openxmlformats.org/officeDocument/2006/relationships/tags" Target="../tags/tag104.xml"/><Relationship Id="rId18" Type="http://schemas.openxmlformats.org/officeDocument/2006/relationships/tags" Target="../tags/tag109.xml"/><Relationship Id="rId26" Type="http://schemas.openxmlformats.org/officeDocument/2006/relationships/image" Target="../media/image28.png"/><Relationship Id="rId39" Type="http://schemas.openxmlformats.org/officeDocument/2006/relationships/oleObject" Target="../embeddings/oleObject7.bin"/><Relationship Id="rId3" Type="http://schemas.openxmlformats.org/officeDocument/2006/relationships/tags" Target="../tags/tag94.xml"/><Relationship Id="rId21" Type="http://schemas.openxmlformats.org/officeDocument/2006/relationships/slideLayout" Target="../slideLayouts/slideLayout5.xml"/><Relationship Id="rId34" Type="http://schemas.openxmlformats.org/officeDocument/2006/relationships/image" Target="../media/image39.png"/><Relationship Id="rId42" Type="http://schemas.openxmlformats.org/officeDocument/2006/relationships/image" Target="../media/image6.wmf"/><Relationship Id="rId7" Type="http://schemas.openxmlformats.org/officeDocument/2006/relationships/tags" Target="../tags/tag98.xml"/><Relationship Id="rId12" Type="http://schemas.openxmlformats.org/officeDocument/2006/relationships/tags" Target="../tags/tag103.xml"/><Relationship Id="rId17" Type="http://schemas.openxmlformats.org/officeDocument/2006/relationships/tags" Target="../tags/tag108.xml"/><Relationship Id="rId25" Type="http://schemas.openxmlformats.org/officeDocument/2006/relationships/image" Target="../media/image24.png"/><Relationship Id="rId33" Type="http://schemas.openxmlformats.org/officeDocument/2006/relationships/image" Target="../media/image38.png"/><Relationship Id="rId38" Type="http://schemas.openxmlformats.org/officeDocument/2006/relationships/image" Target="../media/image45.png"/><Relationship Id="rId46" Type="http://schemas.openxmlformats.org/officeDocument/2006/relationships/image" Target="../media/image50.png"/><Relationship Id="rId2" Type="http://schemas.openxmlformats.org/officeDocument/2006/relationships/tags" Target="../tags/tag93.xml"/><Relationship Id="rId16" Type="http://schemas.openxmlformats.org/officeDocument/2006/relationships/tags" Target="../tags/tag107.xml"/><Relationship Id="rId20" Type="http://schemas.openxmlformats.org/officeDocument/2006/relationships/tags" Target="../tags/tag111.xml"/><Relationship Id="rId29" Type="http://schemas.openxmlformats.org/officeDocument/2006/relationships/image" Target="../media/image32.png"/><Relationship Id="rId41" Type="http://schemas.openxmlformats.org/officeDocument/2006/relationships/oleObject" Target="../embeddings/oleObject5.bin"/><Relationship Id="rId1" Type="http://schemas.openxmlformats.org/officeDocument/2006/relationships/vmlDrawing" Target="../drawings/vmlDrawing7.vml"/><Relationship Id="rId6" Type="http://schemas.openxmlformats.org/officeDocument/2006/relationships/tags" Target="../tags/tag97.xml"/><Relationship Id="rId11" Type="http://schemas.openxmlformats.org/officeDocument/2006/relationships/tags" Target="../tags/tag102.xml"/><Relationship Id="rId24" Type="http://schemas.openxmlformats.org/officeDocument/2006/relationships/image" Target="../media/image23.png"/><Relationship Id="rId32" Type="http://schemas.openxmlformats.org/officeDocument/2006/relationships/image" Target="../media/image36.png"/><Relationship Id="rId37" Type="http://schemas.openxmlformats.org/officeDocument/2006/relationships/image" Target="../media/image44.png"/><Relationship Id="rId40" Type="http://schemas.openxmlformats.org/officeDocument/2006/relationships/image" Target="../media/image5.wmf"/><Relationship Id="rId45" Type="http://schemas.openxmlformats.org/officeDocument/2006/relationships/image" Target="../media/image48.png"/><Relationship Id="rId5" Type="http://schemas.openxmlformats.org/officeDocument/2006/relationships/tags" Target="../tags/tag96.xml"/><Relationship Id="rId15" Type="http://schemas.openxmlformats.org/officeDocument/2006/relationships/tags" Target="../tags/tag106.xml"/><Relationship Id="rId23" Type="http://schemas.openxmlformats.org/officeDocument/2006/relationships/image" Target="../media/image29.png"/><Relationship Id="rId28" Type="http://schemas.microsoft.com/office/2007/relationships/hdphoto" Target="../media/hdphoto1.wdp"/><Relationship Id="rId36" Type="http://schemas.openxmlformats.org/officeDocument/2006/relationships/image" Target="../media/image49.png"/><Relationship Id="rId10" Type="http://schemas.openxmlformats.org/officeDocument/2006/relationships/tags" Target="../tags/tag101.xml"/><Relationship Id="rId19" Type="http://schemas.openxmlformats.org/officeDocument/2006/relationships/tags" Target="../tags/tag110.xml"/><Relationship Id="rId31" Type="http://schemas.openxmlformats.org/officeDocument/2006/relationships/image" Target="../media/image35.png"/><Relationship Id="rId44" Type="http://schemas.openxmlformats.org/officeDocument/2006/relationships/image" Target="../media/image47.png"/><Relationship Id="rId4" Type="http://schemas.openxmlformats.org/officeDocument/2006/relationships/tags" Target="../tags/tag95.xml"/><Relationship Id="rId9" Type="http://schemas.openxmlformats.org/officeDocument/2006/relationships/tags" Target="../tags/tag100.xml"/><Relationship Id="rId14" Type="http://schemas.openxmlformats.org/officeDocument/2006/relationships/tags" Target="../tags/tag105.xml"/><Relationship Id="rId22" Type="http://schemas.openxmlformats.org/officeDocument/2006/relationships/notesSlide" Target="../notesSlides/notesSlide25.xml"/><Relationship Id="rId27" Type="http://schemas.openxmlformats.org/officeDocument/2006/relationships/image" Target="../media/image31.png"/><Relationship Id="rId30" Type="http://schemas.openxmlformats.org/officeDocument/2006/relationships/image" Target="../media/image34.png"/><Relationship Id="rId35" Type="http://schemas.openxmlformats.org/officeDocument/2006/relationships/image" Target="../media/image37.png"/><Relationship Id="rId43" Type="http://schemas.openxmlformats.org/officeDocument/2006/relationships/image" Target="../media/image46.png"/></Relationships>
</file>

<file path=ppt/slides/_rels/slide26.xml.rels><?xml version="1.0" encoding="UTF-8" standalone="yes"?>
<Relationships xmlns="http://schemas.openxmlformats.org/package/2006/relationships"><Relationship Id="rId13" Type="http://schemas.openxmlformats.org/officeDocument/2006/relationships/tags" Target="../tags/tag123.xml"/><Relationship Id="rId18" Type="http://schemas.openxmlformats.org/officeDocument/2006/relationships/tags" Target="../tags/tag128.xml"/><Relationship Id="rId26" Type="http://schemas.openxmlformats.org/officeDocument/2006/relationships/tags" Target="../tags/tag136.xml"/><Relationship Id="rId39" Type="http://schemas.openxmlformats.org/officeDocument/2006/relationships/image" Target="../media/image38.png"/><Relationship Id="rId21" Type="http://schemas.openxmlformats.org/officeDocument/2006/relationships/tags" Target="../tags/tag131.xml"/><Relationship Id="rId34" Type="http://schemas.microsoft.com/office/2007/relationships/hdphoto" Target="../media/hdphoto1.wdp"/><Relationship Id="rId42" Type="http://schemas.openxmlformats.org/officeDocument/2006/relationships/image" Target="../media/image51.png"/><Relationship Id="rId47" Type="http://schemas.openxmlformats.org/officeDocument/2006/relationships/oleObject" Target="../embeddings/oleObject5.bin"/><Relationship Id="rId50" Type="http://schemas.openxmlformats.org/officeDocument/2006/relationships/image" Target="../media/image47.png"/><Relationship Id="rId55" Type="http://schemas.openxmlformats.org/officeDocument/2006/relationships/image" Target="../media/image55.png"/><Relationship Id="rId7" Type="http://schemas.openxmlformats.org/officeDocument/2006/relationships/tags" Target="../tags/tag117.xml"/><Relationship Id="rId12" Type="http://schemas.openxmlformats.org/officeDocument/2006/relationships/tags" Target="../tags/tag122.xml"/><Relationship Id="rId17" Type="http://schemas.openxmlformats.org/officeDocument/2006/relationships/tags" Target="../tags/tag127.xml"/><Relationship Id="rId25" Type="http://schemas.openxmlformats.org/officeDocument/2006/relationships/tags" Target="../tags/tag135.xml"/><Relationship Id="rId33" Type="http://schemas.openxmlformats.org/officeDocument/2006/relationships/image" Target="../media/image31.png"/><Relationship Id="rId38" Type="http://schemas.openxmlformats.org/officeDocument/2006/relationships/image" Target="../media/image36.png"/><Relationship Id="rId46" Type="http://schemas.openxmlformats.org/officeDocument/2006/relationships/image" Target="../media/image5.wmf"/><Relationship Id="rId2" Type="http://schemas.openxmlformats.org/officeDocument/2006/relationships/tags" Target="../tags/tag112.xml"/><Relationship Id="rId16" Type="http://schemas.openxmlformats.org/officeDocument/2006/relationships/tags" Target="../tags/tag126.xml"/><Relationship Id="rId20" Type="http://schemas.openxmlformats.org/officeDocument/2006/relationships/tags" Target="../tags/tag130.xml"/><Relationship Id="rId29" Type="http://schemas.openxmlformats.org/officeDocument/2006/relationships/image" Target="../media/image29.png"/><Relationship Id="rId41" Type="http://schemas.openxmlformats.org/officeDocument/2006/relationships/image" Target="../media/image37.png"/><Relationship Id="rId54" Type="http://schemas.openxmlformats.org/officeDocument/2006/relationships/image" Target="../media/image54.png"/><Relationship Id="rId1" Type="http://schemas.openxmlformats.org/officeDocument/2006/relationships/vmlDrawing" Target="../drawings/vmlDrawing8.vml"/><Relationship Id="rId6" Type="http://schemas.openxmlformats.org/officeDocument/2006/relationships/tags" Target="../tags/tag116.xml"/><Relationship Id="rId11" Type="http://schemas.openxmlformats.org/officeDocument/2006/relationships/tags" Target="../tags/tag121.xml"/><Relationship Id="rId24" Type="http://schemas.openxmlformats.org/officeDocument/2006/relationships/tags" Target="../tags/tag134.xml"/><Relationship Id="rId32" Type="http://schemas.openxmlformats.org/officeDocument/2006/relationships/image" Target="../media/image28.png"/><Relationship Id="rId37" Type="http://schemas.openxmlformats.org/officeDocument/2006/relationships/image" Target="../media/image35.png"/><Relationship Id="rId40" Type="http://schemas.openxmlformats.org/officeDocument/2006/relationships/image" Target="../media/image39.png"/><Relationship Id="rId45" Type="http://schemas.openxmlformats.org/officeDocument/2006/relationships/oleObject" Target="../embeddings/oleObject7.bin"/><Relationship Id="rId53" Type="http://schemas.openxmlformats.org/officeDocument/2006/relationships/image" Target="../media/image53.png"/><Relationship Id="rId58" Type="http://schemas.openxmlformats.org/officeDocument/2006/relationships/image" Target="../media/image58.png"/><Relationship Id="rId5" Type="http://schemas.openxmlformats.org/officeDocument/2006/relationships/tags" Target="../tags/tag115.xml"/><Relationship Id="rId15" Type="http://schemas.openxmlformats.org/officeDocument/2006/relationships/tags" Target="../tags/tag125.xml"/><Relationship Id="rId23" Type="http://schemas.openxmlformats.org/officeDocument/2006/relationships/tags" Target="../tags/tag133.xml"/><Relationship Id="rId28" Type="http://schemas.openxmlformats.org/officeDocument/2006/relationships/notesSlide" Target="../notesSlides/notesSlide26.xml"/><Relationship Id="rId36" Type="http://schemas.openxmlformats.org/officeDocument/2006/relationships/image" Target="../media/image34.png"/><Relationship Id="rId49" Type="http://schemas.openxmlformats.org/officeDocument/2006/relationships/image" Target="../media/image46.png"/><Relationship Id="rId57" Type="http://schemas.openxmlformats.org/officeDocument/2006/relationships/image" Target="../media/image57.png"/><Relationship Id="rId10" Type="http://schemas.openxmlformats.org/officeDocument/2006/relationships/tags" Target="../tags/tag120.xml"/><Relationship Id="rId19" Type="http://schemas.openxmlformats.org/officeDocument/2006/relationships/tags" Target="../tags/tag129.xml"/><Relationship Id="rId31" Type="http://schemas.openxmlformats.org/officeDocument/2006/relationships/image" Target="../media/image24.png"/><Relationship Id="rId44" Type="http://schemas.openxmlformats.org/officeDocument/2006/relationships/image" Target="../media/image45.png"/><Relationship Id="rId52" Type="http://schemas.openxmlformats.org/officeDocument/2006/relationships/image" Target="../media/image52.png"/><Relationship Id="rId4" Type="http://schemas.openxmlformats.org/officeDocument/2006/relationships/tags" Target="../tags/tag114.xml"/><Relationship Id="rId9" Type="http://schemas.openxmlformats.org/officeDocument/2006/relationships/tags" Target="../tags/tag119.xml"/><Relationship Id="rId14" Type="http://schemas.openxmlformats.org/officeDocument/2006/relationships/tags" Target="../tags/tag124.xml"/><Relationship Id="rId22" Type="http://schemas.openxmlformats.org/officeDocument/2006/relationships/tags" Target="../tags/tag132.xml"/><Relationship Id="rId27" Type="http://schemas.openxmlformats.org/officeDocument/2006/relationships/slideLayout" Target="../slideLayouts/slideLayout5.xml"/><Relationship Id="rId30" Type="http://schemas.openxmlformats.org/officeDocument/2006/relationships/image" Target="../media/image23.png"/><Relationship Id="rId35" Type="http://schemas.openxmlformats.org/officeDocument/2006/relationships/image" Target="../media/image32.png"/><Relationship Id="rId43" Type="http://schemas.openxmlformats.org/officeDocument/2006/relationships/image" Target="../media/image44.png"/><Relationship Id="rId48" Type="http://schemas.openxmlformats.org/officeDocument/2006/relationships/image" Target="../media/image6.wmf"/><Relationship Id="rId56" Type="http://schemas.openxmlformats.org/officeDocument/2006/relationships/image" Target="../media/image56.png"/><Relationship Id="rId8" Type="http://schemas.openxmlformats.org/officeDocument/2006/relationships/tags" Target="../tags/tag118.xml"/><Relationship Id="rId51" Type="http://schemas.openxmlformats.org/officeDocument/2006/relationships/image" Target="../media/image48.png"/><Relationship Id="rId3" Type="http://schemas.openxmlformats.org/officeDocument/2006/relationships/tags" Target="../tags/tag113.xml"/></Relationships>
</file>

<file path=ppt/slides/_rels/slide27.xml.rels><?xml version="1.0" encoding="UTF-8" standalone="yes"?>
<Relationships xmlns="http://schemas.openxmlformats.org/package/2006/relationships"><Relationship Id="rId8" Type="http://schemas.openxmlformats.org/officeDocument/2006/relationships/tags" Target="../tags/tag144.xml"/><Relationship Id="rId13" Type="http://schemas.openxmlformats.org/officeDocument/2006/relationships/tags" Target="../tags/tag149.xml"/><Relationship Id="rId18" Type="http://schemas.openxmlformats.org/officeDocument/2006/relationships/image" Target="../media/image29.png"/><Relationship Id="rId26" Type="http://schemas.openxmlformats.org/officeDocument/2006/relationships/image" Target="../media/image35.png"/><Relationship Id="rId3" Type="http://schemas.openxmlformats.org/officeDocument/2006/relationships/tags" Target="../tags/tag139.xml"/><Relationship Id="rId21" Type="http://schemas.openxmlformats.org/officeDocument/2006/relationships/image" Target="../media/image28.png"/><Relationship Id="rId7" Type="http://schemas.openxmlformats.org/officeDocument/2006/relationships/tags" Target="../tags/tag143.xml"/><Relationship Id="rId12" Type="http://schemas.openxmlformats.org/officeDocument/2006/relationships/tags" Target="../tags/tag148.xml"/><Relationship Id="rId17" Type="http://schemas.openxmlformats.org/officeDocument/2006/relationships/notesSlide" Target="../notesSlides/notesSlide27.xml"/><Relationship Id="rId25" Type="http://schemas.openxmlformats.org/officeDocument/2006/relationships/image" Target="../media/image34.png"/><Relationship Id="rId33" Type="http://schemas.openxmlformats.org/officeDocument/2006/relationships/image" Target="../media/image45.png"/><Relationship Id="rId2" Type="http://schemas.openxmlformats.org/officeDocument/2006/relationships/tags" Target="../tags/tag138.xml"/><Relationship Id="rId16" Type="http://schemas.openxmlformats.org/officeDocument/2006/relationships/slideLayout" Target="../slideLayouts/slideLayout5.xml"/><Relationship Id="rId20" Type="http://schemas.openxmlformats.org/officeDocument/2006/relationships/image" Target="../media/image24.png"/><Relationship Id="rId29" Type="http://schemas.openxmlformats.org/officeDocument/2006/relationships/image" Target="../media/image39.png"/><Relationship Id="rId1" Type="http://schemas.openxmlformats.org/officeDocument/2006/relationships/tags" Target="../tags/tag137.xml"/><Relationship Id="rId6" Type="http://schemas.openxmlformats.org/officeDocument/2006/relationships/tags" Target="../tags/tag142.xml"/><Relationship Id="rId11" Type="http://schemas.openxmlformats.org/officeDocument/2006/relationships/tags" Target="../tags/tag147.xml"/><Relationship Id="rId24" Type="http://schemas.openxmlformats.org/officeDocument/2006/relationships/image" Target="../media/image32.png"/><Relationship Id="rId32" Type="http://schemas.openxmlformats.org/officeDocument/2006/relationships/image" Target="../media/image44.png"/><Relationship Id="rId5" Type="http://schemas.openxmlformats.org/officeDocument/2006/relationships/tags" Target="../tags/tag141.xml"/><Relationship Id="rId15" Type="http://schemas.openxmlformats.org/officeDocument/2006/relationships/tags" Target="../tags/tag151.xml"/><Relationship Id="rId23" Type="http://schemas.microsoft.com/office/2007/relationships/hdphoto" Target="../media/hdphoto1.wdp"/><Relationship Id="rId28" Type="http://schemas.openxmlformats.org/officeDocument/2006/relationships/image" Target="../media/image38.png"/><Relationship Id="rId10" Type="http://schemas.openxmlformats.org/officeDocument/2006/relationships/tags" Target="../tags/tag146.xml"/><Relationship Id="rId19" Type="http://schemas.openxmlformats.org/officeDocument/2006/relationships/image" Target="../media/image23.png"/><Relationship Id="rId31" Type="http://schemas.openxmlformats.org/officeDocument/2006/relationships/image" Target="../media/image43.png"/><Relationship Id="rId4" Type="http://schemas.openxmlformats.org/officeDocument/2006/relationships/tags" Target="../tags/tag140.xml"/><Relationship Id="rId9" Type="http://schemas.openxmlformats.org/officeDocument/2006/relationships/tags" Target="../tags/tag145.xml"/><Relationship Id="rId14" Type="http://schemas.openxmlformats.org/officeDocument/2006/relationships/tags" Target="../tags/tag150.xml"/><Relationship Id="rId22" Type="http://schemas.openxmlformats.org/officeDocument/2006/relationships/image" Target="../media/image31.png"/><Relationship Id="rId27" Type="http://schemas.openxmlformats.org/officeDocument/2006/relationships/image" Target="../media/image36.png"/><Relationship Id="rId30" Type="http://schemas.openxmlformats.org/officeDocument/2006/relationships/image" Target="../media/image37.png"/></Relationships>
</file>

<file path=ppt/slides/_rels/slide28.xml.rels><?xml version="1.0" encoding="UTF-8" standalone="yes"?>
<Relationships xmlns="http://schemas.openxmlformats.org/package/2006/relationships"><Relationship Id="rId8" Type="http://schemas.openxmlformats.org/officeDocument/2006/relationships/tags" Target="../tags/tag159.xml"/><Relationship Id="rId13" Type="http://schemas.openxmlformats.org/officeDocument/2006/relationships/tags" Target="../tags/tag164.xml"/><Relationship Id="rId18" Type="http://schemas.openxmlformats.org/officeDocument/2006/relationships/image" Target="../media/image29.png"/><Relationship Id="rId26" Type="http://schemas.openxmlformats.org/officeDocument/2006/relationships/image" Target="../media/image35.png"/><Relationship Id="rId3" Type="http://schemas.openxmlformats.org/officeDocument/2006/relationships/tags" Target="../tags/tag154.xml"/><Relationship Id="rId21" Type="http://schemas.openxmlformats.org/officeDocument/2006/relationships/image" Target="../media/image28.png"/><Relationship Id="rId7" Type="http://schemas.openxmlformats.org/officeDocument/2006/relationships/tags" Target="../tags/tag158.xml"/><Relationship Id="rId12" Type="http://schemas.openxmlformats.org/officeDocument/2006/relationships/tags" Target="../tags/tag163.xml"/><Relationship Id="rId17" Type="http://schemas.openxmlformats.org/officeDocument/2006/relationships/notesSlide" Target="../notesSlides/notesSlide28.xml"/><Relationship Id="rId25" Type="http://schemas.openxmlformats.org/officeDocument/2006/relationships/image" Target="../media/image34.png"/><Relationship Id="rId2" Type="http://schemas.openxmlformats.org/officeDocument/2006/relationships/tags" Target="../tags/tag153.xml"/><Relationship Id="rId16" Type="http://schemas.openxmlformats.org/officeDocument/2006/relationships/slideLayout" Target="../slideLayouts/slideLayout5.xml"/><Relationship Id="rId20" Type="http://schemas.openxmlformats.org/officeDocument/2006/relationships/image" Target="../media/image24.png"/><Relationship Id="rId29" Type="http://schemas.openxmlformats.org/officeDocument/2006/relationships/image" Target="../media/image39.png"/><Relationship Id="rId1" Type="http://schemas.openxmlformats.org/officeDocument/2006/relationships/tags" Target="../tags/tag152.xml"/><Relationship Id="rId6" Type="http://schemas.openxmlformats.org/officeDocument/2006/relationships/tags" Target="../tags/tag157.xml"/><Relationship Id="rId11" Type="http://schemas.openxmlformats.org/officeDocument/2006/relationships/tags" Target="../tags/tag162.xml"/><Relationship Id="rId24" Type="http://schemas.openxmlformats.org/officeDocument/2006/relationships/image" Target="../media/image32.png"/><Relationship Id="rId32" Type="http://schemas.openxmlformats.org/officeDocument/2006/relationships/image" Target="../media/image59.png"/><Relationship Id="rId5" Type="http://schemas.openxmlformats.org/officeDocument/2006/relationships/tags" Target="../tags/tag156.xml"/><Relationship Id="rId15" Type="http://schemas.openxmlformats.org/officeDocument/2006/relationships/tags" Target="../tags/tag166.xml"/><Relationship Id="rId23" Type="http://schemas.microsoft.com/office/2007/relationships/hdphoto" Target="../media/hdphoto1.wdp"/><Relationship Id="rId28" Type="http://schemas.openxmlformats.org/officeDocument/2006/relationships/image" Target="../media/image38.png"/><Relationship Id="rId10" Type="http://schemas.openxmlformats.org/officeDocument/2006/relationships/tags" Target="../tags/tag161.xml"/><Relationship Id="rId19" Type="http://schemas.openxmlformats.org/officeDocument/2006/relationships/image" Target="../media/image23.png"/><Relationship Id="rId31" Type="http://schemas.openxmlformats.org/officeDocument/2006/relationships/image" Target="../media/image44.png"/><Relationship Id="rId4" Type="http://schemas.openxmlformats.org/officeDocument/2006/relationships/tags" Target="../tags/tag155.xml"/><Relationship Id="rId9" Type="http://schemas.openxmlformats.org/officeDocument/2006/relationships/tags" Target="../tags/tag160.xml"/><Relationship Id="rId14" Type="http://schemas.openxmlformats.org/officeDocument/2006/relationships/tags" Target="../tags/tag165.xml"/><Relationship Id="rId22" Type="http://schemas.openxmlformats.org/officeDocument/2006/relationships/image" Target="../media/image31.png"/><Relationship Id="rId27" Type="http://schemas.openxmlformats.org/officeDocument/2006/relationships/image" Target="../media/image36.png"/><Relationship Id="rId30" Type="http://schemas.openxmlformats.org/officeDocument/2006/relationships/image" Target="../media/image37.png"/></Relationships>
</file>

<file path=ppt/slides/_rels/slide29.xml.rels><?xml version="1.0" encoding="UTF-8" standalone="yes"?>
<Relationships xmlns="http://schemas.openxmlformats.org/package/2006/relationships"><Relationship Id="rId8" Type="http://schemas.openxmlformats.org/officeDocument/2006/relationships/tags" Target="../tags/tag174.xml"/><Relationship Id="rId13" Type="http://schemas.openxmlformats.org/officeDocument/2006/relationships/tags" Target="../tags/tag179.xml"/><Relationship Id="rId18" Type="http://schemas.openxmlformats.org/officeDocument/2006/relationships/notesSlide" Target="../notesSlides/notesSlide29.xml"/><Relationship Id="rId26" Type="http://schemas.openxmlformats.org/officeDocument/2006/relationships/image" Target="../media/image34.png"/><Relationship Id="rId3" Type="http://schemas.openxmlformats.org/officeDocument/2006/relationships/tags" Target="../tags/tag169.xml"/><Relationship Id="rId21" Type="http://schemas.openxmlformats.org/officeDocument/2006/relationships/image" Target="../media/image24.png"/><Relationship Id="rId34" Type="http://schemas.openxmlformats.org/officeDocument/2006/relationships/image" Target="../media/image60.png"/><Relationship Id="rId7" Type="http://schemas.openxmlformats.org/officeDocument/2006/relationships/tags" Target="../tags/tag173.xml"/><Relationship Id="rId12" Type="http://schemas.openxmlformats.org/officeDocument/2006/relationships/tags" Target="../tags/tag178.xml"/><Relationship Id="rId17" Type="http://schemas.openxmlformats.org/officeDocument/2006/relationships/slideLayout" Target="../slideLayouts/slideLayout5.xml"/><Relationship Id="rId25" Type="http://schemas.openxmlformats.org/officeDocument/2006/relationships/image" Target="../media/image32.png"/><Relationship Id="rId33" Type="http://schemas.openxmlformats.org/officeDocument/2006/relationships/image" Target="../media/image59.png"/><Relationship Id="rId2" Type="http://schemas.openxmlformats.org/officeDocument/2006/relationships/tags" Target="../tags/tag168.xml"/><Relationship Id="rId16" Type="http://schemas.openxmlformats.org/officeDocument/2006/relationships/tags" Target="../tags/tag182.xml"/><Relationship Id="rId20" Type="http://schemas.openxmlformats.org/officeDocument/2006/relationships/image" Target="../media/image23.png"/><Relationship Id="rId29" Type="http://schemas.openxmlformats.org/officeDocument/2006/relationships/image" Target="../media/image38.png"/><Relationship Id="rId1" Type="http://schemas.openxmlformats.org/officeDocument/2006/relationships/tags" Target="../tags/tag167.xml"/><Relationship Id="rId6" Type="http://schemas.openxmlformats.org/officeDocument/2006/relationships/tags" Target="../tags/tag172.xml"/><Relationship Id="rId11" Type="http://schemas.openxmlformats.org/officeDocument/2006/relationships/tags" Target="../tags/tag177.xml"/><Relationship Id="rId24" Type="http://schemas.microsoft.com/office/2007/relationships/hdphoto" Target="../media/hdphoto1.wdp"/><Relationship Id="rId32" Type="http://schemas.openxmlformats.org/officeDocument/2006/relationships/image" Target="../media/image44.png"/><Relationship Id="rId5" Type="http://schemas.openxmlformats.org/officeDocument/2006/relationships/tags" Target="../tags/tag171.xml"/><Relationship Id="rId15" Type="http://schemas.openxmlformats.org/officeDocument/2006/relationships/tags" Target="../tags/tag181.xml"/><Relationship Id="rId23" Type="http://schemas.openxmlformats.org/officeDocument/2006/relationships/image" Target="../media/image31.png"/><Relationship Id="rId28" Type="http://schemas.openxmlformats.org/officeDocument/2006/relationships/image" Target="../media/image36.png"/><Relationship Id="rId10" Type="http://schemas.openxmlformats.org/officeDocument/2006/relationships/tags" Target="../tags/tag176.xml"/><Relationship Id="rId19" Type="http://schemas.openxmlformats.org/officeDocument/2006/relationships/image" Target="../media/image29.png"/><Relationship Id="rId31" Type="http://schemas.openxmlformats.org/officeDocument/2006/relationships/image" Target="../media/image37.png"/><Relationship Id="rId4" Type="http://schemas.openxmlformats.org/officeDocument/2006/relationships/tags" Target="../tags/tag170.xml"/><Relationship Id="rId9" Type="http://schemas.openxmlformats.org/officeDocument/2006/relationships/tags" Target="../tags/tag175.xml"/><Relationship Id="rId14" Type="http://schemas.openxmlformats.org/officeDocument/2006/relationships/tags" Target="../tags/tag180.xml"/><Relationship Id="rId22" Type="http://schemas.openxmlformats.org/officeDocument/2006/relationships/image" Target="../media/image28.png"/><Relationship Id="rId27" Type="http://schemas.openxmlformats.org/officeDocument/2006/relationships/image" Target="../media/image35.png"/><Relationship Id="rId30" Type="http://schemas.openxmlformats.org/officeDocument/2006/relationships/image" Target="../media/image3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8" Type="http://schemas.openxmlformats.org/officeDocument/2006/relationships/tags" Target="../tags/tag189.xml"/><Relationship Id="rId13" Type="http://schemas.openxmlformats.org/officeDocument/2006/relationships/tags" Target="../tags/tag194.xml"/><Relationship Id="rId18" Type="http://schemas.openxmlformats.org/officeDocument/2006/relationships/slideLayout" Target="../slideLayouts/slideLayout5.xml"/><Relationship Id="rId26" Type="http://schemas.openxmlformats.org/officeDocument/2006/relationships/image" Target="../media/image32.png"/><Relationship Id="rId3" Type="http://schemas.openxmlformats.org/officeDocument/2006/relationships/tags" Target="../tags/tag184.xml"/><Relationship Id="rId21" Type="http://schemas.openxmlformats.org/officeDocument/2006/relationships/image" Target="../media/image23.png"/><Relationship Id="rId34" Type="http://schemas.openxmlformats.org/officeDocument/2006/relationships/image" Target="../media/image59.png"/><Relationship Id="rId7" Type="http://schemas.openxmlformats.org/officeDocument/2006/relationships/tags" Target="../tags/tag188.xml"/><Relationship Id="rId12" Type="http://schemas.openxmlformats.org/officeDocument/2006/relationships/tags" Target="../tags/tag193.xml"/><Relationship Id="rId17" Type="http://schemas.openxmlformats.org/officeDocument/2006/relationships/tags" Target="../tags/tag198.xml"/><Relationship Id="rId25" Type="http://schemas.microsoft.com/office/2007/relationships/hdphoto" Target="../media/hdphoto1.wdp"/><Relationship Id="rId33" Type="http://schemas.openxmlformats.org/officeDocument/2006/relationships/image" Target="../media/image44.png"/><Relationship Id="rId2" Type="http://schemas.openxmlformats.org/officeDocument/2006/relationships/tags" Target="../tags/tag183.xml"/><Relationship Id="rId16" Type="http://schemas.openxmlformats.org/officeDocument/2006/relationships/tags" Target="../tags/tag197.xml"/><Relationship Id="rId20" Type="http://schemas.openxmlformats.org/officeDocument/2006/relationships/image" Target="../media/image29.png"/><Relationship Id="rId29" Type="http://schemas.openxmlformats.org/officeDocument/2006/relationships/image" Target="../media/image36.png"/><Relationship Id="rId1" Type="http://schemas.openxmlformats.org/officeDocument/2006/relationships/vmlDrawing" Target="../drawings/vmlDrawing9.vml"/><Relationship Id="rId6" Type="http://schemas.openxmlformats.org/officeDocument/2006/relationships/tags" Target="../tags/tag187.xml"/><Relationship Id="rId11" Type="http://schemas.openxmlformats.org/officeDocument/2006/relationships/tags" Target="../tags/tag192.xml"/><Relationship Id="rId24" Type="http://schemas.openxmlformats.org/officeDocument/2006/relationships/image" Target="../media/image31.png"/><Relationship Id="rId32" Type="http://schemas.openxmlformats.org/officeDocument/2006/relationships/image" Target="../media/image37.png"/><Relationship Id="rId37" Type="http://schemas.openxmlformats.org/officeDocument/2006/relationships/image" Target="../media/image61.png"/><Relationship Id="rId5" Type="http://schemas.openxmlformats.org/officeDocument/2006/relationships/tags" Target="../tags/tag186.xml"/><Relationship Id="rId15" Type="http://schemas.openxmlformats.org/officeDocument/2006/relationships/tags" Target="../tags/tag196.xml"/><Relationship Id="rId23" Type="http://schemas.openxmlformats.org/officeDocument/2006/relationships/image" Target="../media/image28.png"/><Relationship Id="rId28" Type="http://schemas.openxmlformats.org/officeDocument/2006/relationships/image" Target="../media/image35.png"/><Relationship Id="rId36" Type="http://schemas.openxmlformats.org/officeDocument/2006/relationships/image" Target="../media/image7.wmf"/><Relationship Id="rId10" Type="http://schemas.openxmlformats.org/officeDocument/2006/relationships/tags" Target="../tags/tag191.xml"/><Relationship Id="rId19" Type="http://schemas.openxmlformats.org/officeDocument/2006/relationships/notesSlide" Target="../notesSlides/notesSlide30.xml"/><Relationship Id="rId31" Type="http://schemas.openxmlformats.org/officeDocument/2006/relationships/image" Target="../media/image39.png"/><Relationship Id="rId4" Type="http://schemas.openxmlformats.org/officeDocument/2006/relationships/tags" Target="../tags/tag185.xml"/><Relationship Id="rId9" Type="http://schemas.openxmlformats.org/officeDocument/2006/relationships/tags" Target="../tags/tag190.xml"/><Relationship Id="rId14" Type="http://schemas.openxmlformats.org/officeDocument/2006/relationships/tags" Target="../tags/tag195.xml"/><Relationship Id="rId22" Type="http://schemas.openxmlformats.org/officeDocument/2006/relationships/image" Target="../media/image24.png"/><Relationship Id="rId27" Type="http://schemas.openxmlformats.org/officeDocument/2006/relationships/image" Target="../media/image34.png"/><Relationship Id="rId30" Type="http://schemas.openxmlformats.org/officeDocument/2006/relationships/image" Target="../media/image38.png"/><Relationship Id="rId35" Type="http://schemas.openxmlformats.org/officeDocument/2006/relationships/oleObject" Target="../embeddings/oleObject6.bin"/></Relationships>
</file>

<file path=ppt/slides/_rels/slide31.xml.rels><?xml version="1.0" encoding="UTF-8" standalone="yes"?>
<Relationships xmlns="http://schemas.openxmlformats.org/package/2006/relationships"><Relationship Id="rId8" Type="http://schemas.openxmlformats.org/officeDocument/2006/relationships/tags" Target="../tags/tag205.xml"/><Relationship Id="rId13" Type="http://schemas.openxmlformats.org/officeDocument/2006/relationships/tags" Target="../tags/tag210.xml"/><Relationship Id="rId18" Type="http://schemas.openxmlformats.org/officeDocument/2006/relationships/slideLayout" Target="../slideLayouts/slideLayout5.xml"/><Relationship Id="rId26" Type="http://schemas.openxmlformats.org/officeDocument/2006/relationships/image" Target="../media/image32.png"/><Relationship Id="rId3" Type="http://schemas.openxmlformats.org/officeDocument/2006/relationships/tags" Target="../tags/tag200.xml"/><Relationship Id="rId21" Type="http://schemas.openxmlformats.org/officeDocument/2006/relationships/image" Target="../media/image23.png"/><Relationship Id="rId34" Type="http://schemas.openxmlformats.org/officeDocument/2006/relationships/image" Target="../media/image59.png"/><Relationship Id="rId7" Type="http://schemas.openxmlformats.org/officeDocument/2006/relationships/tags" Target="../tags/tag204.xml"/><Relationship Id="rId12" Type="http://schemas.openxmlformats.org/officeDocument/2006/relationships/tags" Target="../tags/tag209.xml"/><Relationship Id="rId17" Type="http://schemas.openxmlformats.org/officeDocument/2006/relationships/tags" Target="../tags/tag214.xml"/><Relationship Id="rId25" Type="http://schemas.microsoft.com/office/2007/relationships/hdphoto" Target="../media/hdphoto1.wdp"/><Relationship Id="rId33" Type="http://schemas.openxmlformats.org/officeDocument/2006/relationships/image" Target="../media/image44.png"/><Relationship Id="rId2" Type="http://schemas.openxmlformats.org/officeDocument/2006/relationships/tags" Target="../tags/tag199.xml"/><Relationship Id="rId16" Type="http://schemas.openxmlformats.org/officeDocument/2006/relationships/tags" Target="../tags/tag213.xml"/><Relationship Id="rId20" Type="http://schemas.openxmlformats.org/officeDocument/2006/relationships/image" Target="../media/image29.png"/><Relationship Id="rId29" Type="http://schemas.openxmlformats.org/officeDocument/2006/relationships/image" Target="../media/image36.png"/><Relationship Id="rId1" Type="http://schemas.openxmlformats.org/officeDocument/2006/relationships/vmlDrawing" Target="../drawings/vmlDrawing10.vml"/><Relationship Id="rId6" Type="http://schemas.openxmlformats.org/officeDocument/2006/relationships/tags" Target="../tags/tag203.xml"/><Relationship Id="rId11" Type="http://schemas.openxmlformats.org/officeDocument/2006/relationships/tags" Target="../tags/tag208.xml"/><Relationship Id="rId24" Type="http://schemas.openxmlformats.org/officeDocument/2006/relationships/image" Target="../media/image31.png"/><Relationship Id="rId32" Type="http://schemas.openxmlformats.org/officeDocument/2006/relationships/image" Target="../media/image37.png"/><Relationship Id="rId37" Type="http://schemas.openxmlformats.org/officeDocument/2006/relationships/image" Target="../media/image61.png"/><Relationship Id="rId5" Type="http://schemas.openxmlformats.org/officeDocument/2006/relationships/tags" Target="../tags/tag202.xml"/><Relationship Id="rId15" Type="http://schemas.openxmlformats.org/officeDocument/2006/relationships/tags" Target="../tags/tag212.xml"/><Relationship Id="rId23" Type="http://schemas.openxmlformats.org/officeDocument/2006/relationships/image" Target="../media/image28.png"/><Relationship Id="rId28" Type="http://schemas.openxmlformats.org/officeDocument/2006/relationships/image" Target="../media/image35.png"/><Relationship Id="rId36" Type="http://schemas.openxmlformats.org/officeDocument/2006/relationships/image" Target="../media/image7.wmf"/><Relationship Id="rId10" Type="http://schemas.openxmlformats.org/officeDocument/2006/relationships/tags" Target="../tags/tag207.xml"/><Relationship Id="rId19" Type="http://schemas.openxmlformats.org/officeDocument/2006/relationships/notesSlide" Target="../notesSlides/notesSlide31.xml"/><Relationship Id="rId31" Type="http://schemas.openxmlformats.org/officeDocument/2006/relationships/image" Target="../media/image39.png"/><Relationship Id="rId4" Type="http://schemas.openxmlformats.org/officeDocument/2006/relationships/tags" Target="../tags/tag201.xml"/><Relationship Id="rId9" Type="http://schemas.openxmlformats.org/officeDocument/2006/relationships/tags" Target="../tags/tag206.xml"/><Relationship Id="rId14" Type="http://schemas.openxmlformats.org/officeDocument/2006/relationships/tags" Target="../tags/tag211.xml"/><Relationship Id="rId22" Type="http://schemas.openxmlformats.org/officeDocument/2006/relationships/image" Target="../media/image24.png"/><Relationship Id="rId27" Type="http://schemas.openxmlformats.org/officeDocument/2006/relationships/image" Target="../media/image34.png"/><Relationship Id="rId30" Type="http://schemas.openxmlformats.org/officeDocument/2006/relationships/image" Target="../media/image38.png"/><Relationship Id="rId35" Type="http://schemas.openxmlformats.org/officeDocument/2006/relationships/oleObject" Target="../embeddings/oleObject6.bin"/></Relationships>
</file>

<file path=ppt/slides/_rels/slide32.xml.rels><?xml version="1.0" encoding="UTF-8" standalone="yes"?>
<Relationships xmlns="http://schemas.openxmlformats.org/package/2006/relationships"><Relationship Id="rId8" Type="http://schemas.openxmlformats.org/officeDocument/2006/relationships/tags" Target="../tags/tag222.xml"/><Relationship Id="rId13" Type="http://schemas.openxmlformats.org/officeDocument/2006/relationships/slideLayout" Target="../slideLayouts/slideLayout5.xml"/><Relationship Id="rId18" Type="http://schemas.openxmlformats.org/officeDocument/2006/relationships/image" Target="../media/image28.png"/><Relationship Id="rId26" Type="http://schemas.openxmlformats.org/officeDocument/2006/relationships/image" Target="../media/image39.png"/><Relationship Id="rId3" Type="http://schemas.openxmlformats.org/officeDocument/2006/relationships/tags" Target="../tags/tag217.xml"/><Relationship Id="rId21" Type="http://schemas.openxmlformats.org/officeDocument/2006/relationships/image" Target="../media/image32.png"/><Relationship Id="rId7" Type="http://schemas.openxmlformats.org/officeDocument/2006/relationships/tags" Target="../tags/tag221.xml"/><Relationship Id="rId12" Type="http://schemas.openxmlformats.org/officeDocument/2006/relationships/tags" Target="../tags/tag226.xml"/><Relationship Id="rId17" Type="http://schemas.openxmlformats.org/officeDocument/2006/relationships/image" Target="../media/image24.png"/><Relationship Id="rId25" Type="http://schemas.openxmlformats.org/officeDocument/2006/relationships/image" Target="../media/image38.png"/><Relationship Id="rId2" Type="http://schemas.openxmlformats.org/officeDocument/2006/relationships/tags" Target="../tags/tag216.xml"/><Relationship Id="rId16" Type="http://schemas.openxmlformats.org/officeDocument/2006/relationships/image" Target="../media/image23.png"/><Relationship Id="rId20" Type="http://schemas.microsoft.com/office/2007/relationships/hdphoto" Target="../media/hdphoto1.wdp"/><Relationship Id="rId1" Type="http://schemas.openxmlformats.org/officeDocument/2006/relationships/tags" Target="../tags/tag215.xml"/><Relationship Id="rId6" Type="http://schemas.openxmlformats.org/officeDocument/2006/relationships/tags" Target="../tags/tag220.xml"/><Relationship Id="rId11" Type="http://schemas.openxmlformats.org/officeDocument/2006/relationships/tags" Target="../tags/tag225.xml"/><Relationship Id="rId24" Type="http://schemas.openxmlformats.org/officeDocument/2006/relationships/image" Target="../media/image36.png"/><Relationship Id="rId5" Type="http://schemas.openxmlformats.org/officeDocument/2006/relationships/tags" Target="../tags/tag219.xml"/><Relationship Id="rId15" Type="http://schemas.openxmlformats.org/officeDocument/2006/relationships/image" Target="../media/image29.png"/><Relationship Id="rId23" Type="http://schemas.openxmlformats.org/officeDocument/2006/relationships/image" Target="../media/image35.png"/><Relationship Id="rId10" Type="http://schemas.openxmlformats.org/officeDocument/2006/relationships/tags" Target="../tags/tag224.xml"/><Relationship Id="rId19" Type="http://schemas.openxmlformats.org/officeDocument/2006/relationships/image" Target="../media/image31.png"/><Relationship Id="rId4" Type="http://schemas.openxmlformats.org/officeDocument/2006/relationships/tags" Target="../tags/tag218.xml"/><Relationship Id="rId9" Type="http://schemas.openxmlformats.org/officeDocument/2006/relationships/tags" Target="../tags/tag223.xml"/><Relationship Id="rId14" Type="http://schemas.openxmlformats.org/officeDocument/2006/relationships/notesSlide" Target="../notesSlides/notesSlide32.xml"/><Relationship Id="rId22" Type="http://schemas.openxmlformats.org/officeDocument/2006/relationships/image" Target="../media/image34.png"/><Relationship Id="rId27" Type="http://schemas.openxmlformats.org/officeDocument/2006/relationships/image" Target="../media/image37.png"/></Relationships>
</file>

<file path=ppt/slides/_rels/slide33.xml.rels><?xml version="1.0" encoding="UTF-8" standalone="yes"?>
<Relationships xmlns="http://schemas.openxmlformats.org/package/2006/relationships"><Relationship Id="rId8" Type="http://schemas.openxmlformats.org/officeDocument/2006/relationships/tags" Target="../tags/tag234.xml"/><Relationship Id="rId13" Type="http://schemas.openxmlformats.org/officeDocument/2006/relationships/tags" Target="../tags/tag239.xml"/><Relationship Id="rId18" Type="http://schemas.openxmlformats.org/officeDocument/2006/relationships/image" Target="../media/image24.png"/><Relationship Id="rId26" Type="http://schemas.openxmlformats.org/officeDocument/2006/relationships/image" Target="../media/image38.png"/><Relationship Id="rId3" Type="http://schemas.openxmlformats.org/officeDocument/2006/relationships/tags" Target="../tags/tag229.xml"/><Relationship Id="rId21" Type="http://schemas.microsoft.com/office/2007/relationships/hdphoto" Target="../media/hdphoto1.wdp"/><Relationship Id="rId7" Type="http://schemas.openxmlformats.org/officeDocument/2006/relationships/tags" Target="../tags/tag233.xml"/><Relationship Id="rId12" Type="http://schemas.openxmlformats.org/officeDocument/2006/relationships/tags" Target="../tags/tag238.xml"/><Relationship Id="rId17" Type="http://schemas.openxmlformats.org/officeDocument/2006/relationships/image" Target="../media/image23.png"/><Relationship Id="rId25" Type="http://schemas.openxmlformats.org/officeDocument/2006/relationships/image" Target="../media/image36.png"/><Relationship Id="rId2" Type="http://schemas.openxmlformats.org/officeDocument/2006/relationships/tags" Target="../tags/tag228.xml"/><Relationship Id="rId16" Type="http://schemas.openxmlformats.org/officeDocument/2006/relationships/image" Target="../media/image29.png"/><Relationship Id="rId20" Type="http://schemas.openxmlformats.org/officeDocument/2006/relationships/image" Target="../media/image31.png"/><Relationship Id="rId29" Type="http://schemas.openxmlformats.org/officeDocument/2006/relationships/image" Target="../media/image62.png"/><Relationship Id="rId1" Type="http://schemas.openxmlformats.org/officeDocument/2006/relationships/tags" Target="../tags/tag227.xml"/><Relationship Id="rId6" Type="http://schemas.openxmlformats.org/officeDocument/2006/relationships/tags" Target="../tags/tag232.xml"/><Relationship Id="rId11" Type="http://schemas.openxmlformats.org/officeDocument/2006/relationships/tags" Target="../tags/tag237.xml"/><Relationship Id="rId24" Type="http://schemas.openxmlformats.org/officeDocument/2006/relationships/image" Target="../media/image35.png"/><Relationship Id="rId5" Type="http://schemas.openxmlformats.org/officeDocument/2006/relationships/tags" Target="../tags/tag231.xml"/><Relationship Id="rId15" Type="http://schemas.openxmlformats.org/officeDocument/2006/relationships/notesSlide" Target="../notesSlides/notesSlide33.xml"/><Relationship Id="rId23" Type="http://schemas.openxmlformats.org/officeDocument/2006/relationships/image" Target="../media/image34.png"/><Relationship Id="rId28" Type="http://schemas.openxmlformats.org/officeDocument/2006/relationships/image" Target="../media/image37.png"/><Relationship Id="rId10" Type="http://schemas.openxmlformats.org/officeDocument/2006/relationships/tags" Target="../tags/tag236.xml"/><Relationship Id="rId19" Type="http://schemas.openxmlformats.org/officeDocument/2006/relationships/image" Target="../media/image28.png"/><Relationship Id="rId4" Type="http://schemas.openxmlformats.org/officeDocument/2006/relationships/tags" Target="../tags/tag230.xml"/><Relationship Id="rId9" Type="http://schemas.openxmlformats.org/officeDocument/2006/relationships/tags" Target="../tags/tag235.xml"/><Relationship Id="rId14" Type="http://schemas.openxmlformats.org/officeDocument/2006/relationships/slideLayout" Target="../slideLayouts/slideLayout5.xml"/><Relationship Id="rId22" Type="http://schemas.openxmlformats.org/officeDocument/2006/relationships/image" Target="../media/image32.png"/><Relationship Id="rId27" Type="http://schemas.openxmlformats.org/officeDocument/2006/relationships/image" Target="../media/image39.png"/></Relationships>
</file>

<file path=ppt/slides/_rels/slide34.xml.rels><?xml version="1.0" encoding="UTF-8" standalone="yes"?>
<Relationships xmlns="http://schemas.openxmlformats.org/package/2006/relationships"><Relationship Id="rId8" Type="http://schemas.openxmlformats.org/officeDocument/2006/relationships/tags" Target="../tags/tag247.xml"/><Relationship Id="rId13" Type="http://schemas.openxmlformats.org/officeDocument/2006/relationships/slideLayout" Target="../slideLayouts/slideLayout5.xml"/><Relationship Id="rId18" Type="http://schemas.openxmlformats.org/officeDocument/2006/relationships/image" Target="../media/image28.png"/><Relationship Id="rId26" Type="http://schemas.openxmlformats.org/officeDocument/2006/relationships/image" Target="../media/image39.png"/><Relationship Id="rId3" Type="http://schemas.openxmlformats.org/officeDocument/2006/relationships/tags" Target="../tags/tag242.xml"/><Relationship Id="rId21" Type="http://schemas.openxmlformats.org/officeDocument/2006/relationships/image" Target="../media/image32.png"/><Relationship Id="rId7" Type="http://schemas.openxmlformats.org/officeDocument/2006/relationships/tags" Target="../tags/tag246.xml"/><Relationship Id="rId12" Type="http://schemas.openxmlformats.org/officeDocument/2006/relationships/tags" Target="../tags/tag251.xml"/><Relationship Id="rId17" Type="http://schemas.openxmlformats.org/officeDocument/2006/relationships/image" Target="../media/image24.png"/><Relationship Id="rId25" Type="http://schemas.openxmlformats.org/officeDocument/2006/relationships/image" Target="../media/image38.png"/><Relationship Id="rId2" Type="http://schemas.openxmlformats.org/officeDocument/2006/relationships/tags" Target="../tags/tag241.xml"/><Relationship Id="rId16" Type="http://schemas.openxmlformats.org/officeDocument/2006/relationships/image" Target="../media/image23.png"/><Relationship Id="rId20" Type="http://schemas.microsoft.com/office/2007/relationships/hdphoto" Target="../media/hdphoto1.wdp"/><Relationship Id="rId1" Type="http://schemas.openxmlformats.org/officeDocument/2006/relationships/tags" Target="../tags/tag240.xml"/><Relationship Id="rId6" Type="http://schemas.openxmlformats.org/officeDocument/2006/relationships/tags" Target="../tags/tag245.xml"/><Relationship Id="rId11" Type="http://schemas.openxmlformats.org/officeDocument/2006/relationships/tags" Target="../tags/tag250.xml"/><Relationship Id="rId24" Type="http://schemas.openxmlformats.org/officeDocument/2006/relationships/image" Target="../media/image36.png"/><Relationship Id="rId5" Type="http://schemas.openxmlformats.org/officeDocument/2006/relationships/tags" Target="../tags/tag244.xml"/><Relationship Id="rId15" Type="http://schemas.openxmlformats.org/officeDocument/2006/relationships/image" Target="../media/image29.png"/><Relationship Id="rId23" Type="http://schemas.openxmlformats.org/officeDocument/2006/relationships/image" Target="../media/image35.png"/><Relationship Id="rId10" Type="http://schemas.openxmlformats.org/officeDocument/2006/relationships/tags" Target="../tags/tag249.xml"/><Relationship Id="rId19" Type="http://schemas.openxmlformats.org/officeDocument/2006/relationships/image" Target="../media/image31.png"/><Relationship Id="rId4" Type="http://schemas.openxmlformats.org/officeDocument/2006/relationships/tags" Target="../tags/tag243.xml"/><Relationship Id="rId9" Type="http://schemas.openxmlformats.org/officeDocument/2006/relationships/tags" Target="../tags/tag248.xml"/><Relationship Id="rId14" Type="http://schemas.openxmlformats.org/officeDocument/2006/relationships/notesSlide" Target="../notesSlides/notesSlide34.xml"/><Relationship Id="rId22" Type="http://schemas.openxmlformats.org/officeDocument/2006/relationships/image" Target="../media/image34.png"/><Relationship Id="rId27" Type="http://schemas.openxmlformats.org/officeDocument/2006/relationships/image" Target="../media/image37.png"/></Relationships>
</file>

<file path=ppt/slides/_rels/slide35.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tags" Target="../tags/tag254.xml"/><Relationship Id="rId7" Type="http://schemas.openxmlformats.org/officeDocument/2006/relationships/image" Target="../media/image63.png"/><Relationship Id="rId2" Type="http://schemas.openxmlformats.org/officeDocument/2006/relationships/tags" Target="../tags/tag253.xml"/><Relationship Id="rId1" Type="http://schemas.openxmlformats.org/officeDocument/2006/relationships/tags" Target="../tags/tag252.xml"/><Relationship Id="rId6" Type="http://schemas.openxmlformats.org/officeDocument/2006/relationships/notesSlide" Target="../notesSlides/notesSlide35.xml"/><Relationship Id="rId11" Type="http://schemas.openxmlformats.org/officeDocument/2006/relationships/image" Target="../media/image28.png"/><Relationship Id="rId5" Type="http://schemas.openxmlformats.org/officeDocument/2006/relationships/slideLayout" Target="../slideLayouts/slideLayout5.xml"/><Relationship Id="rId10" Type="http://schemas.openxmlformats.org/officeDocument/2006/relationships/image" Target="../media/image24.png"/><Relationship Id="rId4" Type="http://schemas.openxmlformats.org/officeDocument/2006/relationships/tags" Target="../tags/tag255.xml"/><Relationship Id="rId9" Type="http://schemas.openxmlformats.org/officeDocument/2006/relationships/image" Target="../media/image23.png"/></Relationships>
</file>

<file path=ppt/slides/_rels/slide36.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tags" Target="../tags/tag258.xml"/><Relationship Id="rId7" Type="http://schemas.openxmlformats.org/officeDocument/2006/relationships/image" Target="../media/image64.png"/><Relationship Id="rId2" Type="http://schemas.openxmlformats.org/officeDocument/2006/relationships/tags" Target="../tags/tag257.xml"/><Relationship Id="rId1" Type="http://schemas.openxmlformats.org/officeDocument/2006/relationships/tags" Target="../tags/tag256.xml"/><Relationship Id="rId6" Type="http://schemas.openxmlformats.org/officeDocument/2006/relationships/notesSlide" Target="../notesSlides/notesSlide36.xml"/><Relationship Id="rId11" Type="http://schemas.openxmlformats.org/officeDocument/2006/relationships/image" Target="../media/image28.png"/><Relationship Id="rId5" Type="http://schemas.openxmlformats.org/officeDocument/2006/relationships/slideLayout" Target="../slideLayouts/slideLayout5.xml"/><Relationship Id="rId10" Type="http://schemas.openxmlformats.org/officeDocument/2006/relationships/image" Target="../media/image24.png"/><Relationship Id="rId4" Type="http://schemas.openxmlformats.org/officeDocument/2006/relationships/tags" Target="../tags/tag259.xml"/><Relationship Id="rId9" Type="http://schemas.openxmlformats.org/officeDocument/2006/relationships/image" Target="../media/image23.png"/></Relationships>
</file>

<file path=ppt/slides/_rels/slide37.xml.rels><?xml version="1.0" encoding="UTF-8" standalone="yes"?>
<Relationships xmlns="http://schemas.openxmlformats.org/package/2006/relationships"><Relationship Id="rId8" Type="http://schemas.openxmlformats.org/officeDocument/2006/relationships/slideLayout" Target="../slideLayouts/slideLayout5.xml"/><Relationship Id="rId13" Type="http://schemas.openxmlformats.org/officeDocument/2006/relationships/image" Target="../media/image24.png"/><Relationship Id="rId3" Type="http://schemas.openxmlformats.org/officeDocument/2006/relationships/tags" Target="../tags/tag262.xml"/><Relationship Id="rId7" Type="http://schemas.openxmlformats.org/officeDocument/2006/relationships/tags" Target="../tags/tag266.xml"/><Relationship Id="rId12" Type="http://schemas.openxmlformats.org/officeDocument/2006/relationships/image" Target="../media/image23.png"/><Relationship Id="rId17" Type="http://schemas.openxmlformats.org/officeDocument/2006/relationships/image" Target="../media/image67.png"/><Relationship Id="rId2" Type="http://schemas.openxmlformats.org/officeDocument/2006/relationships/tags" Target="../tags/tag261.xml"/><Relationship Id="rId16" Type="http://schemas.openxmlformats.org/officeDocument/2006/relationships/image" Target="../media/image66.png"/><Relationship Id="rId1" Type="http://schemas.openxmlformats.org/officeDocument/2006/relationships/tags" Target="../tags/tag260.xml"/><Relationship Id="rId6" Type="http://schemas.openxmlformats.org/officeDocument/2006/relationships/tags" Target="../tags/tag265.xml"/><Relationship Id="rId11" Type="http://schemas.openxmlformats.org/officeDocument/2006/relationships/image" Target="../media/image29.png"/><Relationship Id="rId5" Type="http://schemas.openxmlformats.org/officeDocument/2006/relationships/tags" Target="../tags/tag264.xml"/><Relationship Id="rId15" Type="http://schemas.openxmlformats.org/officeDocument/2006/relationships/image" Target="../media/image65.png"/><Relationship Id="rId10" Type="http://schemas.openxmlformats.org/officeDocument/2006/relationships/image" Target="../media/image64.png"/><Relationship Id="rId4" Type="http://schemas.openxmlformats.org/officeDocument/2006/relationships/tags" Target="../tags/tag263.xml"/><Relationship Id="rId9" Type="http://schemas.openxmlformats.org/officeDocument/2006/relationships/notesSlide" Target="../notesSlides/notesSlide37.xml"/><Relationship Id="rId14" Type="http://schemas.openxmlformats.org/officeDocument/2006/relationships/image" Target="../media/image28.png"/></Relationships>
</file>

<file path=ppt/slides/_rels/slide38.xml.rels><?xml version="1.0" encoding="UTF-8" standalone="yes"?>
<Relationships xmlns="http://schemas.openxmlformats.org/package/2006/relationships"><Relationship Id="rId8" Type="http://schemas.openxmlformats.org/officeDocument/2006/relationships/tags" Target="../tags/tag274.xml"/><Relationship Id="rId13" Type="http://schemas.openxmlformats.org/officeDocument/2006/relationships/image" Target="../media/image23.png"/><Relationship Id="rId18" Type="http://schemas.openxmlformats.org/officeDocument/2006/relationships/image" Target="../media/image70.png"/><Relationship Id="rId3" Type="http://schemas.openxmlformats.org/officeDocument/2006/relationships/tags" Target="../tags/tag269.xml"/><Relationship Id="rId7" Type="http://schemas.openxmlformats.org/officeDocument/2006/relationships/tags" Target="../tags/tag273.xml"/><Relationship Id="rId12" Type="http://schemas.openxmlformats.org/officeDocument/2006/relationships/image" Target="../media/image29.png"/><Relationship Id="rId17" Type="http://schemas.openxmlformats.org/officeDocument/2006/relationships/image" Target="../media/image69.png"/><Relationship Id="rId2" Type="http://schemas.openxmlformats.org/officeDocument/2006/relationships/tags" Target="../tags/tag268.xml"/><Relationship Id="rId16" Type="http://schemas.openxmlformats.org/officeDocument/2006/relationships/image" Target="../media/image68.png"/><Relationship Id="rId1" Type="http://schemas.openxmlformats.org/officeDocument/2006/relationships/tags" Target="../tags/tag267.xml"/><Relationship Id="rId6" Type="http://schemas.openxmlformats.org/officeDocument/2006/relationships/tags" Target="../tags/tag272.xml"/><Relationship Id="rId11" Type="http://schemas.openxmlformats.org/officeDocument/2006/relationships/image" Target="../media/image64.png"/><Relationship Id="rId5" Type="http://schemas.openxmlformats.org/officeDocument/2006/relationships/tags" Target="../tags/tag271.xml"/><Relationship Id="rId15" Type="http://schemas.openxmlformats.org/officeDocument/2006/relationships/image" Target="../media/image28.png"/><Relationship Id="rId10" Type="http://schemas.openxmlformats.org/officeDocument/2006/relationships/notesSlide" Target="../notesSlides/notesSlide38.xml"/><Relationship Id="rId19" Type="http://schemas.openxmlformats.org/officeDocument/2006/relationships/image" Target="../media/image71.png"/><Relationship Id="rId4" Type="http://schemas.openxmlformats.org/officeDocument/2006/relationships/tags" Target="../tags/tag270.xml"/><Relationship Id="rId9" Type="http://schemas.openxmlformats.org/officeDocument/2006/relationships/slideLayout" Target="../slideLayouts/slideLayout5.xml"/><Relationship Id="rId14" Type="http://schemas.openxmlformats.org/officeDocument/2006/relationships/image" Target="../media/image24.png"/></Relationships>
</file>

<file path=ppt/slides/_rels/slide39.xml.rels><?xml version="1.0" encoding="UTF-8" standalone="yes"?>
<Relationships xmlns="http://schemas.openxmlformats.org/package/2006/relationships"><Relationship Id="rId8" Type="http://schemas.openxmlformats.org/officeDocument/2006/relationships/tags" Target="../tags/tag282.xml"/><Relationship Id="rId13" Type="http://schemas.openxmlformats.org/officeDocument/2006/relationships/image" Target="../media/image29.png"/><Relationship Id="rId18" Type="http://schemas.openxmlformats.org/officeDocument/2006/relationships/image" Target="../media/image72.png"/><Relationship Id="rId3" Type="http://schemas.openxmlformats.org/officeDocument/2006/relationships/tags" Target="../tags/tag277.xml"/><Relationship Id="rId7" Type="http://schemas.openxmlformats.org/officeDocument/2006/relationships/tags" Target="../tags/tag281.xml"/><Relationship Id="rId12" Type="http://schemas.openxmlformats.org/officeDocument/2006/relationships/image" Target="../media/image64.png"/><Relationship Id="rId17" Type="http://schemas.openxmlformats.org/officeDocument/2006/relationships/image" Target="../media/image68.png"/><Relationship Id="rId2" Type="http://schemas.openxmlformats.org/officeDocument/2006/relationships/tags" Target="../tags/tag276.xml"/><Relationship Id="rId16" Type="http://schemas.openxmlformats.org/officeDocument/2006/relationships/image" Target="../media/image28.png"/><Relationship Id="rId20" Type="http://schemas.openxmlformats.org/officeDocument/2006/relationships/image" Target="../media/image74.png"/><Relationship Id="rId1" Type="http://schemas.openxmlformats.org/officeDocument/2006/relationships/tags" Target="../tags/tag275.xml"/><Relationship Id="rId6" Type="http://schemas.openxmlformats.org/officeDocument/2006/relationships/tags" Target="../tags/tag280.xml"/><Relationship Id="rId11" Type="http://schemas.openxmlformats.org/officeDocument/2006/relationships/notesSlide" Target="../notesSlides/notesSlide39.xml"/><Relationship Id="rId5" Type="http://schemas.openxmlformats.org/officeDocument/2006/relationships/tags" Target="../tags/tag279.xml"/><Relationship Id="rId15" Type="http://schemas.openxmlformats.org/officeDocument/2006/relationships/image" Target="../media/image24.png"/><Relationship Id="rId10" Type="http://schemas.openxmlformats.org/officeDocument/2006/relationships/slideLayout" Target="../slideLayouts/slideLayout5.xml"/><Relationship Id="rId19" Type="http://schemas.openxmlformats.org/officeDocument/2006/relationships/image" Target="../media/image73.png"/><Relationship Id="rId4" Type="http://schemas.openxmlformats.org/officeDocument/2006/relationships/tags" Target="../tags/tag278.xml"/><Relationship Id="rId9" Type="http://schemas.openxmlformats.org/officeDocument/2006/relationships/tags" Target="../tags/tag283.xml"/><Relationship Id="rId14" Type="http://schemas.openxmlformats.org/officeDocument/2006/relationships/image" Target="../media/image2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8" Type="http://schemas.openxmlformats.org/officeDocument/2006/relationships/image" Target="../media/image64.png"/><Relationship Id="rId13" Type="http://schemas.openxmlformats.org/officeDocument/2006/relationships/image" Target="../media/image75.png"/><Relationship Id="rId3" Type="http://schemas.openxmlformats.org/officeDocument/2006/relationships/tags" Target="../tags/tag286.xml"/><Relationship Id="rId7" Type="http://schemas.openxmlformats.org/officeDocument/2006/relationships/notesSlide" Target="../notesSlides/notesSlide40.xml"/><Relationship Id="rId12" Type="http://schemas.openxmlformats.org/officeDocument/2006/relationships/image" Target="../media/image28.png"/><Relationship Id="rId2" Type="http://schemas.openxmlformats.org/officeDocument/2006/relationships/tags" Target="../tags/tag285.xml"/><Relationship Id="rId1" Type="http://schemas.openxmlformats.org/officeDocument/2006/relationships/tags" Target="../tags/tag284.xml"/><Relationship Id="rId6" Type="http://schemas.openxmlformats.org/officeDocument/2006/relationships/slideLayout" Target="../slideLayouts/slideLayout5.xml"/><Relationship Id="rId11" Type="http://schemas.openxmlformats.org/officeDocument/2006/relationships/image" Target="../media/image24.png"/><Relationship Id="rId5" Type="http://schemas.openxmlformats.org/officeDocument/2006/relationships/tags" Target="../tags/tag288.xml"/><Relationship Id="rId10" Type="http://schemas.openxmlformats.org/officeDocument/2006/relationships/image" Target="../media/image23.png"/><Relationship Id="rId4" Type="http://schemas.openxmlformats.org/officeDocument/2006/relationships/tags" Target="../tags/tag287.xml"/><Relationship Id="rId9" Type="http://schemas.openxmlformats.org/officeDocument/2006/relationships/image" Target="../media/image29.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42.xml"/><Relationship Id="rId1" Type="http://schemas.openxmlformats.org/officeDocument/2006/relationships/slideLayout" Target="../slideLayouts/slideLayout5.xml"/><Relationship Id="rId6" Type="http://schemas.openxmlformats.org/officeDocument/2006/relationships/image" Target="../media/image79.png"/><Relationship Id="rId5" Type="http://schemas.openxmlformats.org/officeDocument/2006/relationships/image" Target="../media/image78.png"/><Relationship Id="rId4" Type="http://schemas.openxmlformats.org/officeDocument/2006/relationships/image" Target="../media/image77.png"/></Relationships>
</file>

<file path=ppt/slides/_rels/slide44.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media/image720.png"/><Relationship Id="rId18" Type="http://schemas.openxmlformats.org/officeDocument/2006/relationships/customXml" Target="../ink/ink8.xml"/><Relationship Id="rId26" Type="http://schemas.openxmlformats.org/officeDocument/2006/relationships/customXml" Target="../ink/ink12.xml"/><Relationship Id="rId3" Type="http://schemas.openxmlformats.org/officeDocument/2006/relationships/image" Target="../media/image82.png"/><Relationship Id="rId21" Type="http://schemas.openxmlformats.org/officeDocument/2006/relationships/image" Target="../media/image760.png"/><Relationship Id="rId7" Type="http://schemas.openxmlformats.org/officeDocument/2006/relationships/image" Target="../media/image690.png"/><Relationship Id="rId12" Type="http://schemas.openxmlformats.org/officeDocument/2006/relationships/customXml" Target="../ink/ink5.xml"/><Relationship Id="rId17" Type="http://schemas.openxmlformats.org/officeDocument/2006/relationships/image" Target="../media/image740.png"/><Relationship Id="rId25" Type="http://schemas.openxmlformats.org/officeDocument/2006/relationships/image" Target="../media/image780.png"/><Relationship Id="rId2" Type="http://schemas.openxmlformats.org/officeDocument/2006/relationships/notesSlide" Target="../notesSlides/notesSlide45.xml"/><Relationship Id="rId16" Type="http://schemas.openxmlformats.org/officeDocument/2006/relationships/customXml" Target="../ink/ink7.xml"/><Relationship Id="rId20" Type="http://schemas.openxmlformats.org/officeDocument/2006/relationships/customXml" Target="../ink/ink9.xml"/><Relationship Id="rId29" Type="http://schemas.openxmlformats.org/officeDocument/2006/relationships/image" Target="../media/image800.png"/><Relationship Id="rId1" Type="http://schemas.openxmlformats.org/officeDocument/2006/relationships/slideLayout" Target="../slideLayouts/slideLayout5.xml"/><Relationship Id="rId6" Type="http://schemas.openxmlformats.org/officeDocument/2006/relationships/customXml" Target="../ink/ink2.xml"/><Relationship Id="rId11" Type="http://schemas.openxmlformats.org/officeDocument/2006/relationships/image" Target="../media/image710.png"/><Relationship Id="rId24" Type="http://schemas.openxmlformats.org/officeDocument/2006/relationships/customXml" Target="../ink/ink11.xml"/><Relationship Id="rId32" Type="http://schemas.openxmlformats.org/officeDocument/2006/relationships/image" Target="../media/image85.png"/><Relationship Id="rId5" Type="http://schemas.openxmlformats.org/officeDocument/2006/relationships/image" Target="../media/image680.png"/><Relationship Id="rId15" Type="http://schemas.openxmlformats.org/officeDocument/2006/relationships/image" Target="../media/image730.png"/><Relationship Id="rId23" Type="http://schemas.openxmlformats.org/officeDocument/2006/relationships/image" Target="../media/image770.png"/><Relationship Id="rId28" Type="http://schemas.openxmlformats.org/officeDocument/2006/relationships/customXml" Target="../ink/ink13.xml"/><Relationship Id="rId10" Type="http://schemas.openxmlformats.org/officeDocument/2006/relationships/customXml" Target="../ink/ink4.xml"/><Relationship Id="rId19" Type="http://schemas.openxmlformats.org/officeDocument/2006/relationships/image" Target="../media/image750.png"/><Relationship Id="rId31" Type="http://schemas.openxmlformats.org/officeDocument/2006/relationships/image" Target="../media/image84.png"/><Relationship Id="rId4" Type="http://schemas.openxmlformats.org/officeDocument/2006/relationships/customXml" Target="../ink/ink1.xml"/><Relationship Id="rId9" Type="http://schemas.openxmlformats.org/officeDocument/2006/relationships/image" Target="../media/image700.png"/><Relationship Id="rId14" Type="http://schemas.openxmlformats.org/officeDocument/2006/relationships/customXml" Target="../ink/ink6.xml"/><Relationship Id="rId22" Type="http://schemas.openxmlformats.org/officeDocument/2006/relationships/customXml" Target="../ink/ink10.xml"/><Relationship Id="rId27" Type="http://schemas.openxmlformats.org/officeDocument/2006/relationships/image" Target="../media/image790.png"/><Relationship Id="rId30" Type="http://schemas.openxmlformats.org/officeDocument/2006/relationships/image" Target="../media/image83.png"/></Relationships>
</file>

<file path=ppt/slides/_rels/slide47.xml.rels><?xml version="1.0" encoding="UTF-8" standalone="yes"?>
<Relationships xmlns="http://schemas.openxmlformats.org/package/2006/relationships"><Relationship Id="rId8" Type="http://schemas.openxmlformats.org/officeDocument/2006/relationships/image" Target="../media/image87.png"/><Relationship Id="rId13" Type="http://schemas.openxmlformats.org/officeDocument/2006/relationships/image" Target="../media/image870.png"/><Relationship Id="rId18" Type="http://schemas.openxmlformats.org/officeDocument/2006/relationships/customXml" Target="../ink/ink17.xml"/><Relationship Id="rId3" Type="http://schemas.openxmlformats.org/officeDocument/2006/relationships/tags" Target="../tags/tag291.xml"/><Relationship Id="rId21" Type="http://schemas.openxmlformats.org/officeDocument/2006/relationships/image" Target="../media/image91.png"/><Relationship Id="rId7" Type="http://schemas.openxmlformats.org/officeDocument/2006/relationships/image" Target="../media/image22.png"/><Relationship Id="rId17" Type="http://schemas.openxmlformats.org/officeDocument/2006/relationships/image" Target="../media/image89.png"/><Relationship Id="rId2" Type="http://schemas.openxmlformats.org/officeDocument/2006/relationships/tags" Target="../tags/tag290.xml"/><Relationship Id="rId16" Type="http://schemas.openxmlformats.org/officeDocument/2006/relationships/customXml" Target="../ink/ink16.xml"/><Relationship Id="rId20" Type="http://schemas.openxmlformats.org/officeDocument/2006/relationships/customXml" Target="../ink/ink18.xml"/><Relationship Id="rId1" Type="http://schemas.openxmlformats.org/officeDocument/2006/relationships/tags" Target="../tags/tag289.xml"/><Relationship Id="rId6" Type="http://schemas.openxmlformats.org/officeDocument/2006/relationships/image" Target="../media/image86.png"/><Relationship Id="rId11" Type="http://schemas.openxmlformats.org/officeDocument/2006/relationships/customXml" Target="../ink/ink14.xml"/><Relationship Id="rId24" Type="http://schemas.openxmlformats.org/officeDocument/2006/relationships/image" Target="../media/image93.png"/><Relationship Id="rId5" Type="http://schemas.openxmlformats.org/officeDocument/2006/relationships/notesSlide" Target="../notesSlides/notesSlide46.xml"/><Relationship Id="rId15" Type="http://schemas.openxmlformats.org/officeDocument/2006/relationships/image" Target="../media/image880.png"/><Relationship Id="rId23" Type="http://schemas.openxmlformats.org/officeDocument/2006/relationships/image" Target="../media/image92.png"/><Relationship Id="rId10" Type="http://schemas.openxmlformats.org/officeDocument/2006/relationships/image" Target="../media/image88.png"/><Relationship Id="rId19" Type="http://schemas.openxmlformats.org/officeDocument/2006/relationships/image" Target="../media/image90.png"/><Relationship Id="rId4" Type="http://schemas.openxmlformats.org/officeDocument/2006/relationships/slideLayout" Target="../slideLayouts/slideLayout6.xml"/><Relationship Id="rId9" Type="http://schemas.openxmlformats.org/officeDocument/2006/relationships/image" Target="../media/image23.png"/><Relationship Id="rId14" Type="http://schemas.openxmlformats.org/officeDocument/2006/relationships/customXml" Target="../ink/ink15.xml"/><Relationship Id="rId22" Type="http://schemas.openxmlformats.org/officeDocument/2006/relationships/customXml" Target="../ink/ink19.xml"/></Relationships>
</file>

<file path=ppt/slides/_rels/slide48.xml.rels><?xml version="1.0" encoding="UTF-8" standalone="yes"?>
<Relationships xmlns="http://schemas.openxmlformats.org/package/2006/relationships"><Relationship Id="rId8" Type="http://schemas.openxmlformats.org/officeDocument/2006/relationships/image" Target="../media/image97.png"/><Relationship Id="rId13" Type="http://schemas.openxmlformats.org/officeDocument/2006/relationships/customXml" Target="../ink/ink24.xml"/><Relationship Id="rId18" Type="http://schemas.openxmlformats.org/officeDocument/2006/relationships/image" Target="../media/image102.png"/><Relationship Id="rId26" Type="http://schemas.openxmlformats.org/officeDocument/2006/relationships/image" Target="../media/image106.png"/><Relationship Id="rId3" Type="http://schemas.openxmlformats.org/officeDocument/2006/relationships/image" Target="../media/image94.png"/><Relationship Id="rId21" Type="http://schemas.openxmlformats.org/officeDocument/2006/relationships/customXml" Target="../ink/ink28.xml"/><Relationship Id="rId7" Type="http://schemas.openxmlformats.org/officeDocument/2006/relationships/customXml" Target="../ink/ink21.xml"/><Relationship Id="rId12" Type="http://schemas.openxmlformats.org/officeDocument/2006/relationships/image" Target="../media/image99.png"/><Relationship Id="rId17" Type="http://schemas.openxmlformats.org/officeDocument/2006/relationships/customXml" Target="../ink/ink26.xml"/><Relationship Id="rId25" Type="http://schemas.openxmlformats.org/officeDocument/2006/relationships/customXml" Target="../ink/ink30.xml"/><Relationship Id="rId2" Type="http://schemas.openxmlformats.org/officeDocument/2006/relationships/notesSlide" Target="../notesSlides/notesSlide47.xml"/><Relationship Id="rId16" Type="http://schemas.openxmlformats.org/officeDocument/2006/relationships/image" Target="../media/image101.png"/><Relationship Id="rId20" Type="http://schemas.openxmlformats.org/officeDocument/2006/relationships/image" Target="../media/image103.png"/><Relationship Id="rId29" Type="http://schemas.openxmlformats.org/officeDocument/2006/relationships/customXml" Target="../ink/ink32.xml"/><Relationship Id="rId1" Type="http://schemas.openxmlformats.org/officeDocument/2006/relationships/slideLayout" Target="../slideLayouts/slideLayout3.xml"/><Relationship Id="rId6" Type="http://schemas.openxmlformats.org/officeDocument/2006/relationships/image" Target="../media/image96.png"/><Relationship Id="rId11" Type="http://schemas.openxmlformats.org/officeDocument/2006/relationships/customXml" Target="../ink/ink23.xml"/><Relationship Id="rId24" Type="http://schemas.openxmlformats.org/officeDocument/2006/relationships/image" Target="../media/image105.png"/><Relationship Id="rId5" Type="http://schemas.openxmlformats.org/officeDocument/2006/relationships/customXml" Target="../ink/ink20.xml"/><Relationship Id="rId15" Type="http://schemas.openxmlformats.org/officeDocument/2006/relationships/customXml" Target="../ink/ink25.xml"/><Relationship Id="rId23" Type="http://schemas.openxmlformats.org/officeDocument/2006/relationships/customXml" Target="../ink/ink29.xml"/><Relationship Id="rId28" Type="http://schemas.openxmlformats.org/officeDocument/2006/relationships/image" Target="../media/image107.png"/><Relationship Id="rId10" Type="http://schemas.openxmlformats.org/officeDocument/2006/relationships/image" Target="../media/image98.png"/><Relationship Id="rId19" Type="http://schemas.openxmlformats.org/officeDocument/2006/relationships/customXml" Target="../ink/ink27.xml"/><Relationship Id="rId4" Type="http://schemas.openxmlformats.org/officeDocument/2006/relationships/image" Target="../media/image95.png"/><Relationship Id="rId9" Type="http://schemas.openxmlformats.org/officeDocument/2006/relationships/customXml" Target="../ink/ink22.xml"/><Relationship Id="rId14" Type="http://schemas.openxmlformats.org/officeDocument/2006/relationships/image" Target="../media/image100.png"/><Relationship Id="rId22" Type="http://schemas.openxmlformats.org/officeDocument/2006/relationships/image" Target="../media/image104.png"/><Relationship Id="rId27" Type="http://schemas.openxmlformats.org/officeDocument/2006/relationships/customXml" Target="../ink/ink31.xml"/><Relationship Id="rId30" Type="http://schemas.openxmlformats.org/officeDocument/2006/relationships/image" Target="../media/image108.png"/></Relationships>
</file>

<file path=ppt/slides/_rels/slide49.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xml"/><Relationship Id="rId1" Type="http://schemas.openxmlformats.org/officeDocument/2006/relationships/vmlDrawing" Target="../drawings/vmlDrawing1.vml"/><Relationship Id="rId5" Type="http://schemas.openxmlformats.org/officeDocument/2006/relationships/image" Target="../media/image1.wmf"/><Relationship Id="rId4" Type="http://schemas.openxmlformats.org/officeDocument/2006/relationships/oleObject" Target="../embeddings/oleObject1.bin"/></Relationships>
</file>

<file path=ppt/slides/_rels/slide50.xml.rels><?xml version="1.0" encoding="UTF-8" standalone="yes"?>
<Relationships xmlns="http://schemas.openxmlformats.org/package/2006/relationships"><Relationship Id="rId8" Type="http://schemas.openxmlformats.org/officeDocument/2006/relationships/image" Target="../media/image110.png"/><Relationship Id="rId13" Type="http://schemas.openxmlformats.org/officeDocument/2006/relationships/oleObject" Target="../embeddings/oleObject4.bin"/><Relationship Id="rId18" Type="http://schemas.openxmlformats.org/officeDocument/2006/relationships/image" Target="../media/image7.wmf"/><Relationship Id="rId3" Type="http://schemas.openxmlformats.org/officeDocument/2006/relationships/tags" Target="../tags/tag293.xml"/><Relationship Id="rId7" Type="http://schemas.openxmlformats.org/officeDocument/2006/relationships/image" Target="../media/image109.png"/><Relationship Id="rId12" Type="http://schemas.openxmlformats.org/officeDocument/2006/relationships/image" Target="../media/image4.wmf"/><Relationship Id="rId17" Type="http://schemas.openxmlformats.org/officeDocument/2006/relationships/oleObject" Target="../embeddings/oleObject6.bin"/><Relationship Id="rId2" Type="http://schemas.openxmlformats.org/officeDocument/2006/relationships/tags" Target="../tags/tag292.xml"/><Relationship Id="rId16" Type="http://schemas.openxmlformats.org/officeDocument/2006/relationships/image" Target="../media/image6.wmf"/><Relationship Id="rId1" Type="http://schemas.openxmlformats.org/officeDocument/2006/relationships/vmlDrawing" Target="../drawings/vmlDrawing11.vml"/><Relationship Id="rId6" Type="http://schemas.openxmlformats.org/officeDocument/2006/relationships/notesSlide" Target="../notesSlides/notesSlide49.xml"/><Relationship Id="rId11" Type="http://schemas.openxmlformats.org/officeDocument/2006/relationships/oleObject" Target="../embeddings/oleObject3.bin"/><Relationship Id="rId5" Type="http://schemas.openxmlformats.org/officeDocument/2006/relationships/slideLayout" Target="../slideLayouts/slideLayout6.xml"/><Relationship Id="rId15" Type="http://schemas.openxmlformats.org/officeDocument/2006/relationships/oleObject" Target="../embeddings/oleObject5.bin"/><Relationship Id="rId10" Type="http://schemas.openxmlformats.org/officeDocument/2006/relationships/image" Target="../media/image112.png"/><Relationship Id="rId4" Type="http://schemas.openxmlformats.org/officeDocument/2006/relationships/tags" Target="../tags/tag294.xml"/><Relationship Id="rId9" Type="http://schemas.openxmlformats.org/officeDocument/2006/relationships/image" Target="../media/image111.png"/><Relationship Id="rId14" Type="http://schemas.openxmlformats.org/officeDocument/2006/relationships/image" Target="../media/image5.wmf"/></Relationships>
</file>

<file path=ppt/slides/_rels/slide51.xml.rels><?xml version="1.0" encoding="UTF-8" standalone="yes"?>
<Relationships xmlns="http://schemas.openxmlformats.org/package/2006/relationships"><Relationship Id="rId8" Type="http://schemas.openxmlformats.org/officeDocument/2006/relationships/slideLayout" Target="../slideLayouts/slideLayout7.xml"/><Relationship Id="rId13" Type="http://schemas.openxmlformats.org/officeDocument/2006/relationships/image" Target="../media/image116.png"/><Relationship Id="rId3" Type="http://schemas.openxmlformats.org/officeDocument/2006/relationships/tags" Target="../tags/tag297.xml"/><Relationship Id="rId7" Type="http://schemas.openxmlformats.org/officeDocument/2006/relationships/tags" Target="../tags/tag301.xml"/><Relationship Id="rId12" Type="http://schemas.openxmlformats.org/officeDocument/2006/relationships/image" Target="../media/image115.png"/><Relationship Id="rId17" Type="http://schemas.openxmlformats.org/officeDocument/2006/relationships/image" Target="../media/image112.png"/><Relationship Id="rId2" Type="http://schemas.openxmlformats.org/officeDocument/2006/relationships/tags" Target="../tags/tag296.xml"/><Relationship Id="rId16" Type="http://schemas.openxmlformats.org/officeDocument/2006/relationships/image" Target="../media/image111.png"/><Relationship Id="rId1" Type="http://schemas.openxmlformats.org/officeDocument/2006/relationships/tags" Target="../tags/tag295.xml"/><Relationship Id="rId6" Type="http://schemas.openxmlformats.org/officeDocument/2006/relationships/tags" Target="../tags/tag300.xml"/><Relationship Id="rId11" Type="http://schemas.openxmlformats.org/officeDocument/2006/relationships/image" Target="../media/image114.png"/><Relationship Id="rId5" Type="http://schemas.openxmlformats.org/officeDocument/2006/relationships/tags" Target="../tags/tag299.xml"/><Relationship Id="rId15" Type="http://schemas.openxmlformats.org/officeDocument/2006/relationships/image" Target="../media/image110.png"/><Relationship Id="rId10" Type="http://schemas.openxmlformats.org/officeDocument/2006/relationships/image" Target="../media/image113.png"/><Relationship Id="rId4" Type="http://schemas.openxmlformats.org/officeDocument/2006/relationships/tags" Target="../tags/tag298.xml"/><Relationship Id="rId9" Type="http://schemas.openxmlformats.org/officeDocument/2006/relationships/notesSlide" Target="../notesSlides/notesSlide50.xml"/><Relationship Id="rId14" Type="http://schemas.openxmlformats.org/officeDocument/2006/relationships/image" Target="../media/image109.png"/></Relationships>
</file>

<file path=ppt/slides/_rels/slide52.xml.rels><?xml version="1.0" encoding="UTF-8" standalone="yes"?>
<Relationships xmlns="http://schemas.openxmlformats.org/package/2006/relationships"><Relationship Id="rId8" Type="http://schemas.openxmlformats.org/officeDocument/2006/relationships/tags" Target="../tags/tag309.xml"/><Relationship Id="rId13" Type="http://schemas.openxmlformats.org/officeDocument/2006/relationships/image" Target="../media/image109.png"/><Relationship Id="rId18" Type="http://schemas.openxmlformats.org/officeDocument/2006/relationships/image" Target="../media/image120.png"/><Relationship Id="rId3" Type="http://schemas.openxmlformats.org/officeDocument/2006/relationships/tags" Target="../tags/tag304.xml"/><Relationship Id="rId7" Type="http://schemas.openxmlformats.org/officeDocument/2006/relationships/tags" Target="../tags/tag308.xml"/><Relationship Id="rId12" Type="http://schemas.openxmlformats.org/officeDocument/2006/relationships/image" Target="../media/image118.png"/><Relationship Id="rId17" Type="http://schemas.openxmlformats.org/officeDocument/2006/relationships/image" Target="../media/image119.png"/><Relationship Id="rId2" Type="http://schemas.openxmlformats.org/officeDocument/2006/relationships/tags" Target="../tags/tag303.xml"/><Relationship Id="rId16" Type="http://schemas.openxmlformats.org/officeDocument/2006/relationships/image" Target="../media/image112.png"/><Relationship Id="rId1" Type="http://schemas.openxmlformats.org/officeDocument/2006/relationships/tags" Target="../tags/tag302.xml"/><Relationship Id="rId6" Type="http://schemas.openxmlformats.org/officeDocument/2006/relationships/tags" Target="../tags/tag307.xml"/><Relationship Id="rId11" Type="http://schemas.openxmlformats.org/officeDocument/2006/relationships/image" Target="../media/image117.png"/><Relationship Id="rId5" Type="http://schemas.openxmlformats.org/officeDocument/2006/relationships/tags" Target="../tags/tag306.xml"/><Relationship Id="rId15" Type="http://schemas.openxmlformats.org/officeDocument/2006/relationships/image" Target="../media/image111.png"/><Relationship Id="rId10" Type="http://schemas.openxmlformats.org/officeDocument/2006/relationships/notesSlide" Target="../notesSlides/notesSlide51.xml"/><Relationship Id="rId19" Type="http://schemas.openxmlformats.org/officeDocument/2006/relationships/image" Target="../media/image121.png"/><Relationship Id="rId4" Type="http://schemas.openxmlformats.org/officeDocument/2006/relationships/tags" Target="../tags/tag305.xml"/><Relationship Id="rId9" Type="http://schemas.openxmlformats.org/officeDocument/2006/relationships/slideLayout" Target="../slideLayouts/slideLayout7.xml"/><Relationship Id="rId14" Type="http://schemas.openxmlformats.org/officeDocument/2006/relationships/image" Target="../media/image110.png"/></Relationships>
</file>

<file path=ppt/slides/_rels/slide53.xml.rels><?xml version="1.0" encoding="UTF-8" standalone="yes"?>
<Relationships xmlns="http://schemas.openxmlformats.org/package/2006/relationships"><Relationship Id="rId8" Type="http://schemas.openxmlformats.org/officeDocument/2006/relationships/slideLayout" Target="../slideLayouts/slideLayout7.xml"/><Relationship Id="rId13" Type="http://schemas.openxmlformats.org/officeDocument/2006/relationships/image" Target="../media/image112.png"/><Relationship Id="rId18" Type="http://schemas.openxmlformats.org/officeDocument/2006/relationships/customXml" Target="../ink/ink33.xml"/><Relationship Id="rId3" Type="http://schemas.openxmlformats.org/officeDocument/2006/relationships/tags" Target="../tags/tag312.xml"/><Relationship Id="rId7" Type="http://schemas.openxmlformats.org/officeDocument/2006/relationships/tags" Target="../tags/tag316.xml"/><Relationship Id="rId12" Type="http://schemas.openxmlformats.org/officeDocument/2006/relationships/image" Target="../media/image111.png"/><Relationship Id="rId17" Type="http://schemas.openxmlformats.org/officeDocument/2006/relationships/image" Target="../media/image124.png"/><Relationship Id="rId2" Type="http://schemas.openxmlformats.org/officeDocument/2006/relationships/tags" Target="../tags/tag311.xml"/><Relationship Id="rId16" Type="http://schemas.openxmlformats.org/officeDocument/2006/relationships/image" Target="../media/image47.png"/><Relationship Id="rId1" Type="http://schemas.openxmlformats.org/officeDocument/2006/relationships/tags" Target="../tags/tag310.xml"/><Relationship Id="rId6" Type="http://schemas.openxmlformats.org/officeDocument/2006/relationships/tags" Target="../tags/tag315.xml"/><Relationship Id="rId11" Type="http://schemas.openxmlformats.org/officeDocument/2006/relationships/image" Target="../media/image110.png"/><Relationship Id="rId5" Type="http://schemas.openxmlformats.org/officeDocument/2006/relationships/tags" Target="../tags/tag314.xml"/><Relationship Id="rId15" Type="http://schemas.openxmlformats.org/officeDocument/2006/relationships/image" Target="../media/image123.png"/><Relationship Id="rId10" Type="http://schemas.openxmlformats.org/officeDocument/2006/relationships/image" Target="../media/image109.png"/><Relationship Id="rId19" Type="http://schemas.openxmlformats.org/officeDocument/2006/relationships/image" Target="../media/image340.png"/><Relationship Id="rId4" Type="http://schemas.openxmlformats.org/officeDocument/2006/relationships/tags" Target="../tags/tag313.xml"/><Relationship Id="rId9" Type="http://schemas.openxmlformats.org/officeDocument/2006/relationships/notesSlide" Target="../notesSlides/notesSlide52.xml"/><Relationship Id="rId14" Type="http://schemas.openxmlformats.org/officeDocument/2006/relationships/image" Target="../media/image122.png"/></Relationships>
</file>

<file path=ppt/slides/_rels/slide54.xml.rels><?xml version="1.0" encoding="UTF-8" standalone="yes"?>
<Relationships xmlns="http://schemas.openxmlformats.org/package/2006/relationships"><Relationship Id="rId8" Type="http://schemas.openxmlformats.org/officeDocument/2006/relationships/notesSlide" Target="../notesSlides/notesSlide53.xml"/><Relationship Id="rId13" Type="http://schemas.openxmlformats.org/officeDocument/2006/relationships/image" Target="../media/image127.png"/><Relationship Id="rId3" Type="http://schemas.openxmlformats.org/officeDocument/2006/relationships/tags" Target="../tags/tag319.xml"/><Relationship Id="rId7" Type="http://schemas.openxmlformats.org/officeDocument/2006/relationships/slideLayout" Target="../slideLayouts/slideLayout7.xml"/><Relationship Id="rId12" Type="http://schemas.openxmlformats.org/officeDocument/2006/relationships/image" Target="../media/image126.png"/><Relationship Id="rId2" Type="http://schemas.openxmlformats.org/officeDocument/2006/relationships/tags" Target="../tags/tag318.xml"/><Relationship Id="rId16" Type="http://schemas.openxmlformats.org/officeDocument/2006/relationships/image" Target="../media/image390.png"/><Relationship Id="rId1" Type="http://schemas.openxmlformats.org/officeDocument/2006/relationships/tags" Target="../tags/tag317.xml"/><Relationship Id="rId6" Type="http://schemas.openxmlformats.org/officeDocument/2006/relationships/tags" Target="../tags/tag322.xml"/><Relationship Id="rId11" Type="http://schemas.openxmlformats.org/officeDocument/2006/relationships/image" Target="../media/image125.png"/><Relationship Id="rId5" Type="http://schemas.openxmlformats.org/officeDocument/2006/relationships/tags" Target="../tags/tag321.xml"/><Relationship Id="rId15" Type="http://schemas.openxmlformats.org/officeDocument/2006/relationships/customXml" Target="../ink/ink34.xml"/><Relationship Id="rId10" Type="http://schemas.openxmlformats.org/officeDocument/2006/relationships/image" Target="../media/image50.png"/><Relationship Id="rId4" Type="http://schemas.openxmlformats.org/officeDocument/2006/relationships/tags" Target="../tags/tag320.xml"/><Relationship Id="rId9" Type="http://schemas.openxmlformats.org/officeDocument/2006/relationships/image" Target="../media/image122.png"/><Relationship Id="rId14" Type="http://schemas.openxmlformats.org/officeDocument/2006/relationships/image" Target="../media/image123.png"/></Relationships>
</file>

<file path=ppt/slides/_rels/slide55.xml.rels><?xml version="1.0" encoding="UTF-8" standalone="yes"?>
<Relationships xmlns="http://schemas.openxmlformats.org/package/2006/relationships"><Relationship Id="rId8" Type="http://schemas.openxmlformats.org/officeDocument/2006/relationships/slideLayout" Target="../slideLayouts/slideLayout7.xml"/><Relationship Id="rId13" Type="http://schemas.openxmlformats.org/officeDocument/2006/relationships/image" Target="../media/image123.png"/><Relationship Id="rId18" Type="http://schemas.openxmlformats.org/officeDocument/2006/relationships/image" Target="../media/image340.png"/><Relationship Id="rId3" Type="http://schemas.openxmlformats.org/officeDocument/2006/relationships/tags" Target="../tags/tag325.xml"/><Relationship Id="rId7" Type="http://schemas.openxmlformats.org/officeDocument/2006/relationships/tags" Target="../tags/tag329.xml"/><Relationship Id="rId12" Type="http://schemas.openxmlformats.org/officeDocument/2006/relationships/image" Target="../media/image127.png"/><Relationship Id="rId17" Type="http://schemas.openxmlformats.org/officeDocument/2006/relationships/customXml" Target="../ink/ink35.xml"/><Relationship Id="rId2" Type="http://schemas.openxmlformats.org/officeDocument/2006/relationships/tags" Target="../tags/tag324.xml"/><Relationship Id="rId16" Type="http://schemas.openxmlformats.org/officeDocument/2006/relationships/image" Target="../media/image132.png"/><Relationship Id="rId1" Type="http://schemas.openxmlformats.org/officeDocument/2006/relationships/tags" Target="../tags/tag323.xml"/><Relationship Id="rId6" Type="http://schemas.openxmlformats.org/officeDocument/2006/relationships/tags" Target="../tags/tag328.xml"/><Relationship Id="rId11" Type="http://schemas.openxmlformats.org/officeDocument/2006/relationships/image" Target="../media/image129.png"/><Relationship Id="rId5" Type="http://schemas.openxmlformats.org/officeDocument/2006/relationships/tags" Target="../tags/tag327.xml"/><Relationship Id="rId15" Type="http://schemas.openxmlformats.org/officeDocument/2006/relationships/image" Target="../media/image131.png"/><Relationship Id="rId10" Type="http://schemas.openxmlformats.org/officeDocument/2006/relationships/image" Target="../media/image128.png"/><Relationship Id="rId4" Type="http://schemas.openxmlformats.org/officeDocument/2006/relationships/tags" Target="../tags/tag326.xml"/><Relationship Id="rId9" Type="http://schemas.openxmlformats.org/officeDocument/2006/relationships/notesSlide" Target="../notesSlides/notesSlide54.xml"/><Relationship Id="rId14" Type="http://schemas.openxmlformats.org/officeDocument/2006/relationships/image" Target="../media/image130.png"/></Relationships>
</file>

<file path=ppt/slides/_rels/slide56.xml.rels><?xml version="1.0" encoding="UTF-8" standalone="yes"?>
<Relationships xmlns="http://schemas.openxmlformats.org/package/2006/relationships"><Relationship Id="rId8" Type="http://schemas.openxmlformats.org/officeDocument/2006/relationships/notesSlide" Target="../notesSlides/notesSlide55.xml"/><Relationship Id="rId13" Type="http://schemas.openxmlformats.org/officeDocument/2006/relationships/image" Target="../media/image133.png"/><Relationship Id="rId3" Type="http://schemas.openxmlformats.org/officeDocument/2006/relationships/tags" Target="../tags/tag332.xml"/><Relationship Id="rId7" Type="http://schemas.openxmlformats.org/officeDocument/2006/relationships/slideLayout" Target="../slideLayouts/slideLayout7.xml"/><Relationship Id="rId12" Type="http://schemas.openxmlformats.org/officeDocument/2006/relationships/image" Target="../media/image112.png"/><Relationship Id="rId17" Type="http://schemas.openxmlformats.org/officeDocument/2006/relationships/image" Target="../media/image480.png"/><Relationship Id="rId2" Type="http://schemas.openxmlformats.org/officeDocument/2006/relationships/tags" Target="../tags/tag331.xml"/><Relationship Id="rId16" Type="http://schemas.openxmlformats.org/officeDocument/2006/relationships/customXml" Target="../ink/ink36.xml"/><Relationship Id="rId1" Type="http://schemas.openxmlformats.org/officeDocument/2006/relationships/tags" Target="../tags/tag330.xml"/><Relationship Id="rId6" Type="http://schemas.openxmlformats.org/officeDocument/2006/relationships/tags" Target="../tags/tag335.xml"/><Relationship Id="rId11" Type="http://schemas.openxmlformats.org/officeDocument/2006/relationships/image" Target="../media/image111.png"/><Relationship Id="rId5" Type="http://schemas.openxmlformats.org/officeDocument/2006/relationships/tags" Target="../tags/tag334.xml"/><Relationship Id="rId15" Type="http://schemas.openxmlformats.org/officeDocument/2006/relationships/image" Target="../media/image134.png"/><Relationship Id="rId10" Type="http://schemas.openxmlformats.org/officeDocument/2006/relationships/image" Target="../media/image110.png"/><Relationship Id="rId4" Type="http://schemas.openxmlformats.org/officeDocument/2006/relationships/tags" Target="../tags/tag333.xml"/><Relationship Id="rId9" Type="http://schemas.openxmlformats.org/officeDocument/2006/relationships/image" Target="../media/image109.png"/><Relationship Id="rId14" Type="http://schemas.openxmlformats.org/officeDocument/2006/relationships/image" Target="../media/image59.png"/></Relationships>
</file>

<file path=ppt/slides/_rels/slide57.xml.rels><?xml version="1.0" encoding="UTF-8" standalone="yes"?>
<Relationships xmlns="http://schemas.openxmlformats.org/package/2006/relationships"><Relationship Id="rId8" Type="http://schemas.openxmlformats.org/officeDocument/2006/relationships/tags" Target="../tags/tag343.xml"/><Relationship Id="rId13" Type="http://schemas.openxmlformats.org/officeDocument/2006/relationships/image" Target="../media/image110.png"/><Relationship Id="rId18" Type="http://schemas.openxmlformats.org/officeDocument/2006/relationships/image" Target="../media/image136.png"/><Relationship Id="rId3" Type="http://schemas.openxmlformats.org/officeDocument/2006/relationships/tags" Target="../tags/tag338.xml"/><Relationship Id="rId21" Type="http://schemas.openxmlformats.org/officeDocument/2006/relationships/image" Target="../media/image139.png"/><Relationship Id="rId7" Type="http://schemas.openxmlformats.org/officeDocument/2006/relationships/tags" Target="../tags/tag342.xml"/><Relationship Id="rId12" Type="http://schemas.openxmlformats.org/officeDocument/2006/relationships/image" Target="../media/image109.png"/><Relationship Id="rId17" Type="http://schemas.openxmlformats.org/officeDocument/2006/relationships/image" Target="../media/image59.png"/><Relationship Id="rId2" Type="http://schemas.openxmlformats.org/officeDocument/2006/relationships/tags" Target="../tags/tag337.xml"/><Relationship Id="rId16" Type="http://schemas.openxmlformats.org/officeDocument/2006/relationships/image" Target="../media/image135.png"/><Relationship Id="rId20" Type="http://schemas.openxmlformats.org/officeDocument/2006/relationships/image" Target="../media/image138.png"/><Relationship Id="rId1" Type="http://schemas.openxmlformats.org/officeDocument/2006/relationships/tags" Target="../tags/tag336.xml"/><Relationship Id="rId6" Type="http://schemas.openxmlformats.org/officeDocument/2006/relationships/tags" Target="../tags/tag341.xml"/><Relationship Id="rId11" Type="http://schemas.openxmlformats.org/officeDocument/2006/relationships/notesSlide" Target="../notesSlides/notesSlide56.xml"/><Relationship Id="rId5" Type="http://schemas.openxmlformats.org/officeDocument/2006/relationships/tags" Target="../tags/tag340.xml"/><Relationship Id="rId15" Type="http://schemas.openxmlformats.org/officeDocument/2006/relationships/image" Target="../media/image112.png"/><Relationship Id="rId10" Type="http://schemas.openxmlformats.org/officeDocument/2006/relationships/slideLayout" Target="../slideLayouts/slideLayout7.xml"/><Relationship Id="rId19" Type="http://schemas.openxmlformats.org/officeDocument/2006/relationships/image" Target="../media/image137.png"/><Relationship Id="rId4" Type="http://schemas.openxmlformats.org/officeDocument/2006/relationships/tags" Target="../tags/tag339.xml"/><Relationship Id="rId9" Type="http://schemas.openxmlformats.org/officeDocument/2006/relationships/tags" Target="../tags/tag344.xml"/><Relationship Id="rId14" Type="http://schemas.openxmlformats.org/officeDocument/2006/relationships/image" Target="../media/image111.png"/></Relationships>
</file>

<file path=ppt/slides/_rels/slide58.xml.rels><?xml version="1.0" encoding="UTF-8" standalone="yes"?>
<Relationships xmlns="http://schemas.openxmlformats.org/package/2006/relationships"><Relationship Id="rId8" Type="http://schemas.openxmlformats.org/officeDocument/2006/relationships/slideLayout" Target="../slideLayouts/slideLayout7.xml"/><Relationship Id="rId13" Type="http://schemas.openxmlformats.org/officeDocument/2006/relationships/image" Target="../media/image112.png"/><Relationship Id="rId18" Type="http://schemas.openxmlformats.org/officeDocument/2006/relationships/customXml" Target="../ink/ink37.xml"/><Relationship Id="rId3" Type="http://schemas.openxmlformats.org/officeDocument/2006/relationships/tags" Target="../tags/tag347.xml"/><Relationship Id="rId7" Type="http://schemas.openxmlformats.org/officeDocument/2006/relationships/tags" Target="../tags/tag351.xml"/><Relationship Id="rId12" Type="http://schemas.openxmlformats.org/officeDocument/2006/relationships/image" Target="../media/image111.png"/><Relationship Id="rId17" Type="http://schemas.openxmlformats.org/officeDocument/2006/relationships/image" Target="../media/image141.png"/><Relationship Id="rId2" Type="http://schemas.openxmlformats.org/officeDocument/2006/relationships/tags" Target="../tags/tag346.xml"/><Relationship Id="rId16" Type="http://schemas.openxmlformats.org/officeDocument/2006/relationships/image" Target="../media/image74.png"/><Relationship Id="rId1" Type="http://schemas.openxmlformats.org/officeDocument/2006/relationships/tags" Target="../tags/tag345.xml"/><Relationship Id="rId6" Type="http://schemas.openxmlformats.org/officeDocument/2006/relationships/tags" Target="../tags/tag350.xml"/><Relationship Id="rId11" Type="http://schemas.openxmlformats.org/officeDocument/2006/relationships/image" Target="../media/image110.png"/><Relationship Id="rId5" Type="http://schemas.openxmlformats.org/officeDocument/2006/relationships/tags" Target="../tags/tag349.xml"/><Relationship Id="rId15" Type="http://schemas.openxmlformats.org/officeDocument/2006/relationships/image" Target="../media/image72.png"/><Relationship Id="rId10" Type="http://schemas.openxmlformats.org/officeDocument/2006/relationships/image" Target="../media/image109.png"/><Relationship Id="rId19" Type="http://schemas.openxmlformats.org/officeDocument/2006/relationships/image" Target="../media/image580.png"/><Relationship Id="rId4" Type="http://schemas.openxmlformats.org/officeDocument/2006/relationships/tags" Target="../tags/tag348.xml"/><Relationship Id="rId9" Type="http://schemas.openxmlformats.org/officeDocument/2006/relationships/notesSlide" Target="../notesSlides/notesSlide57.xml"/><Relationship Id="rId14" Type="http://schemas.openxmlformats.org/officeDocument/2006/relationships/image" Target="../media/image140.png"/></Relationships>
</file>

<file path=ppt/slides/_rels/slide59.xml.rels><?xml version="1.0" encoding="UTF-8" standalone="yes"?>
<Relationships xmlns="http://schemas.openxmlformats.org/package/2006/relationships"><Relationship Id="rId8" Type="http://schemas.openxmlformats.org/officeDocument/2006/relationships/image" Target="../media/image111.png"/><Relationship Id="rId3" Type="http://schemas.openxmlformats.org/officeDocument/2006/relationships/tags" Target="../tags/tag354.xml"/><Relationship Id="rId7" Type="http://schemas.openxmlformats.org/officeDocument/2006/relationships/image" Target="../media/image110.png"/><Relationship Id="rId2" Type="http://schemas.openxmlformats.org/officeDocument/2006/relationships/tags" Target="../tags/tag353.xml"/><Relationship Id="rId1" Type="http://schemas.openxmlformats.org/officeDocument/2006/relationships/tags" Target="../tags/tag352.xml"/><Relationship Id="rId6" Type="http://schemas.openxmlformats.org/officeDocument/2006/relationships/image" Target="../media/image109.png"/><Relationship Id="rId5" Type="http://schemas.openxmlformats.org/officeDocument/2006/relationships/notesSlide" Target="../notesSlides/notesSlide58.xml"/><Relationship Id="rId4" Type="http://schemas.openxmlformats.org/officeDocument/2006/relationships/slideLayout" Target="../slideLayouts/slideLayout6.xml"/><Relationship Id="rId9" Type="http://schemas.openxmlformats.org/officeDocument/2006/relationships/image" Target="../media/image112.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xml"/><Relationship Id="rId1" Type="http://schemas.openxmlformats.org/officeDocument/2006/relationships/vmlDrawing" Target="../drawings/vmlDrawing2.vml"/><Relationship Id="rId6" Type="http://schemas.openxmlformats.org/officeDocument/2006/relationships/image" Target="../media/image3.gif"/><Relationship Id="rId5" Type="http://schemas.openxmlformats.org/officeDocument/2006/relationships/image" Target="../media/image2.wmf"/><Relationship Id="rId4" Type="http://schemas.openxmlformats.org/officeDocument/2006/relationships/oleObject" Target="../embeddings/oleObject2.bin"/></Relationships>
</file>

<file path=ppt/slides/_rels/slide60.xml.rels><?xml version="1.0" encoding="UTF-8" standalone="yes"?>
<Relationships xmlns="http://schemas.openxmlformats.org/package/2006/relationships"><Relationship Id="rId8" Type="http://schemas.openxmlformats.org/officeDocument/2006/relationships/image" Target="../media/image109.png"/><Relationship Id="rId13" Type="http://schemas.openxmlformats.org/officeDocument/2006/relationships/image" Target="../media/image75.png"/><Relationship Id="rId3" Type="http://schemas.openxmlformats.org/officeDocument/2006/relationships/tags" Target="../tags/tag357.xml"/><Relationship Id="rId7" Type="http://schemas.openxmlformats.org/officeDocument/2006/relationships/notesSlide" Target="../notesSlides/notesSlide59.xml"/><Relationship Id="rId12" Type="http://schemas.openxmlformats.org/officeDocument/2006/relationships/image" Target="../media/image62.png"/><Relationship Id="rId2" Type="http://schemas.openxmlformats.org/officeDocument/2006/relationships/tags" Target="../tags/tag356.xml"/><Relationship Id="rId1" Type="http://schemas.openxmlformats.org/officeDocument/2006/relationships/tags" Target="../tags/tag355.xml"/><Relationship Id="rId6" Type="http://schemas.openxmlformats.org/officeDocument/2006/relationships/slideLayout" Target="../slideLayouts/slideLayout6.xml"/><Relationship Id="rId11" Type="http://schemas.openxmlformats.org/officeDocument/2006/relationships/image" Target="../media/image112.png"/><Relationship Id="rId5" Type="http://schemas.openxmlformats.org/officeDocument/2006/relationships/tags" Target="../tags/tag359.xml"/><Relationship Id="rId10" Type="http://schemas.openxmlformats.org/officeDocument/2006/relationships/image" Target="../media/image111.png"/><Relationship Id="rId4" Type="http://schemas.openxmlformats.org/officeDocument/2006/relationships/tags" Target="../tags/tag358.xml"/><Relationship Id="rId9" Type="http://schemas.openxmlformats.org/officeDocument/2006/relationships/image" Target="../media/image110.pn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5.wmf"/><Relationship Id="rId3" Type="http://schemas.openxmlformats.org/officeDocument/2006/relationships/notesSlide" Target="../notesSlides/notesSlide7.xml"/><Relationship Id="rId7" Type="http://schemas.openxmlformats.org/officeDocument/2006/relationships/oleObject" Target="../embeddings/oleObject4.bin"/><Relationship Id="rId12" Type="http://schemas.openxmlformats.org/officeDocument/2006/relationships/image" Target="../media/image7.wmf"/><Relationship Id="rId2" Type="http://schemas.openxmlformats.org/officeDocument/2006/relationships/slideLayout" Target="../slideLayouts/slideLayout5.xml"/><Relationship Id="rId1" Type="http://schemas.openxmlformats.org/officeDocument/2006/relationships/vmlDrawing" Target="../drawings/vmlDrawing3.vml"/><Relationship Id="rId6" Type="http://schemas.openxmlformats.org/officeDocument/2006/relationships/image" Target="../media/image4.wmf"/><Relationship Id="rId11" Type="http://schemas.openxmlformats.org/officeDocument/2006/relationships/oleObject" Target="../embeddings/oleObject6.bin"/><Relationship Id="rId5" Type="http://schemas.openxmlformats.org/officeDocument/2006/relationships/oleObject" Target="../embeddings/oleObject3.bin"/><Relationship Id="rId10" Type="http://schemas.openxmlformats.org/officeDocument/2006/relationships/image" Target="../media/image6.wmf"/><Relationship Id="rId4" Type="http://schemas.openxmlformats.org/officeDocument/2006/relationships/image" Target="../media/image8.png"/><Relationship Id="rId9" Type="http://schemas.openxmlformats.org/officeDocument/2006/relationships/oleObject" Target="../embeddings/oleObject5.bin"/></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10.gif"/><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25673D5-0ACB-4F65-A5CF-388D0011DD48}"/>
              </a:ext>
            </a:extLst>
          </p:cNvPr>
          <p:cNvSpPr>
            <a:spLocks noGrp="1"/>
          </p:cNvSpPr>
          <p:nvPr>
            <p:ph type="ctrTitle"/>
          </p:nvPr>
        </p:nvSpPr>
        <p:spPr>
          <a:xfrm>
            <a:off x="990600" y="1587500"/>
            <a:ext cx="11201400" cy="2387600"/>
          </a:xfrm>
        </p:spPr>
        <p:txBody>
          <a:bodyPr anchor="b">
            <a:normAutofit/>
          </a:bodyPr>
          <a:lstStyle/>
          <a:p>
            <a:r>
              <a:rPr lang="zh-CN" altLang="en-US" dirty="0">
                <a:latin typeface="思源黑体 CN Medium" panose="020B0600000000000000" pitchFamily="34" charset="-122"/>
                <a:ea typeface="思源黑体 CN Medium" panose="020B0600000000000000" pitchFamily="34" charset="-122"/>
              </a:rPr>
              <a:t>插入排序的正确性</a:t>
            </a:r>
          </a:p>
        </p:txBody>
      </p:sp>
      <p:sp>
        <p:nvSpPr>
          <p:cNvPr id="4" name="矩形 3">
            <a:extLst>
              <a:ext uri="{FF2B5EF4-FFF2-40B4-BE49-F238E27FC236}">
                <a16:creationId xmlns:a16="http://schemas.microsoft.com/office/drawing/2014/main" id="{CA5FB2EE-0C64-46DC-950C-5D557883081C}"/>
              </a:ext>
            </a:extLst>
          </p:cNvPr>
          <p:cNvSpPr/>
          <p:nvPr/>
        </p:nvSpPr>
        <p:spPr>
          <a:xfrm>
            <a:off x="990600" y="2427357"/>
            <a:ext cx="3881651" cy="707886"/>
          </a:xfrm>
          <a:prstGeom prst="rect">
            <a:avLst/>
          </a:prstGeom>
        </p:spPr>
        <p:txBody>
          <a:bodyPr wrap="square">
            <a:spAutoFit/>
          </a:bodyPr>
          <a:lstStyle/>
          <a:p>
            <a:r>
              <a:rPr lang="en-US" altLang="zh-CN" sz="4000" dirty="0">
                <a:latin typeface="思源黑体 CN Regular" panose="020B0500000000000000" pitchFamily="34" charset="-122"/>
                <a:ea typeface="思源黑体 CN Regular" panose="020B0500000000000000" pitchFamily="34" charset="-122"/>
              </a:rPr>
              <a:t>Insertion Sort</a:t>
            </a:r>
            <a:endParaRPr lang="zh-CN" altLang="en-US" sz="4000" dirty="0">
              <a:latin typeface="思源黑体 CN Regular" panose="020B0500000000000000" pitchFamily="34" charset="-122"/>
              <a:ea typeface="思源黑体 CN Regular" panose="020B0500000000000000" pitchFamily="34" charset="-122"/>
            </a:endParaRPr>
          </a:p>
        </p:txBody>
      </p:sp>
    </p:spTree>
    <p:extLst>
      <p:ext uri="{BB962C8B-B14F-4D97-AF65-F5344CB8AC3E}">
        <p14:creationId xmlns:p14="http://schemas.microsoft.com/office/powerpoint/2010/main" val="194197342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E120683F-910E-4091-B852-B457652BD12D}"/>
              </a:ext>
            </a:extLst>
          </p:cNvPr>
          <p:cNvSpPr>
            <a:spLocks noGrp="1"/>
          </p:cNvSpPr>
          <p:nvPr>
            <p:ph type="body" sz="quarter" idx="14"/>
          </p:nvPr>
        </p:nvSpPr>
        <p:spPr/>
        <p:txBody>
          <a:bodyPr/>
          <a:lstStyle/>
          <a:p>
            <a:r>
              <a:rPr lang="zh-CN" altLang="en-US" dirty="0"/>
              <a:t>正确性证明</a:t>
            </a:r>
          </a:p>
          <a:p>
            <a:endParaRPr lang="zh-CN" altLang="en-US" dirty="0"/>
          </a:p>
        </p:txBody>
      </p:sp>
    </p:spTree>
    <p:extLst>
      <p:ext uri="{BB962C8B-B14F-4D97-AF65-F5344CB8AC3E}">
        <p14:creationId xmlns:p14="http://schemas.microsoft.com/office/powerpoint/2010/main" val="1810250126"/>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44D4A3C-44E6-48EC-A28D-A6B816B3851C}"/>
              </a:ext>
            </a:extLst>
          </p:cNvPr>
          <p:cNvSpPr>
            <a:spLocks noGrp="1"/>
          </p:cNvSpPr>
          <p:nvPr>
            <p:ph type="ctrTitle"/>
          </p:nvPr>
        </p:nvSpPr>
        <p:spPr/>
        <p:txBody>
          <a:bodyPr>
            <a:normAutofit/>
          </a:bodyPr>
          <a:lstStyle/>
          <a:p>
            <a:r>
              <a:rPr lang="zh-CN" altLang="en-US" dirty="0"/>
              <a:t>问题的形式化</a:t>
            </a:r>
          </a:p>
        </p:txBody>
      </p:sp>
      <p:sp>
        <p:nvSpPr>
          <p:cNvPr id="3" name="内容占位符 2">
            <a:extLst>
              <a:ext uri="{FF2B5EF4-FFF2-40B4-BE49-F238E27FC236}">
                <a16:creationId xmlns:a16="http://schemas.microsoft.com/office/drawing/2014/main" id="{B4C89ACF-7B03-4F52-B223-7CB7BB3D252F}"/>
              </a:ext>
            </a:extLst>
          </p:cNvPr>
          <p:cNvSpPr>
            <a:spLocks noGrp="1"/>
          </p:cNvSpPr>
          <p:nvPr>
            <p:ph sz="quarter" idx="13"/>
          </p:nvPr>
        </p:nvSpPr>
        <p:spPr/>
        <p:txBody>
          <a:bodyPr/>
          <a:lstStyle/>
          <a:p>
            <a:r>
              <a:rPr lang="zh-CN" altLang="en-US" dirty="0"/>
              <a:t>正确性证明</a:t>
            </a:r>
          </a:p>
        </p:txBody>
      </p:sp>
      <p:sp>
        <p:nvSpPr>
          <p:cNvPr id="4" name="文本占位符 3">
            <a:extLst>
              <a:ext uri="{FF2B5EF4-FFF2-40B4-BE49-F238E27FC236}">
                <a16:creationId xmlns:a16="http://schemas.microsoft.com/office/drawing/2014/main" id="{BACBD14E-455E-4535-A691-888C6DE469A0}"/>
              </a:ext>
            </a:extLst>
          </p:cNvPr>
          <p:cNvSpPr>
            <a:spLocks noGrp="1"/>
          </p:cNvSpPr>
          <p:nvPr>
            <p:ph type="body" sz="quarter" idx="14"/>
          </p:nvPr>
        </p:nvSpPr>
        <p:spPr/>
        <p:txBody>
          <a:bodyPr vert="horz" lIns="91440" tIns="45720" rIns="91440" bIns="45720" rtlCol="0" anchor="t">
            <a:normAutofit/>
          </a:bodyPr>
          <a:lstStyle/>
          <a:p>
            <a:pPr>
              <a:lnSpc>
                <a:spcPct val="110000"/>
              </a:lnSpc>
              <a:spcBef>
                <a:spcPct val="0"/>
              </a:spcBef>
            </a:pPr>
            <a:r>
              <a:rPr lang="zh-CN" altLang="en-US" dirty="0"/>
              <a:t>内层正确性</a:t>
            </a:r>
          </a:p>
        </p:txBody>
      </p:sp>
      <p:sp>
        <p:nvSpPr>
          <p:cNvPr id="5" name="文本占位符 4">
            <a:extLst>
              <a:ext uri="{FF2B5EF4-FFF2-40B4-BE49-F238E27FC236}">
                <a16:creationId xmlns:a16="http://schemas.microsoft.com/office/drawing/2014/main" id="{1FB3CFFA-C78F-46D1-AEFF-2E9DBFD25F95}"/>
              </a:ext>
            </a:extLst>
          </p:cNvPr>
          <p:cNvSpPr>
            <a:spLocks noGrp="1"/>
          </p:cNvSpPr>
          <p:nvPr>
            <p:ph type="body" sz="quarter" idx="15"/>
          </p:nvPr>
        </p:nvSpPr>
        <p:spPr/>
        <p:txBody>
          <a:bodyPr/>
          <a:lstStyle/>
          <a:p>
            <a:pPr marL="0" indent="0">
              <a:buNone/>
            </a:pPr>
            <a:r>
              <a:rPr lang="zh-CN" altLang="en-US" dirty="0"/>
              <a:t>外层正确性</a:t>
            </a:r>
          </a:p>
        </p:txBody>
      </p:sp>
    </p:spTree>
    <p:extLst>
      <p:ext uri="{BB962C8B-B14F-4D97-AF65-F5344CB8AC3E}">
        <p14:creationId xmlns:p14="http://schemas.microsoft.com/office/powerpoint/2010/main" val="3904296451"/>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CEECFFE-8B0F-4800-A221-867FBCA528C5}"/>
              </a:ext>
            </a:extLst>
          </p:cNvPr>
          <p:cNvSpPr>
            <a:spLocks noGrp="1"/>
          </p:cNvSpPr>
          <p:nvPr>
            <p:ph type="ctrTitle"/>
          </p:nvPr>
        </p:nvSpPr>
        <p:spPr>
          <a:xfrm>
            <a:off x="1206500" y="1701800"/>
            <a:ext cx="11201400" cy="914400"/>
          </a:xfrm>
        </p:spPr>
        <p:txBody>
          <a:bodyPr/>
          <a:lstStyle/>
          <a:p>
            <a:r>
              <a:rPr lang="zh-CN" altLang="en-US" dirty="0"/>
              <a:t>输入：一个序列</a:t>
            </a:r>
            <a:r>
              <a:rPr lang="en-US" altLang="zh-CN" dirty="0"/>
              <a:t>A</a:t>
            </a:r>
            <a:r>
              <a:rPr lang="zh-CN" altLang="en-US" dirty="0"/>
              <a:t>，长度为</a:t>
            </a:r>
            <a:r>
              <a:rPr lang="en-US" altLang="zh-CN" dirty="0"/>
              <a:t>n(n&gt;0)</a:t>
            </a:r>
            <a:endParaRPr lang="zh-CN" altLang="en-US" dirty="0"/>
          </a:p>
        </p:txBody>
      </p:sp>
      <p:sp>
        <p:nvSpPr>
          <p:cNvPr id="3" name="内容占位符 2">
            <a:extLst>
              <a:ext uri="{FF2B5EF4-FFF2-40B4-BE49-F238E27FC236}">
                <a16:creationId xmlns:a16="http://schemas.microsoft.com/office/drawing/2014/main" id="{9F9D966E-2246-40CD-B17E-02FF565FD75B}"/>
              </a:ext>
            </a:extLst>
          </p:cNvPr>
          <p:cNvSpPr>
            <a:spLocks noGrp="1"/>
          </p:cNvSpPr>
          <p:nvPr>
            <p:ph sz="quarter" idx="13"/>
          </p:nvPr>
        </p:nvSpPr>
        <p:spPr>
          <a:xfrm>
            <a:off x="1206500" y="787400"/>
            <a:ext cx="8572500" cy="914400"/>
          </a:xfrm>
        </p:spPr>
        <p:txBody>
          <a:bodyPr/>
          <a:lstStyle/>
          <a:p>
            <a:r>
              <a:rPr lang="zh-CN" altLang="en-US" dirty="0"/>
              <a:t>问题的形式化</a:t>
            </a:r>
          </a:p>
        </p:txBody>
      </p:sp>
      <p:sp>
        <p:nvSpPr>
          <p:cNvPr id="6" name="文本占位符 5">
            <a:extLst>
              <a:ext uri="{FF2B5EF4-FFF2-40B4-BE49-F238E27FC236}">
                <a16:creationId xmlns:a16="http://schemas.microsoft.com/office/drawing/2014/main" id="{776CC636-350F-4AD5-ABF1-B0E739E095B3}"/>
              </a:ext>
            </a:extLst>
          </p:cNvPr>
          <p:cNvSpPr>
            <a:spLocks noGrp="1"/>
          </p:cNvSpPr>
          <p:nvPr>
            <p:ph type="body" sz="quarter" idx="14"/>
          </p:nvPr>
        </p:nvSpPr>
        <p:spPr>
          <a:xfrm>
            <a:off x="1206500" y="2971800"/>
            <a:ext cx="11201400" cy="914400"/>
          </a:xfrm>
        </p:spPr>
        <p:txBody>
          <a:bodyPr/>
          <a:lstStyle/>
          <a:p>
            <a:r>
              <a:rPr lang="zh-CN" altLang="en-US" dirty="0"/>
              <a:t>输出：一个序列</a:t>
            </a:r>
            <a:r>
              <a:rPr lang="en-US" altLang="zh-CN" dirty="0"/>
              <a:t>B</a:t>
            </a:r>
            <a:r>
              <a:rPr lang="zh-CN" altLang="en-US" dirty="0"/>
              <a:t>，长度为</a:t>
            </a:r>
            <a:r>
              <a:rPr lang="en-US" altLang="zh-CN" dirty="0"/>
              <a:t>n</a:t>
            </a:r>
            <a:r>
              <a:rPr lang="zh-CN" altLang="en-US" dirty="0"/>
              <a:t>，满足：</a:t>
            </a:r>
          </a:p>
        </p:txBody>
      </p:sp>
      <p:sp>
        <p:nvSpPr>
          <p:cNvPr id="9" name="标题 1">
            <a:extLst>
              <a:ext uri="{FF2B5EF4-FFF2-40B4-BE49-F238E27FC236}">
                <a16:creationId xmlns:a16="http://schemas.microsoft.com/office/drawing/2014/main" id="{4196621A-B6CC-477C-AEC6-07AC69A5B880}"/>
              </a:ext>
            </a:extLst>
          </p:cNvPr>
          <p:cNvSpPr txBox="1">
            <a:spLocks/>
          </p:cNvSpPr>
          <p:nvPr/>
        </p:nvSpPr>
        <p:spPr>
          <a:xfrm>
            <a:off x="2222501" y="4800600"/>
            <a:ext cx="11201400" cy="914400"/>
          </a:xfrm>
          <a:prstGeom prst="rect">
            <a:avLst/>
          </a:prstGeom>
        </p:spPr>
        <p:txBody>
          <a:bodyPr vert="horz" lIns="91440" tIns="45720" rIns="91440" bIns="45720" rtlCol="0" anchor="ctr">
            <a:normAutofit/>
          </a:bodyPr>
          <a:lstStyle>
            <a:lvl1pPr algn="l" defTabSz="914400" rtl="0" eaLnBrk="1" latinLnBrk="0" hangingPunct="1">
              <a:lnSpc>
                <a:spcPct val="110000"/>
              </a:lnSpc>
              <a:spcBef>
                <a:spcPct val="0"/>
              </a:spcBef>
              <a:buNone/>
              <a:defRPr sz="3600" kern="1200">
                <a:solidFill>
                  <a:schemeClr val="tx1"/>
                </a:solidFill>
                <a:latin typeface="思源黑体 CN Medium" panose="020B0600000000000000" pitchFamily="34" charset="-122"/>
                <a:ea typeface="思源黑体 CN Medium" panose="020B0600000000000000" pitchFamily="34" charset="-122"/>
                <a:cs typeface="+mj-cs"/>
              </a:defRPr>
            </a:lvl1pPr>
          </a:lstStyle>
          <a:p>
            <a:pPr>
              <a:buClr>
                <a:schemeClr val="tx1">
                  <a:lumMod val="65000"/>
                  <a:lumOff val="35000"/>
                </a:schemeClr>
              </a:buClr>
              <a:buSzPct val="60000"/>
            </a:pPr>
            <a:r>
              <a:rPr lang="en-US" altLang="zh-CN" dirty="0"/>
              <a:t>B</a:t>
            </a:r>
            <a:r>
              <a:rPr lang="zh-CN" altLang="en-US" dirty="0"/>
              <a:t>是</a:t>
            </a:r>
            <a:r>
              <a:rPr lang="en-US" altLang="zh-CN" dirty="0"/>
              <a:t>A</a:t>
            </a:r>
            <a:r>
              <a:rPr lang="zh-CN" altLang="en-US" dirty="0"/>
              <a:t>的一个排列</a:t>
            </a:r>
          </a:p>
        </p:txBody>
      </p:sp>
      <p:sp>
        <p:nvSpPr>
          <p:cNvPr id="11" name="标题 1">
            <a:extLst>
              <a:ext uri="{FF2B5EF4-FFF2-40B4-BE49-F238E27FC236}">
                <a16:creationId xmlns:a16="http://schemas.microsoft.com/office/drawing/2014/main" id="{77FE959A-9333-4F5B-B0E5-595E55BF5CDA}"/>
              </a:ext>
            </a:extLst>
          </p:cNvPr>
          <p:cNvSpPr txBox="1">
            <a:spLocks/>
          </p:cNvSpPr>
          <p:nvPr/>
        </p:nvSpPr>
        <p:spPr>
          <a:xfrm>
            <a:off x="2222501" y="3886200"/>
            <a:ext cx="11201400" cy="914400"/>
          </a:xfrm>
          <a:prstGeom prst="rect">
            <a:avLst/>
          </a:prstGeom>
        </p:spPr>
        <p:txBody>
          <a:bodyPr vert="horz" lIns="91440" tIns="45720" rIns="91440" bIns="45720" rtlCol="0" anchor="ctr">
            <a:normAutofit/>
          </a:bodyPr>
          <a:lstStyle>
            <a:lvl1pPr algn="l" defTabSz="914400" rtl="0" eaLnBrk="1" latinLnBrk="0" hangingPunct="1">
              <a:lnSpc>
                <a:spcPct val="110000"/>
              </a:lnSpc>
              <a:spcBef>
                <a:spcPct val="0"/>
              </a:spcBef>
              <a:buNone/>
              <a:defRPr sz="3600" kern="1200">
                <a:solidFill>
                  <a:schemeClr val="tx1"/>
                </a:solidFill>
                <a:latin typeface="思源黑体 CN Medium" panose="020B0600000000000000" pitchFamily="34" charset="-122"/>
                <a:ea typeface="思源黑体 CN Medium" panose="020B0600000000000000" pitchFamily="34" charset="-122"/>
                <a:cs typeface="+mj-cs"/>
              </a:defRPr>
            </a:lvl1pPr>
          </a:lstStyle>
          <a:p>
            <a:pPr>
              <a:buClr>
                <a:schemeClr val="tx1">
                  <a:lumMod val="65000"/>
                  <a:lumOff val="35000"/>
                </a:schemeClr>
              </a:buClr>
              <a:buSzPct val="60000"/>
            </a:pPr>
            <a:r>
              <a:rPr lang="en-US" altLang="zh-CN" dirty="0"/>
              <a:t>B</a:t>
            </a:r>
            <a:r>
              <a:rPr lang="zh-CN" altLang="en-US" dirty="0"/>
              <a:t>中元素单调不降</a:t>
            </a:r>
          </a:p>
        </p:txBody>
      </p:sp>
    </p:spTree>
    <p:extLst>
      <p:ext uri="{BB962C8B-B14F-4D97-AF65-F5344CB8AC3E}">
        <p14:creationId xmlns:p14="http://schemas.microsoft.com/office/powerpoint/2010/main" val="1831078464"/>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15B46514-4797-41F3-B3A2-9F05B97FDB71}"/>
              </a:ext>
            </a:extLst>
          </p:cNvPr>
          <p:cNvPicPr>
            <a:picLocks noChangeAspect="1"/>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1856189" y="2557395"/>
            <a:ext cx="6966855" cy="458057"/>
          </a:xfrm>
          <a:prstGeom prst="rect">
            <a:avLst/>
          </a:prstGeom>
        </p:spPr>
      </p:pic>
      <p:sp>
        <p:nvSpPr>
          <p:cNvPr id="10" name="标题 1">
            <a:extLst>
              <a:ext uri="{FF2B5EF4-FFF2-40B4-BE49-F238E27FC236}">
                <a16:creationId xmlns:a16="http://schemas.microsoft.com/office/drawing/2014/main" id="{E180693C-2671-47D1-BE46-C18C1C6504C5}"/>
              </a:ext>
            </a:extLst>
          </p:cNvPr>
          <p:cNvSpPr>
            <a:spLocks noGrp="1"/>
          </p:cNvSpPr>
          <p:nvPr>
            <p:ph type="ctrTitle"/>
          </p:nvPr>
        </p:nvSpPr>
        <p:spPr>
          <a:xfrm>
            <a:off x="1206500" y="-4246954"/>
            <a:ext cx="11201400" cy="914400"/>
          </a:xfrm>
        </p:spPr>
        <p:txBody>
          <a:bodyPr/>
          <a:lstStyle/>
          <a:p>
            <a:r>
              <a:rPr lang="zh-CN" altLang="en-US" dirty="0"/>
              <a:t>输入：一个序列</a:t>
            </a:r>
            <a:r>
              <a:rPr lang="en-US" altLang="zh-CN" dirty="0"/>
              <a:t>A</a:t>
            </a:r>
            <a:endParaRPr lang="zh-CN" altLang="en-US" dirty="0"/>
          </a:p>
        </p:txBody>
      </p:sp>
      <p:sp>
        <p:nvSpPr>
          <p:cNvPr id="11" name="内容占位符 2">
            <a:extLst>
              <a:ext uri="{FF2B5EF4-FFF2-40B4-BE49-F238E27FC236}">
                <a16:creationId xmlns:a16="http://schemas.microsoft.com/office/drawing/2014/main" id="{09AB93E3-272D-4E85-AF4A-DE2A87626294}"/>
              </a:ext>
            </a:extLst>
          </p:cNvPr>
          <p:cNvSpPr>
            <a:spLocks noGrp="1"/>
          </p:cNvSpPr>
          <p:nvPr>
            <p:ph sz="quarter" idx="13"/>
          </p:nvPr>
        </p:nvSpPr>
        <p:spPr>
          <a:xfrm>
            <a:off x="1206500" y="-6499007"/>
            <a:ext cx="8572500" cy="914400"/>
          </a:xfrm>
        </p:spPr>
        <p:txBody>
          <a:bodyPr/>
          <a:lstStyle/>
          <a:p>
            <a:r>
              <a:rPr lang="zh-CN" altLang="en-US" dirty="0"/>
              <a:t>排序</a:t>
            </a:r>
            <a:r>
              <a:rPr lang="zh-CN" altLang="en-US" dirty="0">
                <a:solidFill>
                  <a:srgbClr val="F6F6F6"/>
                </a:solidFill>
              </a:rPr>
              <a:t>与插入排序</a:t>
            </a:r>
          </a:p>
        </p:txBody>
      </p:sp>
      <p:sp>
        <p:nvSpPr>
          <p:cNvPr id="12" name="文本占位符 5">
            <a:extLst>
              <a:ext uri="{FF2B5EF4-FFF2-40B4-BE49-F238E27FC236}">
                <a16:creationId xmlns:a16="http://schemas.microsoft.com/office/drawing/2014/main" id="{085DE211-EE7C-4759-BAD4-EF53B4E564FE}"/>
              </a:ext>
            </a:extLst>
          </p:cNvPr>
          <p:cNvSpPr>
            <a:spLocks noGrp="1"/>
          </p:cNvSpPr>
          <p:nvPr>
            <p:ph type="body" sz="quarter" idx="14"/>
          </p:nvPr>
        </p:nvSpPr>
        <p:spPr>
          <a:xfrm>
            <a:off x="1206500" y="-2286000"/>
            <a:ext cx="11201400" cy="914400"/>
          </a:xfrm>
        </p:spPr>
        <p:txBody>
          <a:bodyPr/>
          <a:lstStyle/>
          <a:p>
            <a:r>
              <a:rPr lang="zh-CN" altLang="en-US" dirty="0"/>
              <a:t>输出：一个序列</a:t>
            </a:r>
            <a:r>
              <a:rPr lang="en-US" altLang="zh-CN" dirty="0"/>
              <a:t>B</a:t>
            </a:r>
            <a:r>
              <a:rPr lang="zh-CN" altLang="en-US" dirty="0"/>
              <a:t>，满足：</a:t>
            </a:r>
          </a:p>
        </p:txBody>
      </p:sp>
      <p:sp>
        <p:nvSpPr>
          <p:cNvPr id="17" name="文本占位符 6">
            <a:extLst>
              <a:ext uri="{FF2B5EF4-FFF2-40B4-BE49-F238E27FC236}">
                <a16:creationId xmlns:a16="http://schemas.microsoft.com/office/drawing/2014/main" id="{E4DD0CD4-D780-4A04-A10E-A2E2932A3C2D}"/>
              </a:ext>
            </a:extLst>
          </p:cNvPr>
          <p:cNvSpPr txBox="1">
            <a:spLocks/>
          </p:cNvSpPr>
          <p:nvPr/>
        </p:nvSpPr>
        <p:spPr>
          <a:xfrm>
            <a:off x="1856189" y="4756949"/>
            <a:ext cx="11201400" cy="914400"/>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zh-CN" altLang="en-US" sz="3600" kern="1200" smtClean="0">
                <a:solidFill>
                  <a:schemeClr val="tx1"/>
                </a:solidFill>
                <a:latin typeface="思源黑体 CN Medium" panose="020B0600000000000000" pitchFamily="34" charset="-122"/>
                <a:ea typeface="思源黑体 CN Medium" panose="020B0600000000000000" pitchFamily="34" charset="-122"/>
                <a:cs typeface="+mj-cs"/>
              </a:defRPr>
            </a:lvl1pPr>
            <a:lvl2pPr marL="457200" indent="0" algn="l" defTabSz="914400" rtl="0" eaLnBrk="1" latinLnBrk="0" hangingPunct="1">
              <a:lnSpc>
                <a:spcPct val="90000"/>
              </a:lnSpc>
              <a:spcBef>
                <a:spcPts val="500"/>
              </a:spcBef>
              <a:buFont typeface="Arial" panose="020B0604020202020204" pitchFamily="34" charset="0"/>
              <a:buNone/>
              <a:defRPr lang="zh-CN" altLang="en-US" sz="2400" kern="120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zh-CN" altLang="en-US" sz="2000" kern="120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zh-CN" altLang="en-US" sz="1800" kern="120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chemeClr val="tx1">
                  <a:lumMod val="65000"/>
                  <a:lumOff val="35000"/>
                </a:schemeClr>
              </a:buClr>
              <a:buSzPct val="60000"/>
              <a:buFont typeface="Arial" panose="020B0604020202020204" pitchFamily="34" charset="0"/>
              <a:buNone/>
            </a:pPr>
            <a:r>
              <a:rPr lang="en-US" altLang="zh-CN" dirty="0"/>
              <a:t>???</a:t>
            </a:r>
            <a:endParaRPr lang="zh-CN" altLang="en-US" dirty="0"/>
          </a:p>
        </p:txBody>
      </p:sp>
      <p:sp>
        <p:nvSpPr>
          <p:cNvPr id="14" name="标题 1">
            <a:extLst>
              <a:ext uri="{FF2B5EF4-FFF2-40B4-BE49-F238E27FC236}">
                <a16:creationId xmlns:a16="http://schemas.microsoft.com/office/drawing/2014/main" id="{2E6E1F96-2DA6-4989-91E0-7075D3D528E5}"/>
              </a:ext>
            </a:extLst>
          </p:cNvPr>
          <p:cNvSpPr txBox="1">
            <a:spLocks/>
          </p:cNvSpPr>
          <p:nvPr/>
        </p:nvSpPr>
        <p:spPr>
          <a:xfrm>
            <a:off x="1206500" y="4032197"/>
            <a:ext cx="11201400" cy="914400"/>
          </a:xfrm>
          <a:prstGeom prst="rect">
            <a:avLst/>
          </a:prstGeom>
        </p:spPr>
        <p:txBody>
          <a:bodyPr vert="horz" lIns="91440" tIns="45720" rIns="91440" bIns="45720" rtlCol="0" anchor="ctr">
            <a:normAutofit/>
          </a:bodyPr>
          <a:lstStyle>
            <a:lvl1pPr algn="l" defTabSz="914400" rtl="0" eaLnBrk="1" latinLnBrk="0" hangingPunct="1">
              <a:lnSpc>
                <a:spcPct val="110000"/>
              </a:lnSpc>
              <a:spcBef>
                <a:spcPct val="0"/>
              </a:spcBef>
              <a:buNone/>
              <a:defRPr sz="3600" kern="1200">
                <a:solidFill>
                  <a:schemeClr val="tx1"/>
                </a:solidFill>
                <a:latin typeface="思源黑体 CN Medium" panose="020B0600000000000000" pitchFamily="34" charset="-122"/>
                <a:ea typeface="思源黑体 CN Medium" panose="020B0600000000000000" pitchFamily="34" charset="-122"/>
                <a:cs typeface="+mj-cs"/>
              </a:defRPr>
            </a:lvl1pPr>
          </a:lstStyle>
          <a:p>
            <a:pPr>
              <a:buClr>
                <a:schemeClr val="tx1">
                  <a:lumMod val="65000"/>
                  <a:lumOff val="35000"/>
                </a:schemeClr>
              </a:buClr>
              <a:buSzPct val="60000"/>
            </a:pPr>
            <a:r>
              <a:rPr lang="en-US" altLang="zh-CN" dirty="0"/>
              <a:t>B</a:t>
            </a:r>
            <a:r>
              <a:rPr lang="zh-CN" altLang="en-US" dirty="0"/>
              <a:t>是</a:t>
            </a:r>
            <a:r>
              <a:rPr lang="en-US" altLang="zh-CN" dirty="0"/>
              <a:t>A</a:t>
            </a:r>
            <a:r>
              <a:rPr lang="zh-CN" altLang="en-US" dirty="0"/>
              <a:t>的一个排列</a:t>
            </a:r>
          </a:p>
        </p:txBody>
      </p:sp>
      <p:sp>
        <p:nvSpPr>
          <p:cNvPr id="15" name="标题 1">
            <a:extLst>
              <a:ext uri="{FF2B5EF4-FFF2-40B4-BE49-F238E27FC236}">
                <a16:creationId xmlns:a16="http://schemas.microsoft.com/office/drawing/2014/main" id="{BA340E9B-F540-4EC8-B2E7-1798685B1672}"/>
              </a:ext>
            </a:extLst>
          </p:cNvPr>
          <p:cNvSpPr txBox="1">
            <a:spLocks/>
          </p:cNvSpPr>
          <p:nvPr/>
        </p:nvSpPr>
        <p:spPr>
          <a:xfrm>
            <a:off x="1206500" y="1487556"/>
            <a:ext cx="11201400" cy="914400"/>
          </a:xfrm>
          <a:prstGeom prst="rect">
            <a:avLst/>
          </a:prstGeom>
        </p:spPr>
        <p:txBody>
          <a:bodyPr vert="horz" lIns="91440" tIns="45720" rIns="91440" bIns="45720" rtlCol="0" anchor="ctr">
            <a:normAutofit/>
          </a:bodyPr>
          <a:lstStyle>
            <a:lvl1pPr algn="l" defTabSz="914400" rtl="0" eaLnBrk="1" latinLnBrk="0" hangingPunct="1">
              <a:lnSpc>
                <a:spcPct val="110000"/>
              </a:lnSpc>
              <a:spcBef>
                <a:spcPct val="0"/>
              </a:spcBef>
              <a:buNone/>
              <a:defRPr sz="3600" kern="1200">
                <a:solidFill>
                  <a:schemeClr val="tx1"/>
                </a:solidFill>
                <a:latin typeface="思源黑体 CN Medium" panose="020B0600000000000000" pitchFamily="34" charset="-122"/>
                <a:ea typeface="思源黑体 CN Medium" panose="020B0600000000000000" pitchFamily="34" charset="-122"/>
                <a:cs typeface="+mj-cs"/>
              </a:defRPr>
            </a:lvl1pPr>
          </a:lstStyle>
          <a:p>
            <a:pPr>
              <a:buClr>
                <a:schemeClr val="tx1">
                  <a:lumMod val="65000"/>
                  <a:lumOff val="35000"/>
                </a:schemeClr>
              </a:buClr>
              <a:buSzPct val="60000"/>
            </a:pPr>
            <a:r>
              <a:rPr lang="en-US" altLang="zh-CN" dirty="0"/>
              <a:t>B</a:t>
            </a:r>
            <a:r>
              <a:rPr lang="zh-CN" altLang="en-US" dirty="0"/>
              <a:t>中元素单调不降</a:t>
            </a:r>
          </a:p>
        </p:txBody>
      </p:sp>
    </p:spTree>
    <p:extLst>
      <p:ext uri="{BB962C8B-B14F-4D97-AF65-F5344CB8AC3E}">
        <p14:creationId xmlns:p14="http://schemas.microsoft.com/office/powerpoint/2010/main" val="2106646256"/>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占位符 6">
            <a:extLst>
              <a:ext uri="{FF2B5EF4-FFF2-40B4-BE49-F238E27FC236}">
                <a16:creationId xmlns:a16="http://schemas.microsoft.com/office/drawing/2014/main" id="{E14BB675-8E2D-4306-A244-C8BBEF816BE1}"/>
              </a:ext>
            </a:extLst>
          </p:cNvPr>
          <p:cNvSpPr>
            <a:spLocks noGrp="1"/>
          </p:cNvSpPr>
          <p:nvPr>
            <p:ph type="body" sz="quarter" idx="15"/>
          </p:nvPr>
        </p:nvSpPr>
        <p:spPr>
          <a:xfrm>
            <a:off x="1206500" y="420095"/>
            <a:ext cx="11201400" cy="914400"/>
          </a:xfrm>
        </p:spPr>
        <p:txBody>
          <a:bodyPr>
            <a:normAutofit/>
          </a:bodyPr>
          <a:lstStyle/>
          <a:p>
            <a:pPr marL="0" indent="0">
              <a:buClr>
                <a:schemeClr val="tx1">
                  <a:lumMod val="65000"/>
                  <a:lumOff val="35000"/>
                </a:schemeClr>
              </a:buClr>
              <a:buSzPct val="60000"/>
              <a:buNone/>
            </a:pPr>
            <a:r>
              <a:rPr lang="en-US" altLang="zh-CN" dirty="0"/>
              <a:t>B</a:t>
            </a:r>
            <a:r>
              <a:rPr lang="zh-CN" altLang="en-US" dirty="0"/>
              <a:t>是</a:t>
            </a:r>
            <a:r>
              <a:rPr lang="en-US" altLang="zh-CN" dirty="0"/>
              <a:t>A</a:t>
            </a:r>
            <a:r>
              <a:rPr lang="zh-CN" altLang="en-US" dirty="0"/>
              <a:t>的一个排列</a:t>
            </a:r>
          </a:p>
        </p:txBody>
      </p:sp>
      <p:sp>
        <p:nvSpPr>
          <p:cNvPr id="9" name="标题 1 1">
            <a:extLst>
              <a:ext uri="{FF2B5EF4-FFF2-40B4-BE49-F238E27FC236}">
                <a16:creationId xmlns:a16="http://schemas.microsoft.com/office/drawing/2014/main" id="{4196621A-B6CC-477C-AEC6-07AC69A5B880}"/>
              </a:ext>
            </a:extLst>
          </p:cNvPr>
          <p:cNvSpPr txBox="1">
            <a:spLocks/>
          </p:cNvSpPr>
          <p:nvPr/>
        </p:nvSpPr>
        <p:spPr>
          <a:xfrm>
            <a:off x="1206500" y="-3002359"/>
            <a:ext cx="11201400" cy="914400"/>
          </a:xfrm>
          <a:prstGeom prst="rect">
            <a:avLst/>
          </a:prstGeom>
        </p:spPr>
        <p:txBody>
          <a:bodyPr vert="horz" lIns="91440" tIns="45720" rIns="91440" bIns="45720" rtlCol="0" anchor="ctr">
            <a:normAutofit/>
          </a:bodyPr>
          <a:lstStyle>
            <a:lvl1pPr algn="l" defTabSz="914400" rtl="0" eaLnBrk="1" latinLnBrk="0" hangingPunct="1">
              <a:lnSpc>
                <a:spcPct val="110000"/>
              </a:lnSpc>
              <a:spcBef>
                <a:spcPct val="0"/>
              </a:spcBef>
              <a:buNone/>
              <a:defRPr sz="3600" kern="1200">
                <a:solidFill>
                  <a:schemeClr val="tx1"/>
                </a:solidFill>
                <a:latin typeface="思源黑体 CN Medium" panose="020B0600000000000000" pitchFamily="34" charset="-122"/>
                <a:ea typeface="思源黑体 CN Medium" panose="020B0600000000000000" pitchFamily="34" charset="-122"/>
                <a:cs typeface="+mj-cs"/>
              </a:defRPr>
            </a:lvl1pPr>
          </a:lstStyle>
          <a:p>
            <a:pPr>
              <a:buClr>
                <a:schemeClr val="tx1">
                  <a:lumMod val="65000"/>
                  <a:lumOff val="35000"/>
                </a:schemeClr>
              </a:buClr>
              <a:buSzPct val="60000"/>
            </a:pPr>
            <a:r>
              <a:rPr lang="en-US" altLang="zh-CN" dirty="0"/>
              <a:t>B</a:t>
            </a:r>
            <a:r>
              <a:rPr lang="zh-CN" altLang="en-US" dirty="0"/>
              <a:t>中元素单调不降</a:t>
            </a:r>
            <a:r>
              <a:rPr lang="en-US" altLang="zh-CN" dirty="0">
                <a:solidFill>
                  <a:srgbClr val="F6F6F6"/>
                </a:solidFill>
              </a:rPr>
              <a:t>/</a:t>
            </a:r>
            <a:r>
              <a:rPr lang="zh-CN" altLang="en-US" dirty="0">
                <a:solidFill>
                  <a:srgbClr val="F6F6F6"/>
                </a:solidFill>
              </a:rPr>
              <a:t>不增</a:t>
            </a:r>
          </a:p>
        </p:txBody>
      </p:sp>
      <p:pic>
        <p:nvPicPr>
          <p:cNvPr id="8" name="图片 7">
            <a:extLst>
              <a:ext uri="{FF2B5EF4-FFF2-40B4-BE49-F238E27FC236}">
                <a16:creationId xmlns:a16="http://schemas.microsoft.com/office/drawing/2014/main" id="{15B46514-4797-41F3-B3A2-9F05B97FDB71}"/>
              </a:ext>
            </a:extLst>
          </p:cNvPr>
          <p:cNvPicPr>
            <a:picLocks noChangeAspect="1"/>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1856189" y="-2014605"/>
            <a:ext cx="6966855" cy="458057"/>
          </a:xfrm>
          <a:prstGeom prst="rect">
            <a:avLst/>
          </a:prstGeom>
        </p:spPr>
      </p:pic>
      <p:sp>
        <p:nvSpPr>
          <p:cNvPr id="17" name="文本占位符 6">
            <a:extLst>
              <a:ext uri="{FF2B5EF4-FFF2-40B4-BE49-F238E27FC236}">
                <a16:creationId xmlns:a16="http://schemas.microsoft.com/office/drawing/2014/main" id="{E4DD0CD4-D780-4A04-A10E-A2E2932A3C2D}"/>
              </a:ext>
            </a:extLst>
          </p:cNvPr>
          <p:cNvSpPr txBox="1">
            <a:spLocks/>
          </p:cNvSpPr>
          <p:nvPr/>
        </p:nvSpPr>
        <p:spPr>
          <a:xfrm>
            <a:off x="1856189" y="8795549"/>
            <a:ext cx="11201400" cy="914400"/>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zh-CN" altLang="en-US" sz="3600" kern="1200" smtClean="0">
                <a:solidFill>
                  <a:schemeClr val="tx1"/>
                </a:solidFill>
                <a:latin typeface="思源黑体 CN Medium" panose="020B0600000000000000" pitchFamily="34" charset="-122"/>
                <a:ea typeface="思源黑体 CN Medium" panose="020B0600000000000000" pitchFamily="34" charset="-122"/>
                <a:cs typeface="+mj-cs"/>
              </a:defRPr>
            </a:lvl1pPr>
            <a:lvl2pPr marL="457200" indent="0" algn="l" defTabSz="914400" rtl="0" eaLnBrk="1" latinLnBrk="0" hangingPunct="1">
              <a:lnSpc>
                <a:spcPct val="90000"/>
              </a:lnSpc>
              <a:spcBef>
                <a:spcPts val="500"/>
              </a:spcBef>
              <a:buFont typeface="Arial" panose="020B0604020202020204" pitchFamily="34" charset="0"/>
              <a:buNone/>
              <a:defRPr lang="zh-CN" altLang="en-US" sz="2400" kern="120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zh-CN" altLang="en-US" sz="2000" kern="120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zh-CN" altLang="en-US" sz="1800" kern="120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chemeClr val="tx1">
                  <a:lumMod val="65000"/>
                  <a:lumOff val="35000"/>
                </a:schemeClr>
              </a:buClr>
              <a:buSzPct val="60000"/>
              <a:buFont typeface="Arial" panose="020B0604020202020204" pitchFamily="34" charset="0"/>
              <a:buNone/>
            </a:pPr>
            <a:r>
              <a:rPr lang="en-US" altLang="zh-CN" dirty="0"/>
              <a:t>???</a:t>
            </a:r>
            <a:endParaRPr lang="zh-CN" altLang="en-US" dirty="0"/>
          </a:p>
        </p:txBody>
      </p:sp>
      <p:sp>
        <p:nvSpPr>
          <p:cNvPr id="14" name="文本框 13">
            <a:extLst>
              <a:ext uri="{FF2B5EF4-FFF2-40B4-BE49-F238E27FC236}">
                <a16:creationId xmlns:a16="http://schemas.microsoft.com/office/drawing/2014/main" id="{B61E26FA-6C1C-4095-93FF-A2CF571DE606}"/>
              </a:ext>
            </a:extLst>
          </p:cNvPr>
          <p:cNvSpPr txBox="1"/>
          <p:nvPr/>
        </p:nvSpPr>
        <p:spPr>
          <a:xfrm>
            <a:off x="2824162" y="1880319"/>
            <a:ext cx="6543675" cy="830997"/>
          </a:xfrm>
          <a:prstGeom prst="rect">
            <a:avLst/>
          </a:prstGeom>
          <a:noFill/>
        </p:spPr>
        <p:txBody>
          <a:bodyPr wrap="square" rtlCol="0">
            <a:spAutoFit/>
          </a:bodyPr>
          <a:lstStyle/>
          <a:p>
            <a:pPr algn="dist"/>
            <a:r>
              <a:rPr lang="en-US" altLang="zh-CN" sz="4800" dirty="0">
                <a:latin typeface="思源黑体 CN Medium" panose="020B0600000000000000" pitchFamily="34" charset="-122"/>
                <a:ea typeface="思源黑体 CN Medium" panose="020B0600000000000000" pitchFamily="34" charset="-122"/>
              </a:rPr>
              <a:t>314159</a:t>
            </a:r>
            <a:endParaRPr lang="zh-CN" altLang="en-US" sz="4800" dirty="0">
              <a:latin typeface="思源黑体 CN Medium" panose="020B0600000000000000" pitchFamily="34" charset="-122"/>
              <a:ea typeface="思源黑体 CN Medium" panose="020B0600000000000000" pitchFamily="34" charset="-122"/>
            </a:endParaRPr>
          </a:p>
        </p:txBody>
      </p:sp>
      <p:sp>
        <p:nvSpPr>
          <p:cNvPr id="16" name="文本框 15">
            <a:extLst>
              <a:ext uri="{FF2B5EF4-FFF2-40B4-BE49-F238E27FC236}">
                <a16:creationId xmlns:a16="http://schemas.microsoft.com/office/drawing/2014/main" id="{7EC17551-E4E2-46F0-B9FD-6C271E623A3B}"/>
              </a:ext>
            </a:extLst>
          </p:cNvPr>
          <p:cNvSpPr txBox="1"/>
          <p:nvPr/>
        </p:nvSpPr>
        <p:spPr>
          <a:xfrm>
            <a:off x="2824161" y="4542098"/>
            <a:ext cx="6543675" cy="830997"/>
          </a:xfrm>
          <a:prstGeom prst="rect">
            <a:avLst/>
          </a:prstGeom>
          <a:noFill/>
        </p:spPr>
        <p:txBody>
          <a:bodyPr wrap="square" rtlCol="0">
            <a:spAutoFit/>
          </a:bodyPr>
          <a:lstStyle/>
          <a:p>
            <a:pPr algn="dist"/>
            <a:r>
              <a:rPr lang="en-US" altLang="zh-CN" sz="4800" dirty="0">
                <a:latin typeface="思源黑体 CN Medium" panose="020B0600000000000000" pitchFamily="34" charset="-122"/>
                <a:ea typeface="思源黑体 CN Medium" panose="020B0600000000000000" pitchFamily="34" charset="-122"/>
              </a:rPr>
              <a:t>113459</a:t>
            </a:r>
            <a:endParaRPr lang="zh-CN" altLang="en-US" sz="4800" dirty="0">
              <a:latin typeface="思源黑体 CN Medium" panose="020B0600000000000000" pitchFamily="34" charset="-122"/>
              <a:ea typeface="思源黑体 CN Medium" panose="020B0600000000000000" pitchFamily="34" charset="-122"/>
            </a:endParaRPr>
          </a:p>
        </p:txBody>
      </p:sp>
      <p:cxnSp>
        <p:nvCxnSpPr>
          <p:cNvPr id="18" name="直接箭头连接符 17">
            <a:extLst>
              <a:ext uri="{FF2B5EF4-FFF2-40B4-BE49-F238E27FC236}">
                <a16:creationId xmlns:a16="http://schemas.microsoft.com/office/drawing/2014/main" id="{CFE1F457-1AF1-4C58-AC47-2EC09871AEB0}"/>
              </a:ext>
            </a:extLst>
          </p:cNvPr>
          <p:cNvCxnSpPr>
            <a:cxnSpLocks/>
          </p:cNvCxnSpPr>
          <p:nvPr/>
        </p:nvCxnSpPr>
        <p:spPr>
          <a:xfrm>
            <a:off x="3114675" y="2854804"/>
            <a:ext cx="2371725" cy="1687294"/>
          </a:xfrm>
          <a:prstGeom prst="straightConnector1">
            <a:avLst/>
          </a:prstGeom>
          <a:ln w="5715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直接箭头连接符 22">
            <a:extLst>
              <a:ext uri="{FF2B5EF4-FFF2-40B4-BE49-F238E27FC236}">
                <a16:creationId xmlns:a16="http://schemas.microsoft.com/office/drawing/2014/main" id="{1245EBD1-CF8E-45A8-BDAE-6DB96D6235D6}"/>
              </a:ext>
            </a:extLst>
          </p:cNvPr>
          <p:cNvCxnSpPr>
            <a:cxnSpLocks/>
          </p:cNvCxnSpPr>
          <p:nvPr/>
        </p:nvCxnSpPr>
        <p:spPr>
          <a:xfrm flipH="1">
            <a:off x="3114675" y="2854804"/>
            <a:ext cx="1209675" cy="1612421"/>
          </a:xfrm>
          <a:prstGeom prst="straightConnector1">
            <a:avLst/>
          </a:prstGeom>
          <a:ln w="5715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直接箭头连接符 23">
            <a:extLst>
              <a:ext uri="{FF2B5EF4-FFF2-40B4-BE49-F238E27FC236}">
                <a16:creationId xmlns:a16="http://schemas.microsoft.com/office/drawing/2014/main" id="{903D3549-84DA-4AAC-977F-84A6C696CBF5}"/>
              </a:ext>
            </a:extLst>
          </p:cNvPr>
          <p:cNvCxnSpPr>
            <a:cxnSpLocks/>
          </p:cNvCxnSpPr>
          <p:nvPr/>
        </p:nvCxnSpPr>
        <p:spPr>
          <a:xfrm>
            <a:off x="5486400" y="2854804"/>
            <a:ext cx="1209675" cy="1687294"/>
          </a:xfrm>
          <a:prstGeom prst="straightConnector1">
            <a:avLst/>
          </a:prstGeom>
          <a:ln w="5715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直接箭头连接符 24">
            <a:extLst>
              <a:ext uri="{FF2B5EF4-FFF2-40B4-BE49-F238E27FC236}">
                <a16:creationId xmlns:a16="http://schemas.microsoft.com/office/drawing/2014/main" id="{0436BBBD-2068-4154-81A3-4EA9290507C5}"/>
              </a:ext>
            </a:extLst>
          </p:cNvPr>
          <p:cNvCxnSpPr>
            <a:cxnSpLocks/>
          </p:cNvCxnSpPr>
          <p:nvPr/>
        </p:nvCxnSpPr>
        <p:spPr>
          <a:xfrm flipH="1">
            <a:off x="4300537" y="2854804"/>
            <a:ext cx="2395538" cy="1687294"/>
          </a:xfrm>
          <a:prstGeom prst="straightConnector1">
            <a:avLst/>
          </a:prstGeom>
          <a:ln w="5715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 name="直接箭头连接符 25">
            <a:extLst>
              <a:ext uri="{FF2B5EF4-FFF2-40B4-BE49-F238E27FC236}">
                <a16:creationId xmlns:a16="http://schemas.microsoft.com/office/drawing/2014/main" id="{8CBD928C-30B8-4C41-9D10-11B25C761623}"/>
              </a:ext>
            </a:extLst>
          </p:cNvPr>
          <p:cNvCxnSpPr>
            <a:cxnSpLocks/>
          </p:cNvCxnSpPr>
          <p:nvPr/>
        </p:nvCxnSpPr>
        <p:spPr>
          <a:xfrm>
            <a:off x="7905750" y="2854804"/>
            <a:ext cx="0" cy="1687294"/>
          </a:xfrm>
          <a:prstGeom prst="straightConnector1">
            <a:avLst/>
          </a:prstGeom>
          <a:ln w="5715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 name="直接箭头连接符 26">
            <a:extLst>
              <a:ext uri="{FF2B5EF4-FFF2-40B4-BE49-F238E27FC236}">
                <a16:creationId xmlns:a16="http://schemas.microsoft.com/office/drawing/2014/main" id="{F5E01DA1-5BBD-4808-AE3A-96365163EB3A}"/>
              </a:ext>
            </a:extLst>
          </p:cNvPr>
          <p:cNvCxnSpPr>
            <a:cxnSpLocks/>
          </p:cNvCxnSpPr>
          <p:nvPr/>
        </p:nvCxnSpPr>
        <p:spPr>
          <a:xfrm>
            <a:off x="9115425" y="2854804"/>
            <a:ext cx="0" cy="1687294"/>
          </a:xfrm>
          <a:prstGeom prst="straightConnector1">
            <a:avLst/>
          </a:prstGeom>
          <a:ln w="5715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75063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占位符 6">
            <a:extLst>
              <a:ext uri="{FF2B5EF4-FFF2-40B4-BE49-F238E27FC236}">
                <a16:creationId xmlns:a16="http://schemas.microsoft.com/office/drawing/2014/main" id="{E14BB675-8E2D-4306-A244-C8BBEF816BE1}"/>
              </a:ext>
            </a:extLst>
          </p:cNvPr>
          <p:cNvSpPr>
            <a:spLocks noGrp="1"/>
          </p:cNvSpPr>
          <p:nvPr>
            <p:ph type="body" sz="quarter" idx="15"/>
          </p:nvPr>
        </p:nvSpPr>
        <p:spPr>
          <a:xfrm>
            <a:off x="1206500" y="420095"/>
            <a:ext cx="11201400" cy="914400"/>
          </a:xfrm>
        </p:spPr>
        <p:txBody>
          <a:bodyPr>
            <a:normAutofit/>
          </a:bodyPr>
          <a:lstStyle/>
          <a:p>
            <a:pPr marL="0" indent="0">
              <a:buClr>
                <a:schemeClr val="tx1">
                  <a:lumMod val="65000"/>
                  <a:lumOff val="35000"/>
                </a:schemeClr>
              </a:buClr>
              <a:buSzPct val="60000"/>
              <a:buNone/>
            </a:pPr>
            <a:r>
              <a:rPr lang="en-US" altLang="zh-CN" dirty="0"/>
              <a:t>B</a:t>
            </a:r>
            <a:r>
              <a:rPr lang="zh-CN" altLang="en-US" dirty="0"/>
              <a:t>是</a:t>
            </a:r>
            <a:r>
              <a:rPr lang="en-US" altLang="zh-CN" dirty="0"/>
              <a:t>A</a:t>
            </a:r>
            <a:r>
              <a:rPr lang="zh-CN" altLang="en-US" dirty="0"/>
              <a:t>的一个排列</a:t>
            </a:r>
          </a:p>
        </p:txBody>
      </p:sp>
      <p:sp>
        <p:nvSpPr>
          <p:cNvPr id="9" name="标题 1 1">
            <a:extLst>
              <a:ext uri="{FF2B5EF4-FFF2-40B4-BE49-F238E27FC236}">
                <a16:creationId xmlns:a16="http://schemas.microsoft.com/office/drawing/2014/main" id="{4196621A-B6CC-477C-AEC6-07AC69A5B880}"/>
              </a:ext>
            </a:extLst>
          </p:cNvPr>
          <p:cNvSpPr txBox="1">
            <a:spLocks/>
          </p:cNvSpPr>
          <p:nvPr/>
        </p:nvSpPr>
        <p:spPr>
          <a:xfrm>
            <a:off x="1206500" y="-3002359"/>
            <a:ext cx="11201400" cy="914400"/>
          </a:xfrm>
          <a:prstGeom prst="rect">
            <a:avLst/>
          </a:prstGeom>
        </p:spPr>
        <p:txBody>
          <a:bodyPr vert="horz" lIns="91440" tIns="45720" rIns="91440" bIns="45720" rtlCol="0" anchor="ctr">
            <a:normAutofit/>
          </a:bodyPr>
          <a:lstStyle>
            <a:lvl1pPr algn="l" defTabSz="914400" rtl="0" eaLnBrk="1" latinLnBrk="0" hangingPunct="1">
              <a:lnSpc>
                <a:spcPct val="110000"/>
              </a:lnSpc>
              <a:spcBef>
                <a:spcPct val="0"/>
              </a:spcBef>
              <a:buNone/>
              <a:defRPr sz="3600" kern="1200">
                <a:solidFill>
                  <a:schemeClr val="tx1"/>
                </a:solidFill>
                <a:latin typeface="思源黑体 CN Medium" panose="020B0600000000000000" pitchFamily="34" charset="-122"/>
                <a:ea typeface="思源黑体 CN Medium" panose="020B0600000000000000" pitchFamily="34" charset="-122"/>
                <a:cs typeface="+mj-cs"/>
              </a:defRPr>
            </a:lvl1pPr>
          </a:lstStyle>
          <a:p>
            <a:pPr>
              <a:buClr>
                <a:schemeClr val="tx1">
                  <a:lumMod val="65000"/>
                  <a:lumOff val="35000"/>
                </a:schemeClr>
              </a:buClr>
              <a:buSzPct val="60000"/>
            </a:pPr>
            <a:r>
              <a:rPr lang="en-US" altLang="zh-CN" dirty="0"/>
              <a:t>B</a:t>
            </a:r>
            <a:r>
              <a:rPr lang="zh-CN" altLang="en-US" dirty="0"/>
              <a:t>中元素单调不降</a:t>
            </a:r>
            <a:r>
              <a:rPr lang="en-US" altLang="zh-CN" dirty="0">
                <a:solidFill>
                  <a:srgbClr val="F6F6F6"/>
                </a:solidFill>
              </a:rPr>
              <a:t>/</a:t>
            </a:r>
            <a:r>
              <a:rPr lang="zh-CN" altLang="en-US" dirty="0">
                <a:solidFill>
                  <a:srgbClr val="F6F6F6"/>
                </a:solidFill>
              </a:rPr>
              <a:t>不增</a:t>
            </a:r>
          </a:p>
        </p:txBody>
      </p:sp>
      <p:pic>
        <p:nvPicPr>
          <p:cNvPr id="8" name="图片 7">
            <a:extLst>
              <a:ext uri="{FF2B5EF4-FFF2-40B4-BE49-F238E27FC236}">
                <a16:creationId xmlns:a16="http://schemas.microsoft.com/office/drawing/2014/main" id="{15B46514-4797-41F3-B3A2-9F05B97FDB71}"/>
              </a:ext>
            </a:extLst>
          </p:cNvPr>
          <p:cNvPicPr>
            <a:picLocks noChangeAspect="1"/>
          </p:cNvPicPr>
          <p:nvPr>
            <p:custDataLst>
              <p:tags r:id="rId1"/>
            </p:custDataLst>
          </p:nvPr>
        </p:nvPicPr>
        <p:blipFill>
          <a:blip r:embed="rId9">
            <a:extLst>
              <a:ext uri="{28A0092B-C50C-407E-A947-70E740481C1C}">
                <a14:useLocalDpi xmlns:a14="http://schemas.microsoft.com/office/drawing/2010/main" val="0"/>
              </a:ext>
            </a:extLst>
          </a:blip>
          <a:stretch>
            <a:fillRect/>
          </a:stretch>
        </p:blipFill>
        <p:spPr>
          <a:xfrm>
            <a:off x="1856189" y="-2014605"/>
            <a:ext cx="6966855" cy="458057"/>
          </a:xfrm>
          <a:prstGeom prst="rect">
            <a:avLst/>
          </a:prstGeom>
        </p:spPr>
      </p:pic>
      <p:sp>
        <p:nvSpPr>
          <p:cNvPr id="17" name="文本占位符 6">
            <a:extLst>
              <a:ext uri="{FF2B5EF4-FFF2-40B4-BE49-F238E27FC236}">
                <a16:creationId xmlns:a16="http://schemas.microsoft.com/office/drawing/2014/main" id="{E4DD0CD4-D780-4A04-A10E-A2E2932A3C2D}"/>
              </a:ext>
            </a:extLst>
          </p:cNvPr>
          <p:cNvSpPr txBox="1">
            <a:spLocks/>
          </p:cNvSpPr>
          <p:nvPr/>
        </p:nvSpPr>
        <p:spPr>
          <a:xfrm>
            <a:off x="1856189" y="8795549"/>
            <a:ext cx="11201400" cy="914400"/>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zh-CN" altLang="en-US" sz="3600" kern="1200" smtClean="0">
                <a:solidFill>
                  <a:schemeClr val="tx1"/>
                </a:solidFill>
                <a:latin typeface="思源黑体 CN Medium" panose="020B0600000000000000" pitchFamily="34" charset="-122"/>
                <a:ea typeface="思源黑体 CN Medium" panose="020B0600000000000000" pitchFamily="34" charset="-122"/>
                <a:cs typeface="+mj-cs"/>
              </a:defRPr>
            </a:lvl1pPr>
            <a:lvl2pPr marL="457200" indent="0" algn="l" defTabSz="914400" rtl="0" eaLnBrk="1" latinLnBrk="0" hangingPunct="1">
              <a:lnSpc>
                <a:spcPct val="90000"/>
              </a:lnSpc>
              <a:spcBef>
                <a:spcPts val="500"/>
              </a:spcBef>
              <a:buFont typeface="Arial" panose="020B0604020202020204" pitchFamily="34" charset="0"/>
              <a:buNone/>
              <a:defRPr lang="zh-CN" altLang="en-US" sz="2400" kern="120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zh-CN" altLang="en-US" sz="2000" kern="120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zh-CN" altLang="en-US" sz="1800" kern="120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chemeClr val="tx1">
                  <a:lumMod val="65000"/>
                  <a:lumOff val="35000"/>
                </a:schemeClr>
              </a:buClr>
              <a:buSzPct val="60000"/>
              <a:buFont typeface="Arial" panose="020B0604020202020204" pitchFamily="34" charset="0"/>
              <a:buNone/>
            </a:pPr>
            <a:r>
              <a:rPr lang="en-US" altLang="zh-CN" dirty="0"/>
              <a:t>???</a:t>
            </a:r>
            <a:endParaRPr lang="zh-CN" altLang="en-US" dirty="0"/>
          </a:p>
        </p:txBody>
      </p:sp>
      <p:sp>
        <p:nvSpPr>
          <p:cNvPr id="14" name="文本框 13">
            <a:extLst>
              <a:ext uri="{FF2B5EF4-FFF2-40B4-BE49-F238E27FC236}">
                <a16:creationId xmlns:a16="http://schemas.microsoft.com/office/drawing/2014/main" id="{B61E26FA-6C1C-4095-93FF-A2CF571DE606}"/>
              </a:ext>
            </a:extLst>
          </p:cNvPr>
          <p:cNvSpPr txBox="1"/>
          <p:nvPr/>
        </p:nvSpPr>
        <p:spPr>
          <a:xfrm>
            <a:off x="2819398" y="1538166"/>
            <a:ext cx="6543675" cy="830997"/>
          </a:xfrm>
          <a:prstGeom prst="rect">
            <a:avLst/>
          </a:prstGeom>
          <a:noFill/>
        </p:spPr>
        <p:txBody>
          <a:bodyPr wrap="square" rtlCol="0">
            <a:spAutoFit/>
          </a:bodyPr>
          <a:lstStyle/>
          <a:p>
            <a:pPr algn="dist"/>
            <a:r>
              <a:rPr lang="en-US" altLang="zh-CN" sz="4800" dirty="0">
                <a:solidFill>
                  <a:schemeClr val="bg1">
                    <a:lumMod val="75000"/>
                  </a:schemeClr>
                </a:solidFill>
                <a:latin typeface="思源黑体 CN Medium" panose="020B0600000000000000" pitchFamily="34" charset="-122"/>
                <a:ea typeface="思源黑体 CN Medium" panose="020B0600000000000000" pitchFamily="34" charset="-122"/>
              </a:rPr>
              <a:t>314159</a:t>
            </a:r>
            <a:endParaRPr lang="zh-CN" altLang="en-US" sz="4800" dirty="0">
              <a:solidFill>
                <a:schemeClr val="bg1">
                  <a:lumMod val="75000"/>
                </a:schemeClr>
              </a:solidFill>
              <a:latin typeface="思源黑体 CN Medium" panose="020B0600000000000000" pitchFamily="34" charset="-122"/>
              <a:ea typeface="思源黑体 CN Medium" panose="020B0600000000000000" pitchFamily="34" charset="-122"/>
            </a:endParaRPr>
          </a:p>
        </p:txBody>
      </p:sp>
      <p:sp>
        <p:nvSpPr>
          <p:cNvPr id="16" name="文本框 15">
            <a:extLst>
              <a:ext uri="{FF2B5EF4-FFF2-40B4-BE49-F238E27FC236}">
                <a16:creationId xmlns:a16="http://schemas.microsoft.com/office/drawing/2014/main" id="{7EC17551-E4E2-46F0-B9FD-6C271E623A3B}"/>
              </a:ext>
            </a:extLst>
          </p:cNvPr>
          <p:cNvSpPr txBox="1"/>
          <p:nvPr/>
        </p:nvSpPr>
        <p:spPr>
          <a:xfrm>
            <a:off x="2824161" y="4975915"/>
            <a:ext cx="6543675" cy="830997"/>
          </a:xfrm>
          <a:prstGeom prst="rect">
            <a:avLst/>
          </a:prstGeom>
          <a:noFill/>
        </p:spPr>
        <p:txBody>
          <a:bodyPr wrap="square" rtlCol="0">
            <a:spAutoFit/>
          </a:bodyPr>
          <a:lstStyle/>
          <a:p>
            <a:pPr algn="dist"/>
            <a:r>
              <a:rPr lang="en-US" altLang="zh-CN" sz="4800" dirty="0">
                <a:solidFill>
                  <a:schemeClr val="bg1">
                    <a:lumMod val="75000"/>
                  </a:schemeClr>
                </a:solidFill>
                <a:latin typeface="思源黑体 CN Medium" panose="020B0600000000000000" pitchFamily="34" charset="-122"/>
                <a:ea typeface="思源黑体 CN Medium" panose="020B0600000000000000" pitchFamily="34" charset="-122"/>
              </a:rPr>
              <a:t>113459</a:t>
            </a:r>
            <a:endParaRPr lang="zh-CN" altLang="en-US" sz="4800" dirty="0">
              <a:solidFill>
                <a:schemeClr val="bg1">
                  <a:lumMod val="75000"/>
                </a:schemeClr>
              </a:solidFill>
              <a:latin typeface="思源黑体 CN Medium" panose="020B0600000000000000" pitchFamily="34" charset="-122"/>
              <a:ea typeface="思源黑体 CN Medium" panose="020B0600000000000000" pitchFamily="34" charset="-122"/>
            </a:endParaRPr>
          </a:p>
        </p:txBody>
      </p:sp>
      <p:cxnSp>
        <p:nvCxnSpPr>
          <p:cNvPr id="18" name="直接箭头连接符 17">
            <a:extLst>
              <a:ext uri="{FF2B5EF4-FFF2-40B4-BE49-F238E27FC236}">
                <a16:creationId xmlns:a16="http://schemas.microsoft.com/office/drawing/2014/main" id="{CFE1F457-1AF1-4C58-AC47-2EC09871AEB0}"/>
              </a:ext>
            </a:extLst>
          </p:cNvPr>
          <p:cNvCxnSpPr>
            <a:cxnSpLocks/>
          </p:cNvCxnSpPr>
          <p:nvPr/>
        </p:nvCxnSpPr>
        <p:spPr>
          <a:xfrm>
            <a:off x="3114675" y="2854804"/>
            <a:ext cx="2371725" cy="1687294"/>
          </a:xfrm>
          <a:prstGeom prst="straightConnector1">
            <a:avLst/>
          </a:prstGeom>
          <a:ln w="5715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直接箭头连接符 22">
            <a:extLst>
              <a:ext uri="{FF2B5EF4-FFF2-40B4-BE49-F238E27FC236}">
                <a16:creationId xmlns:a16="http://schemas.microsoft.com/office/drawing/2014/main" id="{1245EBD1-CF8E-45A8-BDAE-6DB96D6235D6}"/>
              </a:ext>
            </a:extLst>
          </p:cNvPr>
          <p:cNvCxnSpPr>
            <a:cxnSpLocks/>
          </p:cNvCxnSpPr>
          <p:nvPr/>
        </p:nvCxnSpPr>
        <p:spPr>
          <a:xfrm flipH="1">
            <a:off x="3114675" y="2854804"/>
            <a:ext cx="1209675" cy="1612421"/>
          </a:xfrm>
          <a:prstGeom prst="straightConnector1">
            <a:avLst/>
          </a:prstGeom>
          <a:ln w="5715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直接箭头连接符 23">
            <a:extLst>
              <a:ext uri="{FF2B5EF4-FFF2-40B4-BE49-F238E27FC236}">
                <a16:creationId xmlns:a16="http://schemas.microsoft.com/office/drawing/2014/main" id="{903D3549-84DA-4AAC-977F-84A6C696CBF5}"/>
              </a:ext>
            </a:extLst>
          </p:cNvPr>
          <p:cNvCxnSpPr>
            <a:cxnSpLocks/>
          </p:cNvCxnSpPr>
          <p:nvPr/>
        </p:nvCxnSpPr>
        <p:spPr>
          <a:xfrm>
            <a:off x="5486400" y="2854804"/>
            <a:ext cx="1209675" cy="1687294"/>
          </a:xfrm>
          <a:prstGeom prst="straightConnector1">
            <a:avLst/>
          </a:prstGeom>
          <a:ln w="5715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直接箭头连接符 24">
            <a:extLst>
              <a:ext uri="{FF2B5EF4-FFF2-40B4-BE49-F238E27FC236}">
                <a16:creationId xmlns:a16="http://schemas.microsoft.com/office/drawing/2014/main" id="{0436BBBD-2068-4154-81A3-4EA9290507C5}"/>
              </a:ext>
            </a:extLst>
          </p:cNvPr>
          <p:cNvCxnSpPr>
            <a:cxnSpLocks/>
          </p:cNvCxnSpPr>
          <p:nvPr/>
        </p:nvCxnSpPr>
        <p:spPr>
          <a:xfrm flipH="1">
            <a:off x="4300537" y="2854804"/>
            <a:ext cx="2395538" cy="1687294"/>
          </a:xfrm>
          <a:prstGeom prst="straightConnector1">
            <a:avLst/>
          </a:prstGeom>
          <a:ln w="5715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 name="直接箭头连接符 25">
            <a:extLst>
              <a:ext uri="{FF2B5EF4-FFF2-40B4-BE49-F238E27FC236}">
                <a16:creationId xmlns:a16="http://schemas.microsoft.com/office/drawing/2014/main" id="{8CBD928C-30B8-4C41-9D10-11B25C761623}"/>
              </a:ext>
            </a:extLst>
          </p:cNvPr>
          <p:cNvCxnSpPr>
            <a:cxnSpLocks/>
          </p:cNvCxnSpPr>
          <p:nvPr/>
        </p:nvCxnSpPr>
        <p:spPr>
          <a:xfrm>
            <a:off x="7905750" y="2854804"/>
            <a:ext cx="0" cy="1687294"/>
          </a:xfrm>
          <a:prstGeom prst="straightConnector1">
            <a:avLst/>
          </a:prstGeom>
          <a:ln w="5715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 name="直接箭头连接符 26">
            <a:extLst>
              <a:ext uri="{FF2B5EF4-FFF2-40B4-BE49-F238E27FC236}">
                <a16:creationId xmlns:a16="http://schemas.microsoft.com/office/drawing/2014/main" id="{F5E01DA1-5BBD-4808-AE3A-96365163EB3A}"/>
              </a:ext>
            </a:extLst>
          </p:cNvPr>
          <p:cNvCxnSpPr>
            <a:cxnSpLocks/>
          </p:cNvCxnSpPr>
          <p:nvPr/>
        </p:nvCxnSpPr>
        <p:spPr>
          <a:xfrm>
            <a:off x="9115425" y="2854804"/>
            <a:ext cx="0" cy="1687294"/>
          </a:xfrm>
          <a:prstGeom prst="straightConnector1">
            <a:avLst/>
          </a:prstGeom>
          <a:ln w="5715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42" name="图片 41">
            <a:extLst>
              <a:ext uri="{FF2B5EF4-FFF2-40B4-BE49-F238E27FC236}">
                <a16:creationId xmlns:a16="http://schemas.microsoft.com/office/drawing/2014/main" id="{A8756CFC-B478-453A-81A1-01499FF5D193}"/>
              </a:ext>
            </a:extLst>
          </p:cNvPr>
          <p:cNvPicPr>
            <a:picLocks noChangeAspect="1"/>
          </p:cNvPicPr>
          <p:nvPr>
            <p:custDataLst>
              <p:tags r:id="rId2"/>
            </p:custDataLst>
          </p:nvPr>
        </p:nvPicPr>
        <p:blipFill>
          <a:blip r:embed="rId10">
            <a:extLst>
              <a:ext uri="{28A0092B-C50C-407E-A947-70E740481C1C}">
                <a14:useLocalDpi xmlns:a14="http://schemas.microsoft.com/office/drawing/2010/main" val="0"/>
              </a:ext>
            </a:extLst>
          </a:blip>
          <a:stretch>
            <a:fillRect/>
          </a:stretch>
        </p:blipFill>
        <p:spPr>
          <a:xfrm>
            <a:off x="336274" y="3235586"/>
            <a:ext cx="2633144" cy="746057"/>
          </a:xfrm>
          <a:prstGeom prst="rect">
            <a:avLst/>
          </a:prstGeom>
        </p:spPr>
      </p:pic>
      <p:pic>
        <p:nvPicPr>
          <p:cNvPr id="44" name="图片 43">
            <a:extLst>
              <a:ext uri="{FF2B5EF4-FFF2-40B4-BE49-F238E27FC236}">
                <a16:creationId xmlns:a16="http://schemas.microsoft.com/office/drawing/2014/main" id="{EA1FDADB-7569-48A4-97E0-736998009496}"/>
              </a:ext>
            </a:extLst>
          </p:cNvPr>
          <p:cNvPicPr>
            <a:picLocks noChangeAspect="1"/>
          </p:cNvPicPr>
          <p:nvPr>
            <p:custDataLst>
              <p:tags r:id="rId3"/>
            </p:custDataLst>
          </p:nvPr>
        </p:nvPicPr>
        <p:blipFill>
          <a:blip r:embed="rId11">
            <a:extLst>
              <a:ext uri="{28A0092B-C50C-407E-A947-70E740481C1C}">
                <a14:useLocalDpi xmlns:a14="http://schemas.microsoft.com/office/drawing/2010/main" val="0"/>
              </a:ext>
            </a:extLst>
          </a:blip>
          <a:stretch>
            <a:fillRect/>
          </a:stretch>
        </p:blipFill>
        <p:spPr>
          <a:xfrm>
            <a:off x="3887349" y="5936258"/>
            <a:ext cx="4407771" cy="458057"/>
          </a:xfrm>
          <a:prstGeom prst="rect">
            <a:avLst/>
          </a:prstGeom>
        </p:spPr>
      </p:pic>
      <p:sp>
        <p:nvSpPr>
          <p:cNvPr id="46" name="文本框 45">
            <a:extLst>
              <a:ext uri="{FF2B5EF4-FFF2-40B4-BE49-F238E27FC236}">
                <a16:creationId xmlns:a16="http://schemas.microsoft.com/office/drawing/2014/main" id="{F5A9000B-956F-4CA1-B865-41E01CEF1841}"/>
              </a:ext>
            </a:extLst>
          </p:cNvPr>
          <p:cNvSpPr txBox="1"/>
          <p:nvPr/>
        </p:nvSpPr>
        <p:spPr>
          <a:xfrm>
            <a:off x="2824161" y="4607510"/>
            <a:ext cx="6543675" cy="461665"/>
          </a:xfrm>
          <a:prstGeom prst="rect">
            <a:avLst/>
          </a:prstGeom>
          <a:noFill/>
        </p:spPr>
        <p:txBody>
          <a:bodyPr wrap="square" rtlCol="0">
            <a:spAutoFit/>
          </a:bodyPr>
          <a:lstStyle/>
          <a:p>
            <a:pPr algn="dist"/>
            <a:r>
              <a:rPr lang="en-US" altLang="zh-CN" sz="2400" dirty="0">
                <a:latin typeface="思源黑体 CN Medium" panose="020B0600000000000000" pitchFamily="34" charset="-122"/>
                <a:ea typeface="思源黑体 CN Medium" panose="020B0600000000000000" pitchFamily="34" charset="-122"/>
              </a:rPr>
              <a:t>012345</a:t>
            </a:r>
            <a:endParaRPr lang="zh-CN" altLang="en-US" sz="2400" dirty="0">
              <a:latin typeface="思源黑体 CN Medium" panose="020B0600000000000000" pitchFamily="34" charset="-122"/>
              <a:ea typeface="思源黑体 CN Medium" panose="020B0600000000000000" pitchFamily="34" charset="-122"/>
            </a:endParaRPr>
          </a:p>
        </p:txBody>
      </p:sp>
      <p:sp>
        <p:nvSpPr>
          <p:cNvPr id="47" name="文本框 46">
            <a:extLst>
              <a:ext uri="{FF2B5EF4-FFF2-40B4-BE49-F238E27FC236}">
                <a16:creationId xmlns:a16="http://schemas.microsoft.com/office/drawing/2014/main" id="{CCA5992D-4044-48FF-9EF0-0180C1867778}"/>
              </a:ext>
            </a:extLst>
          </p:cNvPr>
          <p:cNvSpPr txBox="1"/>
          <p:nvPr/>
        </p:nvSpPr>
        <p:spPr>
          <a:xfrm>
            <a:off x="2824161" y="2217430"/>
            <a:ext cx="6543675" cy="461665"/>
          </a:xfrm>
          <a:prstGeom prst="rect">
            <a:avLst/>
          </a:prstGeom>
          <a:noFill/>
        </p:spPr>
        <p:txBody>
          <a:bodyPr wrap="square" rtlCol="0">
            <a:spAutoFit/>
          </a:bodyPr>
          <a:lstStyle/>
          <a:p>
            <a:pPr algn="dist"/>
            <a:r>
              <a:rPr lang="en-US" altLang="zh-CN" sz="2400" dirty="0">
                <a:latin typeface="思源黑体 CN Medium" panose="020B0600000000000000" pitchFamily="34" charset="-122"/>
                <a:ea typeface="思源黑体 CN Medium" panose="020B0600000000000000" pitchFamily="34" charset="-122"/>
              </a:rPr>
              <a:t>012345</a:t>
            </a:r>
            <a:endParaRPr lang="zh-CN" altLang="en-US" sz="2400" dirty="0">
              <a:latin typeface="思源黑体 CN Medium" panose="020B0600000000000000" pitchFamily="34" charset="-122"/>
              <a:ea typeface="思源黑体 CN Medium" panose="020B0600000000000000" pitchFamily="34" charset="-122"/>
            </a:endParaRPr>
          </a:p>
        </p:txBody>
      </p:sp>
      <p:pic>
        <p:nvPicPr>
          <p:cNvPr id="54" name="图片 53">
            <a:extLst>
              <a:ext uri="{FF2B5EF4-FFF2-40B4-BE49-F238E27FC236}">
                <a16:creationId xmlns:a16="http://schemas.microsoft.com/office/drawing/2014/main" id="{F98E6B30-A80E-4E5F-B7F2-8FE4B437233C}"/>
              </a:ext>
            </a:extLst>
          </p:cNvPr>
          <p:cNvPicPr>
            <a:picLocks noChangeAspect="1"/>
          </p:cNvPicPr>
          <p:nvPr>
            <p:custDataLst>
              <p:tags r:id="rId4"/>
            </p:custDataLst>
          </p:nvPr>
        </p:nvPicPr>
        <p:blipFill>
          <a:blip r:embed="rId12">
            <a:extLst>
              <a:ext uri="{28A0092B-C50C-407E-A947-70E740481C1C}">
                <a14:useLocalDpi xmlns:a14="http://schemas.microsoft.com/office/drawing/2010/main" val="0"/>
              </a:ext>
            </a:extLst>
          </a:blip>
          <a:stretch>
            <a:fillRect/>
          </a:stretch>
        </p:blipFill>
        <p:spPr>
          <a:xfrm>
            <a:off x="246501" y="2286865"/>
            <a:ext cx="2440152" cy="285969"/>
          </a:xfrm>
          <a:prstGeom prst="rect">
            <a:avLst/>
          </a:prstGeom>
        </p:spPr>
      </p:pic>
      <p:pic>
        <p:nvPicPr>
          <p:cNvPr id="56" name="图片 55">
            <a:extLst>
              <a:ext uri="{FF2B5EF4-FFF2-40B4-BE49-F238E27FC236}">
                <a16:creationId xmlns:a16="http://schemas.microsoft.com/office/drawing/2014/main" id="{187FFA24-D214-4834-8B3E-42CF776BEA20}"/>
              </a:ext>
            </a:extLst>
          </p:cNvPr>
          <p:cNvPicPr>
            <a:picLocks noChangeAspect="1"/>
          </p:cNvPicPr>
          <p:nvPr>
            <p:custDataLst>
              <p:tags r:id="rId5"/>
            </p:custDataLst>
          </p:nvPr>
        </p:nvPicPr>
        <p:blipFill>
          <a:blip r:embed="rId1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0232209" y="2221724"/>
            <a:ext cx="185420" cy="457371"/>
          </a:xfrm>
          <a:prstGeom prst="rect">
            <a:avLst/>
          </a:prstGeom>
        </p:spPr>
      </p:pic>
      <p:pic>
        <p:nvPicPr>
          <p:cNvPr id="59" name="图片 58">
            <a:extLst>
              <a:ext uri="{FF2B5EF4-FFF2-40B4-BE49-F238E27FC236}">
                <a16:creationId xmlns:a16="http://schemas.microsoft.com/office/drawing/2014/main" id="{A9F1CB6E-5FD4-4040-99FC-256E4A13F57E}"/>
              </a:ext>
            </a:extLst>
          </p:cNvPr>
          <p:cNvPicPr>
            <a:picLocks noChangeAspect="1"/>
          </p:cNvPicPr>
          <p:nvPr>
            <p:custDataLst>
              <p:tags r:id="rId6"/>
            </p:custDataLst>
          </p:nvPr>
        </p:nvPicPr>
        <p:blipFill>
          <a:blip r:embed="rId1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9879910" y="4562210"/>
            <a:ext cx="1075437" cy="688117"/>
          </a:xfrm>
          <a:prstGeom prst="rect">
            <a:avLst/>
          </a:prstGeom>
        </p:spPr>
      </p:pic>
      <p:cxnSp>
        <p:nvCxnSpPr>
          <p:cNvPr id="60" name="直接箭头连接符 59">
            <a:extLst>
              <a:ext uri="{FF2B5EF4-FFF2-40B4-BE49-F238E27FC236}">
                <a16:creationId xmlns:a16="http://schemas.microsoft.com/office/drawing/2014/main" id="{4C1503FB-4486-4114-B2C1-32F4F2D5D56E}"/>
              </a:ext>
            </a:extLst>
          </p:cNvPr>
          <p:cNvCxnSpPr>
            <a:cxnSpLocks/>
          </p:cNvCxnSpPr>
          <p:nvPr/>
        </p:nvCxnSpPr>
        <p:spPr>
          <a:xfrm>
            <a:off x="10317614" y="2854804"/>
            <a:ext cx="0" cy="1687294"/>
          </a:xfrm>
          <a:prstGeom prst="straightConnector1">
            <a:avLst/>
          </a:prstGeom>
          <a:ln w="5715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1693976"/>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500"/>
                                        <p:tgtEl>
                                          <p:spTgt spid="5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fade">
                                      <p:cBhvr>
                                        <p:cTn id="12" dur="500"/>
                                        <p:tgtEl>
                                          <p:spTgt spid="4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6"/>
                                        </p:tgtEl>
                                        <p:attrNameLst>
                                          <p:attrName>style.visibility</p:attrName>
                                        </p:attrNameLst>
                                      </p:cBhvr>
                                      <p:to>
                                        <p:strVal val="visible"/>
                                      </p:to>
                                    </p:set>
                                    <p:animEffect transition="in" filter="fade">
                                      <p:cBhvr>
                                        <p:cTn id="17" dur="500"/>
                                        <p:tgtEl>
                                          <p:spTgt spid="56"/>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60"/>
                                        </p:tgtEl>
                                        <p:attrNameLst>
                                          <p:attrName>style.visibility</p:attrName>
                                        </p:attrNameLst>
                                      </p:cBhvr>
                                      <p:to>
                                        <p:strVal val="visible"/>
                                      </p:to>
                                    </p:set>
                                    <p:animEffect transition="in" filter="fade">
                                      <p:cBhvr>
                                        <p:cTn id="21" dur="500"/>
                                        <p:tgtEl>
                                          <p:spTgt spid="60"/>
                                        </p:tgtEl>
                                      </p:cBhvr>
                                    </p:animEffect>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fade">
                                      <p:cBhvr>
                                        <p:cTn id="25" dur="500"/>
                                        <p:tgtEl>
                                          <p:spTgt spid="5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占位符 6">
            <a:extLst>
              <a:ext uri="{FF2B5EF4-FFF2-40B4-BE49-F238E27FC236}">
                <a16:creationId xmlns:a16="http://schemas.microsoft.com/office/drawing/2014/main" id="{E14BB675-8E2D-4306-A244-C8BBEF816BE1}"/>
              </a:ext>
            </a:extLst>
          </p:cNvPr>
          <p:cNvSpPr>
            <a:spLocks noGrp="1"/>
          </p:cNvSpPr>
          <p:nvPr>
            <p:ph type="body" sz="quarter" idx="15"/>
          </p:nvPr>
        </p:nvSpPr>
        <p:spPr>
          <a:xfrm>
            <a:off x="1206500" y="2583719"/>
            <a:ext cx="11201400" cy="914400"/>
          </a:xfrm>
        </p:spPr>
        <p:txBody>
          <a:bodyPr>
            <a:normAutofit/>
          </a:bodyPr>
          <a:lstStyle/>
          <a:p>
            <a:pPr marL="0" indent="0">
              <a:buClr>
                <a:schemeClr val="tx1">
                  <a:lumMod val="65000"/>
                  <a:lumOff val="35000"/>
                </a:schemeClr>
              </a:buClr>
              <a:buSzPct val="60000"/>
              <a:buNone/>
            </a:pPr>
            <a:r>
              <a:rPr lang="en-US" altLang="zh-CN" dirty="0"/>
              <a:t>B</a:t>
            </a:r>
            <a:r>
              <a:rPr lang="zh-CN" altLang="en-US" dirty="0"/>
              <a:t>是</a:t>
            </a:r>
            <a:r>
              <a:rPr lang="en-US" altLang="zh-CN" dirty="0"/>
              <a:t>A</a:t>
            </a:r>
            <a:r>
              <a:rPr lang="zh-CN" altLang="en-US" dirty="0"/>
              <a:t>的一个排列</a:t>
            </a:r>
          </a:p>
        </p:txBody>
      </p:sp>
      <p:sp>
        <p:nvSpPr>
          <p:cNvPr id="9" name="标题 1 1">
            <a:extLst>
              <a:ext uri="{FF2B5EF4-FFF2-40B4-BE49-F238E27FC236}">
                <a16:creationId xmlns:a16="http://schemas.microsoft.com/office/drawing/2014/main" id="{4196621A-B6CC-477C-AEC6-07AC69A5B880}"/>
              </a:ext>
            </a:extLst>
          </p:cNvPr>
          <p:cNvSpPr txBox="1">
            <a:spLocks/>
          </p:cNvSpPr>
          <p:nvPr/>
        </p:nvSpPr>
        <p:spPr>
          <a:xfrm>
            <a:off x="1206500" y="1045766"/>
            <a:ext cx="11201400" cy="914400"/>
          </a:xfrm>
          <a:prstGeom prst="rect">
            <a:avLst/>
          </a:prstGeom>
        </p:spPr>
        <p:txBody>
          <a:bodyPr vert="horz" lIns="91440" tIns="45720" rIns="91440" bIns="45720" rtlCol="0" anchor="ctr">
            <a:normAutofit/>
          </a:bodyPr>
          <a:lstStyle>
            <a:lvl1pPr algn="l" defTabSz="914400" rtl="0" eaLnBrk="1" latinLnBrk="0" hangingPunct="1">
              <a:lnSpc>
                <a:spcPct val="110000"/>
              </a:lnSpc>
              <a:spcBef>
                <a:spcPct val="0"/>
              </a:spcBef>
              <a:buNone/>
              <a:defRPr sz="3600" kern="1200">
                <a:solidFill>
                  <a:schemeClr val="tx1"/>
                </a:solidFill>
                <a:latin typeface="思源黑体 CN Medium" panose="020B0600000000000000" pitchFamily="34" charset="-122"/>
                <a:ea typeface="思源黑体 CN Medium" panose="020B0600000000000000" pitchFamily="34" charset="-122"/>
                <a:cs typeface="+mj-cs"/>
              </a:defRPr>
            </a:lvl1pPr>
          </a:lstStyle>
          <a:p>
            <a:pPr>
              <a:buClr>
                <a:schemeClr val="tx1">
                  <a:lumMod val="65000"/>
                  <a:lumOff val="35000"/>
                </a:schemeClr>
              </a:buClr>
              <a:buSzPct val="60000"/>
            </a:pPr>
            <a:r>
              <a:rPr lang="en-US" altLang="zh-CN" dirty="0"/>
              <a:t>B</a:t>
            </a:r>
            <a:r>
              <a:rPr lang="zh-CN" altLang="en-US" dirty="0"/>
              <a:t>中元素单调不降</a:t>
            </a:r>
            <a:r>
              <a:rPr lang="en-US" altLang="zh-CN" dirty="0">
                <a:solidFill>
                  <a:srgbClr val="F6F6F6"/>
                </a:solidFill>
              </a:rPr>
              <a:t>/</a:t>
            </a:r>
            <a:r>
              <a:rPr lang="zh-CN" altLang="en-US" dirty="0">
                <a:solidFill>
                  <a:srgbClr val="F6F6F6"/>
                </a:solidFill>
              </a:rPr>
              <a:t>不增</a:t>
            </a:r>
          </a:p>
        </p:txBody>
      </p:sp>
      <p:pic>
        <p:nvPicPr>
          <p:cNvPr id="15" name="图片 14">
            <a:extLst>
              <a:ext uri="{FF2B5EF4-FFF2-40B4-BE49-F238E27FC236}">
                <a16:creationId xmlns:a16="http://schemas.microsoft.com/office/drawing/2014/main" id="{9C33E8E9-F951-4D79-8AF8-F31B9D9238D2}"/>
              </a:ext>
            </a:extLst>
          </p:cNvPr>
          <p:cNvPicPr>
            <a:picLocks noChangeAspect="1"/>
          </p:cNvPicPr>
          <p:nvPr>
            <p:custDataLst>
              <p:tags r:id="rId1"/>
            </p:custDataLst>
          </p:nvPr>
        </p:nvPicPr>
        <p:blipFill>
          <a:blip r:embed="rId7">
            <a:extLst>
              <a:ext uri="{28A0092B-C50C-407E-A947-70E740481C1C}">
                <a14:useLocalDpi xmlns:a14="http://schemas.microsoft.com/office/drawing/2010/main" val="0"/>
              </a:ext>
            </a:extLst>
          </a:blip>
          <a:stretch>
            <a:fillRect/>
          </a:stretch>
        </p:blipFill>
        <p:spPr>
          <a:xfrm>
            <a:off x="1856188" y="3498119"/>
            <a:ext cx="5672228" cy="458057"/>
          </a:xfrm>
          <a:prstGeom prst="rect">
            <a:avLst/>
          </a:prstGeom>
        </p:spPr>
      </p:pic>
      <p:pic>
        <p:nvPicPr>
          <p:cNvPr id="13" name="图片 12">
            <a:extLst>
              <a:ext uri="{FF2B5EF4-FFF2-40B4-BE49-F238E27FC236}">
                <a16:creationId xmlns:a16="http://schemas.microsoft.com/office/drawing/2014/main" id="{BFE1741B-7E9C-484E-BF23-80CC70F7CA97}"/>
              </a:ext>
            </a:extLst>
          </p:cNvPr>
          <p:cNvPicPr>
            <a:picLocks noChangeAspect="1"/>
          </p:cNvPicPr>
          <p:nvPr>
            <p:custDataLst>
              <p:tags r:id="rId2"/>
            </p:custDataLst>
          </p:nvPr>
        </p:nvPicPr>
        <p:blipFill>
          <a:blip r:embed="rId8">
            <a:extLst>
              <a:ext uri="{28A0092B-C50C-407E-A947-70E740481C1C}">
                <a14:useLocalDpi xmlns:a14="http://schemas.microsoft.com/office/drawing/2010/main" val="0"/>
              </a:ext>
            </a:extLst>
          </a:blip>
          <a:stretch>
            <a:fillRect/>
          </a:stretch>
        </p:blipFill>
        <p:spPr>
          <a:xfrm>
            <a:off x="1856188" y="4277346"/>
            <a:ext cx="3296257" cy="316729"/>
          </a:xfrm>
          <a:prstGeom prst="rect">
            <a:avLst/>
          </a:prstGeom>
        </p:spPr>
      </p:pic>
      <p:pic>
        <p:nvPicPr>
          <p:cNvPr id="19" name="图片 18">
            <a:extLst>
              <a:ext uri="{FF2B5EF4-FFF2-40B4-BE49-F238E27FC236}">
                <a16:creationId xmlns:a16="http://schemas.microsoft.com/office/drawing/2014/main" id="{AC88A205-E974-404A-B5A4-DB54861B619A}"/>
              </a:ext>
            </a:extLst>
          </p:cNvPr>
          <p:cNvPicPr>
            <a:picLocks noChangeAspect="1"/>
          </p:cNvPicPr>
          <p:nvPr>
            <p:custDataLst>
              <p:tags r:id="rId3"/>
            </p:custDataLst>
          </p:nvPr>
        </p:nvPicPr>
        <p:blipFill>
          <a:blip r:embed="rId9">
            <a:extLst>
              <a:ext uri="{28A0092B-C50C-407E-A947-70E740481C1C}">
                <a14:useLocalDpi xmlns:a14="http://schemas.microsoft.com/office/drawing/2010/main" val="0"/>
              </a:ext>
            </a:extLst>
          </a:blip>
          <a:stretch>
            <a:fillRect/>
          </a:stretch>
        </p:blipFill>
        <p:spPr>
          <a:xfrm>
            <a:off x="1856188" y="4835772"/>
            <a:ext cx="7531885" cy="746057"/>
          </a:xfrm>
          <a:prstGeom prst="rect">
            <a:avLst/>
          </a:prstGeom>
        </p:spPr>
      </p:pic>
      <p:pic>
        <p:nvPicPr>
          <p:cNvPr id="8" name="图片 7">
            <a:extLst>
              <a:ext uri="{FF2B5EF4-FFF2-40B4-BE49-F238E27FC236}">
                <a16:creationId xmlns:a16="http://schemas.microsoft.com/office/drawing/2014/main" id="{15B46514-4797-41F3-B3A2-9F05B97FDB71}"/>
              </a:ext>
            </a:extLst>
          </p:cNvPr>
          <p:cNvPicPr>
            <a:picLocks noChangeAspect="1"/>
          </p:cNvPicPr>
          <p:nvPr>
            <p:custDataLst>
              <p:tags r:id="rId4"/>
            </p:custDataLst>
          </p:nvPr>
        </p:nvPicPr>
        <p:blipFill>
          <a:blip r:embed="rId10">
            <a:extLst>
              <a:ext uri="{28A0092B-C50C-407E-A947-70E740481C1C}">
                <a14:useLocalDpi xmlns:a14="http://schemas.microsoft.com/office/drawing/2010/main" val="0"/>
              </a:ext>
            </a:extLst>
          </a:blip>
          <a:stretch>
            <a:fillRect/>
          </a:stretch>
        </p:blipFill>
        <p:spPr>
          <a:xfrm>
            <a:off x="1856189" y="2033520"/>
            <a:ext cx="6966855" cy="458057"/>
          </a:xfrm>
          <a:prstGeom prst="rect">
            <a:avLst/>
          </a:prstGeom>
        </p:spPr>
      </p:pic>
    </p:spTree>
    <p:extLst>
      <p:ext uri="{BB962C8B-B14F-4D97-AF65-F5344CB8AC3E}">
        <p14:creationId xmlns:p14="http://schemas.microsoft.com/office/powerpoint/2010/main" val="436076738"/>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A98E35CF-A4E9-4477-8C4C-53E46329D734}"/>
              </a:ext>
            </a:extLst>
          </p:cNvPr>
          <p:cNvPicPr>
            <a:picLocks noChangeAspect="1"/>
          </p:cNvPicPr>
          <p:nvPr/>
        </p:nvPicPr>
        <p:blipFill>
          <a:blip r:embed="rId3"/>
          <a:stretch>
            <a:fillRect/>
          </a:stretch>
        </p:blipFill>
        <p:spPr>
          <a:xfrm>
            <a:off x="3698002" y="1590668"/>
            <a:ext cx="4795995" cy="5105414"/>
          </a:xfrm>
          <a:prstGeom prst="rect">
            <a:avLst/>
          </a:prstGeom>
        </p:spPr>
      </p:pic>
      <p:sp>
        <p:nvSpPr>
          <p:cNvPr id="40" name="矩形 39">
            <a:extLst>
              <a:ext uri="{FF2B5EF4-FFF2-40B4-BE49-F238E27FC236}">
                <a16:creationId xmlns:a16="http://schemas.microsoft.com/office/drawing/2014/main" id="{91480C99-C265-45CB-B54C-4308BB67EFBD}"/>
              </a:ext>
            </a:extLst>
          </p:cNvPr>
          <p:cNvSpPr/>
          <p:nvPr/>
        </p:nvSpPr>
        <p:spPr>
          <a:xfrm>
            <a:off x="5040517" y="3939403"/>
            <a:ext cx="3360533" cy="1447801"/>
          </a:xfrm>
          <a:prstGeom prst="rect">
            <a:avLst/>
          </a:prstGeom>
          <a:noFill/>
          <a:ln w="28575" cap="flat" cmpd="sng" algn="ctr">
            <a:solidFill>
              <a:srgbClr val="D09E00"/>
            </a:solidFill>
            <a:prstDash val="sysDot"/>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zh-CN" altLang="en-US"/>
          </a:p>
        </p:txBody>
      </p:sp>
      <p:sp>
        <p:nvSpPr>
          <p:cNvPr id="41" name="矩形 40">
            <a:extLst>
              <a:ext uri="{FF2B5EF4-FFF2-40B4-BE49-F238E27FC236}">
                <a16:creationId xmlns:a16="http://schemas.microsoft.com/office/drawing/2014/main" id="{7AAB8824-CF69-497F-8BAA-3F402B8980C6}"/>
              </a:ext>
            </a:extLst>
          </p:cNvPr>
          <p:cNvSpPr/>
          <p:nvPr/>
        </p:nvSpPr>
        <p:spPr>
          <a:xfrm>
            <a:off x="4583517" y="2865460"/>
            <a:ext cx="4008033" cy="3131344"/>
          </a:xfrm>
          <a:prstGeom prst="rect">
            <a:avLst/>
          </a:prstGeom>
          <a:noFill/>
          <a:ln w="28575" cap="flat" cmpd="sng" algn="ctr">
            <a:solidFill>
              <a:srgbClr val="0099CC"/>
            </a:solidFill>
            <a:prstDash val="sysDot"/>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zh-CN" altLang="en-US"/>
          </a:p>
        </p:txBody>
      </p:sp>
      <p:sp>
        <p:nvSpPr>
          <p:cNvPr id="10" name="标题 9">
            <a:extLst>
              <a:ext uri="{FF2B5EF4-FFF2-40B4-BE49-F238E27FC236}">
                <a16:creationId xmlns:a16="http://schemas.microsoft.com/office/drawing/2014/main" id="{0B15597D-54D2-4366-A099-0CE6694E69E9}"/>
              </a:ext>
            </a:extLst>
          </p:cNvPr>
          <p:cNvSpPr>
            <a:spLocks noGrp="1"/>
          </p:cNvSpPr>
          <p:nvPr>
            <p:ph type="title"/>
          </p:nvPr>
        </p:nvSpPr>
        <p:spPr/>
        <p:txBody>
          <a:bodyPr/>
          <a:lstStyle/>
          <a:p>
            <a:r>
              <a:rPr lang="zh-CN" altLang="en-US" dirty="0"/>
              <a:t>内层循环正确性：需求</a:t>
            </a:r>
          </a:p>
        </p:txBody>
      </p:sp>
    </p:spTree>
    <p:extLst>
      <p:ext uri="{BB962C8B-B14F-4D97-AF65-F5344CB8AC3E}">
        <p14:creationId xmlns:p14="http://schemas.microsoft.com/office/powerpoint/2010/main" val="607118039"/>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a:extLst>
              <a:ext uri="{FF2B5EF4-FFF2-40B4-BE49-F238E27FC236}">
                <a16:creationId xmlns:a16="http://schemas.microsoft.com/office/drawing/2014/main" id="{821B7125-83D8-460D-BD63-7D1329047F13}"/>
              </a:ext>
            </a:extLst>
          </p:cNvPr>
          <p:cNvPicPr>
            <a:picLocks noChangeAspect="1"/>
          </p:cNvPicPr>
          <p:nvPr>
            <p:custDataLst>
              <p:tags r:id="rId1"/>
            </p:custDataLst>
          </p:nvPr>
        </p:nvPicPr>
        <p:blipFill>
          <a:blip r:embed="rId6">
            <a:extLst>
              <a:ext uri="{28A0092B-C50C-407E-A947-70E740481C1C}">
                <a14:useLocalDpi xmlns:a14="http://schemas.microsoft.com/office/drawing/2010/main" val="0"/>
              </a:ext>
            </a:extLst>
          </a:blip>
          <a:stretch>
            <a:fillRect/>
          </a:stretch>
        </p:blipFill>
        <p:spPr>
          <a:xfrm>
            <a:off x="128391" y="2982154"/>
            <a:ext cx="7211355" cy="546528"/>
          </a:xfrm>
          <a:prstGeom prst="rect">
            <a:avLst/>
          </a:prstGeom>
        </p:spPr>
      </p:pic>
      <p:pic>
        <p:nvPicPr>
          <p:cNvPr id="20" name="图片 19">
            <a:extLst>
              <a:ext uri="{FF2B5EF4-FFF2-40B4-BE49-F238E27FC236}">
                <a16:creationId xmlns:a16="http://schemas.microsoft.com/office/drawing/2014/main" id="{A2A98533-D80A-403B-8C38-E7A3C097E686}"/>
              </a:ext>
            </a:extLst>
          </p:cNvPr>
          <p:cNvPicPr>
            <a:picLocks noChangeAspect="1"/>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128390" y="4608816"/>
            <a:ext cx="7211355" cy="332862"/>
          </a:xfrm>
          <a:prstGeom prst="rect">
            <a:avLst/>
          </a:prstGeom>
        </p:spPr>
      </p:pic>
      <p:pic>
        <p:nvPicPr>
          <p:cNvPr id="9" name="图片 8">
            <a:extLst>
              <a:ext uri="{FF2B5EF4-FFF2-40B4-BE49-F238E27FC236}">
                <a16:creationId xmlns:a16="http://schemas.microsoft.com/office/drawing/2014/main" id="{A98E35CF-A4E9-4477-8C4C-53E46329D734}"/>
              </a:ext>
            </a:extLst>
          </p:cNvPr>
          <p:cNvPicPr>
            <a:picLocks noChangeAspect="1"/>
          </p:cNvPicPr>
          <p:nvPr/>
        </p:nvPicPr>
        <p:blipFill>
          <a:blip r:embed="rId8"/>
          <a:stretch>
            <a:fillRect/>
          </a:stretch>
        </p:blipFill>
        <p:spPr>
          <a:xfrm>
            <a:off x="7396005" y="1552568"/>
            <a:ext cx="4795995" cy="5105414"/>
          </a:xfrm>
          <a:prstGeom prst="rect">
            <a:avLst/>
          </a:prstGeom>
        </p:spPr>
      </p:pic>
      <p:sp>
        <p:nvSpPr>
          <p:cNvPr id="40" name="矩形 39">
            <a:extLst>
              <a:ext uri="{FF2B5EF4-FFF2-40B4-BE49-F238E27FC236}">
                <a16:creationId xmlns:a16="http://schemas.microsoft.com/office/drawing/2014/main" id="{91480C99-C265-45CB-B54C-4308BB67EFBD}"/>
              </a:ext>
            </a:extLst>
          </p:cNvPr>
          <p:cNvSpPr/>
          <p:nvPr/>
        </p:nvSpPr>
        <p:spPr>
          <a:xfrm>
            <a:off x="8738520" y="3446111"/>
            <a:ext cx="3360533" cy="1902994"/>
          </a:xfrm>
          <a:prstGeom prst="rect">
            <a:avLst/>
          </a:prstGeom>
          <a:noFill/>
          <a:ln w="28575" cap="flat" cmpd="sng" algn="ctr">
            <a:solidFill>
              <a:srgbClr val="D09E00"/>
            </a:solidFill>
            <a:prstDash val="sysDot"/>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zh-CN" altLang="en-US"/>
          </a:p>
        </p:txBody>
      </p:sp>
      <p:sp>
        <p:nvSpPr>
          <p:cNvPr id="41" name="矩形 40">
            <a:extLst>
              <a:ext uri="{FF2B5EF4-FFF2-40B4-BE49-F238E27FC236}">
                <a16:creationId xmlns:a16="http://schemas.microsoft.com/office/drawing/2014/main" id="{7AAB8824-CF69-497F-8BAA-3F402B8980C6}"/>
              </a:ext>
            </a:extLst>
          </p:cNvPr>
          <p:cNvSpPr/>
          <p:nvPr/>
        </p:nvSpPr>
        <p:spPr>
          <a:xfrm>
            <a:off x="8281520" y="2827360"/>
            <a:ext cx="4008033" cy="3131344"/>
          </a:xfrm>
          <a:prstGeom prst="rect">
            <a:avLst/>
          </a:prstGeom>
          <a:noFill/>
          <a:ln w="28575" cap="flat" cmpd="sng" algn="ctr">
            <a:solidFill>
              <a:srgbClr val="0099CC"/>
            </a:solidFill>
            <a:prstDash val="sysDot"/>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zh-CN" altLang="en-US"/>
          </a:p>
        </p:txBody>
      </p:sp>
      <p:sp>
        <p:nvSpPr>
          <p:cNvPr id="10" name="标题 9">
            <a:extLst>
              <a:ext uri="{FF2B5EF4-FFF2-40B4-BE49-F238E27FC236}">
                <a16:creationId xmlns:a16="http://schemas.microsoft.com/office/drawing/2014/main" id="{0B15597D-54D2-4366-A099-0CE6694E69E9}"/>
              </a:ext>
            </a:extLst>
          </p:cNvPr>
          <p:cNvSpPr>
            <a:spLocks noGrp="1"/>
          </p:cNvSpPr>
          <p:nvPr>
            <p:ph type="ctrTitle"/>
          </p:nvPr>
        </p:nvSpPr>
        <p:spPr>
          <a:xfrm>
            <a:off x="128390" y="2390796"/>
            <a:ext cx="11201400" cy="577719"/>
          </a:xfrm>
        </p:spPr>
        <p:txBody>
          <a:bodyPr>
            <a:normAutofit/>
          </a:bodyPr>
          <a:lstStyle/>
          <a:p>
            <a:r>
              <a:rPr lang="en-US" altLang="zh-CN" sz="2800" dirty="0"/>
              <a:t>T</a:t>
            </a:r>
            <a:r>
              <a:rPr lang="zh-CN" altLang="en-US" sz="2800" dirty="0"/>
              <a:t>是</a:t>
            </a:r>
            <a:r>
              <a:rPr lang="en-US" altLang="zh-CN" sz="2800" dirty="0"/>
              <a:t>T’</a:t>
            </a:r>
            <a:r>
              <a:rPr lang="zh-CN" altLang="en-US" sz="2800" dirty="0"/>
              <a:t>的重排：</a:t>
            </a:r>
          </a:p>
        </p:txBody>
      </p:sp>
      <p:sp>
        <p:nvSpPr>
          <p:cNvPr id="4" name="内容占位符 3">
            <a:extLst>
              <a:ext uri="{FF2B5EF4-FFF2-40B4-BE49-F238E27FC236}">
                <a16:creationId xmlns:a16="http://schemas.microsoft.com/office/drawing/2014/main" id="{CE060CC8-1C60-4269-9CCF-AAD160401700}"/>
              </a:ext>
            </a:extLst>
          </p:cNvPr>
          <p:cNvSpPr>
            <a:spLocks noGrp="1"/>
          </p:cNvSpPr>
          <p:nvPr>
            <p:ph sz="quarter" idx="13"/>
          </p:nvPr>
        </p:nvSpPr>
        <p:spPr>
          <a:xfrm>
            <a:off x="113398" y="160573"/>
            <a:ext cx="8572500" cy="914400"/>
          </a:xfrm>
        </p:spPr>
        <p:txBody>
          <a:bodyPr/>
          <a:lstStyle/>
          <a:p>
            <a:r>
              <a:rPr lang="zh-CN" altLang="en-US" dirty="0"/>
              <a:t>内层循环正确性：需求</a:t>
            </a:r>
          </a:p>
        </p:txBody>
      </p:sp>
      <p:sp>
        <p:nvSpPr>
          <p:cNvPr id="16" name="文本占位符 15">
            <a:extLst>
              <a:ext uri="{FF2B5EF4-FFF2-40B4-BE49-F238E27FC236}">
                <a16:creationId xmlns:a16="http://schemas.microsoft.com/office/drawing/2014/main" id="{FB3E4A8E-5749-4986-9A9C-B23E67F11888}"/>
              </a:ext>
            </a:extLst>
          </p:cNvPr>
          <p:cNvSpPr>
            <a:spLocks noGrp="1"/>
          </p:cNvSpPr>
          <p:nvPr>
            <p:ph type="body" sz="quarter" idx="15"/>
          </p:nvPr>
        </p:nvSpPr>
        <p:spPr>
          <a:xfrm>
            <a:off x="113398" y="4159877"/>
            <a:ext cx="11201400" cy="458435"/>
          </a:xfrm>
        </p:spPr>
        <p:txBody>
          <a:bodyPr>
            <a:normAutofit lnSpcReduction="10000"/>
          </a:bodyPr>
          <a:lstStyle/>
          <a:p>
            <a:pPr marL="0" indent="0">
              <a:buNone/>
            </a:pPr>
            <a:r>
              <a:rPr lang="en-US" altLang="zh-CN" sz="2800" dirty="0"/>
              <a:t>T[l … r]</a:t>
            </a:r>
            <a:r>
              <a:rPr lang="zh-CN" altLang="en-US" sz="2800" dirty="0"/>
              <a:t>单增</a:t>
            </a:r>
          </a:p>
        </p:txBody>
      </p:sp>
      <p:pic>
        <p:nvPicPr>
          <p:cNvPr id="26" name="图片 25">
            <a:extLst>
              <a:ext uri="{FF2B5EF4-FFF2-40B4-BE49-F238E27FC236}">
                <a16:creationId xmlns:a16="http://schemas.microsoft.com/office/drawing/2014/main" id="{F397FDBE-9356-4EDF-9E44-0A9D6571EE78}"/>
              </a:ext>
            </a:extLst>
          </p:cNvPr>
          <p:cNvPicPr>
            <a:picLocks noChangeAspect="1"/>
          </p:cNvPicPr>
          <p:nvPr>
            <p:custDataLst>
              <p:tags r:id="rId3"/>
            </p:custDataLst>
          </p:nvPr>
        </p:nvPicPr>
        <p:blipFill>
          <a:blip r:embed="rId9">
            <a:extLst>
              <a:ext uri="{28A0092B-C50C-407E-A947-70E740481C1C}">
                <a14:useLocalDpi xmlns:a14="http://schemas.microsoft.com/office/drawing/2010/main" val="0"/>
              </a:ext>
            </a:extLst>
          </a:blip>
          <a:stretch>
            <a:fillRect/>
          </a:stretch>
        </p:blipFill>
        <p:spPr>
          <a:xfrm>
            <a:off x="2785973" y="5297093"/>
            <a:ext cx="2481519" cy="332862"/>
          </a:xfrm>
          <a:prstGeom prst="rect">
            <a:avLst/>
          </a:prstGeom>
        </p:spPr>
      </p:pic>
      <p:sp>
        <p:nvSpPr>
          <p:cNvPr id="24" name="文本占位符 15">
            <a:extLst>
              <a:ext uri="{FF2B5EF4-FFF2-40B4-BE49-F238E27FC236}">
                <a16:creationId xmlns:a16="http://schemas.microsoft.com/office/drawing/2014/main" id="{D5684AEA-67C4-438D-9584-C277293D8D7B}"/>
              </a:ext>
            </a:extLst>
          </p:cNvPr>
          <p:cNvSpPr txBox="1">
            <a:spLocks/>
          </p:cNvSpPr>
          <p:nvPr/>
        </p:nvSpPr>
        <p:spPr>
          <a:xfrm>
            <a:off x="128390" y="5249508"/>
            <a:ext cx="11201400" cy="458435"/>
          </a:xfrm>
          <a:prstGeom prst="rect">
            <a:avLst/>
          </a:prstGeom>
        </p:spPr>
        <p:txBody>
          <a:bodyPr vert="horz" lIns="91440" tIns="45720" rIns="91440" bIns="45720" rtlCol="0" anchor="ct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lang="zh-CN" altLang="en-US" sz="3600" kern="1200" smtClean="0">
                <a:solidFill>
                  <a:schemeClr val="tx1"/>
                </a:solidFill>
                <a:latin typeface="思源黑体 CN Medium" panose="020B0600000000000000" pitchFamily="34" charset="-122"/>
                <a:ea typeface="思源黑体 CN Medium" panose="020B0600000000000000" pitchFamily="34" charset="-122"/>
                <a:cs typeface="+mj-cs"/>
              </a:defRPr>
            </a:lvl1pPr>
            <a:lvl2pPr marL="457200" indent="0" algn="l" defTabSz="914400" rtl="0" eaLnBrk="1" latinLnBrk="0" hangingPunct="1">
              <a:lnSpc>
                <a:spcPct val="90000"/>
              </a:lnSpc>
              <a:spcBef>
                <a:spcPts val="500"/>
              </a:spcBef>
              <a:buFont typeface="Arial" panose="020B0604020202020204" pitchFamily="34" charset="0"/>
              <a:buNone/>
              <a:defRPr lang="zh-CN" altLang="en-US" sz="2400" kern="120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zh-CN" altLang="en-US" sz="2000" kern="120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zh-CN" altLang="en-US" sz="1800" kern="120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zh-CN" sz="2800" dirty="0"/>
              <a:t>A[0 … i-1]</a:t>
            </a:r>
            <a:r>
              <a:rPr lang="zh-CN" altLang="en-US" sz="2800" dirty="0"/>
              <a:t>单增：</a:t>
            </a:r>
          </a:p>
        </p:txBody>
      </p:sp>
    </p:spTree>
    <p:extLst>
      <p:ext uri="{BB962C8B-B14F-4D97-AF65-F5344CB8AC3E}">
        <p14:creationId xmlns:p14="http://schemas.microsoft.com/office/powerpoint/2010/main" val="1774915912"/>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a:extLst>
              <a:ext uri="{FF2B5EF4-FFF2-40B4-BE49-F238E27FC236}">
                <a16:creationId xmlns:a16="http://schemas.microsoft.com/office/drawing/2014/main" id="{821B7125-83D8-460D-BD63-7D1329047F13}"/>
              </a:ext>
            </a:extLst>
          </p:cNvPr>
          <p:cNvPicPr>
            <a:picLocks noChangeAspect="1"/>
          </p:cNvPicPr>
          <p:nvPr>
            <p:custDataLst>
              <p:tags r:id="rId1"/>
            </p:custDataLst>
          </p:nvPr>
        </p:nvPicPr>
        <p:blipFill>
          <a:blip r:embed="rId9">
            <a:extLst>
              <a:ext uri="{28A0092B-C50C-407E-A947-70E740481C1C}">
                <a14:useLocalDpi xmlns:a14="http://schemas.microsoft.com/office/drawing/2010/main" val="0"/>
              </a:ext>
            </a:extLst>
          </a:blip>
          <a:stretch>
            <a:fillRect/>
          </a:stretch>
        </p:blipFill>
        <p:spPr>
          <a:xfrm>
            <a:off x="128391" y="2982154"/>
            <a:ext cx="7211355" cy="546528"/>
          </a:xfrm>
          <a:prstGeom prst="rect">
            <a:avLst/>
          </a:prstGeom>
        </p:spPr>
      </p:pic>
      <p:pic>
        <p:nvPicPr>
          <p:cNvPr id="20" name="图片 19">
            <a:extLst>
              <a:ext uri="{FF2B5EF4-FFF2-40B4-BE49-F238E27FC236}">
                <a16:creationId xmlns:a16="http://schemas.microsoft.com/office/drawing/2014/main" id="{A2A98533-D80A-403B-8C38-E7A3C097E686}"/>
              </a:ext>
            </a:extLst>
          </p:cNvPr>
          <p:cNvPicPr>
            <a:picLocks noChangeAspect="1"/>
          </p:cNvPicPr>
          <p:nvPr>
            <p:custDataLst>
              <p:tags r:id="rId2"/>
            </p:custDataLst>
          </p:nvPr>
        </p:nvPicPr>
        <p:blipFill>
          <a:blip r:embed="rId10">
            <a:extLst>
              <a:ext uri="{28A0092B-C50C-407E-A947-70E740481C1C}">
                <a14:useLocalDpi xmlns:a14="http://schemas.microsoft.com/office/drawing/2010/main" val="0"/>
              </a:ext>
            </a:extLst>
          </a:blip>
          <a:stretch>
            <a:fillRect/>
          </a:stretch>
        </p:blipFill>
        <p:spPr>
          <a:xfrm>
            <a:off x="128390" y="4608816"/>
            <a:ext cx="7211355" cy="332862"/>
          </a:xfrm>
          <a:prstGeom prst="rect">
            <a:avLst/>
          </a:prstGeom>
        </p:spPr>
      </p:pic>
      <p:sp>
        <p:nvSpPr>
          <p:cNvPr id="10" name="标题 9">
            <a:extLst>
              <a:ext uri="{FF2B5EF4-FFF2-40B4-BE49-F238E27FC236}">
                <a16:creationId xmlns:a16="http://schemas.microsoft.com/office/drawing/2014/main" id="{0B15597D-54D2-4366-A099-0CE6694E69E9}"/>
              </a:ext>
            </a:extLst>
          </p:cNvPr>
          <p:cNvSpPr>
            <a:spLocks noGrp="1"/>
          </p:cNvSpPr>
          <p:nvPr>
            <p:ph type="ctrTitle"/>
          </p:nvPr>
        </p:nvSpPr>
        <p:spPr>
          <a:xfrm>
            <a:off x="128390" y="2390796"/>
            <a:ext cx="11201400" cy="577719"/>
          </a:xfrm>
        </p:spPr>
        <p:txBody>
          <a:bodyPr>
            <a:normAutofit/>
          </a:bodyPr>
          <a:lstStyle/>
          <a:p>
            <a:r>
              <a:rPr lang="en-US" altLang="zh-CN" sz="2800" dirty="0"/>
              <a:t>T</a:t>
            </a:r>
            <a:r>
              <a:rPr lang="zh-CN" altLang="en-US" sz="2800" dirty="0"/>
              <a:t>是</a:t>
            </a:r>
            <a:r>
              <a:rPr lang="en-US" altLang="zh-CN" sz="2800" dirty="0"/>
              <a:t>T’</a:t>
            </a:r>
            <a:r>
              <a:rPr lang="zh-CN" altLang="en-US" sz="2800" dirty="0"/>
              <a:t>的重排：</a:t>
            </a:r>
          </a:p>
        </p:txBody>
      </p:sp>
      <p:sp>
        <p:nvSpPr>
          <p:cNvPr id="4" name="内容占位符 3">
            <a:extLst>
              <a:ext uri="{FF2B5EF4-FFF2-40B4-BE49-F238E27FC236}">
                <a16:creationId xmlns:a16="http://schemas.microsoft.com/office/drawing/2014/main" id="{CE060CC8-1C60-4269-9CCF-AAD160401700}"/>
              </a:ext>
            </a:extLst>
          </p:cNvPr>
          <p:cNvSpPr>
            <a:spLocks noGrp="1"/>
          </p:cNvSpPr>
          <p:nvPr>
            <p:ph sz="quarter" idx="13"/>
          </p:nvPr>
        </p:nvSpPr>
        <p:spPr>
          <a:xfrm>
            <a:off x="113398" y="160573"/>
            <a:ext cx="8572500" cy="914400"/>
          </a:xfrm>
        </p:spPr>
        <p:txBody>
          <a:bodyPr/>
          <a:lstStyle/>
          <a:p>
            <a:r>
              <a:rPr lang="zh-CN" altLang="en-US" dirty="0"/>
              <a:t>内层循环正确性：需求</a:t>
            </a:r>
          </a:p>
        </p:txBody>
      </p:sp>
      <p:sp>
        <p:nvSpPr>
          <p:cNvPr id="16" name="文本占位符 15">
            <a:extLst>
              <a:ext uri="{FF2B5EF4-FFF2-40B4-BE49-F238E27FC236}">
                <a16:creationId xmlns:a16="http://schemas.microsoft.com/office/drawing/2014/main" id="{FB3E4A8E-5749-4986-9A9C-B23E67F11888}"/>
              </a:ext>
            </a:extLst>
          </p:cNvPr>
          <p:cNvSpPr>
            <a:spLocks noGrp="1"/>
          </p:cNvSpPr>
          <p:nvPr>
            <p:ph type="body" sz="quarter" idx="15"/>
          </p:nvPr>
        </p:nvSpPr>
        <p:spPr>
          <a:xfrm>
            <a:off x="113398" y="4159877"/>
            <a:ext cx="11201400" cy="458435"/>
          </a:xfrm>
        </p:spPr>
        <p:txBody>
          <a:bodyPr>
            <a:normAutofit lnSpcReduction="10000"/>
          </a:bodyPr>
          <a:lstStyle/>
          <a:p>
            <a:pPr marL="0" indent="0">
              <a:buNone/>
            </a:pPr>
            <a:r>
              <a:rPr lang="en-US" altLang="zh-CN" sz="2800" dirty="0"/>
              <a:t>T[l … r]</a:t>
            </a:r>
            <a:r>
              <a:rPr lang="zh-CN" altLang="en-US" sz="2800" dirty="0"/>
              <a:t>单增</a:t>
            </a:r>
          </a:p>
        </p:txBody>
      </p:sp>
      <p:pic>
        <p:nvPicPr>
          <p:cNvPr id="26" name="图片 25">
            <a:extLst>
              <a:ext uri="{FF2B5EF4-FFF2-40B4-BE49-F238E27FC236}">
                <a16:creationId xmlns:a16="http://schemas.microsoft.com/office/drawing/2014/main" id="{F397FDBE-9356-4EDF-9E44-0A9D6571EE78}"/>
              </a:ext>
            </a:extLst>
          </p:cNvPr>
          <p:cNvPicPr>
            <a:picLocks noChangeAspect="1"/>
          </p:cNvPicPr>
          <p:nvPr>
            <p:custDataLst>
              <p:tags r:id="rId3"/>
            </p:custDataLst>
          </p:nvPr>
        </p:nvPicPr>
        <p:blipFill>
          <a:blip r:embed="rId11">
            <a:extLst>
              <a:ext uri="{28A0092B-C50C-407E-A947-70E740481C1C}">
                <a14:useLocalDpi xmlns:a14="http://schemas.microsoft.com/office/drawing/2010/main" val="0"/>
              </a:ext>
            </a:extLst>
          </a:blip>
          <a:stretch>
            <a:fillRect/>
          </a:stretch>
        </p:blipFill>
        <p:spPr>
          <a:xfrm>
            <a:off x="2785973" y="5297093"/>
            <a:ext cx="2481519" cy="332862"/>
          </a:xfrm>
          <a:prstGeom prst="rect">
            <a:avLst/>
          </a:prstGeom>
        </p:spPr>
      </p:pic>
      <p:sp>
        <p:nvSpPr>
          <p:cNvPr id="24" name="文本占位符 15 1">
            <a:extLst>
              <a:ext uri="{FF2B5EF4-FFF2-40B4-BE49-F238E27FC236}">
                <a16:creationId xmlns:a16="http://schemas.microsoft.com/office/drawing/2014/main" id="{D5684AEA-67C4-438D-9584-C277293D8D7B}"/>
              </a:ext>
            </a:extLst>
          </p:cNvPr>
          <p:cNvSpPr txBox="1">
            <a:spLocks/>
          </p:cNvSpPr>
          <p:nvPr/>
        </p:nvSpPr>
        <p:spPr>
          <a:xfrm>
            <a:off x="128390" y="5249508"/>
            <a:ext cx="11201400" cy="458435"/>
          </a:xfrm>
          <a:prstGeom prst="rect">
            <a:avLst/>
          </a:prstGeom>
        </p:spPr>
        <p:txBody>
          <a:bodyPr vert="horz" lIns="91440" tIns="45720" rIns="91440" bIns="45720" rtlCol="0" anchor="ct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lang="zh-CN" altLang="en-US" sz="3600" kern="1200" smtClean="0">
                <a:solidFill>
                  <a:schemeClr val="tx1"/>
                </a:solidFill>
                <a:latin typeface="思源黑体 CN Medium" panose="020B0600000000000000" pitchFamily="34" charset="-122"/>
                <a:ea typeface="思源黑体 CN Medium" panose="020B0600000000000000" pitchFamily="34" charset="-122"/>
                <a:cs typeface="+mj-cs"/>
              </a:defRPr>
            </a:lvl1pPr>
            <a:lvl2pPr marL="457200" indent="0" algn="l" defTabSz="914400" rtl="0" eaLnBrk="1" latinLnBrk="0" hangingPunct="1">
              <a:lnSpc>
                <a:spcPct val="90000"/>
              </a:lnSpc>
              <a:spcBef>
                <a:spcPts val="500"/>
              </a:spcBef>
              <a:buFont typeface="Arial" panose="020B0604020202020204" pitchFamily="34" charset="0"/>
              <a:buNone/>
              <a:defRPr lang="zh-CN" altLang="en-US" sz="2400" kern="120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zh-CN" altLang="en-US" sz="2000" kern="120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zh-CN" altLang="en-US" sz="1800" kern="120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zh-CN" sz="2800" dirty="0"/>
              <a:t>A[0 … i-1]</a:t>
            </a:r>
            <a:r>
              <a:rPr lang="zh-CN" altLang="en-US" sz="2800" dirty="0"/>
              <a:t>单增：</a:t>
            </a:r>
          </a:p>
        </p:txBody>
      </p:sp>
      <p:pic>
        <p:nvPicPr>
          <p:cNvPr id="3" name="图片 2">
            <a:extLst>
              <a:ext uri="{FF2B5EF4-FFF2-40B4-BE49-F238E27FC236}">
                <a16:creationId xmlns:a16="http://schemas.microsoft.com/office/drawing/2014/main" id="{8B6457DF-6C8B-4F01-AA13-C9F1AC2D683D}"/>
              </a:ext>
            </a:extLst>
          </p:cNvPr>
          <p:cNvPicPr>
            <a:picLocks noChangeAspect="1"/>
          </p:cNvPicPr>
          <p:nvPr/>
        </p:nvPicPr>
        <p:blipFill>
          <a:blip r:embed="rId12"/>
          <a:stretch>
            <a:fillRect/>
          </a:stretch>
        </p:blipFill>
        <p:spPr>
          <a:xfrm>
            <a:off x="7785651" y="3222736"/>
            <a:ext cx="4406349" cy="1333500"/>
          </a:xfrm>
          <a:prstGeom prst="rect">
            <a:avLst/>
          </a:prstGeom>
        </p:spPr>
      </p:pic>
      <p:pic>
        <p:nvPicPr>
          <p:cNvPr id="22" name="图片 21">
            <a:extLst>
              <a:ext uri="{FF2B5EF4-FFF2-40B4-BE49-F238E27FC236}">
                <a16:creationId xmlns:a16="http://schemas.microsoft.com/office/drawing/2014/main" id="{B470ED84-2E13-4DE4-8225-3E5B818B7EF2}"/>
              </a:ext>
            </a:extLst>
          </p:cNvPr>
          <p:cNvPicPr>
            <a:picLocks noChangeAspect="1"/>
          </p:cNvPicPr>
          <p:nvPr>
            <p:custDataLst>
              <p:tags r:id="rId4"/>
            </p:custDataLst>
          </p:nvPr>
        </p:nvPicPr>
        <p:blipFill>
          <a:blip r:embed="rId1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9025670" y="1410487"/>
            <a:ext cx="2223663" cy="1622528"/>
          </a:xfrm>
          <a:prstGeom prst="rect">
            <a:avLst/>
          </a:prstGeom>
        </p:spPr>
      </p:pic>
      <p:pic>
        <p:nvPicPr>
          <p:cNvPr id="14" name="图片 13">
            <a:extLst>
              <a:ext uri="{FF2B5EF4-FFF2-40B4-BE49-F238E27FC236}">
                <a16:creationId xmlns:a16="http://schemas.microsoft.com/office/drawing/2014/main" id="{1A1216D6-316E-4C7E-A305-18F70E509D63}"/>
              </a:ext>
            </a:extLst>
          </p:cNvPr>
          <p:cNvPicPr>
            <a:picLocks noChangeAspect="1"/>
          </p:cNvPicPr>
          <p:nvPr>
            <p:custDataLst>
              <p:tags r:id="rId5"/>
            </p:custDataLst>
          </p:nvPr>
        </p:nvPicPr>
        <p:blipFill>
          <a:blip r:embed="rId1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9025670" y="4844569"/>
            <a:ext cx="1702326" cy="1133110"/>
          </a:xfrm>
          <a:prstGeom prst="rect">
            <a:avLst/>
          </a:prstGeom>
        </p:spPr>
      </p:pic>
      <p:pic>
        <p:nvPicPr>
          <p:cNvPr id="17" name="图片 16">
            <a:extLst>
              <a:ext uri="{FF2B5EF4-FFF2-40B4-BE49-F238E27FC236}">
                <a16:creationId xmlns:a16="http://schemas.microsoft.com/office/drawing/2014/main" id="{5D462BCA-4539-4960-9431-2382C19753B7}"/>
              </a:ext>
            </a:extLst>
          </p:cNvPr>
          <p:cNvPicPr>
            <a:picLocks noChangeAspect="1"/>
          </p:cNvPicPr>
          <p:nvPr>
            <p:custDataLst>
              <p:tags r:id="rId6"/>
            </p:custDataLst>
          </p:nvPr>
        </p:nvPicPr>
        <p:blipFill>
          <a:blip r:embed="rId15">
            <a:extLst>
              <a:ext uri="{28A0092B-C50C-407E-A947-70E740481C1C}">
                <a14:useLocalDpi xmlns:a14="http://schemas.microsoft.com/office/drawing/2010/main" val="0"/>
              </a:ext>
            </a:extLst>
          </a:blip>
          <a:stretch>
            <a:fillRect/>
          </a:stretch>
        </p:blipFill>
        <p:spPr>
          <a:xfrm>
            <a:off x="2493307" y="5836081"/>
            <a:ext cx="1909474" cy="332862"/>
          </a:xfrm>
          <a:prstGeom prst="rect">
            <a:avLst/>
          </a:prstGeom>
        </p:spPr>
      </p:pic>
      <p:sp>
        <p:nvSpPr>
          <p:cNvPr id="28" name="文本占位符 15 2">
            <a:extLst>
              <a:ext uri="{FF2B5EF4-FFF2-40B4-BE49-F238E27FC236}">
                <a16:creationId xmlns:a16="http://schemas.microsoft.com/office/drawing/2014/main" id="{8493E5A8-BE4E-4F0C-B8B1-08F874D20B3D}"/>
              </a:ext>
            </a:extLst>
          </p:cNvPr>
          <p:cNvSpPr txBox="1">
            <a:spLocks/>
          </p:cNvSpPr>
          <p:nvPr/>
        </p:nvSpPr>
        <p:spPr>
          <a:xfrm>
            <a:off x="128390" y="5809674"/>
            <a:ext cx="11201400" cy="458435"/>
          </a:xfrm>
          <a:prstGeom prst="rect">
            <a:avLst/>
          </a:prstGeom>
        </p:spPr>
        <p:txBody>
          <a:bodyPr vert="horz" lIns="91440" tIns="45720" rIns="91440" bIns="45720" rtlCol="0" anchor="ct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lang="zh-CN" altLang="en-US" sz="3600" kern="1200" smtClean="0">
                <a:solidFill>
                  <a:schemeClr val="tx1"/>
                </a:solidFill>
                <a:latin typeface="思源黑体 CN Medium" panose="020B0600000000000000" pitchFamily="34" charset="-122"/>
                <a:ea typeface="思源黑体 CN Medium" panose="020B0600000000000000" pitchFamily="34" charset="-122"/>
                <a:cs typeface="+mj-cs"/>
              </a:defRPr>
            </a:lvl1pPr>
            <a:lvl2pPr marL="457200" indent="0" algn="l" defTabSz="914400" rtl="0" eaLnBrk="1" latinLnBrk="0" hangingPunct="1">
              <a:lnSpc>
                <a:spcPct val="90000"/>
              </a:lnSpc>
              <a:spcBef>
                <a:spcPts val="500"/>
              </a:spcBef>
              <a:buFont typeface="Arial" panose="020B0604020202020204" pitchFamily="34" charset="0"/>
              <a:buNone/>
              <a:defRPr lang="zh-CN" altLang="en-US" sz="2400" kern="120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zh-CN" altLang="en-US" sz="2000" kern="120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zh-CN" altLang="en-US" sz="1800" kern="120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zh-CN" sz="2800" dirty="0"/>
              <a:t>A[0 … </a:t>
            </a:r>
            <a:r>
              <a:rPr lang="en-US" altLang="zh-CN" sz="2800" dirty="0" err="1"/>
              <a:t>i</a:t>
            </a:r>
            <a:r>
              <a:rPr lang="en-US" altLang="zh-CN" sz="2800" dirty="0"/>
              <a:t>]</a:t>
            </a:r>
            <a:r>
              <a:rPr lang="zh-CN" altLang="en-US" sz="2800" dirty="0"/>
              <a:t>单增：</a:t>
            </a:r>
          </a:p>
        </p:txBody>
      </p:sp>
      <p:grpSp>
        <p:nvGrpSpPr>
          <p:cNvPr id="29" name="组合 28">
            <a:extLst>
              <a:ext uri="{FF2B5EF4-FFF2-40B4-BE49-F238E27FC236}">
                <a16:creationId xmlns:a16="http://schemas.microsoft.com/office/drawing/2014/main" id="{A8D78A4D-A4FC-4C84-9BF9-D9BAC7EE1BD1}"/>
              </a:ext>
            </a:extLst>
          </p:cNvPr>
          <p:cNvGrpSpPr/>
          <p:nvPr/>
        </p:nvGrpSpPr>
        <p:grpSpPr>
          <a:xfrm>
            <a:off x="2795870" y="1410487"/>
            <a:ext cx="4893548" cy="5105414"/>
            <a:chOff x="2795870" y="1410487"/>
            <a:chExt cx="4893548" cy="5105414"/>
          </a:xfrm>
        </p:grpSpPr>
        <p:pic>
          <p:nvPicPr>
            <p:cNvPr id="31" name="图片 30">
              <a:extLst>
                <a:ext uri="{FF2B5EF4-FFF2-40B4-BE49-F238E27FC236}">
                  <a16:creationId xmlns:a16="http://schemas.microsoft.com/office/drawing/2014/main" id="{BDFD82E9-BE39-4CB2-BEA2-2BDC20778169}"/>
                </a:ext>
              </a:extLst>
            </p:cNvPr>
            <p:cNvPicPr>
              <a:picLocks noChangeAspect="1"/>
            </p:cNvPicPr>
            <p:nvPr/>
          </p:nvPicPr>
          <p:blipFill>
            <a:blip r:embed="rId16"/>
            <a:stretch>
              <a:fillRect/>
            </a:stretch>
          </p:blipFill>
          <p:spPr>
            <a:xfrm>
              <a:off x="2795870" y="1410487"/>
              <a:ext cx="4795995" cy="5105414"/>
            </a:xfrm>
            <a:prstGeom prst="rect">
              <a:avLst/>
            </a:prstGeom>
          </p:spPr>
        </p:pic>
        <p:sp>
          <p:nvSpPr>
            <p:cNvPr id="32" name="矩形 31">
              <a:extLst>
                <a:ext uri="{FF2B5EF4-FFF2-40B4-BE49-F238E27FC236}">
                  <a16:creationId xmlns:a16="http://schemas.microsoft.com/office/drawing/2014/main" id="{F6A71AA8-0300-4E6F-837C-F99BC2A27ABA}"/>
                </a:ext>
              </a:extLst>
            </p:cNvPr>
            <p:cNvSpPr/>
            <p:nvPr/>
          </p:nvSpPr>
          <p:spPr>
            <a:xfrm>
              <a:off x="4138385" y="3304030"/>
              <a:ext cx="3360533" cy="1902994"/>
            </a:xfrm>
            <a:prstGeom prst="rect">
              <a:avLst/>
            </a:prstGeom>
            <a:noFill/>
            <a:ln w="28575" cap="flat" cmpd="sng" algn="ctr">
              <a:solidFill>
                <a:srgbClr val="D09E00"/>
              </a:solidFill>
              <a:prstDash val="sysDot"/>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zh-CN" altLang="en-US"/>
            </a:p>
          </p:txBody>
        </p:sp>
        <p:sp>
          <p:nvSpPr>
            <p:cNvPr id="33" name="矩形 32">
              <a:extLst>
                <a:ext uri="{FF2B5EF4-FFF2-40B4-BE49-F238E27FC236}">
                  <a16:creationId xmlns:a16="http://schemas.microsoft.com/office/drawing/2014/main" id="{30BA3880-B993-4EA0-9223-D1C1B56C9D3C}"/>
                </a:ext>
              </a:extLst>
            </p:cNvPr>
            <p:cNvSpPr/>
            <p:nvPr/>
          </p:nvSpPr>
          <p:spPr>
            <a:xfrm>
              <a:off x="3681385" y="2685279"/>
              <a:ext cx="4008033" cy="3131344"/>
            </a:xfrm>
            <a:prstGeom prst="rect">
              <a:avLst/>
            </a:prstGeom>
            <a:noFill/>
            <a:ln w="28575" cap="flat" cmpd="sng" algn="ctr">
              <a:solidFill>
                <a:srgbClr val="0099CC"/>
              </a:solidFill>
              <a:prstDash val="sysDot"/>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zh-CN" altLang="en-US"/>
            </a:p>
          </p:txBody>
        </p:sp>
      </p:grpSp>
    </p:spTree>
    <p:extLst>
      <p:ext uri="{BB962C8B-B14F-4D97-AF65-F5344CB8AC3E}">
        <p14:creationId xmlns:p14="http://schemas.microsoft.com/office/powerpoint/2010/main" val="3008684648"/>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9"/>
                                        </p:tgtEl>
                                      </p:cBhvr>
                                    </p:animEffect>
                                    <p:set>
                                      <p:cBhvr>
                                        <p:cTn id="7" dur="1" fill="hold">
                                          <p:stCondLst>
                                            <p:cond delay="499"/>
                                          </p:stCondLst>
                                        </p:cTn>
                                        <p:tgtEl>
                                          <p:spTgt spid="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5639615-417C-4999-85BF-700FB96632E2}"/>
              </a:ext>
            </a:extLst>
          </p:cNvPr>
          <p:cNvSpPr>
            <a:spLocks noGrp="1"/>
          </p:cNvSpPr>
          <p:nvPr>
            <p:ph type="ctrTitle"/>
          </p:nvPr>
        </p:nvSpPr>
        <p:spPr>
          <a:xfrm>
            <a:off x="1212850" y="2190750"/>
            <a:ext cx="11201400" cy="914400"/>
          </a:xfrm>
        </p:spPr>
        <p:txBody>
          <a:bodyPr>
            <a:normAutofit/>
          </a:bodyPr>
          <a:lstStyle/>
          <a:p>
            <a:r>
              <a:rPr lang="zh-CN" altLang="en-US" dirty="0"/>
              <a:t>排序与插入排序</a:t>
            </a:r>
          </a:p>
        </p:txBody>
      </p:sp>
      <p:sp>
        <p:nvSpPr>
          <p:cNvPr id="3" name="内容占位符 2">
            <a:extLst>
              <a:ext uri="{FF2B5EF4-FFF2-40B4-BE49-F238E27FC236}">
                <a16:creationId xmlns:a16="http://schemas.microsoft.com/office/drawing/2014/main" id="{53B14427-8CB5-4FB8-8409-31D56A661E2C}"/>
              </a:ext>
            </a:extLst>
          </p:cNvPr>
          <p:cNvSpPr>
            <a:spLocks noGrp="1"/>
          </p:cNvSpPr>
          <p:nvPr>
            <p:ph sz="quarter" idx="13"/>
          </p:nvPr>
        </p:nvSpPr>
        <p:spPr>
          <a:xfrm>
            <a:off x="1212850" y="1276350"/>
            <a:ext cx="8572500" cy="914400"/>
          </a:xfrm>
        </p:spPr>
        <p:txBody>
          <a:bodyPr/>
          <a:lstStyle/>
          <a:p>
            <a:r>
              <a:rPr lang="zh-CN" altLang="en-US" dirty="0">
                <a:latin typeface="思源黑体 CN Light" panose="020B0300000000000000" pitchFamily="34" charset="-122"/>
                <a:ea typeface="思源黑体 CN Light" panose="020B0300000000000000" pitchFamily="34" charset="-122"/>
              </a:rPr>
              <a:t>插入排序的正确性</a:t>
            </a:r>
          </a:p>
        </p:txBody>
      </p:sp>
      <p:sp>
        <p:nvSpPr>
          <p:cNvPr id="4" name="文本占位符 3">
            <a:extLst>
              <a:ext uri="{FF2B5EF4-FFF2-40B4-BE49-F238E27FC236}">
                <a16:creationId xmlns:a16="http://schemas.microsoft.com/office/drawing/2014/main" id="{2DD3E8E1-D3DD-4035-880C-3F200B5C836C}"/>
              </a:ext>
            </a:extLst>
          </p:cNvPr>
          <p:cNvSpPr>
            <a:spLocks noGrp="1"/>
          </p:cNvSpPr>
          <p:nvPr>
            <p:ph type="body" sz="quarter" idx="14"/>
          </p:nvPr>
        </p:nvSpPr>
        <p:spPr>
          <a:xfrm>
            <a:off x="1212850" y="3162300"/>
            <a:ext cx="11201400" cy="914400"/>
          </a:xfrm>
        </p:spPr>
        <p:txBody>
          <a:bodyPr>
            <a:normAutofit/>
          </a:bodyPr>
          <a:lstStyle/>
          <a:p>
            <a:r>
              <a:rPr lang="zh-CN" altLang="en-US" sz="4900" dirty="0"/>
              <a:t>正确性证明</a:t>
            </a:r>
          </a:p>
        </p:txBody>
      </p:sp>
      <p:sp>
        <p:nvSpPr>
          <p:cNvPr id="5" name="文本占位符 4">
            <a:extLst>
              <a:ext uri="{FF2B5EF4-FFF2-40B4-BE49-F238E27FC236}">
                <a16:creationId xmlns:a16="http://schemas.microsoft.com/office/drawing/2014/main" id="{4D3CC43D-05DD-43E8-B098-B4D2CC92617D}"/>
              </a:ext>
            </a:extLst>
          </p:cNvPr>
          <p:cNvSpPr>
            <a:spLocks noGrp="1"/>
          </p:cNvSpPr>
          <p:nvPr>
            <p:ph type="body" sz="quarter" idx="15"/>
          </p:nvPr>
        </p:nvSpPr>
        <p:spPr>
          <a:xfrm>
            <a:off x="1212851" y="4133850"/>
            <a:ext cx="11201400" cy="914400"/>
          </a:xfrm>
        </p:spPr>
        <p:txBody>
          <a:bodyPr>
            <a:normAutofit/>
          </a:bodyPr>
          <a:lstStyle/>
          <a:p>
            <a:pPr marL="0" indent="0">
              <a:buNone/>
            </a:pPr>
            <a:r>
              <a:rPr lang="zh-CN" altLang="en-US" sz="4900" dirty="0"/>
              <a:t>证明的</a:t>
            </a:r>
            <a:r>
              <a:rPr lang="en-US" altLang="zh-CN" sz="4900" dirty="0" err="1"/>
              <a:t>Dafny</a:t>
            </a:r>
            <a:r>
              <a:rPr lang="zh-CN" altLang="en-US" sz="4900" dirty="0"/>
              <a:t>实现</a:t>
            </a:r>
          </a:p>
        </p:txBody>
      </p:sp>
      <p:sp>
        <p:nvSpPr>
          <p:cNvPr id="6" name="矩形 5">
            <a:extLst>
              <a:ext uri="{FF2B5EF4-FFF2-40B4-BE49-F238E27FC236}">
                <a16:creationId xmlns:a16="http://schemas.microsoft.com/office/drawing/2014/main" id="{92ED3610-E378-48E2-A2D2-CEC3DF83BC10}"/>
              </a:ext>
            </a:extLst>
          </p:cNvPr>
          <p:cNvSpPr/>
          <p:nvPr/>
        </p:nvSpPr>
        <p:spPr>
          <a:xfrm>
            <a:off x="990600" y="-7005401"/>
            <a:ext cx="3881651" cy="707886"/>
          </a:xfrm>
          <a:prstGeom prst="rect">
            <a:avLst/>
          </a:prstGeom>
        </p:spPr>
        <p:txBody>
          <a:bodyPr wrap="square">
            <a:spAutoFit/>
          </a:bodyPr>
          <a:lstStyle/>
          <a:p>
            <a:r>
              <a:rPr lang="en-US" altLang="zh-CN" sz="4000" dirty="0">
                <a:latin typeface="思源黑体 CN Regular" panose="020B0500000000000000" pitchFamily="34" charset="-122"/>
                <a:ea typeface="思源黑体 CN Regular" panose="020B0500000000000000" pitchFamily="34" charset="-122"/>
              </a:rPr>
              <a:t>Insertion Sort</a:t>
            </a:r>
            <a:endParaRPr lang="zh-CN" altLang="en-US" sz="4000" dirty="0">
              <a:latin typeface="思源黑体 CN Regular" panose="020B0500000000000000" pitchFamily="34" charset="-122"/>
              <a:ea typeface="思源黑体 CN Regular" panose="020B0500000000000000" pitchFamily="34" charset="-122"/>
            </a:endParaRPr>
          </a:p>
        </p:txBody>
      </p:sp>
    </p:spTree>
    <p:extLst>
      <p:ext uri="{BB962C8B-B14F-4D97-AF65-F5344CB8AC3E}">
        <p14:creationId xmlns:p14="http://schemas.microsoft.com/office/powerpoint/2010/main" val="1101681032"/>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CF18FAC-6BC8-4B09-B6B2-7AE1F11C032B}"/>
              </a:ext>
            </a:extLst>
          </p:cNvPr>
          <p:cNvSpPr>
            <a:spLocks noGrp="1"/>
          </p:cNvSpPr>
          <p:nvPr>
            <p:ph type="title"/>
          </p:nvPr>
        </p:nvSpPr>
        <p:spPr/>
        <p:txBody>
          <a:bodyPr>
            <a:normAutofit/>
          </a:bodyPr>
          <a:lstStyle/>
          <a:p>
            <a:r>
              <a:rPr lang="zh-CN" altLang="en-US" sz="2800" dirty="0"/>
              <a:t>内层循环部分正确性：循环不变式</a:t>
            </a:r>
          </a:p>
        </p:txBody>
      </p:sp>
      <p:pic>
        <p:nvPicPr>
          <p:cNvPr id="22" name="图片 21">
            <a:extLst>
              <a:ext uri="{FF2B5EF4-FFF2-40B4-BE49-F238E27FC236}">
                <a16:creationId xmlns:a16="http://schemas.microsoft.com/office/drawing/2014/main" id="{4BE7E8BE-BBE3-4296-9860-C0F52E8C9915}"/>
              </a:ext>
            </a:extLst>
          </p:cNvPr>
          <p:cNvPicPr>
            <a:picLocks noChangeAspect="1"/>
          </p:cNvPicPr>
          <p:nvPr>
            <p:custDataLst>
              <p:tags r:id="rId2"/>
            </p:custDataLst>
          </p:nvPr>
        </p:nvPicPr>
        <p:blipFill>
          <a:blip r:embed="rId1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9025670" y="5115357"/>
            <a:ext cx="1702326" cy="1133110"/>
          </a:xfrm>
          <a:prstGeom prst="rect">
            <a:avLst/>
          </a:prstGeom>
        </p:spPr>
      </p:pic>
      <p:grpSp>
        <p:nvGrpSpPr>
          <p:cNvPr id="29" name="组合 28">
            <a:extLst>
              <a:ext uri="{FF2B5EF4-FFF2-40B4-BE49-F238E27FC236}">
                <a16:creationId xmlns:a16="http://schemas.microsoft.com/office/drawing/2014/main" id="{29FF332B-DDF5-4470-A211-678ABCF0A663}"/>
              </a:ext>
            </a:extLst>
          </p:cNvPr>
          <p:cNvGrpSpPr/>
          <p:nvPr/>
        </p:nvGrpSpPr>
        <p:grpSpPr>
          <a:xfrm>
            <a:off x="838200" y="1524000"/>
            <a:ext cx="7594271" cy="2152650"/>
            <a:chOff x="1819275" y="1990725"/>
            <a:chExt cx="7594271" cy="2152650"/>
          </a:xfrm>
        </p:grpSpPr>
        <p:grpSp>
          <p:nvGrpSpPr>
            <p:cNvPr id="27" name="组合 26">
              <a:extLst>
                <a:ext uri="{FF2B5EF4-FFF2-40B4-BE49-F238E27FC236}">
                  <a16:creationId xmlns:a16="http://schemas.microsoft.com/office/drawing/2014/main" id="{B9931DB9-80ED-48E8-BCB2-459E32A804A9}"/>
                </a:ext>
              </a:extLst>
            </p:cNvPr>
            <p:cNvGrpSpPr/>
            <p:nvPr/>
          </p:nvGrpSpPr>
          <p:grpSpPr>
            <a:xfrm>
              <a:off x="2189148" y="2224684"/>
              <a:ext cx="7224398" cy="1755368"/>
              <a:chOff x="101454" y="3539873"/>
              <a:chExt cx="11228336" cy="2728236"/>
            </a:xfrm>
          </p:grpSpPr>
          <p:pic>
            <p:nvPicPr>
              <p:cNvPr id="26" name="图片 25">
                <a:extLst>
                  <a:ext uri="{FF2B5EF4-FFF2-40B4-BE49-F238E27FC236}">
                    <a16:creationId xmlns:a16="http://schemas.microsoft.com/office/drawing/2014/main" id="{D0C75DF9-EC93-49D7-89A0-7C2C41948C15}"/>
                  </a:ext>
                </a:extLst>
              </p:cNvPr>
              <p:cNvPicPr>
                <a:picLocks noChangeAspect="1"/>
              </p:cNvPicPr>
              <p:nvPr>
                <p:custDataLst>
                  <p:tags r:id="rId8"/>
                </p:custDataLst>
              </p:nvPr>
            </p:nvPicPr>
            <p:blipFill>
              <a:blip r:embed="rId15">
                <a:extLst>
                  <a:ext uri="{28A0092B-C50C-407E-A947-70E740481C1C}">
                    <a14:useLocalDpi xmlns:a14="http://schemas.microsoft.com/office/drawing/2010/main" val="0"/>
                  </a:ext>
                </a:extLst>
              </a:blip>
              <a:stretch>
                <a:fillRect/>
              </a:stretch>
            </p:blipFill>
            <p:spPr>
              <a:xfrm>
                <a:off x="2785973" y="3600088"/>
                <a:ext cx="1163381" cy="353636"/>
              </a:xfrm>
              <a:prstGeom prst="rect">
                <a:avLst/>
              </a:prstGeom>
            </p:spPr>
          </p:pic>
          <p:pic>
            <p:nvPicPr>
              <p:cNvPr id="15" name="图片 14">
                <a:extLst>
                  <a:ext uri="{FF2B5EF4-FFF2-40B4-BE49-F238E27FC236}">
                    <a16:creationId xmlns:a16="http://schemas.microsoft.com/office/drawing/2014/main" id="{E27EF45E-4A00-4347-9ADC-9C166E34B863}"/>
                  </a:ext>
                </a:extLst>
              </p:cNvPr>
              <p:cNvPicPr>
                <a:picLocks noChangeAspect="1"/>
              </p:cNvPicPr>
              <p:nvPr>
                <p:custDataLst>
                  <p:tags r:id="rId9"/>
                </p:custDataLst>
              </p:nvPr>
            </p:nvPicPr>
            <p:blipFill>
              <a:blip r:embed="rId16">
                <a:extLst>
                  <a:ext uri="{28A0092B-C50C-407E-A947-70E740481C1C}">
                    <a14:useLocalDpi xmlns:a14="http://schemas.microsoft.com/office/drawing/2010/main" val="0"/>
                  </a:ext>
                </a:extLst>
              </a:blip>
              <a:stretch>
                <a:fillRect/>
              </a:stretch>
            </p:blipFill>
            <p:spPr>
              <a:xfrm>
                <a:off x="128390" y="4608816"/>
                <a:ext cx="7211355" cy="332862"/>
              </a:xfrm>
              <a:prstGeom prst="rect">
                <a:avLst/>
              </a:prstGeom>
            </p:spPr>
          </p:pic>
          <p:sp>
            <p:nvSpPr>
              <p:cNvPr id="16" name="标题 9">
                <a:extLst>
                  <a:ext uri="{FF2B5EF4-FFF2-40B4-BE49-F238E27FC236}">
                    <a16:creationId xmlns:a16="http://schemas.microsoft.com/office/drawing/2014/main" id="{7EB135DF-6003-4A10-BDDD-C657F9030E1D}"/>
                  </a:ext>
                </a:extLst>
              </p:cNvPr>
              <p:cNvSpPr txBox="1">
                <a:spLocks/>
              </p:cNvSpPr>
              <p:nvPr/>
            </p:nvSpPr>
            <p:spPr>
              <a:xfrm>
                <a:off x="101454" y="3539873"/>
                <a:ext cx="11201400" cy="57771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chemeClr val="tx1"/>
                    </a:solidFill>
                    <a:latin typeface="思源黑体 CN Medium" panose="020B0600000000000000" pitchFamily="34" charset="-122"/>
                    <a:ea typeface="思源黑体 CN Medium" panose="020B0600000000000000" pitchFamily="34" charset="-122"/>
                    <a:cs typeface="+mj-cs"/>
                  </a:defRPr>
                </a:lvl1pPr>
              </a:lstStyle>
              <a:p>
                <a:r>
                  <a:rPr lang="en-US" altLang="zh-CN" sz="1800" dirty="0"/>
                  <a:t>A</a:t>
                </a:r>
                <a:r>
                  <a:rPr lang="zh-CN" altLang="en-US" sz="1800" dirty="0"/>
                  <a:t>是</a:t>
                </a:r>
                <a:r>
                  <a:rPr lang="en-US" altLang="zh-CN" sz="1800" dirty="0"/>
                  <a:t>A’</a:t>
                </a:r>
                <a:r>
                  <a:rPr lang="zh-CN" altLang="en-US" sz="1800" dirty="0"/>
                  <a:t>的重排：</a:t>
                </a:r>
              </a:p>
            </p:txBody>
          </p:sp>
          <p:sp>
            <p:nvSpPr>
              <p:cNvPr id="17" name="文本占位符 15">
                <a:extLst>
                  <a:ext uri="{FF2B5EF4-FFF2-40B4-BE49-F238E27FC236}">
                    <a16:creationId xmlns:a16="http://schemas.microsoft.com/office/drawing/2014/main" id="{15361190-9082-4C52-88EE-2230F72CF106}"/>
                  </a:ext>
                </a:extLst>
              </p:cNvPr>
              <p:cNvSpPr txBox="1">
                <a:spLocks/>
              </p:cNvSpPr>
              <p:nvPr/>
            </p:nvSpPr>
            <p:spPr>
              <a:xfrm>
                <a:off x="113398" y="4159877"/>
                <a:ext cx="11201400" cy="45843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zh-CN" sz="1800" dirty="0">
                    <a:latin typeface="思源黑体 CN Medium" panose="020B0600000000000000" pitchFamily="34" charset="-122"/>
                    <a:ea typeface="思源黑体 CN Medium" panose="020B0600000000000000" pitchFamily="34" charset="-122"/>
                  </a:rPr>
                  <a:t>T[l … r]</a:t>
                </a:r>
                <a:r>
                  <a:rPr lang="zh-CN" altLang="en-US" sz="1800" dirty="0">
                    <a:latin typeface="思源黑体 CN Medium" panose="020B0600000000000000" pitchFamily="34" charset="-122"/>
                    <a:ea typeface="思源黑体 CN Medium" panose="020B0600000000000000" pitchFamily="34" charset="-122"/>
                  </a:rPr>
                  <a:t>单增</a:t>
                </a:r>
              </a:p>
            </p:txBody>
          </p:sp>
          <p:pic>
            <p:nvPicPr>
              <p:cNvPr id="18" name="图片 17">
                <a:extLst>
                  <a:ext uri="{FF2B5EF4-FFF2-40B4-BE49-F238E27FC236}">
                    <a16:creationId xmlns:a16="http://schemas.microsoft.com/office/drawing/2014/main" id="{1A86AF7F-6D77-4332-B0F3-C6AB2F16737F}"/>
                  </a:ext>
                </a:extLst>
              </p:cNvPr>
              <p:cNvPicPr>
                <a:picLocks noChangeAspect="1"/>
              </p:cNvPicPr>
              <p:nvPr>
                <p:custDataLst>
                  <p:tags r:id="rId10"/>
                </p:custDataLst>
              </p:nvPr>
            </p:nvPicPr>
            <p:blipFill>
              <a:blip r:embed="rId17">
                <a:extLst>
                  <a:ext uri="{28A0092B-C50C-407E-A947-70E740481C1C}">
                    <a14:useLocalDpi xmlns:a14="http://schemas.microsoft.com/office/drawing/2010/main" val="0"/>
                  </a:ext>
                </a:extLst>
              </a:blip>
              <a:stretch>
                <a:fillRect/>
              </a:stretch>
            </p:blipFill>
            <p:spPr>
              <a:xfrm>
                <a:off x="2785973" y="5297093"/>
                <a:ext cx="2481519" cy="332862"/>
              </a:xfrm>
              <a:prstGeom prst="rect">
                <a:avLst/>
              </a:prstGeom>
            </p:spPr>
          </p:pic>
          <p:sp>
            <p:nvSpPr>
              <p:cNvPr id="19" name="文本占位符 15 1">
                <a:extLst>
                  <a:ext uri="{FF2B5EF4-FFF2-40B4-BE49-F238E27FC236}">
                    <a16:creationId xmlns:a16="http://schemas.microsoft.com/office/drawing/2014/main" id="{A689A759-9BE4-412F-9AE3-31C72D88E4E5}"/>
                  </a:ext>
                </a:extLst>
              </p:cNvPr>
              <p:cNvSpPr txBox="1">
                <a:spLocks/>
              </p:cNvSpPr>
              <p:nvPr/>
            </p:nvSpPr>
            <p:spPr>
              <a:xfrm>
                <a:off x="128390" y="5249508"/>
                <a:ext cx="11201400" cy="458435"/>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zh-CN" altLang="en-US" sz="3600" kern="1200" smtClean="0">
                    <a:solidFill>
                      <a:schemeClr val="tx1"/>
                    </a:solidFill>
                    <a:latin typeface="思源黑体 CN Medium" panose="020B0600000000000000" pitchFamily="34" charset="-122"/>
                    <a:ea typeface="思源黑体 CN Medium" panose="020B0600000000000000" pitchFamily="34" charset="-122"/>
                    <a:cs typeface="+mj-cs"/>
                  </a:defRPr>
                </a:lvl1pPr>
                <a:lvl2pPr marL="457200" indent="0" algn="l" defTabSz="914400" rtl="0" eaLnBrk="1" latinLnBrk="0" hangingPunct="1">
                  <a:lnSpc>
                    <a:spcPct val="90000"/>
                  </a:lnSpc>
                  <a:spcBef>
                    <a:spcPts val="500"/>
                  </a:spcBef>
                  <a:buFont typeface="Arial" panose="020B0604020202020204" pitchFamily="34" charset="0"/>
                  <a:buNone/>
                  <a:defRPr lang="zh-CN" altLang="en-US" sz="2400" kern="120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zh-CN" altLang="en-US" sz="2000" kern="120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zh-CN" altLang="en-US" sz="1800" kern="120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zh-CN" sz="1800" dirty="0"/>
                  <a:t>A[0 … i-1]</a:t>
                </a:r>
                <a:r>
                  <a:rPr lang="zh-CN" altLang="en-US" sz="1800" dirty="0"/>
                  <a:t>单增：</a:t>
                </a:r>
              </a:p>
            </p:txBody>
          </p:sp>
          <p:pic>
            <p:nvPicPr>
              <p:cNvPr id="23" name="图片 22">
                <a:extLst>
                  <a:ext uri="{FF2B5EF4-FFF2-40B4-BE49-F238E27FC236}">
                    <a16:creationId xmlns:a16="http://schemas.microsoft.com/office/drawing/2014/main" id="{01E4D270-2911-4A2F-9F0F-87F6AB63642B}"/>
                  </a:ext>
                </a:extLst>
              </p:cNvPr>
              <p:cNvPicPr>
                <a:picLocks noChangeAspect="1"/>
              </p:cNvPicPr>
              <p:nvPr>
                <p:custDataLst>
                  <p:tags r:id="rId11"/>
                </p:custDataLst>
              </p:nvPr>
            </p:nvPicPr>
            <p:blipFill>
              <a:blip r:embed="rId18">
                <a:extLst>
                  <a:ext uri="{28A0092B-C50C-407E-A947-70E740481C1C}">
                    <a14:useLocalDpi xmlns:a14="http://schemas.microsoft.com/office/drawing/2010/main" val="0"/>
                  </a:ext>
                </a:extLst>
              </a:blip>
              <a:stretch>
                <a:fillRect/>
              </a:stretch>
            </p:blipFill>
            <p:spPr>
              <a:xfrm>
                <a:off x="2493307" y="5836081"/>
                <a:ext cx="1909474" cy="332862"/>
              </a:xfrm>
              <a:prstGeom prst="rect">
                <a:avLst/>
              </a:prstGeom>
            </p:spPr>
          </p:pic>
          <p:sp>
            <p:nvSpPr>
              <p:cNvPr id="24" name="文本占位符 15 2">
                <a:extLst>
                  <a:ext uri="{FF2B5EF4-FFF2-40B4-BE49-F238E27FC236}">
                    <a16:creationId xmlns:a16="http://schemas.microsoft.com/office/drawing/2014/main" id="{A87C2724-A41F-4BEF-94D9-A5214BC697D5}"/>
                  </a:ext>
                </a:extLst>
              </p:cNvPr>
              <p:cNvSpPr txBox="1">
                <a:spLocks/>
              </p:cNvSpPr>
              <p:nvPr/>
            </p:nvSpPr>
            <p:spPr>
              <a:xfrm>
                <a:off x="128390" y="5809674"/>
                <a:ext cx="11201400" cy="458435"/>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zh-CN" altLang="en-US" sz="3600" kern="1200" smtClean="0">
                    <a:solidFill>
                      <a:schemeClr val="tx1"/>
                    </a:solidFill>
                    <a:latin typeface="思源黑体 CN Medium" panose="020B0600000000000000" pitchFamily="34" charset="-122"/>
                    <a:ea typeface="思源黑体 CN Medium" panose="020B0600000000000000" pitchFamily="34" charset="-122"/>
                    <a:cs typeface="+mj-cs"/>
                  </a:defRPr>
                </a:lvl1pPr>
                <a:lvl2pPr marL="457200" indent="0" algn="l" defTabSz="914400" rtl="0" eaLnBrk="1" latinLnBrk="0" hangingPunct="1">
                  <a:lnSpc>
                    <a:spcPct val="90000"/>
                  </a:lnSpc>
                  <a:spcBef>
                    <a:spcPts val="500"/>
                  </a:spcBef>
                  <a:buFont typeface="Arial" panose="020B0604020202020204" pitchFamily="34" charset="0"/>
                  <a:buNone/>
                  <a:defRPr lang="zh-CN" altLang="en-US" sz="2400" kern="120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zh-CN" altLang="en-US" sz="2000" kern="120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zh-CN" altLang="en-US" sz="1800" kern="120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zh-CN" sz="1800" dirty="0"/>
                  <a:t>A[0 … </a:t>
                </a:r>
                <a:r>
                  <a:rPr lang="en-US" altLang="zh-CN" sz="1800" dirty="0" err="1"/>
                  <a:t>i</a:t>
                </a:r>
                <a:r>
                  <a:rPr lang="en-US" altLang="zh-CN" sz="1800" dirty="0"/>
                  <a:t>]</a:t>
                </a:r>
                <a:r>
                  <a:rPr lang="zh-CN" altLang="en-US" sz="1800" dirty="0"/>
                  <a:t>单增：</a:t>
                </a:r>
              </a:p>
            </p:txBody>
          </p:sp>
        </p:grpSp>
        <p:sp>
          <p:nvSpPr>
            <p:cNvPr id="28" name="矩形 27">
              <a:extLst>
                <a:ext uri="{FF2B5EF4-FFF2-40B4-BE49-F238E27FC236}">
                  <a16:creationId xmlns:a16="http://schemas.microsoft.com/office/drawing/2014/main" id="{A43677FB-1D2D-4088-AC48-C87AE182A165}"/>
                </a:ext>
              </a:extLst>
            </p:cNvPr>
            <p:cNvSpPr/>
            <p:nvPr/>
          </p:nvSpPr>
          <p:spPr>
            <a:xfrm>
              <a:off x="1819275" y="1990725"/>
              <a:ext cx="5210175" cy="2152650"/>
            </a:xfrm>
            <a:prstGeom prst="rect">
              <a:avLst/>
            </a:prstGeom>
            <a:noFill/>
            <a:ln w="38100">
              <a:solidFill>
                <a:srgbClr val="FFC000"/>
              </a:solidFill>
              <a:prstDash val="dash"/>
            </a:ln>
          </p:spPr>
          <p:style>
            <a:lnRef idx="0">
              <a:scrgbClr r="0" g="0" b="0"/>
            </a:lnRef>
            <a:fillRef idx="0">
              <a:scrgbClr r="0" g="0" b="0"/>
            </a:fillRef>
            <a:effectRef idx="0">
              <a:scrgbClr r="0" g="0" b="0"/>
            </a:effectRef>
            <a:fontRef idx="minor">
              <a:schemeClr val="accent1"/>
            </a:fontRef>
          </p:style>
          <p:txBody>
            <a:bodyPr rtlCol="0" anchor="ctr"/>
            <a:lstStyle/>
            <a:p>
              <a:pPr algn="ctr"/>
              <a:endParaRPr lang="zh-CN" altLang="en-US"/>
            </a:p>
          </p:txBody>
        </p:sp>
      </p:grpSp>
      <p:pic>
        <p:nvPicPr>
          <p:cNvPr id="30" name="图片 29">
            <a:extLst>
              <a:ext uri="{FF2B5EF4-FFF2-40B4-BE49-F238E27FC236}">
                <a16:creationId xmlns:a16="http://schemas.microsoft.com/office/drawing/2014/main" id="{8E7D78B0-A6AF-4C42-ACB9-642DE44BBCFA}"/>
              </a:ext>
            </a:extLst>
          </p:cNvPr>
          <p:cNvPicPr>
            <a:picLocks noChangeAspect="1"/>
          </p:cNvPicPr>
          <p:nvPr/>
        </p:nvPicPr>
        <p:blipFill>
          <a:blip r:embed="rId19"/>
          <a:stretch>
            <a:fillRect/>
          </a:stretch>
        </p:blipFill>
        <p:spPr>
          <a:xfrm>
            <a:off x="6644699" y="3051371"/>
            <a:ext cx="5547301" cy="1688664"/>
          </a:xfrm>
          <a:prstGeom prst="rect">
            <a:avLst/>
          </a:prstGeom>
        </p:spPr>
      </p:pic>
      <p:pic>
        <p:nvPicPr>
          <p:cNvPr id="31" name="图片 30">
            <a:extLst>
              <a:ext uri="{FF2B5EF4-FFF2-40B4-BE49-F238E27FC236}">
                <a16:creationId xmlns:a16="http://schemas.microsoft.com/office/drawing/2014/main" id="{C0475F17-683F-478C-B1DE-8CEA58C77A08}"/>
              </a:ext>
            </a:extLst>
          </p:cNvPr>
          <p:cNvPicPr>
            <a:picLocks noChangeAspect="1"/>
          </p:cNvPicPr>
          <p:nvPr>
            <p:custDataLst>
              <p:tags r:id="rId3"/>
            </p:custDataLst>
          </p:nvPr>
        </p:nvPicPr>
        <p:blipFill>
          <a:blip r:embed="rId20">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9025670" y="1067085"/>
            <a:ext cx="2223663" cy="1622528"/>
          </a:xfrm>
          <a:prstGeom prst="rect">
            <a:avLst/>
          </a:prstGeom>
        </p:spPr>
      </p:pic>
      <p:graphicFrame>
        <p:nvGraphicFramePr>
          <p:cNvPr id="34" name="对象 33">
            <a:extLst>
              <a:ext uri="{FF2B5EF4-FFF2-40B4-BE49-F238E27FC236}">
                <a16:creationId xmlns:a16="http://schemas.microsoft.com/office/drawing/2014/main" id="{744D51C3-2F7D-4AF2-A6B4-08BF4A8F71A8}"/>
              </a:ext>
            </a:extLst>
          </p:cNvPr>
          <p:cNvGraphicFramePr>
            <a:graphicFrameLocks noChangeAspect="1"/>
          </p:cNvGraphicFramePr>
          <p:nvPr>
            <p:extLst>
              <p:ext uri="{D42A27DB-BD31-4B8C-83A1-F6EECF244321}">
                <p14:modId xmlns:p14="http://schemas.microsoft.com/office/powerpoint/2010/main" val="688956928"/>
              </p:ext>
            </p:extLst>
          </p:nvPr>
        </p:nvGraphicFramePr>
        <p:xfrm>
          <a:off x="452908" y="4095818"/>
          <a:ext cx="5426846" cy="2152649"/>
        </p:xfrm>
        <a:graphic>
          <a:graphicData uri="http://schemas.openxmlformats.org/presentationml/2006/ole">
            <mc:AlternateContent xmlns:mc="http://schemas.openxmlformats.org/markup-compatibility/2006">
              <mc:Choice xmlns:v="urn:schemas-microsoft-com:vml" Requires="v">
                <p:oleObj spid="_x0000_s6195" r:id="rId21" imgW="3809520" imgH="1510920" progId="">
                  <p:embed/>
                </p:oleObj>
              </mc:Choice>
              <mc:Fallback>
                <p:oleObj r:id="rId21" imgW="3809520" imgH="1510920" progId="">
                  <p:embed/>
                  <p:pic>
                    <p:nvPicPr>
                      <p:cNvPr id="28" name="对象 27">
                        <a:extLst>
                          <a:ext uri="{FF2B5EF4-FFF2-40B4-BE49-F238E27FC236}">
                            <a16:creationId xmlns:a16="http://schemas.microsoft.com/office/drawing/2014/main" id="{B530C3E9-74CF-48CE-BE15-503C3A809344}"/>
                          </a:ext>
                        </a:extLst>
                      </p:cNvPr>
                      <p:cNvPicPr/>
                      <p:nvPr/>
                    </p:nvPicPr>
                    <p:blipFill>
                      <a:blip r:embed="rId22"/>
                      <a:stretch>
                        <a:fillRect/>
                      </a:stretch>
                    </p:blipFill>
                    <p:spPr>
                      <a:xfrm>
                        <a:off x="452908" y="4095818"/>
                        <a:ext cx="5426846" cy="2152649"/>
                      </a:xfrm>
                      <a:prstGeom prst="rect">
                        <a:avLst/>
                      </a:prstGeom>
                    </p:spPr>
                  </p:pic>
                </p:oleObj>
              </mc:Fallback>
            </mc:AlternateContent>
          </a:graphicData>
        </a:graphic>
      </p:graphicFrame>
      <p:pic>
        <p:nvPicPr>
          <p:cNvPr id="40" name="图片 39">
            <a:extLst>
              <a:ext uri="{FF2B5EF4-FFF2-40B4-BE49-F238E27FC236}">
                <a16:creationId xmlns:a16="http://schemas.microsoft.com/office/drawing/2014/main" id="{1C9E91C0-3EF0-451E-9071-FCD231281A08}"/>
              </a:ext>
            </a:extLst>
          </p:cNvPr>
          <p:cNvPicPr>
            <a:picLocks noChangeAspect="1"/>
          </p:cNvPicPr>
          <p:nvPr>
            <p:custDataLst>
              <p:tags r:id="rId4"/>
            </p:custDataLst>
          </p:nvPr>
        </p:nvPicPr>
        <p:blipFill>
          <a:blip r:embed="rId23">
            <a:duotone>
              <a:schemeClr val="accent6">
                <a:shade val="45000"/>
                <a:satMod val="135000"/>
              </a:schemeClr>
              <a:prstClr val="white"/>
            </a:duotone>
            <a:extLst>
              <a:ext uri="{BEBA8EAE-BF5A-486C-A8C5-ECC9F3942E4B}">
                <a14:imgProps xmlns:a14="http://schemas.microsoft.com/office/drawing/2010/main">
                  <a14:imgLayer r:embed="rId2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508626" y="4452757"/>
            <a:ext cx="3150788" cy="415954"/>
          </a:xfrm>
          <a:prstGeom prst="rect">
            <a:avLst/>
          </a:prstGeom>
        </p:spPr>
      </p:pic>
      <p:pic>
        <p:nvPicPr>
          <p:cNvPr id="43" name="图片 42">
            <a:extLst>
              <a:ext uri="{FF2B5EF4-FFF2-40B4-BE49-F238E27FC236}">
                <a16:creationId xmlns:a16="http://schemas.microsoft.com/office/drawing/2014/main" id="{27E28103-969D-4919-9961-904BB0A16892}"/>
              </a:ext>
            </a:extLst>
          </p:cNvPr>
          <p:cNvPicPr>
            <a:picLocks noChangeAspect="1"/>
          </p:cNvPicPr>
          <p:nvPr>
            <p:custDataLst>
              <p:tags r:id="rId5"/>
            </p:custDataLst>
          </p:nvPr>
        </p:nvPicPr>
        <p:blipFill>
          <a:blip r:embed="rId25">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4531941" y="4427959"/>
            <a:ext cx="2351260" cy="415954"/>
          </a:xfrm>
          <a:prstGeom prst="rect">
            <a:avLst/>
          </a:prstGeom>
        </p:spPr>
      </p:pic>
      <p:pic>
        <p:nvPicPr>
          <p:cNvPr id="45" name="图片 44">
            <a:extLst>
              <a:ext uri="{FF2B5EF4-FFF2-40B4-BE49-F238E27FC236}">
                <a16:creationId xmlns:a16="http://schemas.microsoft.com/office/drawing/2014/main" id="{1B00BE5D-40C5-4023-9534-D30B9D4F715A}"/>
              </a:ext>
            </a:extLst>
          </p:cNvPr>
          <p:cNvPicPr>
            <a:picLocks noChangeAspect="1"/>
          </p:cNvPicPr>
          <p:nvPr>
            <p:custDataLst>
              <p:tags r:id="rId6"/>
            </p:custDataLst>
          </p:nvPr>
        </p:nvPicPr>
        <p:blipFill>
          <a:blip r:embed="rId26">
            <a:duotone>
              <a:schemeClr val="accent6">
                <a:shade val="45000"/>
                <a:satMod val="135000"/>
              </a:schemeClr>
              <a:prstClr val="white"/>
            </a:duotone>
            <a:extLst>
              <a:ext uri="{BEBA8EAE-BF5A-486C-A8C5-ECC9F3942E4B}">
                <a14:imgProps xmlns:a14="http://schemas.microsoft.com/office/drawing/2010/main">
                  <a14:imgLayer r:embed="rId27">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3975580" y="5381128"/>
            <a:ext cx="282514" cy="353828"/>
          </a:xfrm>
          <a:prstGeom prst="rect">
            <a:avLst/>
          </a:prstGeom>
        </p:spPr>
      </p:pic>
      <p:pic>
        <p:nvPicPr>
          <p:cNvPr id="48" name="图片 47">
            <a:extLst>
              <a:ext uri="{FF2B5EF4-FFF2-40B4-BE49-F238E27FC236}">
                <a16:creationId xmlns:a16="http://schemas.microsoft.com/office/drawing/2014/main" id="{336A772D-EC4A-479E-859D-5FE5F22166EE}"/>
              </a:ext>
            </a:extLst>
          </p:cNvPr>
          <p:cNvPicPr>
            <a:picLocks noChangeAspect="1"/>
          </p:cNvPicPr>
          <p:nvPr>
            <p:custDataLst>
              <p:tags r:id="rId7"/>
            </p:custDataLst>
          </p:nvPr>
        </p:nvPicPr>
        <p:blipFill>
          <a:blip r:embed="rId28">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310347" y="6247136"/>
            <a:ext cx="6469954" cy="315654"/>
          </a:xfrm>
          <a:prstGeom prst="rect">
            <a:avLst/>
          </a:prstGeom>
        </p:spPr>
      </p:pic>
    </p:spTree>
    <p:extLst>
      <p:ext uri="{BB962C8B-B14F-4D97-AF65-F5344CB8AC3E}">
        <p14:creationId xmlns:p14="http://schemas.microsoft.com/office/powerpoint/2010/main" val="2838106020"/>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fade">
                                      <p:cBhvr>
                                        <p:cTn id="12" dur="500"/>
                                        <p:tgtEl>
                                          <p:spTgt spid="4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500"/>
                                        <p:tgtEl>
                                          <p:spTgt spid="4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fade">
                                      <p:cBhvr>
                                        <p:cTn id="22" dur="500"/>
                                        <p:tgtEl>
                                          <p:spTgt spid="4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CF18FAC-6BC8-4B09-B6B2-7AE1F11C032B}"/>
              </a:ext>
            </a:extLst>
          </p:cNvPr>
          <p:cNvSpPr>
            <a:spLocks noGrp="1"/>
          </p:cNvSpPr>
          <p:nvPr>
            <p:ph type="title"/>
          </p:nvPr>
        </p:nvSpPr>
        <p:spPr/>
        <p:txBody>
          <a:bodyPr>
            <a:normAutofit/>
          </a:bodyPr>
          <a:lstStyle/>
          <a:p>
            <a:r>
              <a:rPr lang="zh-CN" altLang="en-US" sz="2800" dirty="0"/>
              <a:t>内层循环部分正确性：循环不变式</a:t>
            </a:r>
          </a:p>
        </p:txBody>
      </p:sp>
      <p:pic>
        <p:nvPicPr>
          <p:cNvPr id="22" name="图片 21">
            <a:extLst>
              <a:ext uri="{FF2B5EF4-FFF2-40B4-BE49-F238E27FC236}">
                <a16:creationId xmlns:a16="http://schemas.microsoft.com/office/drawing/2014/main" id="{4BE7E8BE-BBE3-4296-9860-C0F52E8C9915}"/>
              </a:ext>
            </a:extLst>
          </p:cNvPr>
          <p:cNvPicPr>
            <a:picLocks noChangeAspect="1"/>
          </p:cNvPicPr>
          <p:nvPr>
            <p:custDataLst>
              <p:tags r:id="rId1"/>
            </p:custDataLst>
          </p:nvPr>
        </p:nvPicPr>
        <p:blipFill>
          <a:blip r:embed="rId15">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9025670" y="4829144"/>
            <a:ext cx="1702326" cy="1133110"/>
          </a:xfrm>
          <a:prstGeom prst="rect">
            <a:avLst/>
          </a:prstGeom>
        </p:spPr>
      </p:pic>
      <p:grpSp>
        <p:nvGrpSpPr>
          <p:cNvPr id="29" name="组合 28">
            <a:extLst>
              <a:ext uri="{FF2B5EF4-FFF2-40B4-BE49-F238E27FC236}">
                <a16:creationId xmlns:a16="http://schemas.microsoft.com/office/drawing/2014/main" id="{29FF332B-DDF5-4470-A211-678ABCF0A663}"/>
              </a:ext>
            </a:extLst>
          </p:cNvPr>
          <p:cNvGrpSpPr/>
          <p:nvPr/>
        </p:nvGrpSpPr>
        <p:grpSpPr>
          <a:xfrm>
            <a:off x="838200" y="1524000"/>
            <a:ext cx="7594271" cy="2152650"/>
            <a:chOff x="1819275" y="1990725"/>
            <a:chExt cx="7594271" cy="2152650"/>
          </a:xfrm>
        </p:grpSpPr>
        <p:grpSp>
          <p:nvGrpSpPr>
            <p:cNvPr id="27" name="组合 26">
              <a:extLst>
                <a:ext uri="{FF2B5EF4-FFF2-40B4-BE49-F238E27FC236}">
                  <a16:creationId xmlns:a16="http://schemas.microsoft.com/office/drawing/2014/main" id="{B9931DB9-80ED-48E8-BCB2-459E32A804A9}"/>
                </a:ext>
              </a:extLst>
            </p:cNvPr>
            <p:cNvGrpSpPr/>
            <p:nvPr/>
          </p:nvGrpSpPr>
          <p:grpSpPr>
            <a:xfrm>
              <a:off x="2189148" y="2224684"/>
              <a:ext cx="7224398" cy="1755368"/>
              <a:chOff x="101454" y="3539873"/>
              <a:chExt cx="11228336" cy="2728236"/>
            </a:xfrm>
          </p:grpSpPr>
          <p:pic>
            <p:nvPicPr>
              <p:cNvPr id="26" name="图片 25">
                <a:extLst>
                  <a:ext uri="{FF2B5EF4-FFF2-40B4-BE49-F238E27FC236}">
                    <a16:creationId xmlns:a16="http://schemas.microsoft.com/office/drawing/2014/main" id="{D0C75DF9-EC93-49D7-89A0-7C2C41948C15}"/>
                  </a:ext>
                </a:extLst>
              </p:cNvPr>
              <p:cNvPicPr>
                <a:picLocks noChangeAspect="1"/>
              </p:cNvPicPr>
              <p:nvPr>
                <p:custDataLst>
                  <p:tags r:id="rId9"/>
                </p:custDataLst>
              </p:nvPr>
            </p:nvPicPr>
            <p:blipFill>
              <a:blip r:embed="rId16">
                <a:extLst>
                  <a:ext uri="{28A0092B-C50C-407E-A947-70E740481C1C}">
                    <a14:useLocalDpi xmlns:a14="http://schemas.microsoft.com/office/drawing/2010/main" val="0"/>
                  </a:ext>
                </a:extLst>
              </a:blip>
              <a:stretch>
                <a:fillRect/>
              </a:stretch>
            </p:blipFill>
            <p:spPr>
              <a:xfrm>
                <a:off x="2785973" y="3600088"/>
                <a:ext cx="1163381" cy="353636"/>
              </a:xfrm>
              <a:prstGeom prst="rect">
                <a:avLst/>
              </a:prstGeom>
            </p:spPr>
          </p:pic>
          <p:pic>
            <p:nvPicPr>
              <p:cNvPr id="15" name="图片 14">
                <a:extLst>
                  <a:ext uri="{FF2B5EF4-FFF2-40B4-BE49-F238E27FC236}">
                    <a16:creationId xmlns:a16="http://schemas.microsoft.com/office/drawing/2014/main" id="{E27EF45E-4A00-4347-9ADC-9C166E34B863}"/>
                  </a:ext>
                </a:extLst>
              </p:cNvPr>
              <p:cNvPicPr>
                <a:picLocks noChangeAspect="1"/>
              </p:cNvPicPr>
              <p:nvPr>
                <p:custDataLst>
                  <p:tags r:id="rId10"/>
                </p:custDataLst>
              </p:nvPr>
            </p:nvPicPr>
            <p:blipFill>
              <a:blip r:embed="rId17">
                <a:extLst>
                  <a:ext uri="{28A0092B-C50C-407E-A947-70E740481C1C}">
                    <a14:useLocalDpi xmlns:a14="http://schemas.microsoft.com/office/drawing/2010/main" val="0"/>
                  </a:ext>
                </a:extLst>
              </a:blip>
              <a:stretch>
                <a:fillRect/>
              </a:stretch>
            </p:blipFill>
            <p:spPr>
              <a:xfrm>
                <a:off x="128390" y="4608816"/>
                <a:ext cx="7211355" cy="332862"/>
              </a:xfrm>
              <a:prstGeom prst="rect">
                <a:avLst/>
              </a:prstGeom>
            </p:spPr>
          </p:pic>
          <p:sp>
            <p:nvSpPr>
              <p:cNvPr id="16" name="标题 9">
                <a:extLst>
                  <a:ext uri="{FF2B5EF4-FFF2-40B4-BE49-F238E27FC236}">
                    <a16:creationId xmlns:a16="http://schemas.microsoft.com/office/drawing/2014/main" id="{7EB135DF-6003-4A10-BDDD-C657F9030E1D}"/>
                  </a:ext>
                </a:extLst>
              </p:cNvPr>
              <p:cNvSpPr txBox="1">
                <a:spLocks/>
              </p:cNvSpPr>
              <p:nvPr/>
            </p:nvSpPr>
            <p:spPr>
              <a:xfrm>
                <a:off x="101454" y="3539873"/>
                <a:ext cx="11201400" cy="57771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chemeClr val="tx1"/>
                    </a:solidFill>
                    <a:latin typeface="思源黑体 CN Medium" panose="020B0600000000000000" pitchFamily="34" charset="-122"/>
                    <a:ea typeface="思源黑体 CN Medium" panose="020B0600000000000000" pitchFamily="34" charset="-122"/>
                    <a:cs typeface="+mj-cs"/>
                  </a:defRPr>
                </a:lvl1pPr>
              </a:lstStyle>
              <a:p>
                <a:r>
                  <a:rPr lang="en-US" altLang="zh-CN" sz="1800" dirty="0"/>
                  <a:t>A</a:t>
                </a:r>
                <a:r>
                  <a:rPr lang="zh-CN" altLang="en-US" sz="1800" dirty="0"/>
                  <a:t>是</a:t>
                </a:r>
                <a:r>
                  <a:rPr lang="en-US" altLang="zh-CN" sz="1800" dirty="0"/>
                  <a:t>A’</a:t>
                </a:r>
                <a:r>
                  <a:rPr lang="zh-CN" altLang="en-US" sz="1800" dirty="0"/>
                  <a:t>的重排：</a:t>
                </a:r>
              </a:p>
            </p:txBody>
          </p:sp>
          <p:sp>
            <p:nvSpPr>
              <p:cNvPr id="17" name="文本占位符 15">
                <a:extLst>
                  <a:ext uri="{FF2B5EF4-FFF2-40B4-BE49-F238E27FC236}">
                    <a16:creationId xmlns:a16="http://schemas.microsoft.com/office/drawing/2014/main" id="{15361190-9082-4C52-88EE-2230F72CF106}"/>
                  </a:ext>
                </a:extLst>
              </p:cNvPr>
              <p:cNvSpPr txBox="1">
                <a:spLocks/>
              </p:cNvSpPr>
              <p:nvPr/>
            </p:nvSpPr>
            <p:spPr>
              <a:xfrm>
                <a:off x="113398" y="4159877"/>
                <a:ext cx="11201400" cy="45843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zh-CN" sz="1800" dirty="0">
                    <a:latin typeface="思源黑体 CN Medium" panose="020B0600000000000000" pitchFamily="34" charset="-122"/>
                    <a:ea typeface="思源黑体 CN Medium" panose="020B0600000000000000" pitchFamily="34" charset="-122"/>
                  </a:rPr>
                  <a:t>T[l … r]</a:t>
                </a:r>
                <a:r>
                  <a:rPr lang="zh-CN" altLang="en-US" sz="1800" dirty="0">
                    <a:latin typeface="思源黑体 CN Medium" panose="020B0600000000000000" pitchFamily="34" charset="-122"/>
                    <a:ea typeface="思源黑体 CN Medium" panose="020B0600000000000000" pitchFamily="34" charset="-122"/>
                  </a:rPr>
                  <a:t>单增</a:t>
                </a:r>
              </a:p>
            </p:txBody>
          </p:sp>
          <p:pic>
            <p:nvPicPr>
              <p:cNvPr id="18" name="图片 17">
                <a:extLst>
                  <a:ext uri="{FF2B5EF4-FFF2-40B4-BE49-F238E27FC236}">
                    <a16:creationId xmlns:a16="http://schemas.microsoft.com/office/drawing/2014/main" id="{1A86AF7F-6D77-4332-B0F3-C6AB2F16737F}"/>
                  </a:ext>
                </a:extLst>
              </p:cNvPr>
              <p:cNvPicPr>
                <a:picLocks noChangeAspect="1"/>
              </p:cNvPicPr>
              <p:nvPr>
                <p:custDataLst>
                  <p:tags r:id="rId11"/>
                </p:custDataLst>
              </p:nvPr>
            </p:nvPicPr>
            <p:blipFill>
              <a:blip r:embed="rId18">
                <a:extLst>
                  <a:ext uri="{28A0092B-C50C-407E-A947-70E740481C1C}">
                    <a14:useLocalDpi xmlns:a14="http://schemas.microsoft.com/office/drawing/2010/main" val="0"/>
                  </a:ext>
                </a:extLst>
              </a:blip>
              <a:stretch>
                <a:fillRect/>
              </a:stretch>
            </p:blipFill>
            <p:spPr>
              <a:xfrm>
                <a:off x="2785973" y="5297093"/>
                <a:ext cx="2481519" cy="332862"/>
              </a:xfrm>
              <a:prstGeom prst="rect">
                <a:avLst/>
              </a:prstGeom>
            </p:spPr>
          </p:pic>
          <p:sp>
            <p:nvSpPr>
              <p:cNvPr id="19" name="文本占位符 15 1">
                <a:extLst>
                  <a:ext uri="{FF2B5EF4-FFF2-40B4-BE49-F238E27FC236}">
                    <a16:creationId xmlns:a16="http://schemas.microsoft.com/office/drawing/2014/main" id="{A689A759-9BE4-412F-9AE3-31C72D88E4E5}"/>
                  </a:ext>
                </a:extLst>
              </p:cNvPr>
              <p:cNvSpPr txBox="1">
                <a:spLocks/>
              </p:cNvSpPr>
              <p:nvPr/>
            </p:nvSpPr>
            <p:spPr>
              <a:xfrm>
                <a:off x="128390" y="5249508"/>
                <a:ext cx="11201400" cy="458435"/>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zh-CN" altLang="en-US" sz="3600" kern="1200" smtClean="0">
                    <a:solidFill>
                      <a:schemeClr val="tx1"/>
                    </a:solidFill>
                    <a:latin typeface="思源黑体 CN Medium" panose="020B0600000000000000" pitchFamily="34" charset="-122"/>
                    <a:ea typeface="思源黑体 CN Medium" panose="020B0600000000000000" pitchFamily="34" charset="-122"/>
                    <a:cs typeface="+mj-cs"/>
                  </a:defRPr>
                </a:lvl1pPr>
                <a:lvl2pPr marL="457200" indent="0" algn="l" defTabSz="914400" rtl="0" eaLnBrk="1" latinLnBrk="0" hangingPunct="1">
                  <a:lnSpc>
                    <a:spcPct val="90000"/>
                  </a:lnSpc>
                  <a:spcBef>
                    <a:spcPts val="500"/>
                  </a:spcBef>
                  <a:buFont typeface="Arial" panose="020B0604020202020204" pitchFamily="34" charset="0"/>
                  <a:buNone/>
                  <a:defRPr lang="zh-CN" altLang="en-US" sz="2400" kern="120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zh-CN" altLang="en-US" sz="2000" kern="120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zh-CN" altLang="en-US" sz="1800" kern="120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zh-CN" sz="1800" dirty="0"/>
                  <a:t>A[0 … i-1]</a:t>
                </a:r>
                <a:r>
                  <a:rPr lang="zh-CN" altLang="en-US" sz="1800" dirty="0"/>
                  <a:t>单增：</a:t>
                </a:r>
              </a:p>
            </p:txBody>
          </p:sp>
          <p:pic>
            <p:nvPicPr>
              <p:cNvPr id="23" name="图片 22">
                <a:extLst>
                  <a:ext uri="{FF2B5EF4-FFF2-40B4-BE49-F238E27FC236}">
                    <a16:creationId xmlns:a16="http://schemas.microsoft.com/office/drawing/2014/main" id="{01E4D270-2911-4A2F-9F0F-87F6AB63642B}"/>
                  </a:ext>
                </a:extLst>
              </p:cNvPr>
              <p:cNvPicPr>
                <a:picLocks noChangeAspect="1"/>
              </p:cNvPicPr>
              <p:nvPr>
                <p:custDataLst>
                  <p:tags r:id="rId12"/>
                </p:custDataLst>
              </p:nvPr>
            </p:nvPicPr>
            <p:blipFill>
              <a:blip r:embed="rId19">
                <a:extLst>
                  <a:ext uri="{28A0092B-C50C-407E-A947-70E740481C1C}">
                    <a14:useLocalDpi xmlns:a14="http://schemas.microsoft.com/office/drawing/2010/main" val="0"/>
                  </a:ext>
                </a:extLst>
              </a:blip>
              <a:stretch>
                <a:fillRect/>
              </a:stretch>
            </p:blipFill>
            <p:spPr>
              <a:xfrm>
                <a:off x="2493307" y="5836081"/>
                <a:ext cx="1909474" cy="332862"/>
              </a:xfrm>
              <a:prstGeom prst="rect">
                <a:avLst/>
              </a:prstGeom>
            </p:spPr>
          </p:pic>
          <p:sp>
            <p:nvSpPr>
              <p:cNvPr id="24" name="文本占位符 15 2">
                <a:extLst>
                  <a:ext uri="{FF2B5EF4-FFF2-40B4-BE49-F238E27FC236}">
                    <a16:creationId xmlns:a16="http://schemas.microsoft.com/office/drawing/2014/main" id="{A87C2724-A41F-4BEF-94D9-A5214BC697D5}"/>
                  </a:ext>
                </a:extLst>
              </p:cNvPr>
              <p:cNvSpPr txBox="1">
                <a:spLocks/>
              </p:cNvSpPr>
              <p:nvPr/>
            </p:nvSpPr>
            <p:spPr>
              <a:xfrm>
                <a:off x="128390" y="5809674"/>
                <a:ext cx="11201400" cy="458435"/>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zh-CN" altLang="en-US" sz="3600" kern="1200" smtClean="0">
                    <a:solidFill>
                      <a:schemeClr val="tx1"/>
                    </a:solidFill>
                    <a:latin typeface="思源黑体 CN Medium" panose="020B0600000000000000" pitchFamily="34" charset="-122"/>
                    <a:ea typeface="思源黑体 CN Medium" panose="020B0600000000000000" pitchFamily="34" charset="-122"/>
                    <a:cs typeface="+mj-cs"/>
                  </a:defRPr>
                </a:lvl1pPr>
                <a:lvl2pPr marL="457200" indent="0" algn="l" defTabSz="914400" rtl="0" eaLnBrk="1" latinLnBrk="0" hangingPunct="1">
                  <a:lnSpc>
                    <a:spcPct val="90000"/>
                  </a:lnSpc>
                  <a:spcBef>
                    <a:spcPts val="500"/>
                  </a:spcBef>
                  <a:buFont typeface="Arial" panose="020B0604020202020204" pitchFamily="34" charset="0"/>
                  <a:buNone/>
                  <a:defRPr lang="zh-CN" altLang="en-US" sz="2400" kern="120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zh-CN" altLang="en-US" sz="2000" kern="120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zh-CN" altLang="en-US" sz="1800" kern="120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zh-CN" sz="1800" dirty="0"/>
                  <a:t>A[0 … </a:t>
                </a:r>
                <a:r>
                  <a:rPr lang="en-US" altLang="zh-CN" sz="1800" dirty="0" err="1"/>
                  <a:t>i</a:t>
                </a:r>
                <a:r>
                  <a:rPr lang="en-US" altLang="zh-CN" sz="1800" dirty="0"/>
                  <a:t>]</a:t>
                </a:r>
                <a:r>
                  <a:rPr lang="zh-CN" altLang="en-US" sz="1800" dirty="0"/>
                  <a:t>单增：</a:t>
                </a:r>
              </a:p>
            </p:txBody>
          </p:sp>
        </p:grpSp>
        <p:sp>
          <p:nvSpPr>
            <p:cNvPr id="28" name="矩形 27">
              <a:extLst>
                <a:ext uri="{FF2B5EF4-FFF2-40B4-BE49-F238E27FC236}">
                  <a16:creationId xmlns:a16="http://schemas.microsoft.com/office/drawing/2014/main" id="{A43677FB-1D2D-4088-AC48-C87AE182A165}"/>
                </a:ext>
              </a:extLst>
            </p:cNvPr>
            <p:cNvSpPr/>
            <p:nvPr/>
          </p:nvSpPr>
          <p:spPr>
            <a:xfrm>
              <a:off x="1819275" y="1990725"/>
              <a:ext cx="5210175" cy="2152650"/>
            </a:xfrm>
            <a:prstGeom prst="rect">
              <a:avLst/>
            </a:prstGeom>
            <a:noFill/>
            <a:ln w="38100">
              <a:solidFill>
                <a:srgbClr val="FFC000"/>
              </a:solidFill>
              <a:prstDash val="dash"/>
            </a:ln>
          </p:spPr>
          <p:style>
            <a:lnRef idx="0">
              <a:scrgbClr r="0" g="0" b="0"/>
            </a:lnRef>
            <a:fillRef idx="0">
              <a:scrgbClr r="0" g="0" b="0"/>
            </a:fillRef>
            <a:effectRef idx="0">
              <a:scrgbClr r="0" g="0" b="0"/>
            </a:effectRef>
            <a:fontRef idx="minor">
              <a:schemeClr val="accent1"/>
            </a:fontRef>
          </p:style>
          <p:txBody>
            <a:bodyPr rtlCol="0" anchor="ctr"/>
            <a:lstStyle/>
            <a:p>
              <a:pPr algn="ctr"/>
              <a:endParaRPr lang="zh-CN" altLang="en-US"/>
            </a:p>
          </p:txBody>
        </p:sp>
      </p:grpSp>
      <p:pic>
        <p:nvPicPr>
          <p:cNvPr id="31" name="图片 30">
            <a:extLst>
              <a:ext uri="{FF2B5EF4-FFF2-40B4-BE49-F238E27FC236}">
                <a16:creationId xmlns:a16="http://schemas.microsoft.com/office/drawing/2014/main" id="{C0475F17-683F-478C-B1DE-8CEA58C77A08}"/>
              </a:ext>
            </a:extLst>
          </p:cNvPr>
          <p:cNvPicPr>
            <a:picLocks noChangeAspect="1"/>
          </p:cNvPicPr>
          <p:nvPr>
            <p:custDataLst>
              <p:tags r:id="rId2"/>
            </p:custDataLst>
          </p:nvPr>
        </p:nvPicPr>
        <p:blipFill>
          <a:blip r:embed="rId20">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9025670" y="1112517"/>
            <a:ext cx="2223663" cy="1622528"/>
          </a:xfrm>
          <a:prstGeom prst="rect">
            <a:avLst/>
          </a:prstGeom>
        </p:spPr>
      </p:pic>
      <p:pic>
        <p:nvPicPr>
          <p:cNvPr id="40" name="图片 39">
            <a:extLst>
              <a:ext uri="{FF2B5EF4-FFF2-40B4-BE49-F238E27FC236}">
                <a16:creationId xmlns:a16="http://schemas.microsoft.com/office/drawing/2014/main" id="{1C9E91C0-3EF0-451E-9071-FCD231281A08}"/>
              </a:ext>
            </a:extLst>
          </p:cNvPr>
          <p:cNvPicPr>
            <a:picLocks noChangeAspect="1"/>
          </p:cNvPicPr>
          <p:nvPr>
            <p:custDataLst>
              <p:tags r:id="rId3"/>
            </p:custDataLst>
          </p:nvPr>
        </p:nvPicPr>
        <p:blipFill>
          <a:blip r:embed="rId21">
            <a:duotone>
              <a:schemeClr val="accent6">
                <a:shade val="45000"/>
                <a:satMod val="135000"/>
              </a:schemeClr>
              <a:prstClr val="white"/>
            </a:duotone>
            <a:extLst>
              <a:ext uri="{BEBA8EAE-BF5A-486C-A8C5-ECC9F3942E4B}">
                <a14:imgProps xmlns:a14="http://schemas.microsoft.com/office/drawing/2010/main">
                  <a14:imgLayer r:embed="rId22">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621528" y="4986506"/>
            <a:ext cx="1890625" cy="249592"/>
          </a:xfrm>
          <a:prstGeom prst="rect">
            <a:avLst/>
          </a:prstGeom>
        </p:spPr>
      </p:pic>
      <p:pic>
        <p:nvPicPr>
          <p:cNvPr id="43" name="图片 42">
            <a:extLst>
              <a:ext uri="{FF2B5EF4-FFF2-40B4-BE49-F238E27FC236}">
                <a16:creationId xmlns:a16="http://schemas.microsoft.com/office/drawing/2014/main" id="{27E28103-969D-4919-9961-904BB0A16892}"/>
              </a:ext>
            </a:extLst>
          </p:cNvPr>
          <p:cNvPicPr>
            <a:picLocks noChangeAspect="1"/>
          </p:cNvPicPr>
          <p:nvPr>
            <p:custDataLst>
              <p:tags r:id="rId4"/>
            </p:custDataLst>
          </p:nvPr>
        </p:nvPicPr>
        <p:blipFill>
          <a:blip r:embed="rId23">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3859912" y="4984059"/>
            <a:ext cx="1544711" cy="273270"/>
          </a:xfrm>
          <a:prstGeom prst="rect">
            <a:avLst/>
          </a:prstGeom>
        </p:spPr>
      </p:pic>
      <p:pic>
        <p:nvPicPr>
          <p:cNvPr id="48" name="图片 47">
            <a:extLst>
              <a:ext uri="{FF2B5EF4-FFF2-40B4-BE49-F238E27FC236}">
                <a16:creationId xmlns:a16="http://schemas.microsoft.com/office/drawing/2014/main" id="{336A772D-EC4A-479E-859D-5FE5F22166EE}"/>
              </a:ext>
            </a:extLst>
          </p:cNvPr>
          <p:cNvPicPr>
            <a:picLocks noChangeAspect="1"/>
          </p:cNvPicPr>
          <p:nvPr>
            <p:custDataLst>
              <p:tags r:id="rId5"/>
            </p:custDataLst>
          </p:nvPr>
        </p:nvPicPr>
        <p:blipFill>
          <a:blip r:embed="rId24">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1860160" y="5512483"/>
            <a:ext cx="5601210" cy="273270"/>
          </a:xfrm>
          <a:prstGeom prst="rect">
            <a:avLst/>
          </a:prstGeom>
        </p:spPr>
      </p:pic>
      <p:pic>
        <p:nvPicPr>
          <p:cNvPr id="4" name="图片 3">
            <a:extLst>
              <a:ext uri="{FF2B5EF4-FFF2-40B4-BE49-F238E27FC236}">
                <a16:creationId xmlns:a16="http://schemas.microsoft.com/office/drawing/2014/main" id="{1C494431-3C10-45E7-840F-D5FF762D3EDF}"/>
              </a:ext>
            </a:extLst>
          </p:cNvPr>
          <p:cNvPicPr>
            <a:picLocks noChangeAspect="1"/>
          </p:cNvPicPr>
          <p:nvPr>
            <p:custDataLst>
              <p:tags r:id="rId6"/>
            </p:custDataLst>
          </p:nvPr>
        </p:nvPicPr>
        <p:blipFill>
          <a:blip r:embed="rId25">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3609942" y="5035604"/>
            <a:ext cx="152180" cy="170180"/>
          </a:xfrm>
          <a:prstGeom prst="rect">
            <a:avLst/>
          </a:prstGeom>
        </p:spPr>
      </p:pic>
      <p:pic>
        <p:nvPicPr>
          <p:cNvPr id="32" name="图片 31">
            <a:extLst>
              <a:ext uri="{FF2B5EF4-FFF2-40B4-BE49-F238E27FC236}">
                <a16:creationId xmlns:a16="http://schemas.microsoft.com/office/drawing/2014/main" id="{B736B5DC-A9F1-4F1E-B0AC-3D7543F24674}"/>
              </a:ext>
            </a:extLst>
          </p:cNvPr>
          <p:cNvPicPr>
            <a:picLocks noChangeAspect="1"/>
          </p:cNvPicPr>
          <p:nvPr>
            <p:custDataLst>
              <p:tags r:id="rId7"/>
            </p:custDataLst>
          </p:nvPr>
        </p:nvPicPr>
        <p:blipFill>
          <a:blip r:embed="rId25">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1621528" y="5564028"/>
            <a:ext cx="152180" cy="170180"/>
          </a:xfrm>
          <a:prstGeom prst="rect">
            <a:avLst/>
          </a:prstGeom>
        </p:spPr>
      </p:pic>
      <p:pic>
        <p:nvPicPr>
          <p:cNvPr id="6" name="图片 5">
            <a:extLst>
              <a:ext uri="{FF2B5EF4-FFF2-40B4-BE49-F238E27FC236}">
                <a16:creationId xmlns:a16="http://schemas.microsoft.com/office/drawing/2014/main" id="{51C22DB3-99F4-47B9-9986-B93FE8618FFC}"/>
              </a:ext>
            </a:extLst>
          </p:cNvPr>
          <p:cNvPicPr>
            <a:picLocks noChangeAspect="1"/>
          </p:cNvPicPr>
          <p:nvPr>
            <p:custDataLst>
              <p:tags r:id="rId8"/>
            </p:custDataLst>
          </p:nvPr>
        </p:nvPicPr>
        <p:blipFill>
          <a:blip r:embed="rId26">
            <a:extLst>
              <a:ext uri="{28A0092B-C50C-407E-A947-70E740481C1C}">
                <a14:useLocalDpi xmlns:a14="http://schemas.microsoft.com/office/drawing/2010/main" val="0"/>
              </a:ext>
            </a:extLst>
          </a:blip>
          <a:stretch>
            <a:fillRect/>
          </a:stretch>
        </p:blipFill>
        <p:spPr>
          <a:xfrm>
            <a:off x="736913" y="4443869"/>
            <a:ext cx="3833385" cy="424519"/>
          </a:xfrm>
          <a:prstGeom prst="rect">
            <a:avLst/>
          </a:prstGeom>
        </p:spPr>
      </p:pic>
      <p:grpSp>
        <p:nvGrpSpPr>
          <p:cNvPr id="11" name="组合 10">
            <a:extLst>
              <a:ext uri="{FF2B5EF4-FFF2-40B4-BE49-F238E27FC236}">
                <a16:creationId xmlns:a16="http://schemas.microsoft.com/office/drawing/2014/main" id="{A4F58D48-8B8D-493C-A41E-9D5118804D24}"/>
              </a:ext>
            </a:extLst>
          </p:cNvPr>
          <p:cNvGrpSpPr/>
          <p:nvPr/>
        </p:nvGrpSpPr>
        <p:grpSpPr>
          <a:xfrm>
            <a:off x="2240794" y="3998927"/>
            <a:ext cx="2137566" cy="414631"/>
            <a:chOff x="2613392" y="3766742"/>
            <a:chExt cx="1070449" cy="1068735"/>
          </a:xfrm>
        </p:grpSpPr>
        <p:cxnSp>
          <p:nvCxnSpPr>
            <p:cNvPr id="8" name="直接箭头连接符 7">
              <a:extLst>
                <a:ext uri="{FF2B5EF4-FFF2-40B4-BE49-F238E27FC236}">
                  <a16:creationId xmlns:a16="http://schemas.microsoft.com/office/drawing/2014/main" id="{83B3F8E2-C617-4E6C-A70D-E081BDAA3B7F}"/>
                </a:ext>
              </a:extLst>
            </p:cNvPr>
            <p:cNvCxnSpPr/>
            <p:nvPr/>
          </p:nvCxnSpPr>
          <p:spPr>
            <a:xfrm flipV="1">
              <a:off x="3216170" y="3766742"/>
              <a:ext cx="467671" cy="411061"/>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33" name="直接箭头连接符 32">
              <a:extLst>
                <a:ext uri="{FF2B5EF4-FFF2-40B4-BE49-F238E27FC236}">
                  <a16:creationId xmlns:a16="http://schemas.microsoft.com/office/drawing/2014/main" id="{618A5DC6-B6E6-40F3-910F-8B7C98AE6394}"/>
                </a:ext>
              </a:extLst>
            </p:cNvPr>
            <p:cNvCxnSpPr/>
            <p:nvPr/>
          </p:nvCxnSpPr>
          <p:spPr>
            <a:xfrm flipV="1">
              <a:off x="2613392" y="4284246"/>
              <a:ext cx="467671" cy="411061"/>
            </a:xfrm>
            <a:prstGeom prst="straightConnector1">
              <a:avLst/>
            </a:prstGeom>
            <a:ln w="1905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5" name="直接箭头连接符 34">
              <a:extLst>
                <a:ext uri="{FF2B5EF4-FFF2-40B4-BE49-F238E27FC236}">
                  <a16:creationId xmlns:a16="http://schemas.microsoft.com/office/drawing/2014/main" id="{B23C0436-9AD8-4C7D-B56B-47DA3F44C523}"/>
                </a:ext>
              </a:extLst>
            </p:cNvPr>
            <p:cNvCxnSpPr>
              <a:cxnSpLocks/>
            </p:cNvCxnSpPr>
            <p:nvPr/>
          </p:nvCxnSpPr>
          <p:spPr>
            <a:xfrm flipV="1">
              <a:off x="3104182" y="4172112"/>
              <a:ext cx="111987" cy="663365"/>
            </a:xfrm>
            <a:prstGeom prst="straightConnector1">
              <a:avLst/>
            </a:prstGeom>
            <a:ln w="1905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pic>
        <p:nvPicPr>
          <p:cNvPr id="13" name="图片 12">
            <a:extLst>
              <a:ext uri="{FF2B5EF4-FFF2-40B4-BE49-F238E27FC236}">
                <a16:creationId xmlns:a16="http://schemas.microsoft.com/office/drawing/2014/main" id="{F47D184A-21EA-4647-9E53-F1C5B7763CB8}"/>
              </a:ext>
            </a:extLst>
          </p:cNvPr>
          <p:cNvPicPr>
            <a:picLocks noChangeAspect="1"/>
          </p:cNvPicPr>
          <p:nvPr/>
        </p:nvPicPr>
        <p:blipFill>
          <a:blip r:embed="rId27"/>
          <a:stretch>
            <a:fillRect/>
          </a:stretch>
        </p:blipFill>
        <p:spPr>
          <a:xfrm>
            <a:off x="6435579" y="2961156"/>
            <a:ext cx="5733076" cy="1387034"/>
          </a:xfrm>
          <a:prstGeom prst="rect">
            <a:avLst/>
          </a:prstGeom>
        </p:spPr>
      </p:pic>
    </p:spTree>
    <p:extLst>
      <p:ext uri="{BB962C8B-B14F-4D97-AF65-F5344CB8AC3E}">
        <p14:creationId xmlns:p14="http://schemas.microsoft.com/office/powerpoint/2010/main" val="729315908"/>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26">
            <a:extLst>
              <a:ext uri="{FF2B5EF4-FFF2-40B4-BE49-F238E27FC236}">
                <a16:creationId xmlns:a16="http://schemas.microsoft.com/office/drawing/2014/main" id="{B9931DB9-80ED-48E8-BCB2-459E32A804A9}"/>
              </a:ext>
            </a:extLst>
          </p:cNvPr>
          <p:cNvGrpSpPr/>
          <p:nvPr/>
        </p:nvGrpSpPr>
        <p:grpSpPr>
          <a:xfrm>
            <a:off x="6640455" y="714019"/>
            <a:ext cx="7224398" cy="1755368"/>
            <a:chOff x="101454" y="3539873"/>
            <a:chExt cx="11228336" cy="2728236"/>
          </a:xfrm>
        </p:grpSpPr>
        <p:pic>
          <p:nvPicPr>
            <p:cNvPr id="26" name="图片 25">
              <a:extLst>
                <a:ext uri="{FF2B5EF4-FFF2-40B4-BE49-F238E27FC236}">
                  <a16:creationId xmlns:a16="http://schemas.microsoft.com/office/drawing/2014/main" id="{D0C75DF9-EC93-49D7-89A0-7C2C41948C15}"/>
                </a:ext>
              </a:extLst>
            </p:cNvPr>
            <p:cNvPicPr>
              <a:picLocks noChangeAspect="1"/>
            </p:cNvPicPr>
            <p:nvPr>
              <p:custDataLst>
                <p:tags r:id="rId12"/>
              </p:custDataLst>
            </p:nvPr>
          </p:nvPicPr>
          <p:blipFill>
            <a:blip r:embed="rId18">
              <a:extLst>
                <a:ext uri="{28A0092B-C50C-407E-A947-70E740481C1C}">
                  <a14:useLocalDpi xmlns:a14="http://schemas.microsoft.com/office/drawing/2010/main" val="0"/>
                </a:ext>
              </a:extLst>
            </a:blip>
            <a:stretch>
              <a:fillRect/>
            </a:stretch>
          </p:blipFill>
          <p:spPr>
            <a:xfrm>
              <a:off x="2785973" y="3600088"/>
              <a:ext cx="1163381" cy="353636"/>
            </a:xfrm>
            <a:prstGeom prst="rect">
              <a:avLst/>
            </a:prstGeom>
          </p:spPr>
        </p:pic>
        <p:pic>
          <p:nvPicPr>
            <p:cNvPr id="15" name="图片 14">
              <a:extLst>
                <a:ext uri="{FF2B5EF4-FFF2-40B4-BE49-F238E27FC236}">
                  <a16:creationId xmlns:a16="http://schemas.microsoft.com/office/drawing/2014/main" id="{E27EF45E-4A00-4347-9ADC-9C166E34B863}"/>
                </a:ext>
              </a:extLst>
            </p:cNvPr>
            <p:cNvPicPr>
              <a:picLocks noChangeAspect="1"/>
            </p:cNvPicPr>
            <p:nvPr>
              <p:custDataLst>
                <p:tags r:id="rId13"/>
              </p:custDataLst>
            </p:nvPr>
          </p:nvPicPr>
          <p:blipFill>
            <a:blip r:embed="rId19">
              <a:extLst>
                <a:ext uri="{28A0092B-C50C-407E-A947-70E740481C1C}">
                  <a14:useLocalDpi xmlns:a14="http://schemas.microsoft.com/office/drawing/2010/main" val="0"/>
                </a:ext>
              </a:extLst>
            </a:blip>
            <a:stretch>
              <a:fillRect/>
            </a:stretch>
          </p:blipFill>
          <p:spPr>
            <a:xfrm>
              <a:off x="128390" y="4608816"/>
              <a:ext cx="7211355" cy="332862"/>
            </a:xfrm>
            <a:prstGeom prst="rect">
              <a:avLst/>
            </a:prstGeom>
          </p:spPr>
        </p:pic>
        <p:sp>
          <p:nvSpPr>
            <p:cNvPr id="16" name="标题 9">
              <a:extLst>
                <a:ext uri="{FF2B5EF4-FFF2-40B4-BE49-F238E27FC236}">
                  <a16:creationId xmlns:a16="http://schemas.microsoft.com/office/drawing/2014/main" id="{7EB135DF-6003-4A10-BDDD-C657F9030E1D}"/>
                </a:ext>
              </a:extLst>
            </p:cNvPr>
            <p:cNvSpPr txBox="1">
              <a:spLocks/>
            </p:cNvSpPr>
            <p:nvPr/>
          </p:nvSpPr>
          <p:spPr>
            <a:xfrm>
              <a:off x="101454" y="3539873"/>
              <a:ext cx="11201400" cy="57771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chemeClr val="tx1"/>
                  </a:solidFill>
                  <a:latin typeface="思源黑体 CN Medium" panose="020B0600000000000000" pitchFamily="34" charset="-122"/>
                  <a:ea typeface="思源黑体 CN Medium" panose="020B0600000000000000" pitchFamily="34" charset="-122"/>
                  <a:cs typeface="+mj-cs"/>
                </a:defRPr>
              </a:lvl1pPr>
            </a:lstStyle>
            <a:p>
              <a:r>
                <a:rPr lang="en-US" altLang="zh-CN" sz="1800" dirty="0"/>
                <a:t>A</a:t>
              </a:r>
              <a:r>
                <a:rPr lang="zh-CN" altLang="en-US" sz="1800" dirty="0"/>
                <a:t>是</a:t>
              </a:r>
              <a:r>
                <a:rPr lang="en-US" altLang="zh-CN" sz="1800" dirty="0"/>
                <a:t>A’</a:t>
              </a:r>
              <a:r>
                <a:rPr lang="zh-CN" altLang="en-US" sz="1800" dirty="0"/>
                <a:t>的重排：</a:t>
              </a:r>
            </a:p>
          </p:txBody>
        </p:sp>
        <p:sp>
          <p:nvSpPr>
            <p:cNvPr id="17" name="文本占位符 15">
              <a:extLst>
                <a:ext uri="{FF2B5EF4-FFF2-40B4-BE49-F238E27FC236}">
                  <a16:creationId xmlns:a16="http://schemas.microsoft.com/office/drawing/2014/main" id="{15361190-9082-4C52-88EE-2230F72CF106}"/>
                </a:ext>
              </a:extLst>
            </p:cNvPr>
            <p:cNvSpPr txBox="1">
              <a:spLocks/>
            </p:cNvSpPr>
            <p:nvPr/>
          </p:nvSpPr>
          <p:spPr>
            <a:xfrm>
              <a:off x="113398" y="4159877"/>
              <a:ext cx="11201400" cy="45843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zh-CN" sz="1800" dirty="0">
                  <a:latin typeface="思源黑体 CN Medium" panose="020B0600000000000000" pitchFamily="34" charset="-122"/>
                  <a:ea typeface="思源黑体 CN Medium" panose="020B0600000000000000" pitchFamily="34" charset="-122"/>
                </a:rPr>
                <a:t>T[l … r]</a:t>
              </a:r>
              <a:r>
                <a:rPr lang="zh-CN" altLang="en-US" sz="1800" dirty="0">
                  <a:latin typeface="思源黑体 CN Medium" panose="020B0600000000000000" pitchFamily="34" charset="-122"/>
                  <a:ea typeface="思源黑体 CN Medium" panose="020B0600000000000000" pitchFamily="34" charset="-122"/>
                </a:rPr>
                <a:t>单增</a:t>
              </a:r>
            </a:p>
          </p:txBody>
        </p:sp>
        <p:pic>
          <p:nvPicPr>
            <p:cNvPr id="18" name="图片 17">
              <a:extLst>
                <a:ext uri="{FF2B5EF4-FFF2-40B4-BE49-F238E27FC236}">
                  <a16:creationId xmlns:a16="http://schemas.microsoft.com/office/drawing/2014/main" id="{1A86AF7F-6D77-4332-B0F3-C6AB2F16737F}"/>
                </a:ext>
              </a:extLst>
            </p:cNvPr>
            <p:cNvPicPr>
              <a:picLocks noChangeAspect="1"/>
            </p:cNvPicPr>
            <p:nvPr>
              <p:custDataLst>
                <p:tags r:id="rId14"/>
              </p:custDataLst>
            </p:nvPr>
          </p:nvPicPr>
          <p:blipFill>
            <a:blip r:embed="rId20">
              <a:extLst>
                <a:ext uri="{28A0092B-C50C-407E-A947-70E740481C1C}">
                  <a14:useLocalDpi xmlns:a14="http://schemas.microsoft.com/office/drawing/2010/main" val="0"/>
                </a:ext>
              </a:extLst>
            </a:blip>
            <a:stretch>
              <a:fillRect/>
            </a:stretch>
          </p:blipFill>
          <p:spPr>
            <a:xfrm>
              <a:off x="2785973" y="5297093"/>
              <a:ext cx="2481519" cy="332862"/>
            </a:xfrm>
            <a:prstGeom prst="rect">
              <a:avLst/>
            </a:prstGeom>
          </p:spPr>
        </p:pic>
        <p:sp>
          <p:nvSpPr>
            <p:cNvPr id="19" name="文本占位符 15 1 1">
              <a:extLst>
                <a:ext uri="{FF2B5EF4-FFF2-40B4-BE49-F238E27FC236}">
                  <a16:creationId xmlns:a16="http://schemas.microsoft.com/office/drawing/2014/main" id="{A689A759-9BE4-412F-9AE3-31C72D88E4E5}"/>
                </a:ext>
              </a:extLst>
            </p:cNvPr>
            <p:cNvSpPr txBox="1">
              <a:spLocks/>
            </p:cNvSpPr>
            <p:nvPr/>
          </p:nvSpPr>
          <p:spPr>
            <a:xfrm>
              <a:off x="128390" y="5249508"/>
              <a:ext cx="11201400" cy="458435"/>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zh-CN" altLang="en-US" sz="3600" kern="1200" smtClean="0">
                  <a:solidFill>
                    <a:schemeClr val="tx1"/>
                  </a:solidFill>
                  <a:latin typeface="思源黑体 CN Medium" panose="020B0600000000000000" pitchFamily="34" charset="-122"/>
                  <a:ea typeface="思源黑体 CN Medium" panose="020B0600000000000000" pitchFamily="34" charset="-122"/>
                  <a:cs typeface="+mj-cs"/>
                </a:defRPr>
              </a:lvl1pPr>
              <a:lvl2pPr marL="457200" indent="0" algn="l" defTabSz="914400" rtl="0" eaLnBrk="1" latinLnBrk="0" hangingPunct="1">
                <a:lnSpc>
                  <a:spcPct val="90000"/>
                </a:lnSpc>
                <a:spcBef>
                  <a:spcPts val="500"/>
                </a:spcBef>
                <a:buFont typeface="Arial" panose="020B0604020202020204" pitchFamily="34" charset="0"/>
                <a:buNone/>
                <a:defRPr lang="zh-CN" altLang="en-US" sz="2400" kern="120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zh-CN" altLang="en-US" sz="2000" kern="120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zh-CN" altLang="en-US" sz="1800" kern="120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zh-CN" sz="1800" dirty="0"/>
                <a:t>A[0 … i-1]</a:t>
              </a:r>
              <a:r>
                <a:rPr lang="zh-CN" altLang="en-US" sz="1800" dirty="0"/>
                <a:t>单增：</a:t>
              </a:r>
            </a:p>
          </p:txBody>
        </p:sp>
        <p:pic>
          <p:nvPicPr>
            <p:cNvPr id="23" name="图片 22">
              <a:extLst>
                <a:ext uri="{FF2B5EF4-FFF2-40B4-BE49-F238E27FC236}">
                  <a16:creationId xmlns:a16="http://schemas.microsoft.com/office/drawing/2014/main" id="{01E4D270-2911-4A2F-9F0F-87F6AB63642B}"/>
                </a:ext>
              </a:extLst>
            </p:cNvPr>
            <p:cNvPicPr>
              <a:picLocks noChangeAspect="1"/>
            </p:cNvPicPr>
            <p:nvPr>
              <p:custDataLst>
                <p:tags r:id="rId15"/>
              </p:custDataLst>
            </p:nvPr>
          </p:nvPicPr>
          <p:blipFill>
            <a:blip r:embed="rId21">
              <a:extLst>
                <a:ext uri="{28A0092B-C50C-407E-A947-70E740481C1C}">
                  <a14:useLocalDpi xmlns:a14="http://schemas.microsoft.com/office/drawing/2010/main" val="0"/>
                </a:ext>
              </a:extLst>
            </a:blip>
            <a:stretch>
              <a:fillRect/>
            </a:stretch>
          </p:blipFill>
          <p:spPr>
            <a:xfrm>
              <a:off x="2493307" y="5836081"/>
              <a:ext cx="1909474" cy="332862"/>
            </a:xfrm>
            <a:prstGeom prst="rect">
              <a:avLst/>
            </a:prstGeom>
          </p:spPr>
        </p:pic>
        <p:sp>
          <p:nvSpPr>
            <p:cNvPr id="24" name="文本占位符 15 2">
              <a:extLst>
                <a:ext uri="{FF2B5EF4-FFF2-40B4-BE49-F238E27FC236}">
                  <a16:creationId xmlns:a16="http://schemas.microsoft.com/office/drawing/2014/main" id="{A87C2724-A41F-4BEF-94D9-A5214BC697D5}"/>
                </a:ext>
              </a:extLst>
            </p:cNvPr>
            <p:cNvSpPr txBox="1">
              <a:spLocks/>
            </p:cNvSpPr>
            <p:nvPr/>
          </p:nvSpPr>
          <p:spPr>
            <a:xfrm>
              <a:off x="128390" y="5809674"/>
              <a:ext cx="11201400" cy="458435"/>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zh-CN" altLang="en-US" sz="3600" kern="1200" smtClean="0">
                  <a:solidFill>
                    <a:schemeClr val="tx1"/>
                  </a:solidFill>
                  <a:latin typeface="思源黑体 CN Medium" panose="020B0600000000000000" pitchFamily="34" charset="-122"/>
                  <a:ea typeface="思源黑体 CN Medium" panose="020B0600000000000000" pitchFamily="34" charset="-122"/>
                  <a:cs typeface="+mj-cs"/>
                </a:defRPr>
              </a:lvl1pPr>
              <a:lvl2pPr marL="457200" indent="0" algn="l" defTabSz="914400" rtl="0" eaLnBrk="1" latinLnBrk="0" hangingPunct="1">
                <a:lnSpc>
                  <a:spcPct val="90000"/>
                </a:lnSpc>
                <a:spcBef>
                  <a:spcPts val="500"/>
                </a:spcBef>
                <a:buFont typeface="Arial" panose="020B0604020202020204" pitchFamily="34" charset="0"/>
                <a:buNone/>
                <a:defRPr lang="zh-CN" altLang="en-US" sz="2400" kern="120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zh-CN" altLang="en-US" sz="2000" kern="120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zh-CN" altLang="en-US" sz="1800" kern="120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zh-CN" sz="1800" dirty="0"/>
                <a:t>A[0 … </a:t>
              </a:r>
              <a:r>
                <a:rPr lang="en-US" altLang="zh-CN" sz="1800" dirty="0" err="1"/>
                <a:t>i</a:t>
              </a:r>
              <a:r>
                <a:rPr lang="en-US" altLang="zh-CN" sz="1800" dirty="0"/>
                <a:t>]</a:t>
              </a:r>
              <a:r>
                <a:rPr lang="zh-CN" altLang="en-US" sz="1800" dirty="0"/>
                <a:t>单增：</a:t>
              </a:r>
            </a:p>
          </p:txBody>
        </p:sp>
      </p:grpSp>
      <p:sp>
        <p:nvSpPr>
          <p:cNvPr id="28" name="矩形 27">
            <a:extLst>
              <a:ext uri="{FF2B5EF4-FFF2-40B4-BE49-F238E27FC236}">
                <a16:creationId xmlns:a16="http://schemas.microsoft.com/office/drawing/2014/main" id="{A43677FB-1D2D-4088-AC48-C87AE182A165}"/>
              </a:ext>
            </a:extLst>
          </p:cNvPr>
          <p:cNvSpPr/>
          <p:nvPr/>
        </p:nvSpPr>
        <p:spPr>
          <a:xfrm>
            <a:off x="6554565" y="480060"/>
            <a:ext cx="5521918" cy="3318099"/>
          </a:xfrm>
          <a:prstGeom prst="rect">
            <a:avLst/>
          </a:prstGeom>
          <a:noFill/>
          <a:ln w="38100">
            <a:solidFill>
              <a:srgbClr val="FFC000"/>
            </a:solidFill>
            <a:prstDash val="dash"/>
          </a:ln>
        </p:spPr>
        <p:style>
          <a:lnRef idx="0">
            <a:scrgbClr r="0" g="0" b="0"/>
          </a:lnRef>
          <a:fillRef idx="0">
            <a:scrgbClr r="0" g="0" b="0"/>
          </a:fillRef>
          <a:effectRef idx="0">
            <a:scrgbClr r="0" g="0" b="0"/>
          </a:effectRef>
          <a:fontRef idx="minor">
            <a:schemeClr val="accent1"/>
          </a:fontRef>
        </p:style>
        <p:txBody>
          <a:bodyPr rtlCol="0" anchor="ctr"/>
          <a:lstStyle/>
          <a:p>
            <a:pPr algn="ctr"/>
            <a:endParaRPr lang="zh-CN" altLang="en-US"/>
          </a:p>
        </p:txBody>
      </p:sp>
      <p:grpSp>
        <p:nvGrpSpPr>
          <p:cNvPr id="3" name="组合 2">
            <a:extLst>
              <a:ext uri="{FF2B5EF4-FFF2-40B4-BE49-F238E27FC236}">
                <a16:creationId xmlns:a16="http://schemas.microsoft.com/office/drawing/2014/main" id="{DF729FB7-330F-4E35-8ACD-371FDE524730}"/>
              </a:ext>
            </a:extLst>
          </p:cNvPr>
          <p:cNvGrpSpPr/>
          <p:nvPr/>
        </p:nvGrpSpPr>
        <p:grpSpPr>
          <a:xfrm>
            <a:off x="6657786" y="2870787"/>
            <a:ext cx="5136066" cy="816731"/>
            <a:chOff x="748846" y="4595031"/>
            <a:chExt cx="5839842" cy="928644"/>
          </a:xfrm>
        </p:grpSpPr>
        <p:pic>
          <p:nvPicPr>
            <p:cNvPr id="40" name="图片 39">
              <a:extLst>
                <a:ext uri="{FF2B5EF4-FFF2-40B4-BE49-F238E27FC236}">
                  <a16:creationId xmlns:a16="http://schemas.microsoft.com/office/drawing/2014/main" id="{1C9E91C0-3EF0-451E-9071-FCD231281A08}"/>
                </a:ext>
              </a:extLst>
            </p:cNvPr>
            <p:cNvPicPr>
              <a:picLocks noChangeAspect="1"/>
            </p:cNvPicPr>
            <p:nvPr>
              <p:custDataLst>
                <p:tags r:id="rId6"/>
              </p:custDataLst>
            </p:nvPr>
          </p:nvPicPr>
          <p:blipFill>
            <a:blip r:embed="rId22">
              <a:duotone>
                <a:schemeClr val="accent6">
                  <a:shade val="45000"/>
                  <a:satMod val="135000"/>
                </a:schemeClr>
                <a:prstClr val="white"/>
              </a:duotone>
              <a:extLst>
                <a:ext uri="{BEBA8EAE-BF5A-486C-A8C5-ECC9F3942E4B}">
                  <a14:imgProps xmlns:a14="http://schemas.microsoft.com/office/drawing/2010/main">
                    <a14:imgLayer r:embed="rId2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748846" y="4955527"/>
              <a:ext cx="1890625" cy="249592"/>
            </a:xfrm>
            <a:prstGeom prst="rect">
              <a:avLst/>
            </a:prstGeom>
          </p:spPr>
        </p:pic>
        <p:pic>
          <p:nvPicPr>
            <p:cNvPr id="43" name="图片 42">
              <a:extLst>
                <a:ext uri="{FF2B5EF4-FFF2-40B4-BE49-F238E27FC236}">
                  <a16:creationId xmlns:a16="http://schemas.microsoft.com/office/drawing/2014/main" id="{27E28103-969D-4919-9961-904BB0A16892}"/>
                </a:ext>
              </a:extLst>
            </p:cNvPr>
            <p:cNvPicPr>
              <a:picLocks noChangeAspect="1"/>
            </p:cNvPicPr>
            <p:nvPr>
              <p:custDataLst>
                <p:tags r:id="rId7"/>
              </p:custDataLst>
            </p:nvPr>
          </p:nvPicPr>
          <p:blipFill>
            <a:blip r:embed="rId24">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2987230" y="4953080"/>
              <a:ext cx="1544711" cy="273270"/>
            </a:xfrm>
            <a:prstGeom prst="rect">
              <a:avLst/>
            </a:prstGeom>
          </p:spPr>
        </p:pic>
        <p:pic>
          <p:nvPicPr>
            <p:cNvPr id="48" name="图片 47">
              <a:extLst>
                <a:ext uri="{FF2B5EF4-FFF2-40B4-BE49-F238E27FC236}">
                  <a16:creationId xmlns:a16="http://schemas.microsoft.com/office/drawing/2014/main" id="{336A772D-EC4A-479E-859D-5FE5F22166EE}"/>
                </a:ext>
              </a:extLst>
            </p:cNvPr>
            <p:cNvPicPr>
              <a:picLocks noChangeAspect="1"/>
            </p:cNvPicPr>
            <p:nvPr>
              <p:custDataLst>
                <p:tags r:id="rId8"/>
              </p:custDataLst>
            </p:nvPr>
          </p:nvPicPr>
          <p:blipFill>
            <a:blip r:embed="rId25">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987478" y="5250405"/>
              <a:ext cx="5601210" cy="273270"/>
            </a:xfrm>
            <a:prstGeom prst="rect">
              <a:avLst/>
            </a:prstGeom>
          </p:spPr>
        </p:pic>
        <p:pic>
          <p:nvPicPr>
            <p:cNvPr id="4" name="图片 3">
              <a:extLst>
                <a:ext uri="{FF2B5EF4-FFF2-40B4-BE49-F238E27FC236}">
                  <a16:creationId xmlns:a16="http://schemas.microsoft.com/office/drawing/2014/main" id="{1C494431-3C10-45E7-840F-D5FF762D3EDF}"/>
                </a:ext>
              </a:extLst>
            </p:cNvPr>
            <p:cNvPicPr>
              <a:picLocks noChangeAspect="1"/>
            </p:cNvPicPr>
            <p:nvPr>
              <p:custDataLst>
                <p:tags r:id="rId9"/>
              </p:custDataLst>
            </p:nvPr>
          </p:nvPicPr>
          <p:blipFill>
            <a:blip r:embed="rId26">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2737260" y="5004625"/>
              <a:ext cx="152180" cy="170180"/>
            </a:xfrm>
            <a:prstGeom prst="rect">
              <a:avLst/>
            </a:prstGeom>
          </p:spPr>
        </p:pic>
        <p:pic>
          <p:nvPicPr>
            <p:cNvPr id="32" name="图片 31">
              <a:extLst>
                <a:ext uri="{FF2B5EF4-FFF2-40B4-BE49-F238E27FC236}">
                  <a16:creationId xmlns:a16="http://schemas.microsoft.com/office/drawing/2014/main" id="{B736B5DC-A9F1-4F1E-B0AC-3D7543F24674}"/>
                </a:ext>
              </a:extLst>
            </p:cNvPr>
            <p:cNvPicPr>
              <a:picLocks noChangeAspect="1"/>
            </p:cNvPicPr>
            <p:nvPr>
              <p:custDataLst>
                <p:tags r:id="rId10"/>
              </p:custDataLst>
            </p:nvPr>
          </p:nvPicPr>
          <p:blipFill>
            <a:blip r:embed="rId26">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748846" y="5301949"/>
              <a:ext cx="152180" cy="170180"/>
            </a:xfrm>
            <a:prstGeom prst="rect">
              <a:avLst/>
            </a:prstGeom>
          </p:spPr>
        </p:pic>
        <p:pic>
          <p:nvPicPr>
            <p:cNvPr id="6" name="图片 5">
              <a:extLst>
                <a:ext uri="{FF2B5EF4-FFF2-40B4-BE49-F238E27FC236}">
                  <a16:creationId xmlns:a16="http://schemas.microsoft.com/office/drawing/2014/main" id="{51C22DB3-99F4-47B9-9986-B93FE8618FFC}"/>
                </a:ext>
              </a:extLst>
            </p:cNvPr>
            <p:cNvPicPr>
              <a:picLocks noChangeAspect="1"/>
            </p:cNvPicPr>
            <p:nvPr>
              <p:custDataLst>
                <p:tags r:id="rId11"/>
              </p:custDataLst>
            </p:nvPr>
          </p:nvPicPr>
          <p:blipFill>
            <a:blip r:embed="rId27">
              <a:extLst>
                <a:ext uri="{28A0092B-C50C-407E-A947-70E740481C1C}">
                  <a14:useLocalDpi xmlns:a14="http://schemas.microsoft.com/office/drawing/2010/main" val="0"/>
                </a:ext>
              </a:extLst>
            </a:blip>
            <a:stretch>
              <a:fillRect/>
            </a:stretch>
          </p:blipFill>
          <p:spPr>
            <a:xfrm>
              <a:off x="748846" y="4595031"/>
              <a:ext cx="2644513" cy="292860"/>
            </a:xfrm>
            <a:prstGeom prst="rect">
              <a:avLst/>
            </a:prstGeom>
          </p:spPr>
        </p:pic>
      </p:grpSp>
      <p:sp>
        <p:nvSpPr>
          <p:cNvPr id="30" name="文本占位符 15 1 2">
            <a:extLst>
              <a:ext uri="{FF2B5EF4-FFF2-40B4-BE49-F238E27FC236}">
                <a16:creationId xmlns:a16="http://schemas.microsoft.com/office/drawing/2014/main" id="{470227B6-9F0E-40FE-A9E5-49DACD8DB9E8}"/>
              </a:ext>
            </a:extLst>
          </p:cNvPr>
          <p:cNvSpPr txBox="1">
            <a:spLocks/>
          </p:cNvSpPr>
          <p:nvPr/>
        </p:nvSpPr>
        <p:spPr>
          <a:xfrm>
            <a:off x="6640456" y="2493783"/>
            <a:ext cx="4657172" cy="289432"/>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zh-CN" altLang="en-US" sz="3600" kern="1200" smtClean="0">
                <a:solidFill>
                  <a:schemeClr val="tx1"/>
                </a:solidFill>
                <a:latin typeface="思源黑体 CN Medium" panose="020B0600000000000000" pitchFamily="34" charset="-122"/>
                <a:ea typeface="思源黑体 CN Medium" panose="020B0600000000000000" pitchFamily="34" charset="-122"/>
                <a:cs typeface="+mj-cs"/>
              </a:defRPr>
            </a:lvl1pPr>
            <a:lvl2pPr marL="457200" indent="0" algn="l" defTabSz="914400" rtl="0" eaLnBrk="1" latinLnBrk="0" hangingPunct="1">
              <a:lnSpc>
                <a:spcPct val="90000"/>
              </a:lnSpc>
              <a:spcBef>
                <a:spcPts val="500"/>
              </a:spcBef>
              <a:buFont typeface="Arial" panose="020B0604020202020204" pitchFamily="34" charset="0"/>
              <a:buNone/>
              <a:defRPr lang="zh-CN" altLang="en-US" sz="2400" kern="120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zh-CN" altLang="en-US" sz="2000" kern="120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zh-CN" altLang="en-US" sz="1800" kern="120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zh-CN" altLang="en-US" sz="1600" dirty="0"/>
              <a:t>部分单调性：</a:t>
            </a:r>
            <a:r>
              <a:rPr lang="en-US" altLang="zh-CN" sz="1600" dirty="0"/>
              <a:t>A[j]</a:t>
            </a:r>
            <a:r>
              <a:rPr lang="zh-CN" altLang="en-US" sz="1600" dirty="0"/>
              <a:t>前后分别单调，且</a:t>
            </a:r>
            <a:r>
              <a:rPr lang="en-US" altLang="zh-CN" sz="1600" dirty="0"/>
              <a:t>A[j-1]&lt;=A[j+1]</a:t>
            </a:r>
            <a:endParaRPr lang="zh-CN" altLang="en-US" sz="1600" dirty="0"/>
          </a:p>
        </p:txBody>
      </p:sp>
      <p:sp>
        <p:nvSpPr>
          <p:cNvPr id="2" name="标题 1">
            <a:extLst>
              <a:ext uri="{FF2B5EF4-FFF2-40B4-BE49-F238E27FC236}">
                <a16:creationId xmlns:a16="http://schemas.microsoft.com/office/drawing/2014/main" id="{9CF18FAC-6BC8-4B09-B6B2-7AE1F11C032B}"/>
              </a:ext>
            </a:extLst>
          </p:cNvPr>
          <p:cNvSpPr>
            <a:spLocks noGrp="1"/>
          </p:cNvSpPr>
          <p:nvPr>
            <p:ph type="title"/>
          </p:nvPr>
        </p:nvSpPr>
        <p:spPr>
          <a:xfrm>
            <a:off x="397619" y="296638"/>
            <a:ext cx="10515600" cy="1325563"/>
          </a:xfrm>
        </p:spPr>
        <p:txBody>
          <a:bodyPr>
            <a:normAutofit/>
          </a:bodyPr>
          <a:lstStyle/>
          <a:p>
            <a:r>
              <a:rPr lang="zh-CN" altLang="en-US" sz="2800" dirty="0">
                <a:latin typeface="思源黑体 CN Regular" panose="020B0500000000000000" pitchFamily="34" charset="-122"/>
                <a:ea typeface="思源黑体 CN Regular" panose="020B0500000000000000" pitchFamily="34" charset="-122"/>
              </a:rPr>
              <a:t>内层循环部分正确性</a:t>
            </a:r>
          </a:p>
        </p:txBody>
      </p:sp>
      <p:pic>
        <p:nvPicPr>
          <p:cNvPr id="9" name="图片 8">
            <a:extLst>
              <a:ext uri="{FF2B5EF4-FFF2-40B4-BE49-F238E27FC236}">
                <a16:creationId xmlns:a16="http://schemas.microsoft.com/office/drawing/2014/main" id="{E796CC36-8DAC-4EDD-8CAC-C213722F4103}"/>
              </a:ext>
            </a:extLst>
          </p:cNvPr>
          <p:cNvPicPr>
            <a:picLocks noChangeAspect="1"/>
          </p:cNvPicPr>
          <p:nvPr>
            <p:custDataLst>
              <p:tags r:id="rId2"/>
            </p:custDataLst>
          </p:nvPr>
        </p:nvPicPr>
        <p:blipFill>
          <a:blip r:embed="rId28">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767336" y="6184534"/>
            <a:ext cx="4257588" cy="310320"/>
          </a:xfrm>
          <a:prstGeom prst="rect">
            <a:avLst/>
          </a:prstGeom>
        </p:spPr>
      </p:pic>
      <p:pic>
        <p:nvPicPr>
          <p:cNvPr id="12" name="图片 11">
            <a:extLst>
              <a:ext uri="{FF2B5EF4-FFF2-40B4-BE49-F238E27FC236}">
                <a16:creationId xmlns:a16="http://schemas.microsoft.com/office/drawing/2014/main" id="{54C54264-2B0D-460B-AB5E-45103B43AF97}"/>
              </a:ext>
            </a:extLst>
          </p:cNvPr>
          <p:cNvPicPr>
            <a:picLocks noChangeAspect="1"/>
          </p:cNvPicPr>
          <p:nvPr>
            <p:custDataLst>
              <p:tags r:id="rId3"/>
            </p:custDataLst>
          </p:nvPr>
        </p:nvPicPr>
        <p:blipFill>
          <a:blip r:embed="rId29">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6554565" y="4156752"/>
            <a:ext cx="5521919" cy="310320"/>
          </a:xfrm>
          <a:prstGeom prst="rect">
            <a:avLst/>
          </a:prstGeom>
        </p:spPr>
      </p:pic>
      <p:pic>
        <p:nvPicPr>
          <p:cNvPr id="13" name="图片 12">
            <a:extLst>
              <a:ext uri="{FF2B5EF4-FFF2-40B4-BE49-F238E27FC236}">
                <a16:creationId xmlns:a16="http://schemas.microsoft.com/office/drawing/2014/main" id="{F47D184A-21EA-4647-9E53-F1C5B7763CB8}"/>
              </a:ext>
            </a:extLst>
          </p:cNvPr>
          <p:cNvPicPr>
            <a:picLocks noChangeAspect="1"/>
          </p:cNvPicPr>
          <p:nvPr/>
        </p:nvPicPr>
        <p:blipFill>
          <a:blip r:embed="rId30"/>
          <a:stretch>
            <a:fillRect/>
          </a:stretch>
        </p:blipFill>
        <p:spPr>
          <a:xfrm>
            <a:off x="6306039" y="4603004"/>
            <a:ext cx="5733076" cy="1387034"/>
          </a:xfrm>
          <a:prstGeom prst="rect">
            <a:avLst/>
          </a:prstGeom>
        </p:spPr>
      </p:pic>
      <p:pic>
        <p:nvPicPr>
          <p:cNvPr id="34" name="图片 33">
            <a:extLst>
              <a:ext uri="{FF2B5EF4-FFF2-40B4-BE49-F238E27FC236}">
                <a16:creationId xmlns:a16="http://schemas.microsoft.com/office/drawing/2014/main" id="{91602919-7602-401F-9E7A-DE9006230145}"/>
              </a:ext>
            </a:extLst>
          </p:cNvPr>
          <p:cNvPicPr>
            <a:picLocks noChangeAspect="1"/>
          </p:cNvPicPr>
          <p:nvPr>
            <p:custDataLst>
              <p:tags r:id="rId4"/>
            </p:custDataLst>
          </p:nvPr>
        </p:nvPicPr>
        <p:blipFill>
          <a:blip r:embed="rId29">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68727" y="2423882"/>
            <a:ext cx="5521919" cy="310320"/>
          </a:xfrm>
          <a:prstGeom prst="rect">
            <a:avLst/>
          </a:prstGeom>
        </p:spPr>
      </p:pic>
      <p:sp>
        <p:nvSpPr>
          <p:cNvPr id="36" name="标题 1 1">
            <a:extLst>
              <a:ext uri="{FF2B5EF4-FFF2-40B4-BE49-F238E27FC236}">
                <a16:creationId xmlns:a16="http://schemas.microsoft.com/office/drawing/2014/main" id="{2B7CF01A-221F-4F75-96C2-8A4336F90315}"/>
              </a:ext>
            </a:extLst>
          </p:cNvPr>
          <p:cNvSpPr txBox="1">
            <a:spLocks/>
          </p:cNvSpPr>
          <p:nvPr/>
        </p:nvSpPr>
        <p:spPr>
          <a:xfrm>
            <a:off x="397619" y="91348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思源黑体 CN Medium" panose="020B0600000000000000" pitchFamily="34" charset="-122"/>
                <a:ea typeface="思源黑体 CN Medium" panose="020B0600000000000000" pitchFamily="34" charset="-122"/>
                <a:cs typeface="+mj-cs"/>
              </a:defRPr>
            </a:lvl1pPr>
          </a:lstStyle>
          <a:p>
            <a:r>
              <a:rPr lang="zh-CN" altLang="en-US" sz="2800" dirty="0"/>
              <a:t>证明循环不变式在进入循环时成立</a:t>
            </a:r>
          </a:p>
        </p:txBody>
      </p:sp>
      <p:sp>
        <p:nvSpPr>
          <p:cNvPr id="37" name="标题 1 2">
            <a:extLst>
              <a:ext uri="{FF2B5EF4-FFF2-40B4-BE49-F238E27FC236}">
                <a16:creationId xmlns:a16="http://schemas.microsoft.com/office/drawing/2014/main" id="{8E79E70B-E776-4215-98D6-B2D9A6862F77}"/>
              </a:ext>
            </a:extLst>
          </p:cNvPr>
          <p:cNvSpPr txBox="1">
            <a:spLocks/>
          </p:cNvSpPr>
          <p:nvPr/>
        </p:nvSpPr>
        <p:spPr>
          <a:xfrm>
            <a:off x="397618" y="1814011"/>
            <a:ext cx="4596076" cy="64107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思源黑体 CN Medium" panose="020B0600000000000000" pitchFamily="34" charset="-122"/>
                <a:ea typeface="思源黑体 CN Medium" panose="020B0600000000000000" pitchFamily="34" charset="-122"/>
                <a:cs typeface="+mj-cs"/>
              </a:defRPr>
            </a:lvl1pPr>
          </a:lstStyle>
          <a:p>
            <a:r>
              <a:rPr lang="zh-CN" altLang="en-US" sz="2400" dirty="0">
                <a:solidFill>
                  <a:srgbClr val="0070C0"/>
                </a:solidFill>
                <a:latin typeface="思源黑体 CN Normal" panose="020B0400000000000000" pitchFamily="34" charset="-122"/>
                <a:ea typeface="思源黑体 CN Normal" panose="020B0400000000000000" pitchFamily="34" charset="-122"/>
              </a:rPr>
              <a:t>重排，</a:t>
            </a:r>
            <a:r>
              <a:rPr lang="en-US" altLang="zh-CN" sz="2400" dirty="0">
                <a:solidFill>
                  <a:srgbClr val="0070C0"/>
                </a:solidFill>
                <a:latin typeface="思源黑体 CN Normal" panose="020B0400000000000000" pitchFamily="34" charset="-122"/>
                <a:ea typeface="思源黑体 CN Normal" panose="020B0400000000000000" pitchFamily="34" charset="-122"/>
              </a:rPr>
              <a:t>A[0 … i-1]</a:t>
            </a:r>
            <a:r>
              <a:rPr lang="zh-CN" altLang="en-US" sz="2400" dirty="0">
                <a:solidFill>
                  <a:srgbClr val="0070C0"/>
                </a:solidFill>
                <a:latin typeface="思源黑体 CN Normal" panose="020B0400000000000000" pitchFamily="34" charset="-122"/>
                <a:ea typeface="思源黑体 CN Normal" panose="020B0400000000000000" pitchFamily="34" charset="-122"/>
              </a:rPr>
              <a:t>单调</a:t>
            </a:r>
          </a:p>
        </p:txBody>
      </p:sp>
      <p:pic>
        <p:nvPicPr>
          <p:cNvPr id="25" name="图片 24">
            <a:extLst>
              <a:ext uri="{FF2B5EF4-FFF2-40B4-BE49-F238E27FC236}">
                <a16:creationId xmlns:a16="http://schemas.microsoft.com/office/drawing/2014/main" id="{2A349BD2-CF5A-41C0-A198-BE1D4287D55B}"/>
              </a:ext>
            </a:extLst>
          </p:cNvPr>
          <p:cNvPicPr>
            <a:picLocks noChangeAspect="1"/>
          </p:cNvPicPr>
          <p:nvPr>
            <p:custDataLst>
              <p:tags r:id="rId5"/>
            </p:custDataLst>
          </p:nvPr>
        </p:nvPicPr>
        <p:blipFill>
          <a:blip r:embed="rId31">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68727" y="5679718"/>
            <a:ext cx="5725844" cy="310320"/>
          </a:xfrm>
          <a:prstGeom prst="rect">
            <a:avLst/>
          </a:prstGeom>
        </p:spPr>
      </p:pic>
      <p:sp>
        <p:nvSpPr>
          <p:cNvPr id="39" name="标题 1 3">
            <a:extLst>
              <a:ext uri="{FF2B5EF4-FFF2-40B4-BE49-F238E27FC236}">
                <a16:creationId xmlns:a16="http://schemas.microsoft.com/office/drawing/2014/main" id="{E66B987D-6BE3-4676-A5B0-F72BA2B3540C}"/>
              </a:ext>
            </a:extLst>
          </p:cNvPr>
          <p:cNvSpPr txBox="1">
            <a:spLocks/>
          </p:cNvSpPr>
          <p:nvPr/>
        </p:nvSpPr>
        <p:spPr>
          <a:xfrm>
            <a:off x="397618" y="6007175"/>
            <a:ext cx="4596076" cy="64107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思源黑体 CN Medium" panose="020B0600000000000000" pitchFamily="34" charset="-122"/>
                <a:ea typeface="思源黑体 CN Medium" panose="020B0600000000000000" pitchFamily="34" charset="-122"/>
                <a:cs typeface="+mj-cs"/>
              </a:defRPr>
            </a:lvl1pPr>
          </a:lstStyle>
          <a:p>
            <a:r>
              <a:rPr lang="zh-CN" altLang="en-US" sz="2400" dirty="0">
                <a:solidFill>
                  <a:schemeClr val="accent1">
                    <a:lumMod val="75000"/>
                  </a:schemeClr>
                </a:solidFill>
                <a:latin typeface="思源黑体 CN Normal" panose="020B0400000000000000" pitchFamily="34" charset="-122"/>
                <a:ea typeface="思源黑体 CN Normal" panose="020B0400000000000000" pitchFamily="34" charset="-122"/>
              </a:rPr>
              <a:t>重排，</a:t>
            </a:r>
            <a:r>
              <a:rPr lang="en-US" altLang="zh-CN" sz="2400" dirty="0">
                <a:solidFill>
                  <a:schemeClr val="accent1">
                    <a:lumMod val="75000"/>
                  </a:schemeClr>
                </a:solidFill>
                <a:latin typeface="思源黑体 CN Normal" panose="020B0400000000000000" pitchFamily="34" charset="-122"/>
                <a:ea typeface="思源黑体 CN Normal" panose="020B0400000000000000" pitchFamily="34" charset="-122"/>
              </a:rPr>
              <a:t>A[0 … </a:t>
            </a:r>
            <a:r>
              <a:rPr lang="en-US" altLang="zh-CN" sz="2400" dirty="0" err="1">
                <a:solidFill>
                  <a:schemeClr val="accent1">
                    <a:lumMod val="75000"/>
                  </a:schemeClr>
                </a:solidFill>
                <a:latin typeface="思源黑体 CN Normal" panose="020B0400000000000000" pitchFamily="34" charset="-122"/>
                <a:ea typeface="思源黑体 CN Normal" panose="020B0400000000000000" pitchFamily="34" charset="-122"/>
              </a:rPr>
              <a:t>i</a:t>
            </a:r>
            <a:r>
              <a:rPr lang="en-US" altLang="zh-CN" sz="2400" dirty="0">
                <a:solidFill>
                  <a:schemeClr val="accent1">
                    <a:lumMod val="75000"/>
                  </a:schemeClr>
                </a:solidFill>
                <a:latin typeface="思源黑体 CN Normal" panose="020B0400000000000000" pitchFamily="34" charset="-122"/>
                <a:ea typeface="思源黑体 CN Normal" panose="020B0400000000000000" pitchFamily="34" charset="-122"/>
              </a:rPr>
              <a:t>]</a:t>
            </a:r>
            <a:r>
              <a:rPr lang="zh-CN" altLang="en-US" sz="2400" dirty="0">
                <a:solidFill>
                  <a:schemeClr val="accent1">
                    <a:lumMod val="75000"/>
                  </a:schemeClr>
                </a:solidFill>
                <a:latin typeface="思源黑体 CN Normal" panose="020B0400000000000000" pitchFamily="34" charset="-122"/>
                <a:ea typeface="思源黑体 CN Normal" panose="020B0400000000000000" pitchFamily="34" charset="-122"/>
              </a:rPr>
              <a:t>除</a:t>
            </a:r>
            <a:r>
              <a:rPr lang="en-US" altLang="zh-CN" sz="2400" dirty="0">
                <a:solidFill>
                  <a:schemeClr val="accent1">
                    <a:lumMod val="75000"/>
                  </a:schemeClr>
                </a:solidFill>
                <a:latin typeface="思源黑体 CN Normal" panose="020B0400000000000000" pitchFamily="34" charset="-122"/>
                <a:ea typeface="思源黑体 CN Normal" panose="020B0400000000000000" pitchFamily="34" charset="-122"/>
              </a:rPr>
              <a:t>A[</a:t>
            </a:r>
            <a:r>
              <a:rPr lang="en-US" altLang="zh-CN" sz="2400" dirty="0" err="1">
                <a:solidFill>
                  <a:schemeClr val="accent1">
                    <a:lumMod val="75000"/>
                  </a:schemeClr>
                </a:solidFill>
                <a:latin typeface="思源黑体 CN Normal" panose="020B0400000000000000" pitchFamily="34" charset="-122"/>
                <a:ea typeface="思源黑体 CN Normal" panose="020B0400000000000000" pitchFamily="34" charset="-122"/>
              </a:rPr>
              <a:t>i</a:t>
            </a:r>
            <a:r>
              <a:rPr lang="en-US" altLang="zh-CN" sz="2400" dirty="0">
                <a:solidFill>
                  <a:schemeClr val="accent1">
                    <a:lumMod val="75000"/>
                  </a:schemeClr>
                </a:solidFill>
                <a:latin typeface="思源黑体 CN Normal" panose="020B0400000000000000" pitchFamily="34" charset="-122"/>
                <a:ea typeface="思源黑体 CN Normal" panose="020B0400000000000000" pitchFamily="34" charset="-122"/>
              </a:rPr>
              <a:t>]</a:t>
            </a:r>
            <a:r>
              <a:rPr lang="zh-CN" altLang="en-US" sz="2400" dirty="0">
                <a:solidFill>
                  <a:schemeClr val="accent1">
                    <a:lumMod val="75000"/>
                  </a:schemeClr>
                </a:solidFill>
                <a:latin typeface="思源黑体 CN Normal" panose="020B0400000000000000" pitchFamily="34" charset="-122"/>
                <a:ea typeface="思源黑体 CN Normal" panose="020B0400000000000000" pitchFamily="34" charset="-122"/>
              </a:rPr>
              <a:t>外部分单调</a:t>
            </a:r>
          </a:p>
        </p:txBody>
      </p:sp>
      <p:graphicFrame>
        <p:nvGraphicFramePr>
          <p:cNvPr id="74" name="对象 73">
            <a:extLst>
              <a:ext uri="{FF2B5EF4-FFF2-40B4-BE49-F238E27FC236}">
                <a16:creationId xmlns:a16="http://schemas.microsoft.com/office/drawing/2014/main" id="{309F1489-75E7-422A-AB1E-0EFAB7A52E3B}"/>
              </a:ext>
            </a:extLst>
          </p:cNvPr>
          <p:cNvGraphicFramePr>
            <a:graphicFrameLocks noChangeAspect="1"/>
          </p:cNvGraphicFramePr>
          <p:nvPr>
            <p:extLst>
              <p:ext uri="{D42A27DB-BD31-4B8C-83A1-F6EECF244321}">
                <p14:modId xmlns:p14="http://schemas.microsoft.com/office/powerpoint/2010/main" val="3210654065"/>
              </p:ext>
            </p:extLst>
          </p:nvPr>
        </p:nvGraphicFramePr>
        <p:xfrm>
          <a:off x="1324686" y="3063960"/>
          <a:ext cx="3810000" cy="2286000"/>
        </p:xfrm>
        <a:graphic>
          <a:graphicData uri="http://schemas.openxmlformats.org/presentationml/2006/ole">
            <mc:AlternateContent xmlns:mc="http://schemas.openxmlformats.org/markup-compatibility/2006">
              <mc:Choice xmlns:v="urn:schemas-microsoft-com:vml" Requires="v">
                <p:oleObj spid="_x0000_s7199" r:id="rId32" imgW="3809520" imgH="2285640" progId="">
                  <p:embed/>
                </p:oleObj>
              </mc:Choice>
              <mc:Fallback>
                <p:oleObj r:id="rId32" imgW="3809520" imgH="2285640" progId="">
                  <p:embed/>
                  <p:pic>
                    <p:nvPicPr>
                      <p:cNvPr id="3" name="对象 2">
                        <a:extLst>
                          <a:ext uri="{FF2B5EF4-FFF2-40B4-BE49-F238E27FC236}">
                            <a16:creationId xmlns:a16="http://schemas.microsoft.com/office/drawing/2014/main" id="{FC883DFB-6887-4594-BC3E-0BAD95C52590}"/>
                          </a:ext>
                        </a:extLst>
                      </p:cNvPr>
                      <p:cNvPicPr/>
                      <p:nvPr/>
                    </p:nvPicPr>
                    <p:blipFill>
                      <a:blip r:embed="rId33"/>
                      <a:stretch>
                        <a:fillRect/>
                      </a:stretch>
                    </p:blipFill>
                    <p:spPr>
                      <a:xfrm>
                        <a:off x="1324686" y="3063960"/>
                        <a:ext cx="3810000" cy="2286000"/>
                      </a:xfrm>
                      <a:prstGeom prst="rect">
                        <a:avLst/>
                      </a:prstGeom>
                    </p:spPr>
                  </p:pic>
                </p:oleObj>
              </mc:Fallback>
            </mc:AlternateContent>
          </a:graphicData>
        </a:graphic>
      </p:graphicFrame>
      <p:cxnSp>
        <p:nvCxnSpPr>
          <p:cNvPr id="76" name="直接箭头连接符 75">
            <a:extLst>
              <a:ext uri="{FF2B5EF4-FFF2-40B4-BE49-F238E27FC236}">
                <a16:creationId xmlns:a16="http://schemas.microsoft.com/office/drawing/2014/main" id="{6A3E5EC7-D635-4F43-9E95-B21EFA21093B}"/>
              </a:ext>
            </a:extLst>
          </p:cNvPr>
          <p:cNvCxnSpPr/>
          <p:nvPr/>
        </p:nvCxnSpPr>
        <p:spPr>
          <a:xfrm flipV="1">
            <a:off x="1571092" y="3355608"/>
            <a:ext cx="2995180" cy="442551"/>
          </a:xfrm>
          <a:prstGeom prst="straightConnector1">
            <a:avLst/>
          </a:prstGeom>
          <a:ln w="38100">
            <a:solidFill>
              <a:srgbClr val="0099CC"/>
            </a:solidFill>
            <a:tailEnd type="triangle"/>
          </a:ln>
        </p:spPr>
        <p:style>
          <a:lnRef idx="1">
            <a:schemeClr val="accent1"/>
          </a:lnRef>
          <a:fillRef idx="0">
            <a:schemeClr val="accent1"/>
          </a:fillRef>
          <a:effectRef idx="0">
            <a:schemeClr val="accent1"/>
          </a:effectRef>
          <a:fontRef idx="minor">
            <a:schemeClr val="tx1"/>
          </a:fontRef>
        </p:style>
      </p:cxnSp>
      <p:cxnSp>
        <p:nvCxnSpPr>
          <p:cNvPr id="78" name="直接箭头连接符 77">
            <a:extLst>
              <a:ext uri="{FF2B5EF4-FFF2-40B4-BE49-F238E27FC236}">
                <a16:creationId xmlns:a16="http://schemas.microsoft.com/office/drawing/2014/main" id="{D26A8E37-4E9B-4FA5-A2D8-F561A2FA6768}"/>
              </a:ext>
            </a:extLst>
          </p:cNvPr>
          <p:cNvCxnSpPr>
            <a:cxnSpLocks/>
          </p:cNvCxnSpPr>
          <p:nvPr/>
        </p:nvCxnSpPr>
        <p:spPr>
          <a:xfrm flipV="1">
            <a:off x="4566272" y="4467072"/>
            <a:ext cx="427422" cy="42810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79" name="直接箭头连接符 78">
            <a:extLst>
              <a:ext uri="{FF2B5EF4-FFF2-40B4-BE49-F238E27FC236}">
                <a16:creationId xmlns:a16="http://schemas.microsoft.com/office/drawing/2014/main" id="{75DFEE1E-DE3F-4E0C-9A92-AA1F8F548B61}"/>
              </a:ext>
            </a:extLst>
          </p:cNvPr>
          <p:cNvCxnSpPr>
            <a:cxnSpLocks/>
          </p:cNvCxnSpPr>
          <p:nvPr/>
        </p:nvCxnSpPr>
        <p:spPr>
          <a:xfrm flipV="1">
            <a:off x="1493520" y="4567717"/>
            <a:ext cx="3002280" cy="417010"/>
          </a:xfrm>
          <a:prstGeom prst="straightConnector1">
            <a:avLst/>
          </a:prstGeom>
          <a:ln w="381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7" name="直接箭头连接符 86">
            <a:extLst>
              <a:ext uri="{FF2B5EF4-FFF2-40B4-BE49-F238E27FC236}">
                <a16:creationId xmlns:a16="http://schemas.microsoft.com/office/drawing/2014/main" id="{557FADEC-94C7-4A9F-B4A6-722AFAA3D196}"/>
              </a:ext>
            </a:extLst>
          </p:cNvPr>
          <p:cNvCxnSpPr>
            <a:cxnSpLocks/>
          </p:cNvCxnSpPr>
          <p:nvPr/>
        </p:nvCxnSpPr>
        <p:spPr>
          <a:xfrm>
            <a:off x="882650" y="2870787"/>
            <a:ext cx="0" cy="264123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8" name="直接箭头连接符 87">
            <a:extLst>
              <a:ext uri="{FF2B5EF4-FFF2-40B4-BE49-F238E27FC236}">
                <a16:creationId xmlns:a16="http://schemas.microsoft.com/office/drawing/2014/main" id="{AF9D77FF-21E8-4030-ADA1-E3E5B9349B78}"/>
              </a:ext>
            </a:extLst>
          </p:cNvPr>
          <p:cNvCxnSpPr>
            <a:cxnSpLocks/>
          </p:cNvCxnSpPr>
          <p:nvPr/>
        </p:nvCxnSpPr>
        <p:spPr>
          <a:xfrm>
            <a:off x="5276850" y="2870787"/>
            <a:ext cx="0" cy="264123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7832150"/>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26">
            <a:extLst>
              <a:ext uri="{FF2B5EF4-FFF2-40B4-BE49-F238E27FC236}">
                <a16:creationId xmlns:a16="http://schemas.microsoft.com/office/drawing/2014/main" id="{B9931DB9-80ED-48E8-BCB2-459E32A804A9}"/>
              </a:ext>
            </a:extLst>
          </p:cNvPr>
          <p:cNvGrpSpPr/>
          <p:nvPr/>
        </p:nvGrpSpPr>
        <p:grpSpPr>
          <a:xfrm>
            <a:off x="6640455" y="714019"/>
            <a:ext cx="7224398" cy="1755368"/>
            <a:chOff x="101454" y="3539873"/>
            <a:chExt cx="11228336" cy="2728236"/>
          </a:xfrm>
        </p:grpSpPr>
        <p:pic>
          <p:nvPicPr>
            <p:cNvPr id="26" name="图片 25">
              <a:extLst>
                <a:ext uri="{FF2B5EF4-FFF2-40B4-BE49-F238E27FC236}">
                  <a16:creationId xmlns:a16="http://schemas.microsoft.com/office/drawing/2014/main" id="{D0C75DF9-EC93-49D7-89A0-7C2C41948C15}"/>
                </a:ext>
              </a:extLst>
            </p:cNvPr>
            <p:cNvPicPr>
              <a:picLocks noChangeAspect="1"/>
            </p:cNvPicPr>
            <p:nvPr>
              <p:custDataLst>
                <p:tags r:id="rId14"/>
              </p:custDataLst>
            </p:nvPr>
          </p:nvPicPr>
          <p:blipFill>
            <a:blip r:embed="rId20">
              <a:extLst>
                <a:ext uri="{28A0092B-C50C-407E-A947-70E740481C1C}">
                  <a14:useLocalDpi xmlns:a14="http://schemas.microsoft.com/office/drawing/2010/main" val="0"/>
                </a:ext>
              </a:extLst>
            </a:blip>
            <a:stretch>
              <a:fillRect/>
            </a:stretch>
          </p:blipFill>
          <p:spPr>
            <a:xfrm>
              <a:off x="2785973" y="3600088"/>
              <a:ext cx="1163381" cy="353636"/>
            </a:xfrm>
            <a:prstGeom prst="rect">
              <a:avLst/>
            </a:prstGeom>
          </p:spPr>
        </p:pic>
        <p:pic>
          <p:nvPicPr>
            <p:cNvPr id="15" name="图片 14">
              <a:extLst>
                <a:ext uri="{FF2B5EF4-FFF2-40B4-BE49-F238E27FC236}">
                  <a16:creationId xmlns:a16="http://schemas.microsoft.com/office/drawing/2014/main" id="{E27EF45E-4A00-4347-9ADC-9C166E34B863}"/>
                </a:ext>
              </a:extLst>
            </p:cNvPr>
            <p:cNvPicPr>
              <a:picLocks noChangeAspect="1"/>
            </p:cNvPicPr>
            <p:nvPr>
              <p:custDataLst>
                <p:tags r:id="rId15"/>
              </p:custDataLst>
            </p:nvPr>
          </p:nvPicPr>
          <p:blipFill>
            <a:blip r:embed="rId21">
              <a:extLst>
                <a:ext uri="{28A0092B-C50C-407E-A947-70E740481C1C}">
                  <a14:useLocalDpi xmlns:a14="http://schemas.microsoft.com/office/drawing/2010/main" val="0"/>
                </a:ext>
              </a:extLst>
            </a:blip>
            <a:stretch>
              <a:fillRect/>
            </a:stretch>
          </p:blipFill>
          <p:spPr>
            <a:xfrm>
              <a:off x="128390" y="4608816"/>
              <a:ext cx="7211355" cy="332862"/>
            </a:xfrm>
            <a:prstGeom prst="rect">
              <a:avLst/>
            </a:prstGeom>
          </p:spPr>
        </p:pic>
        <p:sp>
          <p:nvSpPr>
            <p:cNvPr id="16" name="标题 9">
              <a:extLst>
                <a:ext uri="{FF2B5EF4-FFF2-40B4-BE49-F238E27FC236}">
                  <a16:creationId xmlns:a16="http://schemas.microsoft.com/office/drawing/2014/main" id="{7EB135DF-6003-4A10-BDDD-C657F9030E1D}"/>
                </a:ext>
              </a:extLst>
            </p:cNvPr>
            <p:cNvSpPr txBox="1">
              <a:spLocks/>
            </p:cNvSpPr>
            <p:nvPr/>
          </p:nvSpPr>
          <p:spPr>
            <a:xfrm>
              <a:off x="101454" y="3539873"/>
              <a:ext cx="11201400" cy="57771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chemeClr val="tx1"/>
                  </a:solidFill>
                  <a:latin typeface="思源黑体 CN Medium" panose="020B0600000000000000" pitchFamily="34" charset="-122"/>
                  <a:ea typeface="思源黑体 CN Medium" panose="020B0600000000000000" pitchFamily="34" charset="-122"/>
                  <a:cs typeface="+mj-cs"/>
                </a:defRPr>
              </a:lvl1pPr>
            </a:lstStyle>
            <a:p>
              <a:r>
                <a:rPr lang="en-US" altLang="zh-CN" sz="1800" dirty="0"/>
                <a:t>A</a:t>
              </a:r>
              <a:r>
                <a:rPr lang="zh-CN" altLang="en-US" sz="1800" dirty="0"/>
                <a:t>是</a:t>
              </a:r>
              <a:r>
                <a:rPr lang="en-US" altLang="zh-CN" sz="1800" dirty="0"/>
                <a:t>A’</a:t>
              </a:r>
              <a:r>
                <a:rPr lang="zh-CN" altLang="en-US" sz="1800" dirty="0"/>
                <a:t>的重排：</a:t>
              </a:r>
            </a:p>
          </p:txBody>
        </p:sp>
        <p:sp>
          <p:nvSpPr>
            <p:cNvPr id="17" name="文本占位符 15">
              <a:extLst>
                <a:ext uri="{FF2B5EF4-FFF2-40B4-BE49-F238E27FC236}">
                  <a16:creationId xmlns:a16="http://schemas.microsoft.com/office/drawing/2014/main" id="{15361190-9082-4C52-88EE-2230F72CF106}"/>
                </a:ext>
              </a:extLst>
            </p:cNvPr>
            <p:cNvSpPr txBox="1">
              <a:spLocks/>
            </p:cNvSpPr>
            <p:nvPr/>
          </p:nvSpPr>
          <p:spPr>
            <a:xfrm>
              <a:off x="113398" y="4159877"/>
              <a:ext cx="11201400" cy="45843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zh-CN" sz="1800" dirty="0">
                  <a:latin typeface="思源黑体 CN Medium" panose="020B0600000000000000" pitchFamily="34" charset="-122"/>
                  <a:ea typeface="思源黑体 CN Medium" panose="020B0600000000000000" pitchFamily="34" charset="-122"/>
                </a:rPr>
                <a:t>T[l … r]</a:t>
              </a:r>
              <a:r>
                <a:rPr lang="zh-CN" altLang="en-US" sz="1800" dirty="0">
                  <a:latin typeface="思源黑体 CN Medium" panose="020B0600000000000000" pitchFamily="34" charset="-122"/>
                  <a:ea typeface="思源黑体 CN Medium" panose="020B0600000000000000" pitchFamily="34" charset="-122"/>
                </a:rPr>
                <a:t>单增</a:t>
              </a:r>
            </a:p>
          </p:txBody>
        </p:sp>
        <p:pic>
          <p:nvPicPr>
            <p:cNvPr id="18" name="图片 17">
              <a:extLst>
                <a:ext uri="{FF2B5EF4-FFF2-40B4-BE49-F238E27FC236}">
                  <a16:creationId xmlns:a16="http://schemas.microsoft.com/office/drawing/2014/main" id="{1A86AF7F-6D77-4332-B0F3-C6AB2F16737F}"/>
                </a:ext>
              </a:extLst>
            </p:cNvPr>
            <p:cNvPicPr>
              <a:picLocks noChangeAspect="1"/>
            </p:cNvPicPr>
            <p:nvPr>
              <p:custDataLst>
                <p:tags r:id="rId16"/>
              </p:custDataLst>
            </p:nvPr>
          </p:nvPicPr>
          <p:blipFill>
            <a:blip r:embed="rId22">
              <a:extLst>
                <a:ext uri="{28A0092B-C50C-407E-A947-70E740481C1C}">
                  <a14:useLocalDpi xmlns:a14="http://schemas.microsoft.com/office/drawing/2010/main" val="0"/>
                </a:ext>
              </a:extLst>
            </a:blip>
            <a:stretch>
              <a:fillRect/>
            </a:stretch>
          </p:blipFill>
          <p:spPr>
            <a:xfrm>
              <a:off x="2785973" y="5297093"/>
              <a:ext cx="2481519" cy="332862"/>
            </a:xfrm>
            <a:prstGeom prst="rect">
              <a:avLst/>
            </a:prstGeom>
          </p:spPr>
        </p:pic>
        <p:sp>
          <p:nvSpPr>
            <p:cNvPr id="19" name="文本占位符 15 1 1">
              <a:extLst>
                <a:ext uri="{FF2B5EF4-FFF2-40B4-BE49-F238E27FC236}">
                  <a16:creationId xmlns:a16="http://schemas.microsoft.com/office/drawing/2014/main" id="{A689A759-9BE4-412F-9AE3-31C72D88E4E5}"/>
                </a:ext>
              </a:extLst>
            </p:cNvPr>
            <p:cNvSpPr txBox="1">
              <a:spLocks/>
            </p:cNvSpPr>
            <p:nvPr/>
          </p:nvSpPr>
          <p:spPr>
            <a:xfrm>
              <a:off x="128390" y="5249508"/>
              <a:ext cx="11201400" cy="458435"/>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zh-CN" altLang="en-US" sz="3600" kern="1200" smtClean="0">
                  <a:solidFill>
                    <a:schemeClr val="tx1"/>
                  </a:solidFill>
                  <a:latin typeface="思源黑体 CN Medium" panose="020B0600000000000000" pitchFamily="34" charset="-122"/>
                  <a:ea typeface="思源黑体 CN Medium" panose="020B0600000000000000" pitchFamily="34" charset="-122"/>
                  <a:cs typeface="+mj-cs"/>
                </a:defRPr>
              </a:lvl1pPr>
              <a:lvl2pPr marL="457200" indent="0" algn="l" defTabSz="914400" rtl="0" eaLnBrk="1" latinLnBrk="0" hangingPunct="1">
                <a:lnSpc>
                  <a:spcPct val="90000"/>
                </a:lnSpc>
                <a:spcBef>
                  <a:spcPts val="500"/>
                </a:spcBef>
                <a:buFont typeface="Arial" panose="020B0604020202020204" pitchFamily="34" charset="0"/>
                <a:buNone/>
                <a:defRPr lang="zh-CN" altLang="en-US" sz="2400" kern="120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zh-CN" altLang="en-US" sz="2000" kern="120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zh-CN" altLang="en-US" sz="1800" kern="120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zh-CN" sz="1800" dirty="0"/>
                <a:t>A[0 … i-1]</a:t>
              </a:r>
              <a:r>
                <a:rPr lang="zh-CN" altLang="en-US" sz="1800" dirty="0"/>
                <a:t>单增：</a:t>
              </a:r>
            </a:p>
          </p:txBody>
        </p:sp>
        <p:pic>
          <p:nvPicPr>
            <p:cNvPr id="23" name="图片 22">
              <a:extLst>
                <a:ext uri="{FF2B5EF4-FFF2-40B4-BE49-F238E27FC236}">
                  <a16:creationId xmlns:a16="http://schemas.microsoft.com/office/drawing/2014/main" id="{01E4D270-2911-4A2F-9F0F-87F6AB63642B}"/>
                </a:ext>
              </a:extLst>
            </p:cNvPr>
            <p:cNvPicPr>
              <a:picLocks noChangeAspect="1"/>
            </p:cNvPicPr>
            <p:nvPr>
              <p:custDataLst>
                <p:tags r:id="rId17"/>
              </p:custDataLst>
            </p:nvPr>
          </p:nvPicPr>
          <p:blipFill>
            <a:blip r:embed="rId23">
              <a:extLst>
                <a:ext uri="{28A0092B-C50C-407E-A947-70E740481C1C}">
                  <a14:useLocalDpi xmlns:a14="http://schemas.microsoft.com/office/drawing/2010/main" val="0"/>
                </a:ext>
              </a:extLst>
            </a:blip>
            <a:stretch>
              <a:fillRect/>
            </a:stretch>
          </p:blipFill>
          <p:spPr>
            <a:xfrm>
              <a:off x="2493307" y="5836081"/>
              <a:ext cx="1909474" cy="332862"/>
            </a:xfrm>
            <a:prstGeom prst="rect">
              <a:avLst/>
            </a:prstGeom>
          </p:spPr>
        </p:pic>
        <p:sp>
          <p:nvSpPr>
            <p:cNvPr id="24" name="文本占位符 15 2">
              <a:extLst>
                <a:ext uri="{FF2B5EF4-FFF2-40B4-BE49-F238E27FC236}">
                  <a16:creationId xmlns:a16="http://schemas.microsoft.com/office/drawing/2014/main" id="{A87C2724-A41F-4BEF-94D9-A5214BC697D5}"/>
                </a:ext>
              </a:extLst>
            </p:cNvPr>
            <p:cNvSpPr txBox="1">
              <a:spLocks/>
            </p:cNvSpPr>
            <p:nvPr/>
          </p:nvSpPr>
          <p:spPr>
            <a:xfrm>
              <a:off x="128390" y="5809674"/>
              <a:ext cx="11201400" cy="458435"/>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zh-CN" altLang="en-US" sz="3600" kern="1200" smtClean="0">
                  <a:solidFill>
                    <a:schemeClr val="tx1"/>
                  </a:solidFill>
                  <a:latin typeface="思源黑体 CN Medium" panose="020B0600000000000000" pitchFamily="34" charset="-122"/>
                  <a:ea typeface="思源黑体 CN Medium" panose="020B0600000000000000" pitchFamily="34" charset="-122"/>
                  <a:cs typeface="+mj-cs"/>
                </a:defRPr>
              </a:lvl1pPr>
              <a:lvl2pPr marL="457200" indent="0" algn="l" defTabSz="914400" rtl="0" eaLnBrk="1" latinLnBrk="0" hangingPunct="1">
                <a:lnSpc>
                  <a:spcPct val="90000"/>
                </a:lnSpc>
                <a:spcBef>
                  <a:spcPts val="500"/>
                </a:spcBef>
                <a:buFont typeface="Arial" panose="020B0604020202020204" pitchFamily="34" charset="0"/>
                <a:buNone/>
                <a:defRPr lang="zh-CN" altLang="en-US" sz="2400" kern="120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zh-CN" altLang="en-US" sz="2000" kern="120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zh-CN" altLang="en-US" sz="1800" kern="120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zh-CN" sz="1800" dirty="0"/>
                <a:t>A[0 … </a:t>
              </a:r>
              <a:r>
                <a:rPr lang="en-US" altLang="zh-CN" sz="1800" dirty="0" err="1"/>
                <a:t>i</a:t>
              </a:r>
              <a:r>
                <a:rPr lang="en-US" altLang="zh-CN" sz="1800" dirty="0"/>
                <a:t>]</a:t>
              </a:r>
              <a:r>
                <a:rPr lang="zh-CN" altLang="en-US" sz="1800" dirty="0"/>
                <a:t>单增：</a:t>
              </a:r>
            </a:p>
          </p:txBody>
        </p:sp>
      </p:grpSp>
      <p:sp>
        <p:nvSpPr>
          <p:cNvPr id="28" name="矩形 27">
            <a:extLst>
              <a:ext uri="{FF2B5EF4-FFF2-40B4-BE49-F238E27FC236}">
                <a16:creationId xmlns:a16="http://schemas.microsoft.com/office/drawing/2014/main" id="{A43677FB-1D2D-4088-AC48-C87AE182A165}"/>
              </a:ext>
            </a:extLst>
          </p:cNvPr>
          <p:cNvSpPr/>
          <p:nvPr/>
        </p:nvSpPr>
        <p:spPr>
          <a:xfrm>
            <a:off x="6554565" y="480060"/>
            <a:ext cx="5521918" cy="3318099"/>
          </a:xfrm>
          <a:prstGeom prst="rect">
            <a:avLst/>
          </a:prstGeom>
          <a:noFill/>
          <a:ln w="38100">
            <a:solidFill>
              <a:srgbClr val="FFC000"/>
            </a:solidFill>
            <a:prstDash val="dash"/>
          </a:ln>
        </p:spPr>
        <p:style>
          <a:lnRef idx="0">
            <a:scrgbClr r="0" g="0" b="0"/>
          </a:lnRef>
          <a:fillRef idx="0">
            <a:scrgbClr r="0" g="0" b="0"/>
          </a:fillRef>
          <a:effectRef idx="0">
            <a:scrgbClr r="0" g="0" b="0"/>
          </a:effectRef>
          <a:fontRef idx="minor">
            <a:schemeClr val="accent1"/>
          </a:fontRef>
        </p:style>
        <p:txBody>
          <a:bodyPr rtlCol="0" anchor="ctr"/>
          <a:lstStyle/>
          <a:p>
            <a:pPr algn="ctr"/>
            <a:endParaRPr lang="zh-CN" altLang="en-US"/>
          </a:p>
        </p:txBody>
      </p:sp>
      <p:grpSp>
        <p:nvGrpSpPr>
          <p:cNvPr id="3" name="组合 2">
            <a:extLst>
              <a:ext uri="{FF2B5EF4-FFF2-40B4-BE49-F238E27FC236}">
                <a16:creationId xmlns:a16="http://schemas.microsoft.com/office/drawing/2014/main" id="{DF729FB7-330F-4E35-8ACD-371FDE524730}"/>
              </a:ext>
            </a:extLst>
          </p:cNvPr>
          <p:cNvGrpSpPr/>
          <p:nvPr/>
        </p:nvGrpSpPr>
        <p:grpSpPr>
          <a:xfrm>
            <a:off x="6657786" y="2870787"/>
            <a:ext cx="5136066" cy="816731"/>
            <a:chOff x="748846" y="4595031"/>
            <a:chExt cx="5839842" cy="928644"/>
          </a:xfrm>
        </p:grpSpPr>
        <p:pic>
          <p:nvPicPr>
            <p:cNvPr id="40" name="图片 39">
              <a:extLst>
                <a:ext uri="{FF2B5EF4-FFF2-40B4-BE49-F238E27FC236}">
                  <a16:creationId xmlns:a16="http://schemas.microsoft.com/office/drawing/2014/main" id="{1C9E91C0-3EF0-451E-9071-FCD231281A08}"/>
                </a:ext>
              </a:extLst>
            </p:cNvPr>
            <p:cNvPicPr>
              <a:picLocks noChangeAspect="1"/>
            </p:cNvPicPr>
            <p:nvPr>
              <p:custDataLst>
                <p:tags r:id="rId8"/>
              </p:custDataLst>
            </p:nvPr>
          </p:nvPicPr>
          <p:blipFill>
            <a:blip r:embed="rId24">
              <a:duotone>
                <a:schemeClr val="accent6">
                  <a:shade val="45000"/>
                  <a:satMod val="135000"/>
                </a:schemeClr>
                <a:prstClr val="white"/>
              </a:duotone>
              <a:extLst>
                <a:ext uri="{BEBA8EAE-BF5A-486C-A8C5-ECC9F3942E4B}">
                  <a14:imgProps xmlns:a14="http://schemas.microsoft.com/office/drawing/2010/main">
                    <a14:imgLayer r:embed="rId25">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748846" y="4955527"/>
              <a:ext cx="1890625" cy="249592"/>
            </a:xfrm>
            <a:prstGeom prst="rect">
              <a:avLst/>
            </a:prstGeom>
          </p:spPr>
        </p:pic>
        <p:pic>
          <p:nvPicPr>
            <p:cNvPr id="43" name="图片 42">
              <a:extLst>
                <a:ext uri="{FF2B5EF4-FFF2-40B4-BE49-F238E27FC236}">
                  <a16:creationId xmlns:a16="http://schemas.microsoft.com/office/drawing/2014/main" id="{27E28103-969D-4919-9961-904BB0A16892}"/>
                </a:ext>
              </a:extLst>
            </p:cNvPr>
            <p:cNvPicPr>
              <a:picLocks noChangeAspect="1"/>
            </p:cNvPicPr>
            <p:nvPr>
              <p:custDataLst>
                <p:tags r:id="rId9"/>
              </p:custDataLst>
            </p:nvPr>
          </p:nvPicPr>
          <p:blipFill>
            <a:blip r:embed="rId26">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2987230" y="4953080"/>
              <a:ext cx="1544711" cy="273270"/>
            </a:xfrm>
            <a:prstGeom prst="rect">
              <a:avLst/>
            </a:prstGeom>
          </p:spPr>
        </p:pic>
        <p:pic>
          <p:nvPicPr>
            <p:cNvPr id="48" name="图片 47">
              <a:extLst>
                <a:ext uri="{FF2B5EF4-FFF2-40B4-BE49-F238E27FC236}">
                  <a16:creationId xmlns:a16="http://schemas.microsoft.com/office/drawing/2014/main" id="{336A772D-EC4A-479E-859D-5FE5F22166EE}"/>
                </a:ext>
              </a:extLst>
            </p:cNvPr>
            <p:cNvPicPr>
              <a:picLocks noChangeAspect="1"/>
            </p:cNvPicPr>
            <p:nvPr>
              <p:custDataLst>
                <p:tags r:id="rId10"/>
              </p:custDataLst>
            </p:nvPr>
          </p:nvPicPr>
          <p:blipFill>
            <a:blip r:embed="rId27">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987478" y="5250405"/>
              <a:ext cx="5601210" cy="273270"/>
            </a:xfrm>
            <a:prstGeom prst="rect">
              <a:avLst/>
            </a:prstGeom>
          </p:spPr>
        </p:pic>
        <p:pic>
          <p:nvPicPr>
            <p:cNvPr id="4" name="图片 3">
              <a:extLst>
                <a:ext uri="{FF2B5EF4-FFF2-40B4-BE49-F238E27FC236}">
                  <a16:creationId xmlns:a16="http://schemas.microsoft.com/office/drawing/2014/main" id="{1C494431-3C10-45E7-840F-D5FF762D3EDF}"/>
                </a:ext>
              </a:extLst>
            </p:cNvPr>
            <p:cNvPicPr>
              <a:picLocks noChangeAspect="1"/>
            </p:cNvPicPr>
            <p:nvPr>
              <p:custDataLst>
                <p:tags r:id="rId11"/>
              </p:custDataLst>
            </p:nvPr>
          </p:nvPicPr>
          <p:blipFill>
            <a:blip r:embed="rId28">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2737260" y="5004625"/>
              <a:ext cx="152180" cy="170180"/>
            </a:xfrm>
            <a:prstGeom prst="rect">
              <a:avLst/>
            </a:prstGeom>
          </p:spPr>
        </p:pic>
        <p:pic>
          <p:nvPicPr>
            <p:cNvPr id="32" name="图片 31">
              <a:extLst>
                <a:ext uri="{FF2B5EF4-FFF2-40B4-BE49-F238E27FC236}">
                  <a16:creationId xmlns:a16="http://schemas.microsoft.com/office/drawing/2014/main" id="{B736B5DC-A9F1-4F1E-B0AC-3D7543F24674}"/>
                </a:ext>
              </a:extLst>
            </p:cNvPr>
            <p:cNvPicPr>
              <a:picLocks noChangeAspect="1"/>
            </p:cNvPicPr>
            <p:nvPr>
              <p:custDataLst>
                <p:tags r:id="rId12"/>
              </p:custDataLst>
            </p:nvPr>
          </p:nvPicPr>
          <p:blipFill>
            <a:blip r:embed="rId28">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748846" y="5301949"/>
              <a:ext cx="152180" cy="170180"/>
            </a:xfrm>
            <a:prstGeom prst="rect">
              <a:avLst/>
            </a:prstGeom>
          </p:spPr>
        </p:pic>
        <p:pic>
          <p:nvPicPr>
            <p:cNvPr id="6" name="图片 5">
              <a:extLst>
                <a:ext uri="{FF2B5EF4-FFF2-40B4-BE49-F238E27FC236}">
                  <a16:creationId xmlns:a16="http://schemas.microsoft.com/office/drawing/2014/main" id="{51C22DB3-99F4-47B9-9986-B93FE8618FFC}"/>
                </a:ext>
              </a:extLst>
            </p:cNvPr>
            <p:cNvPicPr>
              <a:picLocks noChangeAspect="1"/>
            </p:cNvPicPr>
            <p:nvPr>
              <p:custDataLst>
                <p:tags r:id="rId13"/>
              </p:custDataLst>
            </p:nvPr>
          </p:nvPicPr>
          <p:blipFill>
            <a:blip r:embed="rId29">
              <a:extLst>
                <a:ext uri="{28A0092B-C50C-407E-A947-70E740481C1C}">
                  <a14:useLocalDpi xmlns:a14="http://schemas.microsoft.com/office/drawing/2010/main" val="0"/>
                </a:ext>
              </a:extLst>
            </a:blip>
            <a:stretch>
              <a:fillRect/>
            </a:stretch>
          </p:blipFill>
          <p:spPr>
            <a:xfrm>
              <a:off x="748846" y="4595031"/>
              <a:ext cx="2644513" cy="292860"/>
            </a:xfrm>
            <a:prstGeom prst="rect">
              <a:avLst/>
            </a:prstGeom>
          </p:spPr>
        </p:pic>
      </p:grpSp>
      <p:sp>
        <p:nvSpPr>
          <p:cNvPr id="30" name="文本占位符 15 1 2">
            <a:extLst>
              <a:ext uri="{FF2B5EF4-FFF2-40B4-BE49-F238E27FC236}">
                <a16:creationId xmlns:a16="http://schemas.microsoft.com/office/drawing/2014/main" id="{470227B6-9F0E-40FE-A9E5-49DACD8DB9E8}"/>
              </a:ext>
            </a:extLst>
          </p:cNvPr>
          <p:cNvSpPr txBox="1">
            <a:spLocks/>
          </p:cNvSpPr>
          <p:nvPr/>
        </p:nvSpPr>
        <p:spPr>
          <a:xfrm>
            <a:off x="6640456" y="2493783"/>
            <a:ext cx="4657172" cy="289432"/>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zh-CN" altLang="en-US" sz="3600" kern="1200" smtClean="0">
                <a:solidFill>
                  <a:schemeClr val="tx1"/>
                </a:solidFill>
                <a:latin typeface="思源黑体 CN Medium" panose="020B0600000000000000" pitchFamily="34" charset="-122"/>
                <a:ea typeface="思源黑体 CN Medium" panose="020B0600000000000000" pitchFamily="34" charset="-122"/>
                <a:cs typeface="+mj-cs"/>
              </a:defRPr>
            </a:lvl1pPr>
            <a:lvl2pPr marL="457200" indent="0" algn="l" defTabSz="914400" rtl="0" eaLnBrk="1" latinLnBrk="0" hangingPunct="1">
              <a:lnSpc>
                <a:spcPct val="90000"/>
              </a:lnSpc>
              <a:spcBef>
                <a:spcPts val="500"/>
              </a:spcBef>
              <a:buFont typeface="Arial" panose="020B0604020202020204" pitchFamily="34" charset="0"/>
              <a:buNone/>
              <a:defRPr lang="zh-CN" altLang="en-US" sz="2400" kern="120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zh-CN" altLang="en-US" sz="2000" kern="120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zh-CN" altLang="en-US" sz="1800" kern="120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zh-CN" altLang="en-US" sz="1600" dirty="0"/>
              <a:t>部分单调性：</a:t>
            </a:r>
            <a:r>
              <a:rPr lang="en-US" altLang="zh-CN" sz="1600" dirty="0"/>
              <a:t>A[j]</a:t>
            </a:r>
            <a:r>
              <a:rPr lang="zh-CN" altLang="en-US" sz="1600" dirty="0"/>
              <a:t>前后分别单调，且</a:t>
            </a:r>
            <a:r>
              <a:rPr lang="en-US" altLang="zh-CN" sz="1600" dirty="0"/>
              <a:t>A[j-1]&lt;=A[j+1]</a:t>
            </a:r>
            <a:endParaRPr lang="zh-CN" altLang="en-US" sz="1600" dirty="0"/>
          </a:p>
        </p:txBody>
      </p:sp>
      <p:sp>
        <p:nvSpPr>
          <p:cNvPr id="2" name="标题 1">
            <a:extLst>
              <a:ext uri="{FF2B5EF4-FFF2-40B4-BE49-F238E27FC236}">
                <a16:creationId xmlns:a16="http://schemas.microsoft.com/office/drawing/2014/main" id="{9CF18FAC-6BC8-4B09-B6B2-7AE1F11C032B}"/>
              </a:ext>
            </a:extLst>
          </p:cNvPr>
          <p:cNvSpPr>
            <a:spLocks noGrp="1"/>
          </p:cNvSpPr>
          <p:nvPr>
            <p:ph type="title"/>
          </p:nvPr>
        </p:nvSpPr>
        <p:spPr>
          <a:xfrm>
            <a:off x="397619" y="296638"/>
            <a:ext cx="10515600" cy="1325563"/>
          </a:xfrm>
        </p:spPr>
        <p:txBody>
          <a:bodyPr>
            <a:normAutofit/>
          </a:bodyPr>
          <a:lstStyle/>
          <a:p>
            <a:r>
              <a:rPr lang="zh-CN" altLang="en-US" sz="2800" dirty="0">
                <a:latin typeface="思源黑体 CN Regular" panose="020B0500000000000000" pitchFamily="34" charset="-122"/>
                <a:ea typeface="思源黑体 CN Regular" panose="020B0500000000000000" pitchFamily="34" charset="-122"/>
              </a:rPr>
              <a:t>内层循环部分正确性</a:t>
            </a:r>
          </a:p>
        </p:txBody>
      </p:sp>
      <p:pic>
        <p:nvPicPr>
          <p:cNvPr id="9" name="图片 8">
            <a:extLst>
              <a:ext uri="{FF2B5EF4-FFF2-40B4-BE49-F238E27FC236}">
                <a16:creationId xmlns:a16="http://schemas.microsoft.com/office/drawing/2014/main" id="{E796CC36-8DAC-4EDD-8CAC-C213722F4103}"/>
              </a:ext>
            </a:extLst>
          </p:cNvPr>
          <p:cNvPicPr>
            <a:picLocks noChangeAspect="1"/>
          </p:cNvPicPr>
          <p:nvPr>
            <p:custDataLst>
              <p:tags r:id="rId1"/>
            </p:custDataLst>
          </p:nvPr>
        </p:nvPicPr>
        <p:blipFill>
          <a:blip r:embed="rId30">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767336" y="6184534"/>
            <a:ext cx="4257588" cy="310320"/>
          </a:xfrm>
          <a:prstGeom prst="rect">
            <a:avLst/>
          </a:prstGeom>
        </p:spPr>
      </p:pic>
      <p:pic>
        <p:nvPicPr>
          <p:cNvPr id="12" name="图片 11">
            <a:extLst>
              <a:ext uri="{FF2B5EF4-FFF2-40B4-BE49-F238E27FC236}">
                <a16:creationId xmlns:a16="http://schemas.microsoft.com/office/drawing/2014/main" id="{54C54264-2B0D-460B-AB5E-45103B43AF97}"/>
              </a:ext>
            </a:extLst>
          </p:cNvPr>
          <p:cNvPicPr>
            <a:picLocks noChangeAspect="1"/>
          </p:cNvPicPr>
          <p:nvPr>
            <p:custDataLst>
              <p:tags r:id="rId2"/>
            </p:custDataLst>
          </p:nvPr>
        </p:nvPicPr>
        <p:blipFill>
          <a:blip r:embed="rId31">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6554565" y="4156752"/>
            <a:ext cx="5521919" cy="310320"/>
          </a:xfrm>
          <a:prstGeom prst="rect">
            <a:avLst/>
          </a:prstGeom>
        </p:spPr>
      </p:pic>
      <p:pic>
        <p:nvPicPr>
          <p:cNvPr id="13" name="图片 12">
            <a:extLst>
              <a:ext uri="{FF2B5EF4-FFF2-40B4-BE49-F238E27FC236}">
                <a16:creationId xmlns:a16="http://schemas.microsoft.com/office/drawing/2014/main" id="{F47D184A-21EA-4647-9E53-F1C5B7763CB8}"/>
              </a:ext>
            </a:extLst>
          </p:cNvPr>
          <p:cNvPicPr>
            <a:picLocks noChangeAspect="1"/>
          </p:cNvPicPr>
          <p:nvPr/>
        </p:nvPicPr>
        <p:blipFill>
          <a:blip r:embed="rId32"/>
          <a:stretch>
            <a:fillRect/>
          </a:stretch>
        </p:blipFill>
        <p:spPr>
          <a:xfrm>
            <a:off x="6306039" y="4603004"/>
            <a:ext cx="5733076" cy="1387034"/>
          </a:xfrm>
          <a:prstGeom prst="rect">
            <a:avLst/>
          </a:prstGeom>
        </p:spPr>
      </p:pic>
      <p:pic>
        <p:nvPicPr>
          <p:cNvPr id="34" name="图片 33">
            <a:extLst>
              <a:ext uri="{FF2B5EF4-FFF2-40B4-BE49-F238E27FC236}">
                <a16:creationId xmlns:a16="http://schemas.microsoft.com/office/drawing/2014/main" id="{91602919-7602-401F-9E7A-DE9006230145}"/>
              </a:ext>
            </a:extLst>
          </p:cNvPr>
          <p:cNvPicPr>
            <a:picLocks noChangeAspect="1"/>
          </p:cNvPicPr>
          <p:nvPr>
            <p:custDataLst>
              <p:tags r:id="rId3"/>
            </p:custDataLst>
          </p:nvPr>
        </p:nvPicPr>
        <p:blipFill>
          <a:blip r:embed="rId31">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68727" y="2423882"/>
            <a:ext cx="5521919" cy="310320"/>
          </a:xfrm>
          <a:prstGeom prst="rect">
            <a:avLst/>
          </a:prstGeom>
        </p:spPr>
      </p:pic>
      <p:sp>
        <p:nvSpPr>
          <p:cNvPr id="36" name="标题 1 1">
            <a:extLst>
              <a:ext uri="{FF2B5EF4-FFF2-40B4-BE49-F238E27FC236}">
                <a16:creationId xmlns:a16="http://schemas.microsoft.com/office/drawing/2014/main" id="{2B7CF01A-221F-4F75-96C2-8A4336F90315}"/>
              </a:ext>
            </a:extLst>
          </p:cNvPr>
          <p:cNvSpPr txBox="1">
            <a:spLocks/>
          </p:cNvSpPr>
          <p:nvPr/>
        </p:nvSpPr>
        <p:spPr>
          <a:xfrm>
            <a:off x="397619" y="91348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思源黑体 CN Medium" panose="020B0600000000000000" pitchFamily="34" charset="-122"/>
                <a:ea typeface="思源黑体 CN Medium" panose="020B0600000000000000" pitchFamily="34" charset="-122"/>
                <a:cs typeface="+mj-cs"/>
              </a:defRPr>
            </a:lvl1pPr>
          </a:lstStyle>
          <a:p>
            <a:r>
              <a:rPr lang="zh-CN" altLang="en-US" sz="2800" dirty="0"/>
              <a:t>证明循环不变式在进入循环时成立</a:t>
            </a:r>
          </a:p>
        </p:txBody>
      </p:sp>
      <p:sp>
        <p:nvSpPr>
          <p:cNvPr id="37" name="标题 1 2">
            <a:extLst>
              <a:ext uri="{FF2B5EF4-FFF2-40B4-BE49-F238E27FC236}">
                <a16:creationId xmlns:a16="http://schemas.microsoft.com/office/drawing/2014/main" id="{8E79E70B-E776-4215-98D6-B2D9A6862F77}"/>
              </a:ext>
            </a:extLst>
          </p:cNvPr>
          <p:cNvSpPr txBox="1">
            <a:spLocks/>
          </p:cNvSpPr>
          <p:nvPr/>
        </p:nvSpPr>
        <p:spPr>
          <a:xfrm>
            <a:off x="397618" y="1814011"/>
            <a:ext cx="4596076" cy="64107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思源黑体 CN Medium" panose="020B0600000000000000" pitchFamily="34" charset="-122"/>
                <a:ea typeface="思源黑体 CN Medium" panose="020B0600000000000000" pitchFamily="34" charset="-122"/>
                <a:cs typeface="+mj-cs"/>
              </a:defRPr>
            </a:lvl1pPr>
          </a:lstStyle>
          <a:p>
            <a:r>
              <a:rPr lang="zh-CN" altLang="en-US" sz="2400" dirty="0">
                <a:solidFill>
                  <a:srgbClr val="0070C0"/>
                </a:solidFill>
                <a:latin typeface="思源黑体 CN Normal" panose="020B0400000000000000" pitchFamily="34" charset="-122"/>
                <a:ea typeface="思源黑体 CN Normal" panose="020B0400000000000000" pitchFamily="34" charset="-122"/>
              </a:rPr>
              <a:t>重排，</a:t>
            </a:r>
            <a:r>
              <a:rPr lang="en-US" altLang="zh-CN" sz="2400" dirty="0">
                <a:solidFill>
                  <a:srgbClr val="0070C0"/>
                </a:solidFill>
                <a:latin typeface="思源黑体 CN Normal" panose="020B0400000000000000" pitchFamily="34" charset="-122"/>
                <a:ea typeface="思源黑体 CN Normal" panose="020B0400000000000000" pitchFamily="34" charset="-122"/>
              </a:rPr>
              <a:t>A[0 … i-1]</a:t>
            </a:r>
            <a:r>
              <a:rPr lang="zh-CN" altLang="en-US" sz="2400" dirty="0">
                <a:solidFill>
                  <a:srgbClr val="0070C0"/>
                </a:solidFill>
                <a:latin typeface="思源黑体 CN Normal" panose="020B0400000000000000" pitchFamily="34" charset="-122"/>
                <a:ea typeface="思源黑体 CN Normal" panose="020B0400000000000000" pitchFamily="34" charset="-122"/>
              </a:rPr>
              <a:t>单调</a:t>
            </a:r>
          </a:p>
        </p:txBody>
      </p:sp>
      <p:pic>
        <p:nvPicPr>
          <p:cNvPr id="25" name="图片 24">
            <a:extLst>
              <a:ext uri="{FF2B5EF4-FFF2-40B4-BE49-F238E27FC236}">
                <a16:creationId xmlns:a16="http://schemas.microsoft.com/office/drawing/2014/main" id="{2A349BD2-CF5A-41C0-A198-BE1D4287D55B}"/>
              </a:ext>
            </a:extLst>
          </p:cNvPr>
          <p:cNvPicPr>
            <a:picLocks noChangeAspect="1"/>
          </p:cNvPicPr>
          <p:nvPr>
            <p:custDataLst>
              <p:tags r:id="rId4"/>
            </p:custDataLst>
          </p:nvPr>
        </p:nvPicPr>
        <p:blipFill>
          <a:blip r:embed="rId3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68727" y="5679718"/>
            <a:ext cx="5725844" cy="310320"/>
          </a:xfrm>
          <a:prstGeom prst="rect">
            <a:avLst/>
          </a:prstGeom>
        </p:spPr>
      </p:pic>
      <p:sp>
        <p:nvSpPr>
          <p:cNvPr id="39" name="标题 1 3">
            <a:extLst>
              <a:ext uri="{FF2B5EF4-FFF2-40B4-BE49-F238E27FC236}">
                <a16:creationId xmlns:a16="http://schemas.microsoft.com/office/drawing/2014/main" id="{E66B987D-6BE3-4676-A5B0-F72BA2B3540C}"/>
              </a:ext>
            </a:extLst>
          </p:cNvPr>
          <p:cNvSpPr txBox="1">
            <a:spLocks/>
          </p:cNvSpPr>
          <p:nvPr/>
        </p:nvSpPr>
        <p:spPr>
          <a:xfrm>
            <a:off x="397618" y="6007175"/>
            <a:ext cx="4596076" cy="64107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思源黑体 CN Medium" panose="020B0600000000000000" pitchFamily="34" charset="-122"/>
                <a:ea typeface="思源黑体 CN Medium" panose="020B0600000000000000" pitchFamily="34" charset="-122"/>
                <a:cs typeface="+mj-cs"/>
              </a:defRPr>
            </a:lvl1pPr>
          </a:lstStyle>
          <a:p>
            <a:r>
              <a:rPr lang="zh-CN" altLang="en-US" sz="2400" dirty="0">
                <a:solidFill>
                  <a:schemeClr val="accent1">
                    <a:lumMod val="75000"/>
                  </a:schemeClr>
                </a:solidFill>
                <a:latin typeface="思源黑体 CN Normal" panose="020B0400000000000000" pitchFamily="34" charset="-122"/>
                <a:ea typeface="思源黑体 CN Normal" panose="020B0400000000000000" pitchFamily="34" charset="-122"/>
              </a:rPr>
              <a:t>重排，</a:t>
            </a:r>
            <a:r>
              <a:rPr lang="en-US" altLang="zh-CN" sz="2400" dirty="0">
                <a:solidFill>
                  <a:schemeClr val="accent1">
                    <a:lumMod val="75000"/>
                  </a:schemeClr>
                </a:solidFill>
                <a:latin typeface="思源黑体 CN Normal" panose="020B0400000000000000" pitchFamily="34" charset="-122"/>
                <a:ea typeface="思源黑体 CN Normal" panose="020B0400000000000000" pitchFamily="34" charset="-122"/>
              </a:rPr>
              <a:t>A[0 … </a:t>
            </a:r>
            <a:r>
              <a:rPr lang="en-US" altLang="zh-CN" sz="2400" dirty="0" err="1">
                <a:solidFill>
                  <a:schemeClr val="accent1">
                    <a:lumMod val="75000"/>
                  </a:schemeClr>
                </a:solidFill>
                <a:latin typeface="思源黑体 CN Normal" panose="020B0400000000000000" pitchFamily="34" charset="-122"/>
                <a:ea typeface="思源黑体 CN Normal" panose="020B0400000000000000" pitchFamily="34" charset="-122"/>
              </a:rPr>
              <a:t>i</a:t>
            </a:r>
            <a:r>
              <a:rPr lang="en-US" altLang="zh-CN" sz="2400" dirty="0">
                <a:solidFill>
                  <a:schemeClr val="accent1">
                    <a:lumMod val="75000"/>
                  </a:schemeClr>
                </a:solidFill>
                <a:latin typeface="思源黑体 CN Normal" panose="020B0400000000000000" pitchFamily="34" charset="-122"/>
                <a:ea typeface="思源黑体 CN Normal" panose="020B0400000000000000" pitchFamily="34" charset="-122"/>
              </a:rPr>
              <a:t>]</a:t>
            </a:r>
            <a:r>
              <a:rPr lang="zh-CN" altLang="en-US" sz="2400" dirty="0">
                <a:solidFill>
                  <a:schemeClr val="accent1">
                    <a:lumMod val="75000"/>
                  </a:schemeClr>
                </a:solidFill>
                <a:latin typeface="思源黑体 CN Normal" panose="020B0400000000000000" pitchFamily="34" charset="-122"/>
                <a:ea typeface="思源黑体 CN Normal" panose="020B0400000000000000" pitchFamily="34" charset="-122"/>
              </a:rPr>
              <a:t>除</a:t>
            </a:r>
            <a:r>
              <a:rPr lang="en-US" altLang="zh-CN" sz="2400" dirty="0">
                <a:solidFill>
                  <a:schemeClr val="accent1">
                    <a:lumMod val="75000"/>
                  </a:schemeClr>
                </a:solidFill>
                <a:latin typeface="思源黑体 CN Normal" panose="020B0400000000000000" pitchFamily="34" charset="-122"/>
                <a:ea typeface="思源黑体 CN Normal" panose="020B0400000000000000" pitchFamily="34" charset="-122"/>
              </a:rPr>
              <a:t>A[</a:t>
            </a:r>
            <a:r>
              <a:rPr lang="en-US" altLang="zh-CN" sz="2400" dirty="0" err="1">
                <a:solidFill>
                  <a:schemeClr val="accent1">
                    <a:lumMod val="75000"/>
                  </a:schemeClr>
                </a:solidFill>
                <a:latin typeface="思源黑体 CN Normal" panose="020B0400000000000000" pitchFamily="34" charset="-122"/>
                <a:ea typeface="思源黑体 CN Normal" panose="020B0400000000000000" pitchFamily="34" charset="-122"/>
              </a:rPr>
              <a:t>i</a:t>
            </a:r>
            <a:r>
              <a:rPr lang="en-US" altLang="zh-CN" sz="2400" dirty="0">
                <a:solidFill>
                  <a:schemeClr val="accent1">
                    <a:lumMod val="75000"/>
                  </a:schemeClr>
                </a:solidFill>
                <a:latin typeface="思源黑体 CN Normal" panose="020B0400000000000000" pitchFamily="34" charset="-122"/>
                <a:ea typeface="思源黑体 CN Normal" panose="020B0400000000000000" pitchFamily="34" charset="-122"/>
              </a:rPr>
              <a:t>]</a:t>
            </a:r>
            <a:r>
              <a:rPr lang="zh-CN" altLang="en-US" sz="2400" dirty="0">
                <a:solidFill>
                  <a:schemeClr val="accent1">
                    <a:lumMod val="75000"/>
                  </a:schemeClr>
                </a:solidFill>
                <a:latin typeface="思源黑体 CN Normal" panose="020B0400000000000000" pitchFamily="34" charset="-122"/>
                <a:ea typeface="思源黑体 CN Normal" panose="020B0400000000000000" pitchFamily="34" charset="-122"/>
              </a:rPr>
              <a:t>外部分单调</a:t>
            </a:r>
          </a:p>
        </p:txBody>
      </p:sp>
      <p:cxnSp>
        <p:nvCxnSpPr>
          <p:cNvPr id="45" name="直接箭头连接符 44">
            <a:extLst>
              <a:ext uri="{FF2B5EF4-FFF2-40B4-BE49-F238E27FC236}">
                <a16:creationId xmlns:a16="http://schemas.microsoft.com/office/drawing/2014/main" id="{4CDE303A-B82D-4EDD-BE55-4AB60464686F}"/>
              </a:ext>
            </a:extLst>
          </p:cNvPr>
          <p:cNvCxnSpPr>
            <a:cxnSpLocks/>
          </p:cNvCxnSpPr>
          <p:nvPr/>
        </p:nvCxnSpPr>
        <p:spPr>
          <a:xfrm>
            <a:off x="882650" y="2870787"/>
            <a:ext cx="0" cy="264123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直接箭头连接符 48">
            <a:extLst>
              <a:ext uri="{FF2B5EF4-FFF2-40B4-BE49-F238E27FC236}">
                <a16:creationId xmlns:a16="http://schemas.microsoft.com/office/drawing/2014/main" id="{84480BC1-D67D-4E9E-84D1-69D75623F891}"/>
              </a:ext>
            </a:extLst>
          </p:cNvPr>
          <p:cNvCxnSpPr>
            <a:cxnSpLocks/>
          </p:cNvCxnSpPr>
          <p:nvPr/>
        </p:nvCxnSpPr>
        <p:spPr>
          <a:xfrm>
            <a:off x="1795152" y="2831493"/>
            <a:ext cx="0" cy="36517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直接箭头连接符 49">
            <a:extLst>
              <a:ext uri="{FF2B5EF4-FFF2-40B4-BE49-F238E27FC236}">
                <a16:creationId xmlns:a16="http://schemas.microsoft.com/office/drawing/2014/main" id="{0911764D-A382-4E34-B37F-7AB54A127E25}"/>
              </a:ext>
            </a:extLst>
          </p:cNvPr>
          <p:cNvCxnSpPr>
            <a:cxnSpLocks/>
          </p:cNvCxnSpPr>
          <p:nvPr/>
        </p:nvCxnSpPr>
        <p:spPr>
          <a:xfrm>
            <a:off x="5276850" y="2870787"/>
            <a:ext cx="0" cy="264123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55" name="图片 54">
            <a:extLst>
              <a:ext uri="{FF2B5EF4-FFF2-40B4-BE49-F238E27FC236}">
                <a16:creationId xmlns:a16="http://schemas.microsoft.com/office/drawing/2014/main" id="{F816363A-CC30-4DE1-A1E6-91A979431FC6}"/>
              </a:ext>
            </a:extLst>
          </p:cNvPr>
          <p:cNvPicPr>
            <a:picLocks noChangeAspect="1"/>
          </p:cNvPicPr>
          <p:nvPr>
            <p:custDataLst>
              <p:tags r:id="rId5"/>
            </p:custDataLst>
          </p:nvPr>
        </p:nvPicPr>
        <p:blipFill>
          <a:blip r:embed="rId22">
            <a:extLst>
              <a:ext uri="{28A0092B-C50C-407E-A947-70E740481C1C}">
                <a14:useLocalDpi xmlns:a14="http://schemas.microsoft.com/office/drawing/2010/main" val="0"/>
              </a:ext>
            </a:extLst>
          </a:blip>
          <a:stretch>
            <a:fillRect/>
          </a:stretch>
        </p:blipFill>
        <p:spPr>
          <a:xfrm>
            <a:off x="1608285" y="3264311"/>
            <a:ext cx="2313463" cy="310320"/>
          </a:xfrm>
          <a:prstGeom prst="rect">
            <a:avLst/>
          </a:prstGeom>
        </p:spPr>
      </p:pic>
      <p:pic>
        <p:nvPicPr>
          <p:cNvPr id="58" name="图片 57">
            <a:extLst>
              <a:ext uri="{FF2B5EF4-FFF2-40B4-BE49-F238E27FC236}">
                <a16:creationId xmlns:a16="http://schemas.microsoft.com/office/drawing/2014/main" id="{9FB3E154-7095-4D5A-AAED-3D1D50562017}"/>
              </a:ext>
            </a:extLst>
          </p:cNvPr>
          <p:cNvPicPr>
            <a:picLocks noChangeAspect="1"/>
          </p:cNvPicPr>
          <p:nvPr>
            <p:custDataLst>
              <p:tags r:id="rId6"/>
            </p:custDataLst>
          </p:nvPr>
        </p:nvPicPr>
        <p:blipFill>
          <a:blip r:embed="rId34">
            <a:extLst>
              <a:ext uri="{28A0092B-C50C-407E-A947-70E740481C1C}">
                <a14:useLocalDpi xmlns:a14="http://schemas.microsoft.com/office/drawing/2010/main" val="0"/>
              </a:ext>
            </a:extLst>
          </a:blip>
          <a:stretch>
            <a:fillRect/>
          </a:stretch>
        </p:blipFill>
        <p:spPr>
          <a:xfrm>
            <a:off x="1583355" y="3980818"/>
            <a:ext cx="1733704" cy="310320"/>
          </a:xfrm>
          <a:prstGeom prst="rect">
            <a:avLst/>
          </a:prstGeom>
        </p:spPr>
      </p:pic>
      <p:pic>
        <p:nvPicPr>
          <p:cNvPr id="61" name="图片 60">
            <a:extLst>
              <a:ext uri="{FF2B5EF4-FFF2-40B4-BE49-F238E27FC236}">
                <a16:creationId xmlns:a16="http://schemas.microsoft.com/office/drawing/2014/main" id="{307292DC-4CB7-4B5F-8C31-AD87B2F1C2BC}"/>
              </a:ext>
            </a:extLst>
          </p:cNvPr>
          <p:cNvPicPr>
            <a:picLocks noChangeAspect="1"/>
          </p:cNvPicPr>
          <p:nvPr>
            <p:custDataLst>
              <p:tags r:id="rId7"/>
            </p:custDataLst>
          </p:nvPr>
        </p:nvPicPr>
        <p:blipFill>
          <a:blip r:embed="rId35">
            <a:extLst>
              <a:ext uri="{28A0092B-C50C-407E-A947-70E740481C1C}">
                <a14:useLocalDpi xmlns:a14="http://schemas.microsoft.com/office/drawing/2010/main" val="0"/>
              </a:ext>
            </a:extLst>
          </a:blip>
          <a:stretch>
            <a:fillRect/>
          </a:stretch>
        </p:blipFill>
        <p:spPr>
          <a:xfrm>
            <a:off x="1608285" y="4763526"/>
            <a:ext cx="2589021" cy="598687"/>
          </a:xfrm>
          <a:prstGeom prst="rect">
            <a:avLst/>
          </a:prstGeom>
        </p:spPr>
      </p:pic>
      <p:cxnSp>
        <p:nvCxnSpPr>
          <p:cNvPr id="63" name="直接箭头连接符 62">
            <a:extLst>
              <a:ext uri="{FF2B5EF4-FFF2-40B4-BE49-F238E27FC236}">
                <a16:creationId xmlns:a16="http://schemas.microsoft.com/office/drawing/2014/main" id="{9D76F889-ED45-40E6-94D3-5B98CE47EFE3}"/>
              </a:ext>
            </a:extLst>
          </p:cNvPr>
          <p:cNvCxnSpPr>
            <a:cxnSpLocks/>
          </p:cNvCxnSpPr>
          <p:nvPr/>
        </p:nvCxnSpPr>
        <p:spPr>
          <a:xfrm flipH="1">
            <a:off x="3758931" y="2855897"/>
            <a:ext cx="1001321" cy="174710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8" name="直接连接符 67">
            <a:extLst>
              <a:ext uri="{FF2B5EF4-FFF2-40B4-BE49-F238E27FC236}">
                <a16:creationId xmlns:a16="http://schemas.microsoft.com/office/drawing/2014/main" id="{AE4EF401-2D4F-45A9-9A9B-0C637A77B3C3}"/>
              </a:ext>
            </a:extLst>
          </p:cNvPr>
          <p:cNvCxnSpPr/>
          <p:nvPr/>
        </p:nvCxnSpPr>
        <p:spPr>
          <a:xfrm>
            <a:off x="2933554" y="4889824"/>
            <a:ext cx="93345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69" name="标题 1 1">
            <a:extLst>
              <a:ext uri="{FF2B5EF4-FFF2-40B4-BE49-F238E27FC236}">
                <a16:creationId xmlns:a16="http://schemas.microsoft.com/office/drawing/2014/main" id="{0D9E396C-C78C-4952-AE43-16B1F988C5AA}"/>
              </a:ext>
            </a:extLst>
          </p:cNvPr>
          <p:cNvSpPr txBox="1">
            <a:spLocks/>
          </p:cNvSpPr>
          <p:nvPr/>
        </p:nvSpPr>
        <p:spPr>
          <a:xfrm>
            <a:off x="1532251" y="3553101"/>
            <a:ext cx="1602010" cy="429944"/>
          </a:xfrm>
          <a:prstGeom prst="rect">
            <a:avLst/>
          </a:prstGeom>
        </p:spPr>
        <p:txBody>
          <a:bodyPr vert="horz" lIns="91440" tIns="45720" rIns="91440" bIns="45720" rtlCol="0" anchor="t">
            <a:normAutofit fontScale="92500"/>
          </a:bodyPr>
          <a:lstStyle>
            <a:lvl1pPr algn="l" defTabSz="914400" rtl="0" eaLnBrk="1" latinLnBrk="0" hangingPunct="1">
              <a:lnSpc>
                <a:spcPct val="90000"/>
              </a:lnSpc>
              <a:spcBef>
                <a:spcPct val="0"/>
              </a:spcBef>
              <a:buNone/>
              <a:defRPr sz="4000" kern="1200">
                <a:solidFill>
                  <a:schemeClr val="tx1"/>
                </a:solidFill>
                <a:latin typeface="思源黑体 CN Medium" panose="020B0600000000000000" pitchFamily="34" charset="-122"/>
                <a:ea typeface="思源黑体 CN Medium" panose="020B0600000000000000" pitchFamily="34" charset="-122"/>
                <a:cs typeface="+mj-cs"/>
              </a:defRPr>
            </a:lvl1pPr>
          </a:lstStyle>
          <a:p>
            <a:r>
              <a:rPr lang="en-US" altLang="zh-CN" sz="1800" dirty="0">
                <a:latin typeface="思源黑体 CN Normal" panose="020B0400000000000000" pitchFamily="34" charset="-122"/>
                <a:ea typeface="思源黑体 CN Normal" panose="020B0400000000000000" pitchFamily="34" charset="-122"/>
              </a:rPr>
              <a:t>A[0 … i-1]</a:t>
            </a:r>
            <a:r>
              <a:rPr lang="zh-CN" altLang="en-US" sz="1800" dirty="0">
                <a:latin typeface="思源黑体 CN Normal" panose="020B0400000000000000" pitchFamily="34" charset="-122"/>
                <a:ea typeface="思源黑体 CN Normal" panose="020B0400000000000000" pitchFamily="34" charset="-122"/>
              </a:rPr>
              <a:t>单调</a:t>
            </a:r>
          </a:p>
        </p:txBody>
      </p:sp>
      <p:sp>
        <p:nvSpPr>
          <p:cNvPr id="70" name="标题 1 1">
            <a:extLst>
              <a:ext uri="{FF2B5EF4-FFF2-40B4-BE49-F238E27FC236}">
                <a16:creationId xmlns:a16="http://schemas.microsoft.com/office/drawing/2014/main" id="{1117A52D-90CA-43F2-AF63-A3EE3392209A}"/>
              </a:ext>
            </a:extLst>
          </p:cNvPr>
          <p:cNvSpPr txBox="1">
            <a:spLocks/>
          </p:cNvSpPr>
          <p:nvPr/>
        </p:nvSpPr>
        <p:spPr>
          <a:xfrm>
            <a:off x="1507321" y="4242435"/>
            <a:ext cx="1602010" cy="429944"/>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000" kern="1200">
                <a:solidFill>
                  <a:schemeClr val="tx1"/>
                </a:solidFill>
                <a:latin typeface="思源黑体 CN Medium" panose="020B0600000000000000" pitchFamily="34" charset="-122"/>
                <a:ea typeface="思源黑体 CN Medium" panose="020B0600000000000000" pitchFamily="34" charset="-122"/>
                <a:cs typeface="+mj-cs"/>
              </a:defRPr>
            </a:lvl1pPr>
          </a:lstStyle>
          <a:p>
            <a:r>
              <a:rPr lang="en-US" altLang="zh-CN" sz="1800" dirty="0">
                <a:latin typeface="思源黑体 CN Normal" panose="020B0400000000000000" pitchFamily="34" charset="-122"/>
                <a:ea typeface="思源黑体 CN Normal" panose="020B0400000000000000" pitchFamily="34" charset="-122"/>
              </a:rPr>
              <a:t>A[</a:t>
            </a:r>
            <a:r>
              <a:rPr lang="en-US" altLang="zh-CN" sz="1800" dirty="0" err="1">
                <a:latin typeface="思源黑体 CN Normal" panose="020B0400000000000000" pitchFamily="34" charset="-122"/>
                <a:ea typeface="思源黑体 CN Normal" panose="020B0400000000000000" pitchFamily="34" charset="-122"/>
              </a:rPr>
              <a:t>i</a:t>
            </a:r>
            <a:r>
              <a:rPr lang="en-US" altLang="zh-CN" sz="1800" dirty="0">
                <a:latin typeface="思源黑体 CN Normal" panose="020B0400000000000000" pitchFamily="34" charset="-122"/>
                <a:ea typeface="思源黑体 CN Normal" panose="020B0400000000000000" pitchFamily="34" charset="-122"/>
              </a:rPr>
              <a:t>]</a:t>
            </a:r>
            <a:r>
              <a:rPr lang="zh-CN" altLang="en-US" sz="1800" dirty="0">
                <a:latin typeface="思源黑体 CN Normal" panose="020B0400000000000000" pitchFamily="34" charset="-122"/>
                <a:ea typeface="思源黑体 CN Normal" panose="020B0400000000000000" pitchFamily="34" charset="-122"/>
              </a:rPr>
              <a:t>自己单调</a:t>
            </a:r>
          </a:p>
        </p:txBody>
      </p:sp>
      <p:cxnSp>
        <p:nvCxnSpPr>
          <p:cNvPr id="72" name="直接箭头连接符 71">
            <a:extLst>
              <a:ext uri="{FF2B5EF4-FFF2-40B4-BE49-F238E27FC236}">
                <a16:creationId xmlns:a16="http://schemas.microsoft.com/office/drawing/2014/main" id="{9FF7A52E-F5E2-45E6-AE3A-AD94D4E60AA7}"/>
              </a:ext>
            </a:extLst>
          </p:cNvPr>
          <p:cNvCxnSpPr>
            <a:cxnSpLocks/>
          </p:cNvCxnSpPr>
          <p:nvPr/>
        </p:nvCxnSpPr>
        <p:spPr>
          <a:xfrm>
            <a:off x="2534292" y="5386955"/>
            <a:ext cx="0" cy="29276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248546"/>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26">
            <a:extLst>
              <a:ext uri="{FF2B5EF4-FFF2-40B4-BE49-F238E27FC236}">
                <a16:creationId xmlns:a16="http://schemas.microsoft.com/office/drawing/2014/main" id="{B9931DB9-80ED-48E8-BCB2-459E32A804A9}"/>
              </a:ext>
            </a:extLst>
          </p:cNvPr>
          <p:cNvGrpSpPr/>
          <p:nvPr/>
        </p:nvGrpSpPr>
        <p:grpSpPr>
          <a:xfrm>
            <a:off x="6640455" y="714019"/>
            <a:ext cx="7224398" cy="1755368"/>
            <a:chOff x="101454" y="3539873"/>
            <a:chExt cx="11228336" cy="2728236"/>
          </a:xfrm>
        </p:grpSpPr>
        <p:pic>
          <p:nvPicPr>
            <p:cNvPr id="26" name="图片 25">
              <a:extLst>
                <a:ext uri="{FF2B5EF4-FFF2-40B4-BE49-F238E27FC236}">
                  <a16:creationId xmlns:a16="http://schemas.microsoft.com/office/drawing/2014/main" id="{D0C75DF9-EC93-49D7-89A0-7C2C41948C15}"/>
                </a:ext>
              </a:extLst>
            </p:cNvPr>
            <p:cNvPicPr>
              <a:picLocks noChangeAspect="1"/>
            </p:cNvPicPr>
            <p:nvPr>
              <p:custDataLst>
                <p:tags r:id="rId16"/>
              </p:custDataLst>
            </p:nvPr>
          </p:nvPicPr>
          <p:blipFill>
            <a:blip r:embed="rId22">
              <a:extLst>
                <a:ext uri="{28A0092B-C50C-407E-A947-70E740481C1C}">
                  <a14:useLocalDpi xmlns:a14="http://schemas.microsoft.com/office/drawing/2010/main" val="0"/>
                </a:ext>
              </a:extLst>
            </a:blip>
            <a:stretch>
              <a:fillRect/>
            </a:stretch>
          </p:blipFill>
          <p:spPr>
            <a:xfrm>
              <a:off x="2785973" y="3600088"/>
              <a:ext cx="1163381" cy="353636"/>
            </a:xfrm>
            <a:prstGeom prst="rect">
              <a:avLst/>
            </a:prstGeom>
          </p:spPr>
        </p:pic>
        <p:pic>
          <p:nvPicPr>
            <p:cNvPr id="15" name="图片 14">
              <a:extLst>
                <a:ext uri="{FF2B5EF4-FFF2-40B4-BE49-F238E27FC236}">
                  <a16:creationId xmlns:a16="http://schemas.microsoft.com/office/drawing/2014/main" id="{E27EF45E-4A00-4347-9ADC-9C166E34B863}"/>
                </a:ext>
              </a:extLst>
            </p:cNvPr>
            <p:cNvPicPr>
              <a:picLocks noChangeAspect="1"/>
            </p:cNvPicPr>
            <p:nvPr>
              <p:custDataLst>
                <p:tags r:id="rId17"/>
              </p:custDataLst>
            </p:nvPr>
          </p:nvPicPr>
          <p:blipFill>
            <a:blip r:embed="rId23">
              <a:extLst>
                <a:ext uri="{28A0092B-C50C-407E-A947-70E740481C1C}">
                  <a14:useLocalDpi xmlns:a14="http://schemas.microsoft.com/office/drawing/2010/main" val="0"/>
                </a:ext>
              </a:extLst>
            </a:blip>
            <a:stretch>
              <a:fillRect/>
            </a:stretch>
          </p:blipFill>
          <p:spPr>
            <a:xfrm>
              <a:off x="128390" y="4608816"/>
              <a:ext cx="7211355" cy="332862"/>
            </a:xfrm>
            <a:prstGeom prst="rect">
              <a:avLst/>
            </a:prstGeom>
          </p:spPr>
        </p:pic>
        <p:sp>
          <p:nvSpPr>
            <p:cNvPr id="16" name="标题 9">
              <a:extLst>
                <a:ext uri="{FF2B5EF4-FFF2-40B4-BE49-F238E27FC236}">
                  <a16:creationId xmlns:a16="http://schemas.microsoft.com/office/drawing/2014/main" id="{7EB135DF-6003-4A10-BDDD-C657F9030E1D}"/>
                </a:ext>
              </a:extLst>
            </p:cNvPr>
            <p:cNvSpPr txBox="1">
              <a:spLocks/>
            </p:cNvSpPr>
            <p:nvPr/>
          </p:nvSpPr>
          <p:spPr>
            <a:xfrm>
              <a:off x="101454" y="3539873"/>
              <a:ext cx="11201400" cy="57771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chemeClr val="tx1"/>
                  </a:solidFill>
                  <a:latin typeface="思源黑体 CN Medium" panose="020B0600000000000000" pitchFamily="34" charset="-122"/>
                  <a:ea typeface="思源黑体 CN Medium" panose="020B0600000000000000" pitchFamily="34" charset="-122"/>
                  <a:cs typeface="+mj-cs"/>
                </a:defRPr>
              </a:lvl1pPr>
            </a:lstStyle>
            <a:p>
              <a:r>
                <a:rPr lang="en-US" altLang="zh-CN" sz="1800" dirty="0"/>
                <a:t>A</a:t>
              </a:r>
              <a:r>
                <a:rPr lang="zh-CN" altLang="en-US" sz="1800" dirty="0"/>
                <a:t>是</a:t>
              </a:r>
              <a:r>
                <a:rPr lang="en-US" altLang="zh-CN" sz="1800" dirty="0"/>
                <a:t>A’</a:t>
              </a:r>
              <a:r>
                <a:rPr lang="zh-CN" altLang="en-US" sz="1800" dirty="0"/>
                <a:t>的重排：</a:t>
              </a:r>
            </a:p>
          </p:txBody>
        </p:sp>
        <p:sp>
          <p:nvSpPr>
            <p:cNvPr id="17" name="文本占位符 15">
              <a:extLst>
                <a:ext uri="{FF2B5EF4-FFF2-40B4-BE49-F238E27FC236}">
                  <a16:creationId xmlns:a16="http://schemas.microsoft.com/office/drawing/2014/main" id="{15361190-9082-4C52-88EE-2230F72CF106}"/>
                </a:ext>
              </a:extLst>
            </p:cNvPr>
            <p:cNvSpPr txBox="1">
              <a:spLocks/>
            </p:cNvSpPr>
            <p:nvPr/>
          </p:nvSpPr>
          <p:spPr>
            <a:xfrm>
              <a:off x="113398" y="4159877"/>
              <a:ext cx="11201400" cy="45843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zh-CN" sz="1800" dirty="0">
                  <a:latin typeface="思源黑体 CN Medium" panose="020B0600000000000000" pitchFamily="34" charset="-122"/>
                  <a:ea typeface="思源黑体 CN Medium" panose="020B0600000000000000" pitchFamily="34" charset="-122"/>
                </a:rPr>
                <a:t>T[l … r]</a:t>
              </a:r>
              <a:r>
                <a:rPr lang="zh-CN" altLang="en-US" sz="1800" dirty="0">
                  <a:latin typeface="思源黑体 CN Medium" panose="020B0600000000000000" pitchFamily="34" charset="-122"/>
                  <a:ea typeface="思源黑体 CN Medium" panose="020B0600000000000000" pitchFamily="34" charset="-122"/>
                </a:rPr>
                <a:t>单增</a:t>
              </a:r>
            </a:p>
          </p:txBody>
        </p:sp>
        <p:pic>
          <p:nvPicPr>
            <p:cNvPr id="18" name="图片 17">
              <a:extLst>
                <a:ext uri="{FF2B5EF4-FFF2-40B4-BE49-F238E27FC236}">
                  <a16:creationId xmlns:a16="http://schemas.microsoft.com/office/drawing/2014/main" id="{1A86AF7F-6D77-4332-B0F3-C6AB2F16737F}"/>
                </a:ext>
              </a:extLst>
            </p:cNvPr>
            <p:cNvPicPr>
              <a:picLocks noChangeAspect="1"/>
            </p:cNvPicPr>
            <p:nvPr>
              <p:custDataLst>
                <p:tags r:id="rId18"/>
              </p:custDataLst>
            </p:nvPr>
          </p:nvPicPr>
          <p:blipFill>
            <a:blip r:embed="rId24">
              <a:extLst>
                <a:ext uri="{28A0092B-C50C-407E-A947-70E740481C1C}">
                  <a14:useLocalDpi xmlns:a14="http://schemas.microsoft.com/office/drawing/2010/main" val="0"/>
                </a:ext>
              </a:extLst>
            </a:blip>
            <a:stretch>
              <a:fillRect/>
            </a:stretch>
          </p:blipFill>
          <p:spPr>
            <a:xfrm>
              <a:off x="2785973" y="5297093"/>
              <a:ext cx="2481519" cy="332862"/>
            </a:xfrm>
            <a:prstGeom prst="rect">
              <a:avLst/>
            </a:prstGeom>
          </p:spPr>
        </p:pic>
        <p:sp>
          <p:nvSpPr>
            <p:cNvPr id="19" name="文本占位符 15 1 1">
              <a:extLst>
                <a:ext uri="{FF2B5EF4-FFF2-40B4-BE49-F238E27FC236}">
                  <a16:creationId xmlns:a16="http://schemas.microsoft.com/office/drawing/2014/main" id="{A689A759-9BE4-412F-9AE3-31C72D88E4E5}"/>
                </a:ext>
              </a:extLst>
            </p:cNvPr>
            <p:cNvSpPr txBox="1">
              <a:spLocks/>
            </p:cNvSpPr>
            <p:nvPr/>
          </p:nvSpPr>
          <p:spPr>
            <a:xfrm>
              <a:off x="128390" y="5249508"/>
              <a:ext cx="11201400" cy="458435"/>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zh-CN" altLang="en-US" sz="3600" kern="1200" smtClean="0">
                  <a:solidFill>
                    <a:schemeClr val="tx1"/>
                  </a:solidFill>
                  <a:latin typeface="思源黑体 CN Medium" panose="020B0600000000000000" pitchFamily="34" charset="-122"/>
                  <a:ea typeface="思源黑体 CN Medium" panose="020B0600000000000000" pitchFamily="34" charset="-122"/>
                  <a:cs typeface="+mj-cs"/>
                </a:defRPr>
              </a:lvl1pPr>
              <a:lvl2pPr marL="457200" indent="0" algn="l" defTabSz="914400" rtl="0" eaLnBrk="1" latinLnBrk="0" hangingPunct="1">
                <a:lnSpc>
                  <a:spcPct val="90000"/>
                </a:lnSpc>
                <a:spcBef>
                  <a:spcPts val="500"/>
                </a:spcBef>
                <a:buFont typeface="Arial" panose="020B0604020202020204" pitchFamily="34" charset="0"/>
                <a:buNone/>
                <a:defRPr lang="zh-CN" altLang="en-US" sz="2400" kern="120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zh-CN" altLang="en-US" sz="2000" kern="120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zh-CN" altLang="en-US" sz="1800" kern="120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zh-CN" sz="1800" dirty="0"/>
                <a:t>A[0 … i-1]</a:t>
              </a:r>
              <a:r>
                <a:rPr lang="zh-CN" altLang="en-US" sz="1800" dirty="0"/>
                <a:t>单增：</a:t>
              </a:r>
            </a:p>
          </p:txBody>
        </p:sp>
        <p:pic>
          <p:nvPicPr>
            <p:cNvPr id="23" name="图片 22">
              <a:extLst>
                <a:ext uri="{FF2B5EF4-FFF2-40B4-BE49-F238E27FC236}">
                  <a16:creationId xmlns:a16="http://schemas.microsoft.com/office/drawing/2014/main" id="{01E4D270-2911-4A2F-9F0F-87F6AB63642B}"/>
                </a:ext>
              </a:extLst>
            </p:cNvPr>
            <p:cNvPicPr>
              <a:picLocks noChangeAspect="1"/>
            </p:cNvPicPr>
            <p:nvPr>
              <p:custDataLst>
                <p:tags r:id="rId19"/>
              </p:custDataLst>
            </p:nvPr>
          </p:nvPicPr>
          <p:blipFill>
            <a:blip r:embed="rId25">
              <a:extLst>
                <a:ext uri="{28A0092B-C50C-407E-A947-70E740481C1C}">
                  <a14:useLocalDpi xmlns:a14="http://schemas.microsoft.com/office/drawing/2010/main" val="0"/>
                </a:ext>
              </a:extLst>
            </a:blip>
            <a:stretch>
              <a:fillRect/>
            </a:stretch>
          </p:blipFill>
          <p:spPr>
            <a:xfrm>
              <a:off x="2493307" y="5836081"/>
              <a:ext cx="1909474" cy="332862"/>
            </a:xfrm>
            <a:prstGeom prst="rect">
              <a:avLst/>
            </a:prstGeom>
          </p:spPr>
        </p:pic>
        <p:sp>
          <p:nvSpPr>
            <p:cNvPr id="24" name="文本占位符 15 2">
              <a:extLst>
                <a:ext uri="{FF2B5EF4-FFF2-40B4-BE49-F238E27FC236}">
                  <a16:creationId xmlns:a16="http://schemas.microsoft.com/office/drawing/2014/main" id="{A87C2724-A41F-4BEF-94D9-A5214BC697D5}"/>
                </a:ext>
              </a:extLst>
            </p:cNvPr>
            <p:cNvSpPr txBox="1">
              <a:spLocks/>
            </p:cNvSpPr>
            <p:nvPr/>
          </p:nvSpPr>
          <p:spPr>
            <a:xfrm>
              <a:off x="128390" y="5809674"/>
              <a:ext cx="11201400" cy="458435"/>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zh-CN" altLang="en-US" sz="3600" kern="1200" smtClean="0">
                  <a:solidFill>
                    <a:schemeClr val="tx1"/>
                  </a:solidFill>
                  <a:latin typeface="思源黑体 CN Medium" panose="020B0600000000000000" pitchFamily="34" charset="-122"/>
                  <a:ea typeface="思源黑体 CN Medium" panose="020B0600000000000000" pitchFamily="34" charset="-122"/>
                  <a:cs typeface="+mj-cs"/>
                </a:defRPr>
              </a:lvl1pPr>
              <a:lvl2pPr marL="457200" indent="0" algn="l" defTabSz="914400" rtl="0" eaLnBrk="1" latinLnBrk="0" hangingPunct="1">
                <a:lnSpc>
                  <a:spcPct val="90000"/>
                </a:lnSpc>
                <a:spcBef>
                  <a:spcPts val="500"/>
                </a:spcBef>
                <a:buFont typeface="Arial" panose="020B0604020202020204" pitchFamily="34" charset="0"/>
                <a:buNone/>
                <a:defRPr lang="zh-CN" altLang="en-US" sz="2400" kern="120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zh-CN" altLang="en-US" sz="2000" kern="120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zh-CN" altLang="en-US" sz="1800" kern="120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zh-CN" sz="1800" dirty="0"/>
                <a:t>A[0 … </a:t>
              </a:r>
              <a:r>
                <a:rPr lang="en-US" altLang="zh-CN" sz="1800" dirty="0" err="1"/>
                <a:t>i</a:t>
              </a:r>
              <a:r>
                <a:rPr lang="en-US" altLang="zh-CN" sz="1800" dirty="0"/>
                <a:t>]</a:t>
              </a:r>
              <a:r>
                <a:rPr lang="zh-CN" altLang="en-US" sz="1800" dirty="0"/>
                <a:t>单增：</a:t>
              </a:r>
            </a:p>
          </p:txBody>
        </p:sp>
      </p:grpSp>
      <p:sp>
        <p:nvSpPr>
          <p:cNvPr id="28" name="矩形 27">
            <a:extLst>
              <a:ext uri="{FF2B5EF4-FFF2-40B4-BE49-F238E27FC236}">
                <a16:creationId xmlns:a16="http://schemas.microsoft.com/office/drawing/2014/main" id="{A43677FB-1D2D-4088-AC48-C87AE182A165}"/>
              </a:ext>
            </a:extLst>
          </p:cNvPr>
          <p:cNvSpPr/>
          <p:nvPr/>
        </p:nvSpPr>
        <p:spPr>
          <a:xfrm>
            <a:off x="6554565" y="480060"/>
            <a:ext cx="5521918" cy="3318099"/>
          </a:xfrm>
          <a:prstGeom prst="rect">
            <a:avLst/>
          </a:prstGeom>
          <a:noFill/>
          <a:ln w="38100">
            <a:solidFill>
              <a:srgbClr val="FFC000"/>
            </a:solidFill>
            <a:prstDash val="dash"/>
          </a:ln>
        </p:spPr>
        <p:style>
          <a:lnRef idx="0">
            <a:scrgbClr r="0" g="0" b="0"/>
          </a:lnRef>
          <a:fillRef idx="0">
            <a:scrgbClr r="0" g="0" b="0"/>
          </a:fillRef>
          <a:effectRef idx="0">
            <a:scrgbClr r="0" g="0" b="0"/>
          </a:effectRef>
          <a:fontRef idx="minor">
            <a:schemeClr val="accent1"/>
          </a:fontRef>
        </p:style>
        <p:txBody>
          <a:bodyPr rtlCol="0" anchor="ctr"/>
          <a:lstStyle/>
          <a:p>
            <a:pPr algn="ctr"/>
            <a:endParaRPr lang="zh-CN" altLang="en-US"/>
          </a:p>
        </p:txBody>
      </p:sp>
      <p:grpSp>
        <p:nvGrpSpPr>
          <p:cNvPr id="3" name="组合 2">
            <a:extLst>
              <a:ext uri="{FF2B5EF4-FFF2-40B4-BE49-F238E27FC236}">
                <a16:creationId xmlns:a16="http://schemas.microsoft.com/office/drawing/2014/main" id="{DF729FB7-330F-4E35-8ACD-371FDE524730}"/>
              </a:ext>
            </a:extLst>
          </p:cNvPr>
          <p:cNvGrpSpPr/>
          <p:nvPr/>
        </p:nvGrpSpPr>
        <p:grpSpPr>
          <a:xfrm>
            <a:off x="6657786" y="2870787"/>
            <a:ext cx="5136066" cy="816731"/>
            <a:chOff x="748846" y="4595031"/>
            <a:chExt cx="5839842" cy="928644"/>
          </a:xfrm>
        </p:grpSpPr>
        <p:pic>
          <p:nvPicPr>
            <p:cNvPr id="40" name="图片 39">
              <a:extLst>
                <a:ext uri="{FF2B5EF4-FFF2-40B4-BE49-F238E27FC236}">
                  <a16:creationId xmlns:a16="http://schemas.microsoft.com/office/drawing/2014/main" id="{1C9E91C0-3EF0-451E-9071-FCD231281A08}"/>
                </a:ext>
              </a:extLst>
            </p:cNvPr>
            <p:cNvPicPr>
              <a:picLocks noChangeAspect="1"/>
            </p:cNvPicPr>
            <p:nvPr>
              <p:custDataLst>
                <p:tags r:id="rId10"/>
              </p:custDataLst>
            </p:nvPr>
          </p:nvPicPr>
          <p:blipFill>
            <a:blip r:embed="rId26">
              <a:duotone>
                <a:schemeClr val="accent6">
                  <a:shade val="45000"/>
                  <a:satMod val="135000"/>
                </a:schemeClr>
                <a:prstClr val="white"/>
              </a:duotone>
              <a:extLst>
                <a:ext uri="{BEBA8EAE-BF5A-486C-A8C5-ECC9F3942E4B}">
                  <a14:imgProps xmlns:a14="http://schemas.microsoft.com/office/drawing/2010/main">
                    <a14:imgLayer r:embed="rId27">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748846" y="4955527"/>
              <a:ext cx="1890625" cy="249592"/>
            </a:xfrm>
            <a:prstGeom prst="rect">
              <a:avLst/>
            </a:prstGeom>
          </p:spPr>
        </p:pic>
        <p:pic>
          <p:nvPicPr>
            <p:cNvPr id="43" name="图片 42">
              <a:extLst>
                <a:ext uri="{FF2B5EF4-FFF2-40B4-BE49-F238E27FC236}">
                  <a16:creationId xmlns:a16="http://schemas.microsoft.com/office/drawing/2014/main" id="{27E28103-969D-4919-9961-904BB0A16892}"/>
                </a:ext>
              </a:extLst>
            </p:cNvPr>
            <p:cNvPicPr>
              <a:picLocks noChangeAspect="1"/>
            </p:cNvPicPr>
            <p:nvPr>
              <p:custDataLst>
                <p:tags r:id="rId11"/>
              </p:custDataLst>
            </p:nvPr>
          </p:nvPicPr>
          <p:blipFill>
            <a:blip r:embed="rId28">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2987230" y="4953080"/>
              <a:ext cx="1544711" cy="273270"/>
            </a:xfrm>
            <a:prstGeom prst="rect">
              <a:avLst/>
            </a:prstGeom>
          </p:spPr>
        </p:pic>
        <p:pic>
          <p:nvPicPr>
            <p:cNvPr id="48" name="图片 47">
              <a:extLst>
                <a:ext uri="{FF2B5EF4-FFF2-40B4-BE49-F238E27FC236}">
                  <a16:creationId xmlns:a16="http://schemas.microsoft.com/office/drawing/2014/main" id="{336A772D-EC4A-479E-859D-5FE5F22166EE}"/>
                </a:ext>
              </a:extLst>
            </p:cNvPr>
            <p:cNvPicPr>
              <a:picLocks noChangeAspect="1"/>
            </p:cNvPicPr>
            <p:nvPr>
              <p:custDataLst>
                <p:tags r:id="rId12"/>
              </p:custDataLst>
            </p:nvPr>
          </p:nvPicPr>
          <p:blipFill>
            <a:blip r:embed="rId29">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987478" y="5250405"/>
              <a:ext cx="5601210" cy="273270"/>
            </a:xfrm>
            <a:prstGeom prst="rect">
              <a:avLst/>
            </a:prstGeom>
          </p:spPr>
        </p:pic>
        <p:pic>
          <p:nvPicPr>
            <p:cNvPr id="4" name="图片 3">
              <a:extLst>
                <a:ext uri="{FF2B5EF4-FFF2-40B4-BE49-F238E27FC236}">
                  <a16:creationId xmlns:a16="http://schemas.microsoft.com/office/drawing/2014/main" id="{1C494431-3C10-45E7-840F-D5FF762D3EDF}"/>
                </a:ext>
              </a:extLst>
            </p:cNvPr>
            <p:cNvPicPr>
              <a:picLocks noChangeAspect="1"/>
            </p:cNvPicPr>
            <p:nvPr>
              <p:custDataLst>
                <p:tags r:id="rId13"/>
              </p:custDataLst>
            </p:nvPr>
          </p:nvPicPr>
          <p:blipFill>
            <a:blip r:embed="rId30">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2737260" y="5004625"/>
              <a:ext cx="152180" cy="170180"/>
            </a:xfrm>
            <a:prstGeom prst="rect">
              <a:avLst/>
            </a:prstGeom>
          </p:spPr>
        </p:pic>
        <p:pic>
          <p:nvPicPr>
            <p:cNvPr id="32" name="图片 31">
              <a:extLst>
                <a:ext uri="{FF2B5EF4-FFF2-40B4-BE49-F238E27FC236}">
                  <a16:creationId xmlns:a16="http://schemas.microsoft.com/office/drawing/2014/main" id="{B736B5DC-A9F1-4F1E-B0AC-3D7543F24674}"/>
                </a:ext>
              </a:extLst>
            </p:cNvPr>
            <p:cNvPicPr>
              <a:picLocks noChangeAspect="1"/>
            </p:cNvPicPr>
            <p:nvPr>
              <p:custDataLst>
                <p:tags r:id="rId14"/>
              </p:custDataLst>
            </p:nvPr>
          </p:nvPicPr>
          <p:blipFill>
            <a:blip r:embed="rId30">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748846" y="5301949"/>
              <a:ext cx="152180" cy="170180"/>
            </a:xfrm>
            <a:prstGeom prst="rect">
              <a:avLst/>
            </a:prstGeom>
          </p:spPr>
        </p:pic>
        <p:pic>
          <p:nvPicPr>
            <p:cNvPr id="6" name="图片 5">
              <a:extLst>
                <a:ext uri="{FF2B5EF4-FFF2-40B4-BE49-F238E27FC236}">
                  <a16:creationId xmlns:a16="http://schemas.microsoft.com/office/drawing/2014/main" id="{51C22DB3-99F4-47B9-9986-B93FE8618FFC}"/>
                </a:ext>
              </a:extLst>
            </p:cNvPr>
            <p:cNvPicPr>
              <a:picLocks noChangeAspect="1"/>
            </p:cNvPicPr>
            <p:nvPr>
              <p:custDataLst>
                <p:tags r:id="rId15"/>
              </p:custDataLst>
            </p:nvPr>
          </p:nvPicPr>
          <p:blipFill>
            <a:blip r:embed="rId31">
              <a:extLst>
                <a:ext uri="{28A0092B-C50C-407E-A947-70E740481C1C}">
                  <a14:useLocalDpi xmlns:a14="http://schemas.microsoft.com/office/drawing/2010/main" val="0"/>
                </a:ext>
              </a:extLst>
            </a:blip>
            <a:stretch>
              <a:fillRect/>
            </a:stretch>
          </p:blipFill>
          <p:spPr>
            <a:xfrm>
              <a:off x="748846" y="4595031"/>
              <a:ext cx="2644513" cy="292860"/>
            </a:xfrm>
            <a:prstGeom prst="rect">
              <a:avLst/>
            </a:prstGeom>
          </p:spPr>
        </p:pic>
      </p:grpSp>
      <p:sp>
        <p:nvSpPr>
          <p:cNvPr id="30" name="文本占位符 15 1 2">
            <a:extLst>
              <a:ext uri="{FF2B5EF4-FFF2-40B4-BE49-F238E27FC236}">
                <a16:creationId xmlns:a16="http://schemas.microsoft.com/office/drawing/2014/main" id="{470227B6-9F0E-40FE-A9E5-49DACD8DB9E8}"/>
              </a:ext>
            </a:extLst>
          </p:cNvPr>
          <p:cNvSpPr txBox="1">
            <a:spLocks/>
          </p:cNvSpPr>
          <p:nvPr/>
        </p:nvSpPr>
        <p:spPr>
          <a:xfrm>
            <a:off x="6640456" y="2493783"/>
            <a:ext cx="4657172" cy="289432"/>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zh-CN" altLang="en-US" sz="3600" kern="1200" smtClean="0">
                <a:solidFill>
                  <a:schemeClr val="tx1"/>
                </a:solidFill>
                <a:latin typeface="思源黑体 CN Medium" panose="020B0600000000000000" pitchFamily="34" charset="-122"/>
                <a:ea typeface="思源黑体 CN Medium" panose="020B0600000000000000" pitchFamily="34" charset="-122"/>
                <a:cs typeface="+mj-cs"/>
              </a:defRPr>
            </a:lvl1pPr>
            <a:lvl2pPr marL="457200" indent="0" algn="l" defTabSz="914400" rtl="0" eaLnBrk="1" latinLnBrk="0" hangingPunct="1">
              <a:lnSpc>
                <a:spcPct val="90000"/>
              </a:lnSpc>
              <a:spcBef>
                <a:spcPts val="500"/>
              </a:spcBef>
              <a:buFont typeface="Arial" panose="020B0604020202020204" pitchFamily="34" charset="0"/>
              <a:buNone/>
              <a:defRPr lang="zh-CN" altLang="en-US" sz="2400" kern="120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zh-CN" altLang="en-US" sz="2000" kern="120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zh-CN" altLang="en-US" sz="1800" kern="120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zh-CN" altLang="en-US" sz="1600" dirty="0"/>
              <a:t>部分单调性：</a:t>
            </a:r>
            <a:r>
              <a:rPr lang="en-US" altLang="zh-CN" sz="1600" dirty="0"/>
              <a:t>A[j]</a:t>
            </a:r>
            <a:r>
              <a:rPr lang="zh-CN" altLang="en-US" sz="1600" dirty="0"/>
              <a:t>前后分别单调，且</a:t>
            </a:r>
            <a:r>
              <a:rPr lang="en-US" altLang="zh-CN" sz="1600" dirty="0"/>
              <a:t>A[j-1]&lt;=A[j+1]</a:t>
            </a:r>
            <a:endParaRPr lang="zh-CN" altLang="en-US" sz="1600" dirty="0"/>
          </a:p>
        </p:txBody>
      </p:sp>
      <p:pic>
        <p:nvPicPr>
          <p:cNvPr id="9" name="图片 8">
            <a:extLst>
              <a:ext uri="{FF2B5EF4-FFF2-40B4-BE49-F238E27FC236}">
                <a16:creationId xmlns:a16="http://schemas.microsoft.com/office/drawing/2014/main" id="{E796CC36-8DAC-4EDD-8CAC-C213722F4103}"/>
              </a:ext>
            </a:extLst>
          </p:cNvPr>
          <p:cNvPicPr>
            <a:picLocks noChangeAspect="1"/>
          </p:cNvPicPr>
          <p:nvPr>
            <p:custDataLst>
              <p:tags r:id="rId2"/>
            </p:custDataLst>
          </p:nvPr>
        </p:nvPicPr>
        <p:blipFill>
          <a:blip r:embed="rId3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767336" y="6184534"/>
            <a:ext cx="4257588" cy="310320"/>
          </a:xfrm>
          <a:prstGeom prst="rect">
            <a:avLst/>
          </a:prstGeom>
        </p:spPr>
      </p:pic>
      <p:pic>
        <p:nvPicPr>
          <p:cNvPr id="12" name="图片 11">
            <a:extLst>
              <a:ext uri="{FF2B5EF4-FFF2-40B4-BE49-F238E27FC236}">
                <a16:creationId xmlns:a16="http://schemas.microsoft.com/office/drawing/2014/main" id="{54C54264-2B0D-460B-AB5E-45103B43AF97}"/>
              </a:ext>
            </a:extLst>
          </p:cNvPr>
          <p:cNvPicPr>
            <a:picLocks noChangeAspect="1"/>
          </p:cNvPicPr>
          <p:nvPr>
            <p:custDataLst>
              <p:tags r:id="rId3"/>
            </p:custDataLst>
          </p:nvPr>
        </p:nvPicPr>
        <p:blipFill>
          <a:blip r:embed="rId3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6554565" y="4156752"/>
            <a:ext cx="5521919" cy="310320"/>
          </a:xfrm>
          <a:prstGeom prst="rect">
            <a:avLst/>
          </a:prstGeom>
        </p:spPr>
      </p:pic>
      <p:pic>
        <p:nvPicPr>
          <p:cNvPr id="13" name="图片 12">
            <a:extLst>
              <a:ext uri="{FF2B5EF4-FFF2-40B4-BE49-F238E27FC236}">
                <a16:creationId xmlns:a16="http://schemas.microsoft.com/office/drawing/2014/main" id="{F47D184A-21EA-4647-9E53-F1C5B7763CB8}"/>
              </a:ext>
            </a:extLst>
          </p:cNvPr>
          <p:cNvPicPr>
            <a:picLocks noChangeAspect="1"/>
          </p:cNvPicPr>
          <p:nvPr/>
        </p:nvPicPr>
        <p:blipFill>
          <a:blip r:embed="rId34"/>
          <a:stretch>
            <a:fillRect/>
          </a:stretch>
        </p:blipFill>
        <p:spPr>
          <a:xfrm>
            <a:off x="6306039" y="4603004"/>
            <a:ext cx="5733076" cy="1387034"/>
          </a:xfrm>
          <a:prstGeom prst="rect">
            <a:avLst/>
          </a:prstGeom>
        </p:spPr>
      </p:pic>
      <p:sp>
        <p:nvSpPr>
          <p:cNvPr id="36" name="标题 1 1 1">
            <a:extLst>
              <a:ext uri="{FF2B5EF4-FFF2-40B4-BE49-F238E27FC236}">
                <a16:creationId xmlns:a16="http://schemas.microsoft.com/office/drawing/2014/main" id="{2B7CF01A-221F-4F75-96C2-8A4336F90315}"/>
              </a:ext>
            </a:extLst>
          </p:cNvPr>
          <p:cNvSpPr txBox="1">
            <a:spLocks/>
          </p:cNvSpPr>
          <p:nvPr/>
        </p:nvSpPr>
        <p:spPr>
          <a:xfrm>
            <a:off x="397619" y="-15443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思源黑体 CN Medium" panose="020B0600000000000000" pitchFamily="34" charset="-122"/>
                <a:ea typeface="思源黑体 CN Medium" panose="020B0600000000000000" pitchFamily="34" charset="-122"/>
                <a:cs typeface="+mj-cs"/>
              </a:defRPr>
            </a:lvl1pPr>
          </a:lstStyle>
          <a:p>
            <a:r>
              <a:rPr lang="zh-CN" altLang="en-US" sz="2800" dirty="0"/>
              <a:t>证明循环不变式在循环时成立</a:t>
            </a:r>
          </a:p>
        </p:txBody>
      </p:sp>
      <p:pic>
        <p:nvPicPr>
          <p:cNvPr id="88" name="图片 87">
            <a:extLst>
              <a:ext uri="{FF2B5EF4-FFF2-40B4-BE49-F238E27FC236}">
                <a16:creationId xmlns:a16="http://schemas.microsoft.com/office/drawing/2014/main" id="{5AD4F928-FA84-4848-9E99-42118AD7537B}"/>
              </a:ext>
            </a:extLst>
          </p:cNvPr>
          <p:cNvPicPr>
            <a:picLocks noChangeAspect="1"/>
          </p:cNvPicPr>
          <p:nvPr>
            <p:custDataLst>
              <p:tags r:id="rId4"/>
            </p:custDataLst>
          </p:nvPr>
        </p:nvPicPr>
        <p:blipFill>
          <a:blip r:embed="rId35">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68727" y="5879532"/>
            <a:ext cx="6729507" cy="310320"/>
          </a:xfrm>
          <a:prstGeom prst="rect">
            <a:avLst/>
          </a:prstGeom>
        </p:spPr>
      </p:pic>
      <p:sp>
        <p:nvSpPr>
          <p:cNvPr id="39" name="标题 1 3 1">
            <a:extLst>
              <a:ext uri="{FF2B5EF4-FFF2-40B4-BE49-F238E27FC236}">
                <a16:creationId xmlns:a16="http://schemas.microsoft.com/office/drawing/2014/main" id="{E66B987D-6BE3-4676-A5B0-F72BA2B3540C}"/>
              </a:ext>
            </a:extLst>
          </p:cNvPr>
          <p:cNvSpPr txBox="1">
            <a:spLocks/>
          </p:cNvSpPr>
          <p:nvPr/>
        </p:nvSpPr>
        <p:spPr>
          <a:xfrm>
            <a:off x="397618" y="6206989"/>
            <a:ext cx="4596076" cy="641072"/>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000" kern="1200">
                <a:solidFill>
                  <a:schemeClr val="tx1"/>
                </a:solidFill>
                <a:latin typeface="思源黑体 CN Medium" panose="020B0600000000000000" pitchFamily="34" charset="-122"/>
                <a:ea typeface="思源黑体 CN Medium" panose="020B0600000000000000" pitchFamily="34" charset="-122"/>
                <a:cs typeface="+mj-cs"/>
              </a:defRPr>
            </a:lvl1pPr>
          </a:lstStyle>
          <a:p>
            <a:r>
              <a:rPr lang="zh-CN" altLang="en-US" sz="2400" dirty="0">
                <a:solidFill>
                  <a:schemeClr val="accent1">
                    <a:lumMod val="75000"/>
                  </a:schemeClr>
                </a:solidFill>
                <a:latin typeface="思源黑体 CN Normal" panose="020B0400000000000000" pitchFamily="34" charset="-122"/>
                <a:ea typeface="思源黑体 CN Normal" panose="020B0400000000000000" pitchFamily="34" charset="-122"/>
              </a:rPr>
              <a:t>重排，</a:t>
            </a:r>
            <a:r>
              <a:rPr lang="en-US" altLang="zh-CN" sz="2400" dirty="0">
                <a:solidFill>
                  <a:schemeClr val="accent1">
                    <a:lumMod val="75000"/>
                  </a:schemeClr>
                </a:solidFill>
                <a:latin typeface="思源黑体 CN Normal" panose="020B0400000000000000" pitchFamily="34" charset="-122"/>
                <a:ea typeface="思源黑体 CN Normal" panose="020B0400000000000000" pitchFamily="34" charset="-122"/>
              </a:rPr>
              <a:t>T[0 … </a:t>
            </a:r>
            <a:r>
              <a:rPr lang="en-US" altLang="zh-CN" sz="2400" dirty="0" err="1">
                <a:solidFill>
                  <a:schemeClr val="accent1">
                    <a:lumMod val="75000"/>
                  </a:schemeClr>
                </a:solidFill>
                <a:latin typeface="思源黑体 CN Normal" panose="020B0400000000000000" pitchFamily="34" charset="-122"/>
                <a:ea typeface="思源黑体 CN Normal" panose="020B0400000000000000" pitchFamily="34" charset="-122"/>
              </a:rPr>
              <a:t>i</a:t>
            </a:r>
            <a:r>
              <a:rPr lang="en-US" altLang="zh-CN" sz="2400" dirty="0">
                <a:solidFill>
                  <a:schemeClr val="accent1">
                    <a:lumMod val="75000"/>
                  </a:schemeClr>
                </a:solidFill>
                <a:latin typeface="思源黑体 CN Normal" panose="020B0400000000000000" pitchFamily="34" charset="-122"/>
                <a:ea typeface="思源黑体 CN Normal" panose="020B0400000000000000" pitchFamily="34" charset="-122"/>
              </a:rPr>
              <a:t>]</a:t>
            </a:r>
            <a:r>
              <a:rPr lang="zh-CN" altLang="en-US" sz="2400" dirty="0">
                <a:solidFill>
                  <a:schemeClr val="accent1">
                    <a:lumMod val="75000"/>
                  </a:schemeClr>
                </a:solidFill>
                <a:latin typeface="思源黑体 CN Normal" panose="020B0400000000000000" pitchFamily="34" charset="-122"/>
                <a:ea typeface="思源黑体 CN Normal" panose="020B0400000000000000" pitchFamily="34" charset="-122"/>
              </a:rPr>
              <a:t>除</a:t>
            </a:r>
            <a:r>
              <a:rPr lang="en-US" altLang="zh-CN" sz="2400" dirty="0">
                <a:solidFill>
                  <a:schemeClr val="accent1">
                    <a:lumMod val="75000"/>
                  </a:schemeClr>
                </a:solidFill>
                <a:latin typeface="思源黑体 CN Normal" panose="020B0400000000000000" pitchFamily="34" charset="-122"/>
                <a:ea typeface="思源黑体 CN Normal" panose="020B0400000000000000" pitchFamily="34" charset="-122"/>
              </a:rPr>
              <a:t>T[i-1]</a:t>
            </a:r>
            <a:r>
              <a:rPr lang="zh-CN" altLang="en-US" sz="2400" dirty="0">
                <a:solidFill>
                  <a:schemeClr val="accent1">
                    <a:lumMod val="75000"/>
                  </a:schemeClr>
                </a:solidFill>
                <a:latin typeface="思源黑体 CN Normal" panose="020B0400000000000000" pitchFamily="34" charset="-122"/>
                <a:ea typeface="思源黑体 CN Normal" panose="020B0400000000000000" pitchFamily="34" charset="-122"/>
              </a:rPr>
              <a:t>外部分单调</a:t>
            </a:r>
          </a:p>
        </p:txBody>
      </p:sp>
      <p:pic>
        <p:nvPicPr>
          <p:cNvPr id="11" name="图片 10">
            <a:extLst>
              <a:ext uri="{FF2B5EF4-FFF2-40B4-BE49-F238E27FC236}">
                <a16:creationId xmlns:a16="http://schemas.microsoft.com/office/drawing/2014/main" id="{61FB063B-E508-4B68-82C4-376A5EE7CE46}"/>
              </a:ext>
            </a:extLst>
          </p:cNvPr>
          <p:cNvPicPr>
            <a:picLocks noChangeAspect="1"/>
          </p:cNvPicPr>
          <p:nvPr>
            <p:custDataLst>
              <p:tags r:id="rId5"/>
            </p:custDataLst>
          </p:nvPr>
        </p:nvPicPr>
        <p:blipFill>
          <a:blip r:embed="rId36">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99735" y="1336836"/>
            <a:ext cx="5763083" cy="310320"/>
          </a:xfrm>
          <a:prstGeom prst="rect">
            <a:avLst/>
          </a:prstGeom>
        </p:spPr>
      </p:pic>
      <p:sp>
        <p:nvSpPr>
          <p:cNvPr id="51" name="标题 1 3 2 1">
            <a:extLst>
              <a:ext uri="{FF2B5EF4-FFF2-40B4-BE49-F238E27FC236}">
                <a16:creationId xmlns:a16="http://schemas.microsoft.com/office/drawing/2014/main" id="{7FAEAABD-6778-4C1A-907E-B51F2E996F74}"/>
              </a:ext>
            </a:extLst>
          </p:cNvPr>
          <p:cNvSpPr txBox="1">
            <a:spLocks/>
          </p:cNvSpPr>
          <p:nvPr/>
        </p:nvSpPr>
        <p:spPr>
          <a:xfrm>
            <a:off x="428626" y="764537"/>
            <a:ext cx="4596076" cy="64107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思源黑体 CN Medium" panose="020B0600000000000000" pitchFamily="34" charset="-122"/>
                <a:ea typeface="思源黑体 CN Medium" panose="020B0600000000000000" pitchFamily="34" charset="-122"/>
                <a:cs typeface="+mj-cs"/>
              </a:defRPr>
            </a:lvl1pPr>
          </a:lstStyle>
          <a:p>
            <a:r>
              <a:rPr lang="zh-CN" altLang="en-US" sz="2400" dirty="0">
                <a:solidFill>
                  <a:schemeClr val="accent5">
                    <a:lumMod val="75000"/>
                  </a:schemeClr>
                </a:solidFill>
                <a:latin typeface="思源黑体 CN Normal" panose="020B0400000000000000" pitchFamily="34" charset="-122"/>
                <a:ea typeface="思源黑体 CN Normal" panose="020B0400000000000000" pitchFamily="34" charset="-122"/>
              </a:rPr>
              <a:t>重排，</a:t>
            </a:r>
            <a:r>
              <a:rPr lang="en-US" altLang="zh-CN" sz="2400" dirty="0">
                <a:solidFill>
                  <a:schemeClr val="accent5">
                    <a:lumMod val="75000"/>
                  </a:schemeClr>
                </a:solidFill>
                <a:latin typeface="思源黑体 CN Normal" panose="020B0400000000000000" pitchFamily="34" charset="-122"/>
                <a:ea typeface="思源黑体 CN Normal" panose="020B0400000000000000" pitchFamily="34" charset="-122"/>
              </a:rPr>
              <a:t>A[0 … </a:t>
            </a:r>
            <a:r>
              <a:rPr lang="en-US" altLang="zh-CN" sz="2400" dirty="0" err="1">
                <a:solidFill>
                  <a:schemeClr val="accent5">
                    <a:lumMod val="75000"/>
                  </a:schemeClr>
                </a:solidFill>
                <a:latin typeface="思源黑体 CN Normal" panose="020B0400000000000000" pitchFamily="34" charset="-122"/>
                <a:ea typeface="思源黑体 CN Normal" panose="020B0400000000000000" pitchFamily="34" charset="-122"/>
              </a:rPr>
              <a:t>i</a:t>
            </a:r>
            <a:r>
              <a:rPr lang="en-US" altLang="zh-CN" sz="2400" dirty="0">
                <a:solidFill>
                  <a:schemeClr val="accent5">
                    <a:lumMod val="75000"/>
                  </a:schemeClr>
                </a:solidFill>
                <a:latin typeface="思源黑体 CN Normal" panose="020B0400000000000000" pitchFamily="34" charset="-122"/>
                <a:ea typeface="思源黑体 CN Normal" panose="020B0400000000000000" pitchFamily="34" charset="-122"/>
              </a:rPr>
              <a:t>]</a:t>
            </a:r>
            <a:r>
              <a:rPr lang="zh-CN" altLang="en-US" sz="2400" dirty="0">
                <a:solidFill>
                  <a:schemeClr val="accent5">
                    <a:lumMod val="75000"/>
                  </a:schemeClr>
                </a:solidFill>
                <a:latin typeface="思源黑体 CN Normal" panose="020B0400000000000000" pitchFamily="34" charset="-122"/>
                <a:ea typeface="思源黑体 CN Normal" panose="020B0400000000000000" pitchFamily="34" charset="-122"/>
              </a:rPr>
              <a:t>除</a:t>
            </a:r>
            <a:r>
              <a:rPr lang="en-US" altLang="zh-CN" sz="2400" dirty="0">
                <a:solidFill>
                  <a:schemeClr val="accent5">
                    <a:lumMod val="75000"/>
                  </a:schemeClr>
                </a:solidFill>
                <a:latin typeface="思源黑体 CN Normal" panose="020B0400000000000000" pitchFamily="34" charset="-122"/>
                <a:ea typeface="思源黑体 CN Normal" panose="020B0400000000000000" pitchFamily="34" charset="-122"/>
              </a:rPr>
              <a:t>A[j]</a:t>
            </a:r>
            <a:r>
              <a:rPr lang="zh-CN" altLang="en-US" sz="2400" dirty="0">
                <a:solidFill>
                  <a:schemeClr val="accent5">
                    <a:lumMod val="75000"/>
                  </a:schemeClr>
                </a:solidFill>
                <a:latin typeface="思源黑体 CN Normal" panose="020B0400000000000000" pitchFamily="34" charset="-122"/>
                <a:ea typeface="思源黑体 CN Normal" panose="020B0400000000000000" pitchFamily="34" charset="-122"/>
              </a:rPr>
              <a:t>外部分单调</a:t>
            </a:r>
          </a:p>
        </p:txBody>
      </p:sp>
      <p:sp>
        <p:nvSpPr>
          <p:cNvPr id="54" name="标题 1 3 2 2">
            <a:extLst>
              <a:ext uri="{FF2B5EF4-FFF2-40B4-BE49-F238E27FC236}">
                <a16:creationId xmlns:a16="http://schemas.microsoft.com/office/drawing/2014/main" id="{14BA94F2-D0D9-4FF9-A6B0-BD3210D23274}"/>
              </a:ext>
            </a:extLst>
          </p:cNvPr>
          <p:cNvSpPr txBox="1">
            <a:spLocks/>
          </p:cNvSpPr>
          <p:nvPr/>
        </p:nvSpPr>
        <p:spPr>
          <a:xfrm>
            <a:off x="454836" y="1615951"/>
            <a:ext cx="4596076" cy="64107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思源黑体 CN Medium" panose="020B0600000000000000" pitchFamily="34" charset="-122"/>
                <a:ea typeface="思源黑体 CN Medium" panose="020B0600000000000000" pitchFamily="34" charset="-122"/>
                <a:cs typeface="+mj-cs"/>
              </a:defRPr>
            </a:lvl1pPr>
          </a:lstStyle>
          <a:p>
            <a:r>
              <a:rPr lang="zh-CN" altLang="en-US" sz="2400" dirty="0">
                <a:solidFill>
                  <a:schemeClr val="accent5">
                    <a:lumMod val="75000"/>
                  </a:schemeClr>
                </a:solidFill>
                <a:latin typeface="思源黑体 CN Normal" panose="020B0400000000000000" pitchFamily="34" charset="-122"/>
                <a:ea typeface="思源黑体 CN Normal" panose="020B0400000000000000" pitchFamily="34" charset="-122"/>
              </a:rPr>
              <a:t>循环条件：</a:t>
            </a:r>
          </a:p>
        </p:txBody>
      </p:sp>
      <p:pic>
        <p:nvPicPr>
          <p:cNvPr id="31" name="图片 30">
            <a:extLst>
              <a:ext uri="{FF2B5EF4-FFF2-40B4-BE49-F238E27FC236}">
                <a16:creationId xmlns:a16="http://schemas.microsoft.com/office/drawing/2014/main" id="{88E2F976-9D92-4858-8CE0-8FAEA67DB9DD}"/>
              </a:ext>
            </a:extLst>
          </p:cNvPr>
          <p:cNvPicPr>
            <a:picLocks noChangeAspect="1"/>
          </p:cNvPicPr>
          <p:nvPr>
            <p:custDataLst>
              <p:tags r:id="rId6"/>
            </p:custDataLst>
          </p:nvPr>
        </p:nvPicPr>
        <p:blipFill>
          <a:blip r:embed="rId37">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2013990" y="1759357"/>
            <a:ext cx="2755900" cy="299437"/>
          </a:xfrm>
          <a:prstGeom prst="rect">
            <a:avLst/>
          </a:prstGeom>
        </p:spPr>
      </p:pic>
      <p:graphicFrame>
        <p:nvGraphicFramePr>
          <p:cNvPr id="57" name="对象 56">
            <a:extLst>
              <a:ext uri="{FF2B5EF4-FFF2-40B4-BE49-F238E27FC236}">
                <a16:creationId xmlns:a16="http://schemas.microsoft.com/office/drawing/2014/main" id="{6A98CDAF-696C-43F0-9511-99D07FA27FFB}"/>
              </a:ext>
            </a:extLst>
          </p:cNvPr>
          <p:cNvGraphicFramePr>
            <a:graphicFrameLocks noChangeAspect="1"/>
          </p:cNvGraphicFramePr>
          <p:nvPr>
            <p:extLst>
              <p:ext uri="{D42A27DB-BD31-4B8C-83A1-F6EECF244321}">
                <p14:modId xmlns:p14="http://schemas.microsoft.com/office/powerpoint/2010/main" val="1321210330"/>
              </p:ext>
            </p:extLst>
          </p:nvPr>
        </p:nvGraphicFramePr>
        <p:xfrm>
          <a:off x="1577627" y="2321906"/>
          <a:ext cx="3395909" cy="1347044"/>
        </p:xfrm>
        <a:graphic>
          <a:graphicData uri="http://schemas.openxmlformats.org/presentationml/2006/ole">
            <mc:AlternateContent xmlns:mc="http://schemas.openxmlformats.org/markup-compatibility/2006">
              <mc:Choice xmlns:v="urn:schemas-microsoft-com:vml" Requires="v">
                <p:oleObj spid="_x0000_s8254" r:id="rId38" imgW="3809520" imgH="1510920" progId="">
                  <p:embed/>
                </p:oleObj>
              </mc:Choice>
              <mc:Fallback>
                <p:oleObj r:id="rId38" imgW="3809520" imgH="1510920" progId="">
                  <p:embed/>
                  <p:pic>
                    <p:nvPicPr>
                      <p:cNvPr id="34" name="对象 33">
                        <a:extLst>
                          <a:ext uri="{FF2B5EF4-FFF2-40B4-BE49-F238E27FC236}">
                            <a16:creationId xmlns:a16="http://schemas.microsoft.com/office/drawing/2014/main" id="{744D51C3-2F7D-4AF2-A6B4-08BF4A8F71A8}"/>
                          </a:ext>
                        </a:extLst>
                      </p:cNvPr>
                      <p:cNvPicPr/>
                      <p:nvPr/>
                    </p:nvPicPr>
                    <p:blipFill>
                      <a:blip r:embed="rId39"/>
                      <a:stretch>
                        <a:fillRect/>
                      </a:stretch>
                    </p:blipFill>
                    <p:spPr>
                      <a:xfrm>
                        <a:off x="1577627" y="2321906"/>
                        <a:ext cx="3395909" cy="1347044"/>
                      </a:xfrm>
                      <a:prstGeom prst="rect">
                        <a:avLst/>
                      </a:prstGeom>
                    </p:spPr>
                  </p:pic>
                </p:oleObj>
              </mc:Fallback>
            </mc:AlternateContent>
          </a:graphicData>
        </a:graphic>
      </p:graphicFrame>
      <p:graphicFrame>
        <p:nvGraphicFramePr>
          <p:cNvPr id="59" name="对象 58">
            <a:extLst>
              <a:ext uri="{FF2B5EF4-FFF2-40B4-BE49-F238E27FC236}">
                <a16:creationId xmlns:a16="http://schemas.microsoft.com/office/drawing/2014/main" id="{19C5730D-670E-4E9E-A6EC-DB5CDD70E8A1}"/>
              </a:ext>
            </a:extLst>
          </p:cNvPr>
          <p:cNvGraphicFramePr>
            <a:graphicFrameLocks noChangeAspect="1"/>
          </p:cNvGraphicFramePr>
          <p:nvPr>
            <p:extLst>
              <p:ext uri="{D42A27DB-BD31-4B8C-83A1-F6EECF244321}">
                <p14:modId xmlns:p14="http://schemas.microsoft.com/office/powerpoint/2010/main" val="3381849898"/>
              </p:ext>
            </p:extLst>
          </p:nvPr>
        </p:nvGraphicFramePr>
        <p:xfrm>
          <a:off x="1577626" y="4087907"/>
          <a:ext cx="3395909" cy="1313085"/>
        </p:xfrm>
        <a:graphic>
          <a:graphicData uri="http://schemas.openxmlformats.org/presentationml/2006/ole">
            <mc:AlternateContent xmlns:mc="http://schemas.openxmlformats.org/markup-compatibility/2006">
              <mc:Choice xmlns:v="urn:schemas-microsoft-com:vml" Requires="v">
                <p:oleObj spid="_x0000_s8255" r:id="rId40" imgW="3809520" imgH="1472760" progId="">
                  <p:embed/>
                </p:oleObj>
              </mc:Choice>
              <mc:Fallback>
                <p:oleObj r:id="rId40" imgW="3809520" imgH="1472760" progId="">
                  <p:embed/>
                  <p:pic>
                    <p:nvPicPr>
                      <p:cNvPr id="12" name="对象 11">
                        <a:extLst>
                          <a:ext uri="{FF2B5EF4-FFF2-40B4-BE49-F238E27FC236}">
                            <a16:creationId xmlns:a16="http://schemas.microsoft.com/office/drawing/2014/main" id="{702540E7-D502-430B-8971-CF186AC0223E}"/>
                          </a:ext>
                        </a:extLst>
                      </p:cNvPr>
                      <p:cNvPicPr/>
                      <p:nvPr/>
                    </p:nvPicPr>
                    <p:blipFill>
                      <a:blip r:embed="rId41"/>
                      <a:stretch>
                        <a:fillRect/>
                      </a:stretch>
                    </p:blipFill>
                    <p:spPr>
                      <a:xfrm>
                        <a:off x="1577626" y="4087907"/>
                        <a:ext cx="3395909" cy="1313085"/>
                      </a:xfrm>
                      <a:prstGeom prst="rect">
                        <a:avLst/>
                      </a:prstGeom>
                    </p:spPr>
                  </p:pic>
                </p:oleObj>
              </mc:Fallback>
            </mc:AlternateContent>
          </a:graphicData>
        </a:graphic>
      </p:graphicFrame>
      <p:pic>
        <p:nvPicPr>
          <p:cNvPr id="35" name="图片 34">
            <a:extLst>
              <a:ext uri="{FF2B5EF4-FFF2-40B4-BE49-F238E27FC236}">
                <a16:creationId xmlns:a16="http://schemas.microsoft.com/office/drawing/2014/main" id="{59E8F957-9A34-4BCE-949C-387DAF624B6F}"/>
              </a:ext>
            </a:extLst>
          </p:cNvPr>
          <p:cNvPicPr>
            <a:picLocks noChangeAspect="1"/>
          </p:cNvPicPr>
          <p:nvPr>
            <p:custDataLst>
              <p:tags r:id="rId7"/>
            </p:custDataLst>
          </p:nvPr>
        </p:nvPicPr>
        <p:blipFill>
          <a:blip r:embed="rId42">
            <a:extLst>
              <a:ext uri="{28A0092B-C50C-407E-A947-70E740481C1C}">
                <a14:useLocalDpi xmlns:a14="http://schemas.microsoft.com/office/drawing/2010/main" val="0"/>
              </a:ext>
            </a:extLst>
          </a:blip>
          <a:stretch>
            <a:fillRect/>
          </a:stretch>
        </p:blipFill>
        <p:spPr>
          <a:xfrm>
            <a:off x="3815280" y="3744052"/>
            <a:ext cx="140534" cy="291251"/>
          </a:xfrm>
          <a:prstGeom prst="rect">
            <a:avLst/>
          </a:prstGeom>
        </p:spPr>
      </p:pic>
      <p:pic>
        <p:nvPicPr>
          <p:cNvPr id="41" name="图片 40">
            <a:extLst>
              <a:ext uri="{FF2B5EF4-FFF2-40B4-BE49-F238E27FC236}">
                <a16:creationId xmlns:a16="http://schemas.microsoft.com/office/drawing/2014/main" id="{B2D65A94-91D1-4982-B214-2559ABB77C2B}"/>
              </a:ext>
            </a:extLst>
          </p:cNvPr>
          <p:cNvPicPr>
            <a:picLocks noChangeAspect="1"/>
          </p:cNvPicPr>
          <p:nvPr>
            <p:custDataLst>
              <p:tags r:id="rId8"/>
            </p:custDataLst>
          </p:nvPr>
        </p:nvPicPr>
        <p:blipFill>
          <a:blip r:embed="rId43">
            <a:extLst>
              <a:ext uri="{28A0092B-C50C-407E-A947-70E740481C1C}">
                <a14:useLocalDpi xmlns:a14="http://schemas.microsoft.com/office/drawing/2010/main" val="0"/>
              </a:ext>
            </a:extLst>
          </a:blip>
          <a:stretch>
            <a:fillRect/>
          </a:stretch>
        </p:blipFill>
        <p:spPr>
          <a:xfrm>
            <a:off x="3126973" y="5480630"/>
            <a:ext cx="618040" cy="251407"/>
          </a:xfrm>
          <a:prstGeom prst="rect">
            <a:avLst/>
          </a:prstGeom>
        </p:spPr>
      </p:pic>
      <p:cxnSp>
        <p:nvCxnSpPr>
          <p:cNvPr id="64" name="直接箭头连接符 63">
            <a:extLst>
              <a:ext uri="{FF2B5EF4-FFF2-40B4-BE49-F238E27FC236}">
                <a16:creationId xmlns:a16="http://schemas.microsoft.com/office/drawing/2014/main" id="{299C8882-F6CA-4323-B842-D4D7FFE942F1}"/>
              </a:ext>
            </a:extLst>
          </p:cNvPr>
          <p:cNvCxnSpPr>
            <a:cxnSpLocks/>
            <a:stCxn id="35" idx="0"/>
          </p:cNvCxnSpPr>
          <p:nvPr/>
        </p:nvCxnSpPr>
        <p:spPr>
          <a:xfrm flipV="1">
            <a:off x="3885547" y="3407354"/>
            <a:ext cx="0" cy="33669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1" name="直接箭头连接符 70">
            <a:extLst>
              <a:ext uri="{FF2B5EF4-FFF2-40B4-BE49-F238E27FC236}">
                <a16:creationId xmlns:a16="http://schemas.microsoft.com/office/drawing/2014/main" id="{44F5A881-F1D6-495F-8399-00BA8C02B540}"/>
              </a:ext>
            </a:extLst>
          </p:cNvPr>
          <p:cNvCxnSpPr>
            <a:cxnSpLocks/>
          </p:cNvCxnSpPr>
          <p:nvPr/>
        </p:nvCxnSpPr>
        <p:spPr>
          <a:xfrm flipV="1">
            <a:off x="3454390" y="5194300"/>
            <a:ext cx="0" cy="20669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67" name="图片 66">
            <a:extLst>
              <a:ext uri="{FF2B5EF4-FFF2-40B4-BE49-F238E27FC236}">
                <a16:creationId xmlns:a16="http://schemas.microsoft.com/office/drawing/2014/main" id="{E977426E-BC04-42D1-ADBE-D95DA4780186}"/>
              </a:ext>
            </a:extLst>
          </p:cNvPr>
          <p:cNvPicPr>
            <a:picLocks noChangeAspect="1"/>
          </p:cNvPicPr>
          <p:nvPr>
            <p:custDataLst>
              <p:tags r:id="rId9"/>
            </p:custDataLst>
          </p:nvPr>
        </p:nvPicPr>
        <p:blipFill>
          <a:blip r:embed="rId44">
            <a:extLst>
              <a:ext uri="{28A0092B-C50C-407E-A947-70E740481C1C}">
                <a14:useLocalDpi xmlns:a14="http://schemas.microsoft.com/office/drawing/2010/main" val="0"/>
              </a:ext>
            </a:extLst>
          </a:blip>
          <a:stretch>
            <a:fillRect/>
          </a:stretch>
        </p:blipFill>
        <p:spPr>
          <a:xfrm>
            <a:off x="1092681" y="4882122"/>
            <a:ext cx="393699" cy="386790"/>
          </a:xfrm>
          <a:prstGeom prst="rect">
            <a:avLst/>
          </a:prstGeom>
        </p:spPr>
      </p:pic>
      <p:grpSp>
        <p:nvGrpSpPr>
          <p:cNvPr id="84" name="组合 83">
            <a:extLst>
              <a:ext uri="{FF2B5EF4-FFF2-40B4-BE49-F238E27FC236}">
                <a16:creationId xmlns:a16="http://schemas.microsoft.com/office/drawing/2014/main" id="{FD57D0F3-0363-42BE-9312-0ACFA45FDB76}"/>
              </a:ext>
            </a:extLst>
          </p:cNvPr>
          <p:cNvGrpSpPr/>
          <p:nvPr/>
        </p:nvGrpSpPr>
        <p:grpSpPr>
          <a:xfrm>
            <a:off x="1805129" y="2579323"/>
            <a:ext cx="2881163" cy="477551"/>
            <a:chOff x="1805129" y="2579323"/>
            <a:chExt cx="2881163" cy="477551"/>
          </a:xfrm>
        </p:grpSpPr>
        <p:cxnSp>
          <p:nvCxnSpPr>
            <p:cNvPr id="74" name="直接箭头连接符 73">
              <a:extLst>
                <a:ext uri="{FF2B5EF4-FFF2-40B4-BE49-F238E27FC236}">
                  <a16:creationId xmlns:a16="http://schemas.microsoft.com/office/drawing/2014/main" id="{8F021BF5-8B13-410F-AF78-7682FCDE22A3}"/>
                </a:ext>
              </a:extLst>
            </p:cNvPr>
            <p:cNvCxnSpPr>
              <a:cxnSpLocks/>
            </p:cNvCxnSpPr>
            <p:nvPr/>
          </p:nvCxnSpPr>
          <p:spPr>
            <a:xfrm flipV="1">
              <a:off x="4089359" y="2579323"/>
              <a:ext cx="596933" cy="83052"/>
            </a:xfrm>
            <a:prstGeom prst="straightConnector1">
              <a:avLst/>
            </a:prstGeom>
            <a:ln w="19050">
              <a:solidFill>
                <a:srgbClr val="0099CC"/>
              </a:solidFill>
              <a:tailEnd type="triangle"/>
            </a:ln>
          </p:spPr>
          <p:style>
            <a:lnRef idx="1">
              <a:schemeClr val="accent1"/>
            </a:lnRef>
            <a:fillRef idx="0">
              <a:schemeClr val="accent1"/>
            </a:fillRef>
            <a:effectRef idx="0">
              <a:schemeClr val="accent1"/>
            </a:effectRef>
            <a:fontRef idx="minor">
              <a:schemeClr val="tx1"/>
            </a:fontRef>
          </p:style>
        </p:cxnSp>
        <p:cxnSp>
          <p:nvCxnSpPr>
            <p:cNvPr id="75" name="直接箭头连接符 74">
              <a:extLst>
                <a:ext uri="{FF2B5EF4-FFF2-40B4-BE49-F238E27FC236}">
                  <a16:creationId xmlns:a16="http://schemas.microsoft.com/office/drawing/2014/main" id="{6D644F22-1ED0-4B3C-B00B-964D60359DCB}"/>
                </a:ext>
              </a:extLst>
            </p:cNvPr>
            <p:cNvCxnSpPr/>
            <p:nvPr/>
          </p:nvCxnSpPr>
          <p:spPr>
            <a:xfrm flipV="1">
              <a:off x="1805129" y="2726223"/>
              <a:ext cx="1772242" cy="246571"/>
            </a:xfrm>
            <a:prstGeom prst="straightConnector1">
              <a:avLst/>
            </a:prstGeom>
            <a:ln w="19050">
              <a:solidFill>
                <a:srgbClr val="0099CC"/>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6" name="直接箭头连接符 75">
              <a:extLst>
                <a:ext uri="{FF2B5EF4-FFF2-40B4-BE49-F238E27FC236}">
                  <a16:creationId xmlns:a16="http://schemas.microsoft.com/office/drawing/2014/main" id="{4B24B384-029F-4A7F-A897-706F008C525E}"/>
                </a:ext>
              </a:extLst>
            </p:cNvPr>
            <p:cNvCxnSpPr>
              <a:cxnSpLocks/>
            </p:cNvCxnSpPr>
            <p:nvPr/>
          </p:nvCxnSpPr>
          <p:spPr>
            <a:xfrm flipV="1">
              <a:off x="3664980" y="2658961"/>
              <a:ext cx="424375" cy="397913"/>
            </a:xfrm>
            <a:prstGeom prst="straightConnector1">
              <a:avLst/>
            </a:prstGeom>
            <a:ln w="19050">
              <a:solidFill>
                <a:srgbClr val="0099CC"/>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83" name="组合 82">
            <a:extLst>
              <a:ext uri="{FF2B5EF4-FFF2-40B4-BE49-F238E27FC236}">
                <a16:creationId xmlns:a16="http://schemas.microsoft.com/office/drawing/2014/main" id="{3CB0C905-404F-46DA-BE74-6310ED810141}"/>
              </a:ext>
            </a:extLst>
          </p:cNvPr>
          <p:cNvGrpSpPr/>
          <p:nvPr/>
        </p:nvGrpSpPr>
        <p:grpSpPr>
          <a:xfrm>
            <a:off x="1751159" y="4316088"/>
            <a:ext cx="2881163" cy="571670"/>
            <a:chOff x="1751159" y="4316088"/>
            <a:chExt cx="2881163" cy="571670"/>
          </a:xfrm>
        </p:grpSpPr>
        <p:cxnSp>
          <p:nvCxnSpPr>
            <p:cNvPr id="78" name="直接箭头连接符 77">
              <a:extLst>
                <a:ext uri="{FF2B5EF4-FFF2-40B4-BE49-F238E27FC236}">
                  <a16:creationId xmlns:a16="http://schemas.microsoft.com/office/drawing/2014/main" id="{38615CF9-AEFC-429C-BDB5-1C788EEA4CC0}"/>
                </a:ext>
              </a:extLst>
            </p:cNvPr>
            <p:cNvCxnSpPr>
              <a:cxnSpLocks/>
            </p:cNvCxnSpPr>
            <p:nvPr/>
          </p:nvCxnSpPr>
          <p:spPr>
            <a:xfrm flipV="1">
              <a:off x="3745013" y="4316088"/>
              <a:ext cx="887309" cy="173757"/>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79" name="直接箭头连接符 78">
              <a:extLst>
                <a:ext uri="{FF2B5EF4-FFF2-40B4-BE49-F238E27FC236}">
                  <a16:creationId xmlns:a16="http://schemas.microsoft.com/office/drawing/2014/main" id="{A9FC4FBE-6C0B-43F5-B4FF-C905F27C8E41}"/>
                </a:ext>
              </a:extLst>
            </p:cNvPr>
            <p:cNvCxnSpPr>
              <a:cxnSpLocks/>
            </p:cNvCxnSpPr>
            <p:nvPr/>
          </p:nvCxnSpPr>
          <p:spPr>
            <a:xfrm flipV="1">
              <a:off x="1751159" y="4517818"/>
              <a:ext cx="1479721" cy="191742"/>
            </a:xfrm>
            <a:prstGeom prst="straightConnector1">
              <a:avLst/>
            </a:prstGeom>
            <a:ln w="19050">
              <a:solidFill>
                <a:srgbClr val="C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0" name="直接箭头连接符 79">
              <a:extLst>
                <a:ext uri="{FF2B5EF4-FFF2-40B4-BE49-F238E27FC236}">
                  <a16:creationId xmlns:a16="http://schemas.microsoft.com/office/drawing/2014/main" id="{21C693A3-9472-4F45-87F1-5B868C0DE929}"/>
                </a:ext>
              </a:extLst>
            </p:cNvPr>
            <p:cNvCxnSpPr>
              <a:cxnSpLocks/>
            </p:cNvCxnSpPr>
            <p:nvPr/>
          </p:nvCxnSpPr>
          <p:spPr>
            <a:xfrm flipV="1">
              <a:off x="3303356" y="4489845"/>
              <a:ext cx="424375" cy="397913"/>
            </a:xfrm>
            <a:prstGeom prst="straightConnector1">
              <a:avLst/>
            </a:prstGeom>
            <a:ln w="19050">
              <a:solidFill>
                <a:srgbClr val="C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24555631"/>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fade">
                                      <p:cBhvr>
                                        <p:cTn id="7" dur="500"/>
                                        <p:tgtEl>
                                          <p:spTgt spid="64"/>
                                        </p:tgtEl>
                                      </p:cBhvr>
                                    </p:animEffect>
                                  </p:childTnLst>
                                </p:cTn>
                              </p:par>
                              <p:par>
                                <p:cTn id="8" presetID="10" presetClass="entr" presetSubtype="0" fill="hold"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500"/>
                                        <p:tgtEl>
                                          <p:spTgt spid="35"/>
                                        </p:tgtEl>
                                      </p:cBhvr>
                                    </p:animEffect>
                                  </p:childTnLst>
                                </p:cTn>
                              </p:par>
                              <p:par>
                                <p:cTn id="11" presetID="10" presetClass="entr" presetSubtype="0" fill="hold" nodeType="withEffect">
                                  <p:stCondLst>
                                    <p:cond delay="0"/>
                                  </p:stCondLst>
                                  <p:childTnLst>
                                    <p:set>
                                      <p:cBhvr>
                                        <p:cTn id="12" dur="1" fill="hold">
                                          <p:stCondLst>
                                            <p:cond delay="0"/>
                                          </p:stCondLst>
                                        </p:cTn>
                                        <p:tgtEl>
                                          <p:spTgt spid="84"/>
                                        </p:tgtEl>
                                        <p:attrNameLst>
                                          <p:attrName>style.visibility</p:attrName>
                                        </p:attrNameLst>
                                      </p:cBhvr>
                                      <p:to>
                                        <p:strVal val="visible"/>
                                      </p:to>
                                    </p:set>
                                    <p:animEffect transition="in" filter="fade">
                                      <p:cBhvr>
                                        <p:cTn id="13" dur="500"/>
                                        <p:tgtEl>
                                          <p:spTgt spid="84"/>
                                        </p:tgtEl>
                                      </p:cBhvr>
                                    </p:animEffect>
                                  </p:childTnLst>
                                </p:cTn>
                              </p:par>
                              <p:par>
                                <p:cTn id="14" presetID="10" presetClass="entr" presetSubtype="0" fill="hold" nodeType="withEffect">
                                  <p:stCondLst>
                                    <p:cond delay="0"/>
                                  </p:stCondLst>
                                  <p:childTnLst>
                                    <p:set>
                                      <p:cBhvr>
                                        <p:cTn id="15" dur="1" fill="hold">
                                          <p:stCondLst>
                                            <p:cond delay="0"/>
                                          </p:stCondLst>
                                        </p:cTn>
                                        <p:tgtEl>
                                          <p:spTgt spid="57"/>
                                        </p:tgtEl>
                                        <p:attrNameLst>
                                          <p:attrName>style.visibility</p:attrName>
                                        </p:attrNameLst>
                                      </p:cBhvr>
                                      <p:to>
                                        <p:strVal val="visible"/>
                                      </p:to>
                                    </p:set>
                                    <p:animEffect transition="in" filter="fade">
                                      <p:cBhvr>
                                        <p:cTn id="16" dur="500"/>
                                        <p:tgtEl>
                                          <p:spTgt spid="5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500"/>
                                        <p:tgtEl>
                                          <p:spTgt spid="3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59"/>
                                        </p:tgtEl>
                                        <p:attrNameLst>
                                          <p:attrName>style.visibility</p:attrName>
                                        </p:attrNameLst>
                                      </p:cBhvr>
                                      <p:to>
                                        <p:strVal val="visible"/>
                                      </p:to>
                                    </p:set>
                                    <p:animEffect transition="in" filter="fade">
                                      <p:cBhvr>
                                        <p:cTn id="26" dur="500"/>
                                        <p:tgtEl>
                                          <p:spTgt spid="59"/>
                                        </p:tgtEl>
                                      </p:cBhvr>
                                    </p:animEffect>
                                  </p:childTnLst>
                                </p:cTn>
                              </p:par>
                              <p:par>
                                <p:cTn id="27" presetID="10" presetClass="entr" presetSubtype="0" fill="hold" nodeType="withEffect">
                                  <p:stCondLst>
                                    <p:cond delay="0"/>
                                  </p:stCondLst>
                                  <p:childTnLst>
                                    <p:set>
                                      <p:cBhvr>
                                        <p:cTn id="28" dur="1" fill="hold">
                                          <p:stCondLst>
                                            <p:cond delay="0"/>
                                          </p:stCondLst>
                                        </p:cTn>
                                        <p:tgtEl>
                                          <p:spTgt spid="71"/>
                                        </p:tgtEl>
                                        <p:attrNameLst>
                                          <p:attrName>style.visibility</p:attrName>
                                        </p:attrNameLst>
                                      </p:cBhvr>
                                      <p:to>
                                        <p:strVal val="visible"/>
                                      </p:to>
                                    </p:set>
                                    <p:animEffect transition="in" filter="fade">
                                      <p:cBhvr>
                                        <p:cTn id="29" dur="500"/>
                                        <p:tgtEl>
                                          <p:spTgt spid="71"/>
                                        </p:tgtEl>
                                      </p:cBhvr>
                                    </p:animEffect>
                                  </p:childTnLst>
                                </p:cTn>
                              </p:par>
                              <p:par>
                                <p:cTn id="30" presetID="10" presetClass="entr" presetSubtype="0" fill="hold" nodeType="with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fade">
                                      <p:cBhvr>
                                        <p:cTn id="32" dur="500"/>
                                        <p:tgtEl>
                                          <p:spTgt spid="4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fade">
                                      <p:cBhvr>
                                        <p:cTn id="37" dur="500"/>
                                        <p:tgtEl>
                                          <p:spTgt spid="83"/>
                                        </p:tgtEl>
                                      </p:cBhvr>
                                    </p:animEffect>
                                  </p:childTnLst>
                                </p:cTn>
                              </p:par>
                              <p:par>
                                <p:cTn id="38" presetID="10" presetClass="entr" presetSubtype="0" fill="hold" nodeType="withEffect">
                                  <p:stCondLst>
                                    <p:cond delay="0"/>
                                  </p:stCondLst>
                                  <p:childTnLst>
                                    <p:set>
                                      <p:cBhvr>
                                        <p:cTn id="39" dur="1" fill="hold">
                                          <p:stCondLst>
                                            <p:cond delay="0"/>
                                          </p:stCondLst>
                                        </p:cTn>
                                        <p:tgtEl>
                                          <p:spTgt spid="67"/>
                                        </p:tgtEl>
                                        <p:attrNameLst>
                                          <p:attrName>style.visibility</p:attrName>
                                        </p:attrNameLst>
                                      </p:cBhvr>
                                      <p:to>
                                        <p:strVal val="visible"/>
                                      </p:to>
                                    </p:set>
                                    <p:animEffect transition="in" filter="fade">
                                      <p:cBhvr>
                                        <p:cTn id="40" dur="500"/>
                                        <p:tgtEl>
                                          <p:spTgt spid="67"/>
                                        </p:tgtEl>
                                      </p:cBhvr>
                                    </p:animEffect>
                                  </p:childTnLst>
                                </p:cTn>
                              </p:par>
                              <p:par>
                                <p:cTn id="41" presetID="10" presetClass="entr" presetSubtype="0" fill="hold" nodeType="withEffect">
                                  <p:stCondLst>
                                    <p:cond delay="0"/>
                                  </p:stCondLst>
                                  <p:childTnLst>
                                    <p:set>
                                      <p:cBhvr>
                                        <p:cTn id="42" dur="1" fill="hold">
                                          <p:stCondLst>
                                            <p:cond delay="0"/>
                                          </p:stCondLst>
                                        </p:cTn>
                                        <p:tgtEl>
                                          <p:spTgt spid="88"/>
                                        </p:tgtEl>
                                        <p:attrNameLst>
                                          <p:attrName>style.visibility</p:attrName>
                                        </p:attrNameLst>
                                      </p:cBhvr>
                                      <p:to>
                                        <p:strVal val="visible"/>
                                      </p:to>
                                    </p:set>
                                    <p:animEffect transition="in" filter="fade">
                                      <p:cBhvr>
                                        <p:cTn id="43" dur="500"/>
                                        <p:tgtEl>
                                          <p:spTgt spid="88"/>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9"/>
                                        </p:tgtEl>
                                        <p:attrNameLst>
                                          <p:attrName>style.visibility</p:attrName>
                                        </p:attrNameLst>
                                      </p:cBhvr>
                                      <p:to>
                                        <p:strVal val="visible"/>
                                      </p:to>
                                    </p:set>
                                    <p:animEffect transition="in" filter="fade">
                                      <p:cBhvr>
                                        <p:cTn id="46"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26">
            <a:extLst>
              <a:ext uri="{FF2B5EF4-FFF2-40B4-BE49-F238E27FC236}">
                <a16:creationId xmlns:a16="http://schemas.microsoft.com/office/drawing/2014/main" id="{B9931DB9-80ED-48E8-BCB2-459E32A804A9}"/>
              </a:ext>
            </a:extLst>
          </p:cNvPr>
          <p:cNvGrpSpPr/>
          <p:nvPr/>
        </p:nvGrpSpPr>
        <p:grpSpPr>
          <a:xfrm>
            <a:off x="6640455" y="714019"/>
            <a:ext cx="7224398" cy="1755368"/>
            <a:chOff x="101454" y="3539873"/>
            <a:chExt cx="11228336" cy="2728236"/>
          </a:xfrm>
        </p:grpSpPr>
        <p:pic>
          <p:nvPicPr>
            <p:cNvPr id="26" name="图片 25">
              <a:extLst>
                <a:ext uri="{FF2B5EF4-FFF2-40B4-BE49-F238E27FC236}">
                  <a16:creationId xmlns:a16="http://schemas.microsoft.com/office/drawing/2014/main" id="{D0C75DF9-EC93-49D7-89A0-7C2C41948C15}"/>
                </a:ext>
              </a:extLst>
            </p:cNvPr>
            <p:cNvPicPr>
              <a:picLocks noChangeAspect="1"/>
            </p:cNvPicPr>
            <p:nvPr>
              <p:custDataLst>
                <p:tags r:id="rId17"/>
              </p:custDataLst>
            </p:nvPr>
          </p:nvPicPr>
          <p:blipFill>
            <a:blip r:embed="rId23">
              <a:extLst>
                <a:ext uri="{28A0092B-C50C-407E-A947-70E740481C1C}">
                  <a14:useLocalDpi xmlns:a14="http://schemas.microsoft.com/office/drawing/2010/main" val="0"/>
                </a:ext>
              </a:extLst>
            </a:blip>
            <a:stretch>
              <a:fillRect/>
            </a:stretch>
          </p:blipFill>
          <p:spPr>
            <a:xfrm>
              <a:off x="2785973" y="3600088"/>
              <a:ext cx="1163381" cy="353636"/>
            </a:xfrm>
            <a:prstGeom prst="rect">
              <a:avLst/>
            </a:prstGeom>
          </p:spPr>
        </p:pic>
        <p:pic>
          <p:nvPicPr>
            <p:cNvPr id="15" name="图片 14">
              <a:extLst>
                <a:ext uri="{FF2B5EF4-FFF2-40B4-BE49-F238E27FC236}">
                  <a16:creationId xmlns:a16="http://schemas.microsoft.com/office/drawing/2014/main" id="{E27EF45E-4A00-4347-9ADC-9C166E34B863}"/>
                </a:ext>
              </a:extLst>
            </p:cNvPr>
            <p:cNvPicPr>
              <a:picLocks noChangeAspect="1"/>
            </p:cNvPicPr>
            <p:nvPr>
              <p:custDataLst>
                <p:tags r:id="rId18"/>
              </p:custDataLst>
            </p:nvPr>
          </p:nvPicPr>
          <p:blipFill>
            <a:blip r:embed="rId24">
              <a:extLst>
                <a:ext uri="{28A0092B-C50C-407E-A947-70E740481C1C}">
                  <a14:useLocalDpi xmlns:a14="http://schemas.microsoft.com/office/drawing/2010/main" val="0"/>
                </a:ext>
              </a:extLst>
            </a:blip>
            <a:stretch>
              <a:fillRect/>
            </a:stretch>
          </p:blipFill>
          <p:spPr>
            <a:xfrm>
              <a:off x="128390" y="4608816"/>
              <a:ext cx="7211355" cy="332862"/>
            </a:xfrm>
            <a:prstGeom prst="rect">
              <a:avLst/>
            </a:prstGeom>
          </p:spPr>
        </p:pic>
        <p:sp>
          <p:nvSpPr>
            <p:cNvPr id="16" name="标题 9">
              <a:extLst>
                <a:ext uri="{FF2B5EF4-FFF2-40B4-BE49-F238E27FC236}">
                  <a16:creationId xmlns:a16="http://schemas.microsoft.com/office/drawing/2014/main" id="{7EB135DF-6003-4A10-BDDD-C657F9030E1D}"/>
                </a:ext>
              </a:extLst>
            </p:cNvPr>
            <p:cNvSpPr txBox="1">
              <a:spLocks/>
            </p:cNvSpPr>
            <p:nvPr/>
          </p:nvSpPr>
          <p:spPr>
            <a:xfrm>
              <a:off x="101454" y="3539873"/>
              <a:ext cx="11201400" cy="57771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chemeClr val="tx1"/>
                  </a:solidFill>
                  <a:latin typeface="思源黑体 CN Medium" panose="020B0600000000000000" pitchFamily="34" charset="-122"/>
                  <a:ea typeface="思源黑体 CN Medium" panose="020B0600000000000000" pitchFamily="34" charset="-122"/>
                  <a:cs typeface="+mj-cs"/>
                </a:defRPr>
              </a:lvl1pPr>
            </a:lstStyle>
            <a:p>
              <a:r>
                <a:rPr lang="en-US" altLang="zh-CN" sz="1800" dirty="0"/>
                <a:t>A</a:t>
              </a:r>
              <a:r>
                <a:rPr lang="zh-CN" altLang="en-US" sz="1800" dirty="0"/>
                <a:t>是</a:t>
              </a:r>
              <a:r>
                <a:rPr lang="en-US" altLang="zh-CN" sz="1800" dirty="0"/>
                <a:t>A’</a:t>
              </a:r>
              <a:r>
                <a:rPr lang="zh-CN" altLang="en-US" sz="1800" dirty="0"/>
                <a:t>的重排：</a:t>
              </a:r>
            </a:p>
          </p:txBody>
        </p:sp>
        <p:sp>
          <p:nvSpPr>
            <p:cNvPr id="17" name="文本占位符 15">
              <a:extLst>
                <a:ext uri="{FF2B5EF4-FFF2-40B4-BE49-F238E27FC236}">
                  <a16:creationId xmlns:a16="http://schemas.microsoft.com/office/drawing/2014/main" id="{15361190-9082-4C52-88EE-2230F72CF106}"/>
                </a:ext>
              </a:extLst>
            </p:cNvPr>
            <p:cNvSpPr txBox="1">
              <a:spLocks/>
            </p:cNvSpPr>
            <p:nvPr/>
          </p:nvSpPr>
          <p:spPr>
            <a:xfrm>
              <a:off x="113398" y="4159877"/>
              <a:ext cx="11201400" cy="45843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zh-CN" sz="1800" dirty="0">
                  <a:latin typeface="思源黑体 CN Medium" panose="020B0600000000000000" pitchFamily="34" charset="-122"/>
                  <a:ea typeface="思源黑体 CN Medium" panose="020B0600000000000000" pitchFamily="34" charset="-122"/>
                </a:rPr>
                <a:t>T[l … r]</a:t>
              </a:r>
              <a:r>
                <a:rPr lang="zh-CN" altLang="en-US" sz="1800" dirty="0">
                  <a:latin typeface="思源黑体 CN Medium" panose="020B0600000000000000" pitchFamily="34" charset="-122"/>
                  <a:ea typeface="思源黑体 CN Medium" panose="020B0600000000000000" pitchFamily="34" charset="-122"/>
                </a:rPr>
                <a:t>单增</a:t>
              </a:r>
            </a:p>
          </p:txBody>
        </p:sp>
        <p:pic>
          <p:nvPicPr>
            <p:cNvPr id="18" name="图片 17">
              <a:extLst>
                <a:ext uri="{FF2B5EF4-FFF2-40B4-BE49-F238E27FC236}">
                  <a16:creationId xmlns:a16="http://schemas.microsoft.com/office/drawing/2014/main" id="{1A86AF7F-6D77-4332-B0F3-C6AB2F16737F}"/>
                </a:ext>
              </a:extLst>
            </p:cNvPr>
            <p:cNvPicPr>
              <a:picLocks noChangeAspect="1"/>
            </p:cNvPicPr>
            <p:nvPr>
              <p:custDataLst>
                <p:tags r:id="rId19"/>
              </p:custDataLst>
            </p:nvPr>
          </p:nvPicPr>
          <p:blipFill>
            <a:blip r:embed="rId25">
              <a:extLst>
                <a:ext uri="{28A0092B-C50C-407E-A947-70E740481C1C}">
                  <a14:useLocalDpi xmlns:a14="http://schemas.microsoft.com/office/drawing/2010/main" val="0"/>
                </a:ext>
              </a:extLst>
            </a:blip>
            <a:stretch>
              <a:fillRect/>
            </a:stretch>
          </p:blipFill>
          <p:spPr>
            <a:xfrm>
              <a:off x="2785973" y="5297093"/>
              <a:ext cx="2481519" cy="332862"/>
            </a:xfrm>
            <a:prstGeom prst="rect">
              <a:avLst/>
            </a:prstGeom>
          </p:spPr>
        </p:pic>
        <p:sp>
          <p:nvSpPr>
            <p:cNvPr id="19" name="文本占位符 15 1 1">
              <a:extLst>
                <a:ext uri="{FF2B5EF4-FFF2-40B4-BE49-F238E27FC236}">
                  <a16:creationId xmlns:a16="http://schemas.microsoft.com/office/drawing/2014/main" id="{A689A759-9BE4-412F-9AE3-31C72D88E4E5}"/>
                </a:ext>
              </a:extLst>
            </p:cNvPr>
            <p:cNvSpPr txBox="1">
              <a:spLocks/>
            </p:cNvSpPr>
            <p:nvPr/>
          </p:nvSpPr>
          <p:spPr>
            <a:xfrm>
              <a:off x="128390" y="5249508"/>
              <a:ext cx="11201400" cy="458435"/>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zh-CN" altLang="en-US" sz="3600" kern="1200" smtClean="0">
                  <a:solidFill>
                    <a:schemeClr val="tx1"/>
                  </a:solidFill>
                  <a:latin typeface="思源黑体 CN Medium" panose="020B0600000000000000" pitchFamily="34" charset="-122"/>
                  <a:ea typeface="思源黑体 CN Medium" panose="020B0600000000000000" pitchFamily="34" charset="-122"/>
                  <a:cs typeface="+mj-cs"/>
                </a:defRPr>
              </a:lvl1pPr>
              <a:lvl2pPr marL="457200" indent="0" algn="l" defTabSz="914400" rtl="0" eaLnBrk="1" latinLnBrk="0" hangingPunct="1">
                <a:lnSpc>
                  <a:spcPct val="90000"/>
                </a:lnSpc>
                <a:spcBef>
                  <a:spcPts val="500"/>
                </a:spcBef>
                <a:buFont typeface="Arial" panose="020B0604020202020204" pitchFamily="34" charset="0"/>
                <a:buNone/>
                <a:defRPr lang="zh-CN" altLang="en-US" sz="2400" kern="120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zh-CN" altLang="en-US" sz="2000" kern="120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zh-CN" altLang="en-US" sz="1800" kern="120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zh-CN" sz="1800" dirty="0"/>
                <a:t>A[0 … i-1]</a:t>
              </a:r>
              <a:r>
                <a:rPr lang="zh-CN" altLang="en-US" sz="1800" dirty="0"/>
                <a:t>单增：</a:t>
              </a:r>
            </a:p>
          </p:txBody>
        </p:sp>
        <p:pic>
          <p:nvPicPr>
            <p:cNvPr id="23" name="图片 22">
              <a:extLst>
                <a:ext uri="{FF2B5EF4-FFF2-40B4-BE49-F238E27FC236}">
                  <a16:creationId xmlns:a16="http://schemas.microsoft.com/office/drawing/2014/main" id="{01E4D270-2911-4A2F-9F0F-87F6AB63642B}"/>
                </a:ext>
              </a:extLst>
            </p:cNvPr>
            <p:cNvPicPr>
              <a:picLocks noChangeAspect="1"/>
            </p:cNvPicPr>
            <p:nvPr>
              <p:custDataLst>
                <p:tags r:id="rId20"/>
              </p:custDataLst>
            </p:nvPr>
          </p:nvPicPr>
          <p:blipFill>
            <a:blip r:embed="rId26">
              <a:extLst>
                <a:ext uri="{28A0092B-C50C-407E-A947-70E740481C1C}">
                  <a14:useLocalDpi xmlns:a14="http://schemas.microsoft.com/office/drawing/2010/main" val="0"/>
                </a:ext>
              </a:extLst>
            </a:blip>
            <a:stretch>
              <a:fillRect/>
            </a:stretch>
          </p:blipFill>
          <p:spPr>
            <a:xfrm>
              <a:off x="2493307" y="5836081"/>
              <a:ext cx="1909474" cy="332862"/>
            </a:xfrm>
            <a:prstGeom prst="rect">
              <a:avLst/>
            </a:prstGeom>
          </p:spPr>
        </p:pic>
        <p:sp>
          <p:nvSpPr>
            <p:cNvPr id="24" name="文本占位符 15 2">
              <a:extLst>
                <a:ext uri="{FF2B5EF4-FFF2-40B4-BE49-F238E27FC236}">
                  <a16:creationId xmlns:a16="http://schemas.microsoft.com/office/drawing/2014/main" id="{A87C2724-A41F-4BEF-94D9-A5214BC697D5}"/>
                </a:ext>
              </a:extLst>
            </p:cNvPr>
            <p:cNvSpPr txBox="1">
              <a:spLocks/>
            </p:cNvSpPr>
            <p:nvPr/>
          </p:nvSpPr>
          <p:spPr>
            <a:xfrm>
              <a:off x="128390" y="5809674"/>
              <a:ext cx="11201400" cy="458435"/>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zh-CN" altLang="en-US" sz="3600" kern="1200" smtClean="0">
                  <a:solidFill>
                    <a:schemeClr val="tx1"/>
                  </a:solidFill>
                  <a:latin typeface="思源黑体 CN Medium" panose="020B0600000000000000" pitchFamily="34" charset="-122"/>
                  <a:ea typeface="思源黑体 CN Medium" panose="020B0600000000000000" pitchFamily="34" charset="-122"/>
                  <a:cs typeface="+mj-cs"/>
                </a:defRPr>
              </a:lvl1pPr>
              <a:lvl2pPr marL="457200" indent="0" algn="l" defTabSz="914400" rtl="0" eaLnBrk="1" latinLnBrk="0" hangingPunct="1">
                <a:lnSpc>
                  <a:spcPct val="90000"/>
                </a:lnSpc>
                <a:spcBef>
                  <a:spcPts val="500"/>
                </a:spcBef>
                <a:buFont typeface="Arial" panose="020B0604020202020204" pitchFamily="34" charset="0"/>
                <a:buNone/>
                <a:defRPr lang="zh-CN" altLang="en-US" sz="2400" kern="120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zh-CN" altLang="en-US" sz="2000" kern="120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zh-CN" altLang="en-US" sz="1800" kern="120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zh-CN" sz="1800" dirty="0"/>
                <a:t>A[0 … </a:t>
              </a:r>
              <a:r>
                <a:rPr lang="en-US" altLang="zh-CN" sz="1800" dirty="0" err="1"/>
                <a:t>i</a:t>
              </a:r>
              <a:r>
                <a:rPr lang="en-US" altLang="zh-CN" sz="1800" dirty="0"/>
                <a:t>]</a:t>
              </a:r>
              <a:r>
                <a:rPr lang="zh-CN" altLang="en-US" sz="1800" dirty="0"/>
                <a:t>单增：</a:t>
              </a:r>
            </a:p>
          </p:txBody>
        </p:sp>
      </p:grpSp>
      <p:sp>
        <p:nvSpPr>
          <p:cNvPr id="28" name="矩形 27">
            <a:extLst>
              <a:ext uri="{FF2B5EF4-FFF2-40B4-BE49-F238E27FC236}">
                <a16:creationId xmlns:a16="http://schemas.microsoft.com/office/drawing/2014/main" id="{A43677FB-1D2D-4088-AC48-C87AE182A165}"/>
              </a:ext>
            </a:extLst>
          </p:cNvPr>
          <p:cNvSpPr/>
          <p:nvPr/>
        </p:nvSpPr>
        <p:spPr>
          <a:xfrm>
            <a:off x="6554565" y="480060"/>
            <a:ext cx="5521918" cy="3318099"/>
          </a:xfrm>
          <a:prstGeom prst="rect">
            <a:avLst/>
          </a:prstGeom>
          <a:noFill/>
          <a:ln w="38100">
            <a:solidFill>
              <a:srgbClr val="FFC000"/>
            </a:solidFill>
            <a:prstDash val="dash"/>
          </a:ln>
        </p:spPr>
        <p:style>
          <a:lnRef idx="0">
            <a:scrgbClr r="0" g="0" b="0"/>
          </a:lnRef>
          <a:fillRef idx="0">
            <a:scrgbClr r="0" g="0" b="0"/>
          </a:fillRef>
          <a:effectRef idx="0">
            <a:scrgbClr r="0" g="0" b="0"/>
          </a:effectRef>
          <a:fontRef idx="minor">
            <a:schemeClr val="accent1"/>
          </a:fontRef>
        </p:style>
        <p:txBody>
          <a:bodyPr rtlCol="0" anchor="ctr"/>
          <a:lstStyle/>
          <a:p>
            <a:pPr algn="ctr"/>
            <a:endParaRPr lang="zh-CN" altLang="en-US"/>
          </a:p>
        </p:txBody>
      </p:sp>
      <p:grpSp>
        <p:nvGrpSpPr>
          <p:cNvPr id="3" name="组合 2">
            <a:extLst>
              <a:ext uri="{FF2B5EF4-FFF2-40B4-BE49-F238E27FC236}">
                <a16:creationId xmlns:a16="http://schemas.microsoft.com/office/drawing/2014/main" id="{DF729FB7-330F-4E35-8ACD-371FDE524730}"/>
              </a:ext>
            </a:extLst>
          </p:cNvPr>
          <p:cNvGrpSpPr/>
          <p:nvPr/>
        </p:nvGrpSpPr>
        <p:grpSpPr>
          <a:xfrm>
            <a:off x="6657786" y="2870787"/>
            <a:ext cx="5136066" cy="816731"/>
            <a:chOff x="748846" y="4595031"/>
            <a:chExt cx="5839842" cy="928644"/>
          </a:xfrm>
        </p:grpSpPr>
        <p:pic>
          <p:nvPicPr>
            <p:cNvPr id="40" name="图片 39">
              <a:extLst>
                <a:ext uri="{FF2B5EF4-FFF2-40B4-BE49-F238E27FC236}">
                  <a16:creationId xmlns:a16="http://schemas.microsoft.com/office/drawing/2014/main" id="{1C9E91C0-3EF0-451E-9071-FCD231281A08}"/>
                </a:ext>
              </a:extLst>
            </p:cNvPr>
            <p:cNvPicPr>
              <a:picLocks noChangeAspect="1"/>
            </p:cNvPicPr>
            <p:nvPr>
              <p:custDataLst>
                <p:tags r:id="rId11"/>
              </p:custDataLst>
            </p:nvPr>
          </p:nvPicPr>
          <p:blipFill>
            <a:blip r:embed="rId27">
              <a:duotone>
                <a:schemeClr val="accent6">
                  <a:shade val="45000"/>
                  <a:satMod val="135000"/>
                </a:schemeClr>
                <a:prstClr val="white"/>
              </a:duotone>
              <a:extLst>
                <a:ext uri="{BEBA8EAE-BF5A-486C-A8C5-ECC9F3942E4B}">
                  <a14:imgProps xmlns:a14="http://schemas.microsoft.com/office/drawing/2010/main">
                    <a14:imgLayer r:embed="rId28">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748846" y="4955527"/>
              <a:ext cx="1890625" cy="249592"/>
            </a:xfrm>
            <a:prstGeom prst="rect">
              <a:avLst/>
            </a:prstGeom>
          </p:spPr>
        </p:pic>
        <p:pic>
          <p:nvPicPr>
            <p:cNvPr id="43" name="图片 42">
              <a:extLst>
                <a:ext uri="{FF2B5EF4-FFF2-40B4-BE49-F238E27FC236}">
                  <a16:creationId xmlns:a16="http://schemas.microsoft.com/office/drawing/2014/main" id="{27E28103-969D-4919-9961-904BB0A16892}"/>
                </a:ext>
              </a:extLst>
            </p:cNvPr>
            <p:cNvPicPr>
              <a:picLocks noChangeAspect="1"/>
            </p:cNvPicPr>
            <p:nvPr>
              <p:custDataLst>
                <p:tags r:id="rId12"/>
              </p:custDataLst>
            </p:nvPr>
          </p:nvPicPr>
          <p:blipFill>
            <a:blip r:embed="rId29">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2987230" y="4953080"/>
              <a:ext cx="1544711" cy="273270"/>
            </a:xfrm>
            <a:prstGeom prst="rect">
              <a:avLst/>
            </a:prstGeom>
          </p:spPr>
        </p:pic>
        <p:pic>
          <p:nvPicPr>
            <p:cNvPr id="48" name="图片 47">
              <a:extLst>
                <a:ext uri="{FF2B5EF4-FFF2-40B4-BE49-F238E27FC236}">
                  <a16:creationId xmlns:a16="http://schemas.microsoft.com/office/drawing/2014/main" id="{336A772D-EC4A-479E-859D-5FE5F22166EE}"/>
                </a:ext>
              </a:extLst>
            </p:cNvPr>
            <p:cNvPicPr>
              <a:picLocks noChangeAspect="1"/>
            </p:cNvPicPr>
            <p:nvPr>
              <p:custDataLst>
                <p:tags r:id="rId13"/>
              </p:custDataLst>
            </p:nvPr>
          </p:nvPicPr>
          <p:blipFill>
            <a:blip r:embed="rId30">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987478" y="5250405"/>
              <a:ext cx="5601210" cy="273270"/>
            </a:xfrm>
            <a:prstGeom prst="rect">
              <a:avLst/>
            </a:prstGeom>
          </p:spPr>
        </p:pic>
        <p:pic>
          <p:nvPicPr>
            <p:cNvPr id="4" name="图片 3">
              <a:extLst>
                <a:ext uri="{FF2B5EF4-FFF2-40B4-BE49-F238E27FC236}">
                  <a16:creationId xmlns:a16="http://schemas.microsoft.com/office/drawing/2014/main" id="{1C494431-3C10-45E7-840F-D5FF762D3EDF}"/>
                </a:ext>
              </a:extLst>
            </p:cNvPr>
            <p:cNvPicPr>
              <a:picLocks noChangeAspect="1"/>
            </p:cNvPicPr>
            <p:nvPr>
              <p:custDataLst>
                <p:tags r:id="rId14"/>
              </p:custDataLst>
            </p:nvPr>
          </p:nvPicPr>
          <p:blipFill>
            <a:blip r:embed="rId31">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2737260" y="5004625"/>
              <a:ext cx="152180" cy="170180"/>
            </a:xfrm>
            <a:prstGeom prst="rect">
              <a:avLst/>
            </a:prstGeom>
          </p:spPr>
        </p:pic>
        <p:pic>
          <p:nvPicPr>
            <p:cNvPr id="32" name="图片 31">
              <a:extLst>
                <a:ext uri="{FF2B5EF4-FFF2-40B4-BE49-F238E27FC236}">
                  <a16:creationId xmlns:a16="http://schemas.microsoft.com/office/drawing/2014/main" id="{B736B5DC-A9F1-4F1E-B0AC-3D7543F24674}"/>
                </a:ext>
              </a:extLst>
            </p:cNvPr>
            <p:cNvPicPr>
              <a:picLocks noChangeAspect="1"/>
            </p:cNvPicPr>
            <p:nvPr>
              <p:custDataLst>
                <p:tags r:id="rId15"/>
              </p:custDataLst>
            </p:nvPr>
          </p:nvPicPr>
          <p:blipFill>
            <a:blip r:embed="rId31">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748846" y="5301949"/>
              <a:ext cx="152180" cy="170180"/>
            </a:xfrm>
            <a:prstGeom prst="rect">
              <a:avLst/>
            </a:prstGeom>
          </p:spPr>
        </p:pic>
        <p:pic>
          <p:nvPicPr>
            <p:cNvPr id="6" name="图片 5">
              <a:extLst>
                <a:ext uri="{FF2B5EF4-FFF2-40B4-BE49-F238E27FC236}">
                  <a16:creationId xmlns:a16="http://schemas.microsoft.com/office/drawing/2014/main" id="{51C22DB3-99F4-47B9-9986-B93FE8618FFC}"/>
                </a:ext>
              </a:extLst>
            </p:cNvPr>
            <p:cNvPicPr>
              <a:picLocks noChangeAspect="1"/>
            </p:cNvPicPr>
            <p:nvPr>
              <p:custDataLst>
                <p:tags r:id="rId16"/>
              </p:custDataLst>
            </p:nvPr>
          </p:nvPicPr>
          <p:blipFill>
            <a:blip r:embed="rId32">
              <a:extLst>
                <a:ext uri="{28A0092B-C50C-407E-A947-70E740481C1C}">
                  <a14:useLocalDpi xmlns:a14="http://schemas.microsoft.com/office/drawing/2010/main" val="0"/>
                </a:ext>
              </a:extLst>
            </a:blip>
            <a:stretch>
              <a:fillRect/>
            </a:stretch>
          </p:blipFill>
          <p:spPr>
            <a:xfrm>
              <a:off x="748846" y="4595031"/>
              <a:ext cx="2644513" cy="292860"/>
            </a:xfrm>
            <a:prstGeom prst="rect">
              <a:avLst/>
            </a:prstGeom>
          </p:spPr>
        </p:pic>
      </p:grpSp>
      <p:sp>
        <p:nvSpPr>
          <p:cNvPr id="30" name="文本占位符 15 1 2">
            <a:extLst>
              <a:ext uri="{FF2B5EF4-FFF2-40B4-BE49-F238E27FC236}">
                <a16:creationId xmlns:a16="http://schemas.microsoft.com/office/drawing/2014/main" id="{470227B6-9F0E-40FE-A9E5-49DACD8DB9E8}"/>
              </a:ext>
            </a:extLst>
          </p:cNvPr>
          <p:cNvSpPr txBox="1">
            <a:spLocks/>
          </p:cNvSpPr>
          <p:nvPr/>
        </p:nvSpPr>
        <p:spPr>
          <a:xfrm>
            <a:off x="6640456" y="2493783"/>
            <a:ext cx="4657172" cy="289432"/>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zh-CN" altLang="en-US" sz="3600" kern="1200" smtClean="0">
                <a:solidFill>
                  <a:schemeClr val="tx1"/>
                </a:solidFill>
                <a:latin typeface="思源黑体 CN Medium" panose="020B0600000000000000" pitchFamily="34" charset="-122"/>
                <a:ea typeface="思源黑体 CN Medium" panose="020B0600000000000000" pitchFamily="34" charset="-122"/>
                <a:cs typeface="+mj-cs"/>
              </a:defRPr>
            </a:lvl1pPr>
            <a:lvl2pPr marL="457200" indent="0" algn="l" defTabSz="914400" rtl="0" eaLnBrk="1" latinLnBrk="0" hangingPunct="1">
              <a:lnSpc>
                <a:spcPct val="90000"/>
              </a:lnSpc>
              <a:spcBef>
                <a:spcPts val="500"/>
              </a:spcBef>
              <a:buFont typeface="Arial" panose="020B0604020202020204" pitchFamily="34" charset="0"/>
              <a:buNone/>
              <a:defRPr lang="zh-CN" altLang="en-US" sz="2400" kern="120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zh-CN" altLang="en-US" sz="2000" kern="120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zh-CN" altLang="en-US" sz="1800" kern="120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zh-CN" altLang="en-US" sz="1600" dirty="0"/>
              <a:t>部分单调性：</a:t>
            </a:r>
            <a:r>
              <a:rPr lang="en-US" altLang="zh-CN" sz="1600" dirty="0"/>
              <a:t>A[j]</a:t>
            </a:r>
            <a:r>
              <a:rPr lang="zh-CN" altLang="en-US" sz="1600" dirty="0"/>
              <a:t>前后分别单调，且</a:t>
            </a:r>
            <a:r>
              <a:rPr lang="en-US" altLang="zh-CN" sz="1600" dirty="0"/>
              <a:t>A[j-1]&lt;=A[j+1]</a:t>
            </a:r>
            <a:endParaRPr lang="zh-CN" altLang="en-US" sz="1600" dirty="0"/>
          </a:p>
        </p:txBody>
      </p:sp>
      <p:pic>
        <p:nvPicPr>
          <p:cNvPr id="9" name="图片 8">
            <a:extLst>
              <a:ext uri="{FF2B5EF4-FFF2-40B4-BE49-F238E27FC236}">
                <a16:creationId xmlns:a16="http://schemas.microsoft.com/office/drawing/2014/main" id="{E796CC36-8DAC-4EDD-8CAC-C213722F4103}"/>
              </a:ext>
            </a:extLst>
          </p:cNvPr>
          <p:cNvPicPr>
            <a:picLocks noChangeAspect="1"/>
          </p:cNvPicPr>
          <p:nvPr>
            <p:custDataLst>
              <p:tags r:id="rId2"/>
            </p:custDataLst>
          </p:nvPr>
        </p:nvPicPr>
        <p:blipFill>
          <a:blip r:embed="rId3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767336" y="6184534"/>
            <a:ext cx="4257588" cy="310320"/>
          </a:xfrm>
          <a:prstGeom prst="rect">
            <a:avLst/>
          </a:prstGeom>
        </p:spPr>
      </p:pic>
      <p:pic>
        <p:nvPicPr>
          <p:cNvPr id="12" name="图片 11">
            <a:extLst>
              <a:ext uri="{FF2B5EF4-FFF2-40B4-BE49-F238E27FC236}">
                <a16:creationId xmlns:a16="http://schemas.microsoft.com/office/drawing/2014/main" id="{54C54264-2B0D-460B-AB5E-45103B43AF97}"/>
              </a:ext>
            </a:extLst>
          </p:cNvPr>
          <p:cNvPicPr>
            <a:picLocks noChangeAspect="1"/>
          </p:cNvPicPr>
          <p:nvPr>
            <p:custDataLst>
              <p:tags r:id="rId3"/>
            </p:custDataLst>
          </p:nvPr>
        </p:nvPicPr>
        <p:blipFill>
          <a:blip r:embed="rId34">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6554565" y="4156752"/>
            <a:ext cx="5521919" cy="310320"/>
          </a:xfrm>
          <a:prstGeom prst="rect">
            <a:avLst/>
          </a:prstGeom>
        </p:spPr>
      </p:pic>
      <p:pic>
        <p:nvPicPr>
          <p:cNvPr id="13" name="图片 12">
            <a:extLst>
              <a:ext uri="{FF2B5EF4-FFF2-40B4-BE49-F238E27FC236}">
                <a16:creationId xmlns:a16="http://schemas.microsoft.com/office/drawing/2014/main" id="{F47D184A-21EA-4647-9E53-F1C5B7763CB8}"/>
              </a:ext>
            </a:extLst>
          </p:cNvPr>
          <p:cNvPicPr>
            <a:picLocks noChangeAspect="1"/>
          </p:cNvPicPr>
          <p:nvPr/>
        </p:nvPicPr>
        <p:blipFill>
          <a:blip r:embed="rId35"/>
          <a:stretch>
            <a:fillRect/>
          </a:stretch>
        </p:blipFill>
        <p:spPr>
          <a:xfrm>
            <a:off x="6306039" y="4603004"/>
            <a:ext cx="5733076" cy="1387034"/>
          </a:xfrm>
          <a:prstGeom prst="rect">
            <a:avLst/>
          </a:prstGeom>
        </p:spPr>
      </p:pic>
      <p:sp>
        <p:nvSpPr>
          <p:cNvPr id="36" name="标题 1 1 1">
            <a:extLst>
              <a:ext uri="{FF2B5EF4-FFF2-40B4-BE49-F238E27FC236}">
                <a16:creationId xmlns:a16="http://schemas.microsoft.com/office/drawing/2014/main" id="{2B7CF01A-221F-4F75-96C2-8A4336F90315}"/>
              </a:ext>
            </a:extLst>
          </p:cNvPr>
          <p:cNvSpPr txBox="1">
            <a:spLocks/>
          </p:cNvSpPr>
          <p:nvPr/>
        </p:nvSpPr>
        <p:spPr>
          <a:xfrm>
            <a:off x="397619" y="-15443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思源黑体 CN Medium" panose="020B0600000000000000" pitchFamily="34" charset="-122"/>
                <a:ea typeface="思源黑体 CN Medium" panose="020B0600000000000000" pitchFamily="34" charset="-122"/>
                <a:cs typeface="+mj-cs"/>
              </a:defRPr>
            </a:lvl1pPr>
          </a:lstStyle>
          <a:p>
            <a:r>
              <a:rPr lang="zh-CN" altLang="en-US" sz="2800" dirty="0"/>
              <a:t>证明循环不变式在循环时成立</a:t>
            </a:r>
          </a:p>
        </p:txBody>
      </p:sp>
      <p:pic>
        <p:nvPicPr>
          <p:cNvPr id="5" name="图片 4">
            <a:extLst>
              <a:ext uri="{FF2B5EF4-FFF2-40B4-BE49-F238E27FC236}">
                <a16:creationId xmlns:a16="http://schemas.microsoft.com/office/drawing/2014/main" id="{F3088EE6-08FD-47EC-A3AF-D50ABE966C0F}"/>
              </a:ext>
            </a:extLst>
          </p:cNvPr>
          <p:cNvPicPr>
            <a:picLocks noChangeAspect="1"/>
          </p:cNvPicPr>
          <p:nvPr>
            <p:custDataLst>
              <p:tags r:id="rId4"/>
            </p:custDataLst>
          </p:nvPr>
        </p:nvPicPr>
        <p:blipFill>
          <a:blip r:embed="rId36">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68727" y="5879532"/>
            <a:ext cx="4328519" cy="310320"/>
          </a:xfrm>
          <a:prstGeom prst="rect">
            <a:avLst/>
          </a:prstGeom>
        </p:spPr>
      </p:pic>
      <p:sp>
        <p:nvSpPr>
          <p:cNvPr id="39" name="标题 1 3 1">
            <a:extLst>
              <a:ext uri="{FF2B5EF4-FFF2-40B4-BE49-F238E27FC236}">
                <a16:creationId xmlns:a16="http://schemas.microsoft.com/office/drawing/2014/main" id="{E66B987D-6BE3-4676-A5B0-F72BA2B3540C}"/>
              </a:ext>
            </a:extLst>
          </p:cNvPr>
          <p:cNvSpPr txBox="1">
            <a:spLocks/>
          </p:cNvSpPr>
          <p:nvPr/>
        </p:nvSpPr>
        <p:spPr>
          <a:xfrm>
            <a:off x="397618" y="6206989"/>
            <a:ext cx="4596076" cy="641072"/>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000" kern="1200">
                <a:solidFill>
                  <a:schemeClr val="tx1"/>
                </a:solidFill>
                <a:latin typeface="思源黑体 CN Medium" panose="020B0600000000000000" pitchFamily="34" charset="-122"/>
                <a:ea typeface="思源黑体 CN Medium" panose="020B0600000000000000" pitchFamily="34" charset="-122"/>
                <a:cs typeface="+mj-cs"/>
              </a:defRPr>
            </a:lvl1pPr>
          </a:lstStyle>
          <a:p>
            <a:r>
              <a:rPr lang="zh-CN" altLang="en-US" sz="2400" dirty="0">
                <a:solidFill>
                  <a:schemeClr val="accent1">
                    <a:lumMod val="75000"/>
                  </a:schemeClr>
                </a:solidFill>
                <a:latin typeface="思源黑体 CN Normal" panose="020B0400000000000000" pitchFamily="34" charset="-122"/>
                <a:ea typeface="思源黑体 CN Normal" panose="020B0400000000000000" pitchFamily="34" charset="-122"/>
              </a:rPr>
              <a:t>重排，</a:t>
            </a:r>
            <a:r>
              <a:rPr lang="en-US" altLang="zh-CN" sz="2400" dirty="0">
                <a:solidFill>
                  <a:schemeClr val="accent1">
                    <a:lumMod val="75000"/>
                  </a:schemeClr>
                </a:solidFill>
                <a:latin typeface="思源黑体 CN Normal" panose="020B0400000000000000" pitchFamily="34" charset="-122"/>
                <a:ea typeface="思源黑体 CN Normal" panose="020B0400000000000000" pitchFamily="34" charset="-122"/>
              </a:rPr>
              <a:t>T[0 … </a:t>
            </a:r>
            <a:r>
              <a:rPr lang="en-US" altLang="zh-CN" sz="2400" dirty="0" err="1">
                <a:solidFill>
                  <a:schemeClr val="accent1">
                    <a:lumMod val="75000"/>
                  </a:schemeClr>
                </a:solidFill>
                <a:latin typeface="思源黑体 CN Normal" panose="020B0400000000000000" pitchFamily="34" charset="-122"/>
                <a:ea typeface="思源黑体 CN Normal" panose="020B0400000000000000" pitchFamily="34" charset="-122"/>
              </a:rPr>
              <a:t>i</a:t>
            </a:r>
            <a:r>
              <a:rPr lang="en-US" altLang="zh-CN" sz="2400" dirty="0">
                <a:solidFill>
                  <a:schemeClr val="accent1">
                    <a:lumMod val="75000"/>
                  </a:schemeClr>
                </a:solidFill>
                <a:latin typeface="思源黑体 CN Normal" panose="020B0400000000000000" pitchFamily="34" charset="-122"/>
                <a:ea typeface="思源黑体 CN Normal" panose="020B0400000000000000" pitchFamily="34" charset="-122"/>
              </a:rPr>
              <a:t>]</a:t>
            </a:r>
            <a:r>
              <a:rPr lang="zh-CN" altLang="en-US" sz="2400" dirty="0">
                <a:solidFill>
                  <a:schemeClr val="accent1">
                    <a:lumMod val="75000"/>
                  </a:schemeClr>
                </a:solidFill>
                <a:latin typeface="思源黑体 CN Normal" panose="020B0400000000000000" pitchFamily="34" charset="-122"/>
                <a:ea typeface="思源黑体 CN Normal" panose="020B0400000000000000" pitchFamily="34" charset="-122"/>
              </a:rPr>
              <a:t>除</a:t>
            </a:r>
            <a:r>
              <a:rPr lang="en-US" altLang="zh-CN" sz="2400" dirty="0">
                <a:solidFill>
                  <a:schemeClr val="accent1">
                    <a:lumMod val="75000"/>
                  </a:schemeClr>
                </a:solidFill>
                <a:latin typeface="思源黑体 CN Normal" panose="020B0400000000000000" pitchFamily="34" charset="-122"/>
                <a:ea typeface="思源黑体 CN Normal" panose="020B0400000000000000" pitchFamily="34" charset="-122"/>
              </a:rPr>
              <a:t>T[i-1]</a:t>
            </a:r>
            <a:r>
              <a:rPr lang="zh-CN" altLang="en-US" sz="2400" dirty="0">
                <a:solidFill>
                  <a:schemeClr val="accent1">
                    <a:lumMod val="75000"/>
                  </a:schemeClr>
                </a:solidFill>
                <a:latin typeface="思源黑体 CN Normal" panose="020B0400000000000000" pitchFamily="34" charset="-122"/>
                <a:ea typeface="思源黑体 CN Normal" panose="020B0400000000000000" pitchFamily="34" charset="-122"/>
              </a:rPr>
              <a:t>外部分单调</a:t>
            </a:r>
          </a:p>
        </p:txBody>
      </p:sp>
      <p:pic>
        <p:nvPicPr>
          <p:cNvPr id="11" name="图片 10">
            <a:extLst>
              <a:ext uri="{FF2B5EF4-FFF2-40B4-BE49-F238E27FC236}">
                <a16:creationId xmlns:a16="http://schemas.microsoft.com/office/drawing/2014/main" id="{61FB063B-E508-4B68-82C4-376A5EE7CE46}"/>
              </a:ext>
            </a:extLst>
          </p:cNvPr>
          <p:cNvPicPr>
            <a:picLocks noChangeAspect="1"/>
          </p:cNvPicPr>
          <p:nvPr>
            <p:custDataLst>
              <p:tags r:id="rId5"/>
            </p:custDataLst>
          </p:nvPr>
        </p:nvPicPr>
        <p:blipFill>
          <a:blip r:embed="rId37">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99735" y="1336836"/>
            <a:ext cx="5763083" cy="310320"/>
          </a:xfrm>
          <a:prstGeom prst="rect">
            <a:avLst/>
          </a:prstGeom>
        </p:spPr>
      </p:pic>
      <p:sp>
        <p:nvSpPr>
          <p:cNvPr id="51" name="标题 1 3 2 1">
            <a:extLst>
              <a:ext uri="{FF2B5EF4-FFF2-40B4-BE49-F238E27FC236}">
                <a16:creationId xmlns:a16="http://schemas.microsoft.com/office/drawing/2014/main" id="{7FAEAABD-6778-4C1A-907E-B51F2E996F74}"/>
              </a:ext>
            </a:extLst>
          </p:cNvPr>
          <p:cNvSpPr txBox="1">
            <a:spLocks/>
          </p:cNvSpPr>
          <p:nvPr/>
        </p:nvSpPr>
        <p:spPr>
          <a:xfrm>
            <a:off x="428626" y="764537"/>
            <a:ext cx="4596076" cy="64107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思源黑体 CN Medium" panose="020B0600000000000000" pitchFamily="34" charset="-122"/>
                <a:ea typeface="思源黑体 CN Medium" panose="020B0600000000000000" pitchFamily="34" charset="-122"/>
                <a:cs typeface="+mj-cs"/>
              </a:defRPr>
            </a:lvl1pPr>
          </a:lstStyle>
          <a:p>
            <a:r>
              <a:rPr lang="zh-CN" altLang="en-US" sz="2400" dirty="0">
                <a:solidFill>
                  <a:schemeClr val="accent5">
                    <a:lumMod val="75000"/>
                  </a:schemeClr>
                </a:solidFill>
                <a:latin typeface="思源黑体 CN Normal" panose="020B0400000000000000" pitchFamily="34" charset="-122"/>
                <a:ea typeface="思源黑体 CN Normal" panose="020B0400000000000000" pitchFamily="34" charset="-122"/>
              </a:rPr>
              <a:t>重排，</a:t>
            </a:r>
            <a:r>
              <a:rPr lang="en-US" altLang="zh-CN" sz="2400" dirty="0">
                <a:solidFill>
                  <a:schemeClr val="accent5">
                    <a:lumMod val="75000"/>
                  </a:schemeClr>
                </a:solidFill>
                <a:latin typeface="思源黑体 CN Normal" panose="020B0400000000000000" pitchFamily="34" charset="-122"/>
                <a:ea typeface="思源黑体 CN Normal" panose="020B0400000000000000" pitchFamily="34" charset="-122"/>
              </a:rPr>
              <a:t>A[0 … </a:t>
            </a:r>
            <a:r>
              <a:rPr lang="en-US" altLang="zh-CN" sz="2400" dirty="0" err="1">
                <a:solidFill>
                  <a:schemeClr val="accent5">
                    <a:lumMod val="75000"/>
                  </a:schemeClr>
                </a:solidFill>
                <a:latin typeface="思源黑体 CN Normal" panose="020B0400000000000000" pitchFamily="34" charset="-122"/>
                <a:ea typeface="思源黑体 CN Normal" panose="020B0400000000000000" pitchFamily="34" charset="-122"/>
              </a:rPr>
              <a:t>i</a:t>
            </a:r>
            <a:r>
              <a:rPr lang="en-US" altLang="zh-CN" sz="2400" dirty="0">
                <a:solidFill>
                  <a:schemeClr val="accent5">
                    <a:lumMod val="75000"/>
                  </a:schemeClr>
                </a:solidFill>
                <a:latin typeface="思源黑体 CN Normal" panose="020B0400000000000000" pitchFamily="34" charset="-122"/>
                <a:ea typeface="思源黑体 CN Normal" panose="020B0400000000000000" pitchFamily="34" charset="-122"/>
              </a:rPr>
              <a:t>]</a:t>
            </a:r>
            <a:r>
              <a:rPr lang="zh-CN" altLang="en-US" sz="2400" dirty="0">
                <a:solidFill>
                  <a:schemeClr val="accent5">
                    <a:lumMod val="75000"/>
                  </a:schemeClr>
                </a:solidFill>
                <a:latin typeface="思源黑体 CN Normal" panose="020B0400000000000000" pitchFamily="34" charset="-122"/>
                <a:ea typeface="思源黑体 CN Normal" panose="020B0400000000000000" pitchFamily="34" charset="-122"/>
              </a:rPr>
              <a:t>除</a:t>
            </a:r>
            <a:r>
              <a:rPr lang="en-US" altLang="zh-CN" sz="2400" dirty="0">
                <a:solidFill>
                  <a:schemeClr val="accent5">
                    <a:lumMod val="75000"/>
                  </a:schemeClr>
                </a:solidFill>
                <a:latin typeface="思源黑体 CN Normal" panose="020B0400000000000000" pitchFamily="34" charset="-122"/>
                <a:ea typeface="思源黑体 CN Normal" panose="020B0400000000000000" pitchFamily="34" charset="-122"/>
              </a:rPr>
              <a:t>A[j]</a:t>
            </a:r>
            <a:r>
              <a:rPr lang="zh-CN" altLang="en-US" sz="2400" dirty="0">
                <a:solidFill>
                  <a:schemeClr val="accent5">
                    <a:lumMod val="75000"/>
                  </a:schemeClr>
                </a:solidFill>
                <a:latin typeface="思源黑体 CN Normal" panose="020B0400000000000000" pitchFamily="34" charset="-122"/>
                <a:ea typeface="思源黑体 CN Normal" panose="020B0400000000000000" pitchFamily="34" charset="-122"/>
              </a:rPr>
              <a:t>外部分单调</a:t>
            </a:r>
          </a:p>
        </p:txBody>
      </p:sp>
      <p:sp>
        <p:nvSpPr>
          <p:cNvPr id="54" name="标题 1 3 2 2">
            <a:extLst>
              <a:ext uri="{FF2B5EF4-FFF2-40B4-BE49-F238E27FC236}">
                <a16:creationId xmlns:a16="http://schemas.microsoft.com/office/drawing/2014/main" id="{14BA94F2-D0D9-4FF9-A6B0-BD3210D23274}"/>
              </a:ext>
            </a:extLst>
          </p:cNvPr>
          <p:cNvSpPr txBox="1">
            <a:spLocks/>
          </p:cNvSpPr>
          <p:nvPr/>
        </p:nvSpPr>
        <p:spPr>
          <a:xfrm>
            <a:off x="454836" y="1615951"/>
            <a:ext cx="4596076" cy="64107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思源黑体 CN Medium" panose="020B0600000000000000" pitchFamily="34" charset="-122"/>
                <a:ea typeface="思源黑体 CN Medium" panose="020B0600000000000000" pitchFamily="34" charset="-122"/>
                <a:cs typeface="+mj-cs"/>
              </a:defRPr>
            </a:lvl1pPr>
          </a:lstStyle>
          <a:p>
            <a:r>
              <a:rPr lang="zh-CN" altLang="en-US" sz="2400" dirty="0">
                <a:solidFill>
                  <a:schemeClr val="accent5">
                    <a:lumMod val="75000"/>
                  </a:schemeClr>
                </a:solidFill>
                <a:latin typeface="思源黑体 CN Normal" panose="020B0400000000000000" pitchFamily="34" charset="-122"/>
                <a:ea typeface="思源黑体 CN Normal" panose="020B0400000000000000" pitchFamily="34" charset="-122"/>
              </a:rPr>
              <a:t>循环条件：</a:t>
            </a:r>
          </a:p>
        </p:txBody>
      </p:sp>
      <p:pic>
        <p:nvPicPr>
          <p:cNvPr id="31" name="图片 30">
            <a:extLst>
              <a:ext uri="{FF2B5EF4-FFF2-40B4-BE49-F238E27FC236}">
                <a16:creationId xmlns:a16="http://schemas.microsoft.com/office/drawing/2014/main" id="{88E2F976-9D92-4858-8CE0-8FAEA67DB9DD}"/>
              </a:ext>
            </a:extLst>
          </p:cNvPr>
          <p:cNvPicPr>
            <a:picLocks noChangeAspect="1"/>
          </p:cNvPicPr>
          <p:nvPr>
            <p:custDataLst>
              <p:tags r:id="rId6"/>
            </p:custDataLst>
          </p:nvPr>
        </p:nvPicPr>
        <p:blipFill>
          <a:blip r:embed="rId38">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2013990" y="1759357"/>
            <a:ext cx="2755900" cy="299437"/>
          </a:xfrm>
          <a:prstGeom prst="rect">
            <a:avLst/>
          </a:prstGeom>
        </p:spPr>
      </p:pic>
      <p:graphicFrame>
        <p:nvGraphicFramePr>
          <p:cNvPr id="57" name="对象 56">
            <a:extLst>
              <a:ext uri="{FF2B5EF4-FFF2-40B4-BE49-F238E27FC236}">
                <a16:creationId xmlns:a16="http://schemas.microsoft.com/office/drawing/2014/main" id="{6A98CDAF-696C-43F0-9511-99D07FA27FFB}"/>
              </a:ext>
            </a:extLst>
          </p:cNvPr>
          <p:cNvGraphicFramePr>
            <a:graphicFrameLocks noChangeAspect="1"/>
          </p:cNvGraphicFramePr>
          <p:nvPr>
            <p:extLst>
              <p:ext uri="{D42A27DB-BD31-4B8C-83A1-F6EECF244321}">
                <p14:modId xmlns:p14="http://schemas.microsoft.com/office/powerpoint/2010/main" val="1247124913"/>
              </p:ext>
            </p:extLst>
          </p:nvPr>
        </p:nvGraphicFramePr>
        <p:xfrm>
          <a:off x="2829361" y="2321906"/>
          <a:ext cx="3395909" cy="1347044"/>
        </p:xfrm>
        <a:graphic>
          <a:graphicData uri="http://schemas.openxmlformats.org/presentationml/2006/ole">
            <mc:AlternateContent xmlns:mc="http://schemas.openxmlformats.org/markup-compatibility/2006">
              <mc:Choice xmlns:v="urn:schemas-microsoft-com:vml" Requires="v">
                <p:oleObj spid="_x0000_s9274" r:id="rId39" imgW="3809520" imgH="1510920" progId="">
                  <p:embed/>
                </p:oleObj>
              </mc:Choice>
              <mc:Fallback>
                <p:oleObj r:id="rId39" imgW="3809520" imgH="1510920" progId="">
                  <p:embed/>
                  <p:pic>
                    <p:nvPicPr>
                      <p:cNvPr id="57" name="对象 56">
                        <a:extLst>
                          <a:ext uri="{FF2B5EF4-FFF2-40B4-BE49-F238E27FC236}">
                            <a16:creationId xmlns:a16="http://schemas.microsoft.com/office/drawing/2014/main" id="{6A98CDAF-696C-43F0-9511-99D07FA27FFB}"/>
                          </a:ext>
                        </a:extLst>
                      </p:cNvPr>
                      <p:cNvPicPr/>
                      <p:nvPr/>
                    </p:nvPicPr>
                    <p:blipFill>
                      <a:blip r:embed="rId40"/>
                      <a:stretch>
                        <a:fillRect/>
                      </a:stretch>
                    </p:blipFill>
                    <p:spPr>
                      <a:xfrm>
                        <a:off x="2829361" y="2321906"/>
                        <a:ext cx="3395909" cy="1347044"/>
                      </a:xfrm>
                      <a:prstGeom prst="rect">
                        <a:avLst/>
                      </a:prstGeom>
                    </p:spPr>
                  </p:pic>
                </p:oleObj>
              </mc:Fallback>
            </mc:AlternateContent>
          </a:graphicData>
        </a:graphic>
      </p:graphicFrame>
      <p:graphicFrame>
        <p:nvGraphicFramePr>
          <p:cNvPr id="59" name="对象 58">
            <a:extLst>
              <a:ext uri="{FF2B5EF4-FFF2-40B4-BE49-F238E27FC236}">
                <a16:creationId xmlns:a16="http://schemas.microsoft.com/office/drawing/2014/main" id="{19C5730D-670E-4E9E-A6EC-DB5CDD70E8A1}"/>
              </a:ext>
            </a:extLst>
          </p:cNvPr>
          <p:cNvGraphicFramePr>
            <a:graphicFrameLocks noChangeAspect="1"/>
          </p:cNvGraphicFramePr>
          <p:nvPr>
            <p:extLst>
              <p:ext uri="{D42A27DB-BD31-4B8C-83A1-F6EECF244321}">
                <p14:modId xmlns:p14="http://schemas.microsoft.com/office/powerpoint/2010/main" val="1366510912"/>
              </p:ext>
            </p:extLst>
          </p:nvPr>
        </p:nvGraphicFramePr>
        <p:xfrm>
          <a:off x="2829360" y="4087907"/>
          <a:ext cx="3395909" cy="1313085"/>
        </p:xfrm>
        <a:graphic>
          <a:graphicData uri="http://schemas.openxmlformats.org/presentationml/2006/ole">
            <mc:AlternateContent xmlns:mc="http://schemas.openxmlformats.org/markup-compatibility/2006">
              <mc:Choice xmlns:v="urn:schemas-microsoft-com:vml" Requires="v">
                <p:oleObj spid="_x0000_s9275" r:id="rId41" imgW="3809520" imgH="1472760" progId="">
                  <p:embed/>
                </p:oleObj>
              </mc:Choice>
              <mc:Fallback>
                <p:oleObj r:id="rId41" imgW="3809520" imgH="1472760" progId="">
                  <p:embed/>
                  <p:pic>
                    <p:nvPicPr>
                      <p:cNvPr id="59" name="对象 58">
                        <a:extLst>
                          <a:ext uri="{FF2B5EF4-FFF2-40B4-BE49-F238E27FC236}">
                            <a16:creationId xmlns:a16="http://schemas.microsoft.com/office/drawing/2014/main" id="{19C5730D-670E-4E9E-A6EC-DB5CDD70E8A1}"/>
                          </a:ext>
                        </a:extLst>
                      </p:cNvPr>
                      <p:cNvPicPr/>
                      <p:nvPr/>
                    </p:nvPicPr>
                    <p:blipFill>
                      <a:blip r:embed="rId42"/>
                      <a:stretch>
                        <a:fillRect/>
                      </a:stretch>
                    </p:blipFill>
                    <p:spPr>
                      <a:xfrm>
                        <a:off x="2829360" y="4087907"/>
                        <a:ext cx="3395909" cy="1313085"/>
                      </a:xfrm>
                      <a:prstGeom prst="rect">
                        <a:avLst/>
                      </a:prstGeom>
                    </p:spPr>
                  </p:pic>
                </p:oleObj>
              </mc:Fallback>
            </mc:AlternateContent>
          </a:graphicData>
        </a:graphic>
      </p:graphicFrame>
      <p:pic>
        <p:nvPicPr>
          <p:cNvPr id="35" name="图片 34">
            <a:extLst>
              <a:ext uri="{FF2B5EF4-FFF2-40B4-BE49-F238E27FC236}">
                <a16:creationId xmlns:a16="http://schemas.microsoft.com/office/drawing/2014/main" id="{59E8F957-9A34-4BCE-949C-387DAF624B6F}"/>
              </a:ext>
            </a:extLst>
          </p:cNvPr>
          <p:cNvPicPr>
            <a:picLocks noChangeAspect="1"/>
          </p:cNvPicPr>
          <p:nvPr>
            <p:custDataLst>
              <p:tags r:id="rId7"/>
            </p:custDataLst>
          </p:nvPr>
        </p:nvPicPr>
        <p:blipFill>
          <a:blip r:embed="rId43">
            <a:extLst>
              <a:ext uri="{28A0092B-C50C-407E-A947-70E740481C1C}">
                <a14:useLocalDpi xmlns:a14="http://schemas.microsoft.com/office/drawing/2010/main" val="0"/>
              </a:ext>
            </a:extLst>
          </a:blip>
          <a:stretch>
            <a:fillRect/>
          </a:stretch>
        </p:blipFill>
        <p:spPr>
          <a:xfrm>
            <a:off x="5067014" y="3744052"/>
            <a:ext cx="140534" cy="291251"/>
          </a:xfrm>
          <a:prstGeom prst="rect">
            <a:avLst/>
          </a:prstGeom>
        </p:spPr>
      </p:pic>
      <p:pic>
        <p:nvPicPr>
          <p:cNvPr id="41" name="图片 40">
            <a:extLst>
              <a:ext uri="{FF2B5EF4-FFF2-40B4-BE49-F238E27FC236}">
                <a16:creationId xmlns:a16="http://schemas.microsoft.com/office/drawing/2014/main" id="{B2D65A94-91D1-4982-B214-2559ABB77C2B}"/>
              </a:ext>
            </a:extLst>
          </p:cNvPr>
          <p:cNvPicPr>
            <a:picLocks noChangeAspect="1"/>
          </p:cNvPicPr>
          <p:nvPr>
            <p:custDataLst>
              <p:tags r:id="rId8"/>
            </p:custDataLst>
          </p:nvPr>
        </p:nvPicPr>
        <p:blipFill>
          <a:blip r:embed="rId44">
            <a:extLst>
              <a:ext uri="{28A0092B-C50C-407E-A947-70E740481C1C}">
                <a14:useLocalDpi xmlns:a14="http://schemas.microsoft.com/office/drawing/2010/main" val="0"/>
              </a:ext>
            </a:extLst>
          </a:blip>
          <a:stretch>
            <a:fillRect/>
          </a:stretch>
        </p:blipFill>
        <p:spPr>
          <a:xfrm>
            <a:off x="4378707" y="5480630"/>
            <a:ext cx="618040" cy="251407"/>
          </a:xfrm>
          <a:prstGeom prst="rect">
            <a:avLst/>
          </a:prstGeom>
        </p:spPr>
      </p:pic>
      <p:cxnSp>
        <p:nvCxnSpPr>
          <p:cNvPr id="64" name="直接箭头连接符 63">
            <a:extLst>
              <a:ext uri="{FF2B5EF4-FFF2-40B4-BE49-F238E27FC236}">
                <a16:creationId xmlns:a16="http://schemas.microsoft.com/office/drawing/2014/main" id="{299C8882-F6CA-4323-B842-D4D7FFE942F1}"/>
              </a:ext>
            </a:extLst>
          </p:cNvPr>
          <p:cNvCxnSpPr>
            <a:cxnSpLocks/>
            <a:stCxn id="35" idx="0"/>
          </p:cNvCxnSpPr>
          <p:nvPr/>
        </p:nvCxnSpPr>
        <p:spPr>
          <a:xfrm flipV="1">
            <a:off x="5137281" y="3407354"/>
            <a:ext cx="0" cy="33669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1" name="直接箭头连接符 70">
            <a:extLst>
              <a:ext uri="{FF2B5EF4-FFF2-40B4-BE49-F238E27FC236}">
                <a16:creationId xmlns:a16="http://schemas.microsoft.com/office/drawing/2014/main" id="{44F5A881-F1D6-495F-8399-00BA8C02B540}"/>
              </a:ext>
            </a:extLst>
          </p:cNvPr>
          <p:cNvCxnSpPr>
            <a:cxnSpLocks/>
          </p:cNvCxnSpPr>
          <p:nvPr/>
        </p:nvCxnSpPr>
        <p:spPr>
          <a:xfrm flipV="1">
            <a:off x="4706124" y="5194300"/>
            <a:ext cx="0" cy="20669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67" name="图片 66">
            <a:extLst>
              <a:ext uri="{FF2B5EF4-FFF2-40B4-BE49-F238E27FC236}">
                <a16:creationId xmlns:a16="http://schemas.microsoft.com/office/drawing/2014/main" id="{E977426E-BC04-42D1-ADBE-D95DA4780186}"/>
              </a:ext>
            </a:extLst>
          </p:cNvPr>
          <p:cNvPicPr>
            <a:picLocks noChangeAspect="1"/>
          </p:cNvPicPr>
          <p:nvPr>
            <p:custDataLst>
              <p:tags r:id="rId9"/>
            </p:custDataLst>
          </p:nvPr>
        </p:nvPicPr>
        <p:blipFill>
          <a:blip r:embed="rId45">
            <a:extLst>
              <a:ext uri="{28A0092B-C50C-407E-A947-70E740481C1C}">
                <a14:useLocalDpi xmlns:a14="http://schemas.microsoft.com/office/drawing/2010/main" val="0"/>
              </a:ext>
            </a:extLst>
          </a:blip>
          <a:stretch>
            <a:fillRect/>
          </a:stretch>
        </p:blipFill>
        <p:spPr>
          <a:xfrm>
            <a:off x="2344415" y="4882122"/>
            <a:ext cx="393699" cy="386790"/>
          </a:xfrm>
          <a:prstGeom prst="rect">
            <a:avLst/>
          </a:prstGeom>
        </p:spPr>
      </p:pic>
      <p:grpSp>
        <p:nvGrpSpPr>
          <p:cNvPr id="84" name="组合 83">
            <a:extLst>
              <a:ext uri="{FF2B5EF4-FFF2-40B4-BE49-F238E27FC236}">
                <a16:creationId xmlns:a16="http://schemas.microsoft.com/office/drawing/2014/main" id="{FD57D0F3-0363-42BE-9312-0ACFA45FDB76}"/>
              </a:ext>
            </a:extLst>
          </p:cNvPr>
          <p:cNvGrpSpPr/>
          <p:nvPr/>
        </p:nvGrpSpPr>
        <p:grpSpPr>
          <a:xfrm>
            <a:off x="3056863" y="2579323"/>
            <a:ext cx="2881163" cy="477551"/>
            <a:chOff x="1805129" y="2579323"/>
            <a:chExt cx="2881163" cy="477551"/>
          </a:xfrm>
        </p:grpSpPr>
        <p:cxnSp>
          <p:nvCxnSpPr>
            <p:cNvPr id="74" name="直接箭头连接符 73">
              <a:extLst>
                <a:ext uri="{FF2B5EF4-FFF2-40B4-BE49-F238E27FC236}">
                  <a16:creationId xmlns:a16="http://schemas.microsoft.com/office/drawing/2014/main" id="{8F021BF5-8B13-410F-AF78-7682FCDE22A3}"/>
                </a:ext>
              </a:extLst>
            </p:cNvPr>
            <p:cNvCxnSpPr>
              <a:cxnSpLocks/>
            </p:cNvCxnSpPr>
            <p:nvPr/>
          </p:nvCxnSpPr>
          <p:spPr>
            <a:xfrm flipV="1">
              <a:off x="4089359" y="2579323"/>
              <a:ext cx="596933" cy="83052"/>
            </a:xfrm>
            <a:prstGeom prst="straightConnector1">
              <a:avLst/>
            </a:prstGeom>
            <a:ln w="19050">
              <a:solidFill>
                <a:srgbClr val="0099CC"/>
              </a:solidFill>
              <a:tailEnd type="triangle"/>
            </a:ln>
          </p:spPr>
          <p:style>
            <a:lnRef idx="1">
              <a:schemeClr val="accent1"/>
            </a:lnRef>
            <a:fillRef idx="0">
              <a:schemeClr val="accent1"/>
            </a:fillRef>
            <a:effectRef idx="0">
              <a:schemeClr val="accent1"/>
            </a:effectRef>
            <a:fontRef idx="minor">
              <a:schemeClr val="tx1"/>
            </a:fontRef>
          </p:style>
        </p:cxnSp>
        <p:cxnSp>
          <p:nvCxnSpPr>
            <p:cNvPr id="75" name="直接箭头连接符 74">
              <a:extLst>
                <a:ext uri="{FF2B5EF4-FFF2-40B4-BE49-F238E27FC236}">
                  <a16:creationId xmlns:a16="http://schemas.microsoft.com/office/drawing/2014/main" id="{6D644F22-1ED0-4B3C-B00B-964D60359DCB}"/>
                </a:ext>
              </a:extLst>
            </p:cNvPr>
            <p:cNvCxnSpPr/>
            <p:nvPr/>
          </p:nvCxnSpPr>
          <p:spPr>
            <a:xfrm flipV="1">
              <a:off x="1805129" y="2726223"/>
              <a:ext cx="1772242" cy="246571"/>
            </a:xfrm>
            <a:prstGeom prst="straightConnector1">
              <a:avLst/>
            </a:prstGeom>
            <a:ln w="19050">
              <a:solidFill>
                <a:srgbClr val="0099CC"/>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6" name="直接箭头连接符 75">
              <a:extLst>
                <a:ext uri="{FF2B5EF4-FFF2-40B4-BE49-F238E27FC236}">
                  <a16:creationId xmlns:a16="http://schemas.microsoft.com/office/drawing/2014/main" id="{4B24B384-029F-4A7F-A897-706F008C525E}"/>
                </a:ext>
              </a:extLst>
            </p:cNvPr>
            <p:cNvCxnSpPr>
              <a:cxnSpLocks/>
            </p:cNvCxnSpPr>
            <p:nvPr/>
          </p:nvCxnSpPr>
          <p:spPr>
            <a:xfrm flipV="1">
              <a:off x="3664980" y="2658961"/>
              <a:ext cx="424375" cy="397913"/>
            </a:xfrm>
            <a:prstGeom prst="straightConnector1">
              <a:avLst/>
            </a:prstGeom>
            <a:ln w="19050">
              <a:solidFill>
                <a:srgbClr val="0099CC"/>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83" name="组合 82">
            <a:extLst>
              <a:ext uri="{FF2B5EF4-FFF2-40B4-BE49-F238E27FC236}">
                <a16:creationId xmlns:a16="http://schemas.microsoft.com/office/drawing/2014/main" id="{3CB0C905-404F-46DA-BE74-6310ED810141}"/>
              </a:ext>
            </a:extLst>
          </p:cNvPr>
          <p:cNvGrpSpPr/>
          <p:nvPr/>
        </p:nvGrpSpPr>
        <p:grpSpPr>
          <a:xfrm>
            <a:off x="3002893" y="4316088"/>
            <a:ext cx="2881163" cy="571670"/>
            <a:chOff x="1751159" y="4316088"/>
            <a:chExt cx="2881163" cy="571670"/>
          </a:xfrm>
        </p:grpSpPr>
        <p:cxnSp>
          <p:nvCxnSpPr>
            <p:cNvPr id="78" name="直接箭头连接符 77">
              <a:extLst>
                <a:ext uri="{FF2B5EF4-FFF2-40B4-BE49-F238E27FC236}">
                  <a16:creationId xmlns:a16="http://schemas.microsoft.com/office/drawing/2014/main" id="{38615CF9-AEFC-429C-BDB5-1C788EEA4CC0}"/>
                </a:ext>
              </a:extLst>
            </p:cNvPr>
            <p:cNvCxnSpPr>
              <a:cxnSpLocks/>
            </p:cNvCxnSpPr>
            <p:nvPr/>
          </p:nvCxnSpPr>
          <p:spPr>
            <a:xfrm flipV="1">
              <a:off x="3745013" y="4316088"/>
              <a:ext cx="887309" cy="173757"/>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79" name="直接箭头连接符 78">
              <a:extLst>
                <a:ext uri="{FF2B5EF4-FFF2-40B4-BE49-F238E27FC236}">
                  <a16:creationId xmlns:a16="http://schemas.microsoft.com/office/drawing/2014/main" id="{A9FC4FBE-6C0B-43F5-B4FF-C905F27C8E41}"/>
                </a:ext>
              </a:extLst>
            </p:cNvPr>
            <p:cNvCxnSpPr>
              <a:cxnSpLocks/>
            </p:cNvCxnSpPr>
            <p:nvPr/>
          </p:nvCxnSpPr>
          <p:spPr>
            <a:xfrm flipV="1">
              <a:off x="1751159" y="4517818"/>
              <a:ext cx="1479721" cy="191742"/>
            </a:xfrm>
            <a:prstGeom prst="straightConnector1">
              <a:avLst/>
            </a:prstGeom>
            <a:ln w="19050">
              <a:solidFill>
                <a:srgbClr val="C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0" name="直接箭头连接符 79">
              <a:extLst>
                <a:ext uri="{FF2B5EF4-FFF2-40B4-BE49-F238E27FC236}">
                  <a16:creationId xmlns:a16="http://schemas.microsoft.com/office/drawing/2014/main" id="{21C693A3-9472-4F45-87F1-5B868C0DE929}"/>
                </a:ext>
              </a:extLst>
            </p:cNvPr>
            <p:cNvCxnSpPr>
              <a:cxnSpLocks/>
            </p:cNvCxnSpPr>
            <p:nvPr/>
          </p:nvCxnSpPr>
          <p:spPr>
            <a:xfrm flipV="1">
              <a:off x="3303356" y="4489845"/>
              <a:ext cx="424375" cy="397913"/>
            </a:xfrm>
            <a:prstGeom prst="straightConnector1">
              <a:avLst/>
            </a:prstGeom>
            <a:ln w="19050">
              <a:solidFill>
                <a:srgbClr val="C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pic>
        <p:nvPicPr>
          <p:cNvPr id="47" name="图片 46">
            <a:extLst>
              <a:ext uri="{FF2B5EF4-FFF2-40B4-BE49-F238E27FC236}">
                <a16:creationId xmlns:a16="http://schemas.microsoft.com/office/drawing/2014/main" id="{6F49EFFA-5E5F-4B4C-A481-0187F203E2D3}"/>
              </a:ext>
            </a:extLst>
          </p:cNvPr>
          <p:cNvPicPr>
            <a:picLocks noChangeAspect="1"/>
          </p:cNvPicPr>
          <p:nvPr>
            <p:custDataLst>
              <p:tags r:id="rId10"/>
            </p:custDataLst>
          </p:nvPr>
        </p:nvPicPr>
        <p:blipFill>
          <a:blip r:embed="rId46">
            <a:extLst>
              <a:ext uri="{28A0092B-C50C-407E-A947-70E740481C1C}">
                <a14:useLocalDpi xmlns:a14="http://schemas.microsoft.com/office/drawing/2010/main" val="0"/>
              </a:ext>
            </a:extLst>
          </a:blip>
          <a:stretch>
            <a:fillRect/>
          </a:stretch>
        </p:blipFill>
        <p:spPr>
          <a:xfrm>
            <a:off x="54165" y="3495199"/>
            <a:ext cx="4190755" cy="1005550"/>
          </a:xfrm>
          <a:prstGeom prst="rect">
            <a:avLst/>
          </a:prstGeom>
        </p:spPr>
      </p:pic>
      <p:cxnSp>
        <p:nvCxnSpPr>
          <p:cNvPr id="8" name="直接箭头连接符 7">
            <a:extLst>
              <a:ext uri="{FF2B5EF4-FFF2-40B4-BE49-F238E27FC236}">
                <a16:creationId xmlns:a16="http://schemas.microsoft.com/office/drawing/2014/main" id="{26C4C5D2-3D5B-4359-9B1C-B13EC76DBE71}"/>
              </a:ext>
            </a:extLst>
          </p:cNvPr>
          <p:cNvCxnSpPr>
            <a:cxnSpLocks/>
          </p:cNvCxnSpPr>
          <p:nvPr/>
        </p:nvCxnSpPr>
        <p:spPr>
          <a:xfrm flipH="1">
            <a:off x="314990" y="1653044"/>
            <a:ext cx="139842" cy="207663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直接箭头连接符 52">
            <a:extLst>
              <a:ext uri="{FF2B5EF4-FFF2-40B4-BE49-F238E27FC236}">
                <a16:creationId xmlns:a16="http://schemas.microsoft.com/office/drawing/2014/main" id="{B64912D4-9757-48FB-8415-C2A91A9A72FB}"/>
              </a:ext>
            </a:extLst>
          </p:cNvPr>
          <p:cNvCxnSpPr>
            <a:cxnSpLocks/>
          </p:cNvCxnSpPr>
          <p:nvPr/>
        </p:nvCxnSpPr>
        <p:spPr>
          <a:xfrm>
            <a:off x="284875" y="4211592"/>
            <a:ext cx="214860" cy="166794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5260824"/>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500"/>
                                        <p:tgtEl>
                                          <p:spTgt spid="4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26">
            <a:extLst>
              <a:ext uri="{FF2B5EF4-FFF2-40B4-BE49-F238E27FC236}">
                <a16:creationId xmlns:a16="http://schemas.microsoft.com/office/drawing/2014/main" id="{B9931DB9-80ED-48E8-BCB2-459E32A804A9}"/>
              </a:ext>
            </a:extLst>
          </p:cNvPr>
          <p:cNvGrpSpPr/>
          <p:nvPr/>
        </p:nvGrpSpPr>
        <p:grpSpPr>
          <a:xfrm>
            <a:off x="6640455" y="714019"/>
            <a:ext cx="7224398" cy="1755368"/>
            <a:chOff x="101454" y="3539873"/>
            <a:chExt cx="11228336" cy="2728236"/>
          </a:xfrm>
        </p:grpSpPr>
        <p:pic>
          <p:nvPicPr>
            <p:cNvPr id="26" name="图片 25">
              <a:extLst>
                <a:ext uri="{FF2B5EF4-FFF2-40B4-BE49-F238E27FC236}">
                  <a16:creationId xmlns:a16="http://schemas.microsoft.com/office/drawing/2014/main" id="{D0C75DF9-EC93-49D7-89A0-7C2C41948C15}"/>
                </a:ext>
              </a:extLst>
            </p:cNvPr>
            <p:cNvPicPr>
              <a:picLocks noChangeAspect="1"/>
            </p:cNvPicPr>
            <p:nvPr>
              <p:custDataLst>
                <p:tags r:id="rId23"/>
              </p:custDataLst>
            </p:nvPr>
          </p:nvPicPr>
          <p:blipFill>
            <a:blip r:embed="rId29">
              <a:extLst>
                <a:ext uri="{28A0092B-C50C-407E-A947-70E740481C1C}">
                  <a14:useLocalDpi xmlns:a14="http://schemas.microsoft.com/office/drawing/2010/main" val="0"/>
                </a:ext>
              </a:extLst>
            </a:blip>
            <a:stretch>
              <a:fillRect/>
            </a:stretch>
          </p:blipFill>
          <p:spPr>
            <a:xfrm>
              <a:off x="2785973" y="3600088"/>
              <a:ext cx="1163381" cy="353636"/>
            </a:xfrm>
            <a:prstGeom prst="rect">
              <a:avLst/>
            </a:prstGeom>
          </p:spPr>
        </p:pic>
        <p:pic>
          <p:nvPicPr>
            <p:cNvPr id="15" name="图片 14">
              <a:extLst>
                <a:ext uri="{FF2B5EF4-FFF2-40B4-BE49-F238E27FC236}">
                  <a16:creationId xmlns:a16="http://schemas.microsoft.com/office/drawing/2014/main" id="{E27EF45E-4A00-4347-9ADC-9C166E34B863}"/>
                </a:ext>
              </a:extLst>
            </p:cNvPr>
            <p:cNvPicPr>
              <a:picLocks noChangeAspect="1"/>
            </p:cNvPicPr>
            <p:nvPr>
              <p:custDataLst>
                <p:tags r:id="rId24"/>
              </p:custDataLst>
            </p:nvPr>
          </p:nvPicPr>
          <p:blipFill>
            <a:blip r:embed="rId30">
              <a:extLst>
                <a:ext uri="{28A0092B-C50C-407E-A947-70E740481C1C}">
                  <a14:useLocalDpi xmlns:a14="http://schemas.microsoft.com/office/drawing/2010/main" val="0"/>
                </a:ext>
              </a:extLst>
            </a:blip>
            <a:stretch>
              <a:fillRect/>
            </a:stretch>
          </p:blipFill>
          <p:spPr>
            <a:xfrm>
              <a:off x="128390" y="4608816"/>
              <a:ext cx="7211355" cy="332862"/>
            </a:xfrm>
            <a:prstGeom prst="rect">
              <a:avLst/>
            </a:prstGeom>
          </p:spPr>
        </p:pic>
        <p:sp>
          <p:nvSpPr>
            <p:cNvPr id="16" name="标题 9">
              <a:extLst>
                <a:ext uri="{FF2B5EF4-FFF2-40B4-BE49-F238E27FC236}">
                  <a16:creationId xmlns:a16="http://schemas.microsoft.com/office/drawing/2014/main" id="{7EB135DF-6003-4A10-BDDD-C657F9030E1D}"/>
                </a:ext>
              </a:extLst>
            </p:cNvPr>
            <p:cNvSpPr txBox="1">
              <a:spLocks/>
            </p:cNvSpPr>
            <p:nvPr/>
          </p:nvSpPr>
          <p:spPr>
            <a:xfrm>
              <a:off x="101454" y="3539873"/>
              <a:ext cx="11201400" cy="57771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chemeClr val="tx1"/>
                  </a:solidFill>
                  <a:latin typeface="思源黑体 CN Medium" panose="020B0600000000000000" pitchFamily="34" charset="-122"/>
                  <a:ea typeface="思源黑体 CN Medium" panose="020B0600000000000000" pitchFamily="34" charset="-122"/>
                  <a:cs typeface="+mj-cs"/>
                </a:defRPr>
              </a:lvl1pPr>
            </a:lstStyle>
            <a:p>
              <a:r>
                <a:rPr lang="en-US" altLang="zh-CN" sz="1800" dirty="0"/>
                <a:t>A</a:t>
              </a:r>
              <a:r>
                <a:rPr lang="zh-CN" altLang="en-US" sz="1800" dirty="0"/>
                <a:t>是</a:t>
              </a:r>
              <a:r>
                <a:rPr lang="en-US" altLang="zh-CN" sz="1800" dirty="0"/>
                <a:t>A’</a:t>
              </a:r>
              <a:r>
                <a:rPr lang="zh-CN" altLang="en-US" sz="1800" dirty="0"/>
                <a:t>的重排：</a:t>
              </a:r>
            </a:p>
          </p:txBody>
        </p:sp>
        <p:sp>
          <p:nvSpPr>
            <p:cNvPr id="17" name="文本占位符 15">
              <a:extLst>
                <a:ext uri="{FF2B5EF4-FFF2-40B4-BE49-F238E27FC236}">
                  <a16:creationId xmlns:a16="http://schemas.microsoft.com/office/drawing/2014/main" id="{15361190-9082-4C52-88EE-2230F72CF106}"/>
                </a:ext>
              </a:extLst>
            </p:cNvPr>
            <p:cNvSpPr txBox="1">
              <a:spLocks/>
            </p:cNvSpPr>
            <p:nvPr/>
          </p:nvSpPr>
          <p:spPr>
            <a:xfrm>
              <a:off x="113398" y="4159877"/>
              <a:ext cx="11201400" cy="45843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zh-CN" sz="1800" dirty="0">
                  <a:latin typeface="思源黑体 CN Medium" panose="020B0600000000000000" pitchFamily="34" charset="-122"/>
                  <a:ea typeface="思源黑体 CN Medium" panose="020B0600000000000000" pitchFamily="34" charset="-122"/>
                </a:rPr>
                <a:t>T[l … r]</a:t>
              </a:r>
              <a:r>
                <a:rPr lang="zh-CN" altLang="en-US" sz="1800" dirty="0">
                  <a:latin typeface="思源黑体 CN Medium" panose="020B0600000000000000" pitchFamily="34" charset="-122"/>
                  <a:ea typeface="思源黑体 CN Medium" panose="020B0600000000000000" pitchFamily="34" charset="-122"/>
                </a:rPr>
                <a:t>单增</a:t>
              </a:r>
            </a:p>
          </p:txBody>
        </p:sp>
        <p:pic>
          <p:nvPicPr>
            <p:cNvPr id="18" name="图片 17">
              <a:extLst>
                <a:ext uri="{FF2B5EF4-FFF2-40B4-BE49-F238E27FC236}">
                  <a16:creationId xmlns:a16="http://schemas.microsoft.com/office/drawing/2014/main" id="{1A86AF7F-6D77-4332-B0F3-C6AB2F16737F}"/>
                </a:ext>
              </a:extLst>
            </p:cNvPr>
            <p:cNvPicPr>
              <a:picLocks noChangeAspect="1"/>
            </p:cNvPicPr>
            <p:nvPr>
              <p:custDataLst>
                <p:tags r:id="rId25"/>
              </p:custDataLst>
            </p:nvPr>
          </p:nvPicPr>
          <p:blipFill>
            <a:blip r:embed="rId31">
              <a:extLst>
                <a:ext uri="{28A0092B-C50C-407E-A947-70E740481C1C}">
                  <a14:useLocalDpi xmlns:a14="http://schemas.microsoft.com/office/drawing/2010/main" val="0"/>
                </a:ext>
              </a:extLst>
            </a:blip>
            <a:stretch>
              <a:fillRect/>
            </a:stretch>
          </p:blipFill>
          <p:spPr>
            <a:xfrm>
              <a:off x="2785973" y="5297093"/>
              <a:ext cx="2481519" cy="332862"/>
            </a:xfrm>
            <a:prstGeom prst="rect">
              <a:avLst/>
            </a:prstGeom>
          </p:spPr>
        </p:pic>
        <p:sp>
          <p:nvSpPr>
            <p:cNvPr id="19" name="文本占位符 15 1 1">
              <a:extLst>
                <a:ext uri="{FF2B5EF4-FFF2-40B4-BE49-F238E27FC236}">
                  <a16:creationId xmlns:a16="http://schemas.microsoft.com/office/drawing/2014/main" id="{A689A759-9BE4-412F-9AE3-31C72D88E4E5}"/>
                </a:ext>
              </a:extLst>
            </p:cNvPr>
            <p:cNvSpPr txBox="1">
              <a:spLocks/>
            </p:cNvSpPr>
            <p:nvPr/>
          </p:nvSpPr>
          <p:spPr>
            <a:xfrm>
              <a:off x="128390" y="5249508"/>
              <a:ext cx="11201400" cy="458435"/>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zh-CN" altLang="en-US" sz="3600" kern="1200" smtClean="0">
                  <a:solidFill>
                    <a:schemeClr val="tx1"/>
                  </a:solidFill>
                  <a:latin typeface="思源黑体 CN Medium" panose="020B0600000000000000" pitchFamily="34" charset="-122"/>
                  <a:ea typeface="思源黑体 CN Medium" panose="020B0600000000000000" pitchFamily="34" charset="-122"/>
                  <a:cs typeface="+mj-cs"/>
                </a:defRPr>
              </a:lvl1pPr>
              <a:lvl2pPr marL="457200" indent="0" algn="l" defTabSz="914400" rtl="0" eaLnBrk="1" latinLnBrk="0" hangingPunct="1">
                <a:lnSpc>
                  <a:spcPct val="90000"/>
                </a:lnSpc>
                <a:spcBef>
                  <a:spcPts val="500"/>
                </a:spcBef>
                <a:buFont typeface="Arial" panose="020B0604020202020204" pitchFamily="34" charset="0"/>
                <a:buNone/>
                <a:defRPr lang="zh-CN" altLang="en-US" sz="2400" kern="120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zh-CN" altLang="en-US" sz="2000" kern="120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zh-CN" altLang="en-US" sz="1800" kern="120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zh-CN" sz="1800" dirty="0"/>
                <a:t>A[0 … i-1]</a:t>
              </a:r>
              <a:r>
                <a:rPr lang="zh-CN" altLang="en-US" sz="1800" dirty="0"/>
                <a:t>单增：</a:t>
              </a:r>
            </a:p>
          </p:txBody>
        </p:sp>
        <p:pic>
          <p:nvPicPr>
            <p:cNvPr id="23" name="图片 22">
              <a:extLst>
                <a:ext uri="{FF2B5EF4-FFF2-40B4-BE49-F238E27FC236}">
                  <a16:creationId xmlns:a16="http://schemas.microsoft.com/office/drawing/2014/main" id="{01E4D270-2911-4A2F-9F0F-87F6AB63642B}"/>
                </a:ext>
              </a:extLst>
            </p:cNvPr>
            <p:cNvPicPr>
              <a:picLocks noChangeAspect="1"/>
            </p:cNvPicPr>
            <p:nvPr>
              <p:custDataLst>
                <p:tags r:id="rId26"/>
              </p:custDataLst>
            </p:nvPr>
          </p:nvPicPr>
          <p:blipFill>
            <a:blip r:embed="rId32">
              <a:extLst>
                <a:ext uri="{28A0092B-C50C-407E-A947-70E740481C1C}">
                  <a14:useLocalDpi xmlns:a14="http://schemas.microsoft.com/office/drawing/2010/main" val="0"/>
                </a:ext>
              </a:extLst>
            </a:blip>
            <a:stretch>
              <a:fillRect/>
            </a:stretch>
          </p:blipFill>
          <p:spPr>
            <a:xfrm>
              <a:off x="2493307" y="5836081"/>
              <a:ext cx="1909474" cy="332862"/>
            </a:xfrm>
            <a:prstGeom prst="rect">
              <a:avLst/>
            </a:prstGeom>
          </p:spPr>
        </p:pic>
        <p:sp>
          <p:nvSpPr>
            <p:cNvPr id="24" name="文本占位符 15 2">
              <a:extLst>
                <a:ext uri="{FF2B5EF4-FFF2-40B4-BE49-F238E27FC236}">
                  <a16:creationId xmlns:a16="http://schemas.microsoft.com/office/drawing/2014/main" id="{A87C2724-A41F-4BEF-94D9-A5214BC697D5}"/>
                </a:ext>
              </a:extLst>
            </p:cNvPr>
            <p:cNvSpPr txBox="1">
              <a:spLocks/>
            </p:cNvSpPr>
            <p:nvPr/>
          </p:nvSpPr>
          <p:spPr>
            <a:xfrm>
              <a:off x="128390" y="5809674"/>
              <a:ext cx="11201400" cy="458435"/>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zh-CN" altLang="en-US" sz="3600" kern="1200" smtClean="0">
                  <a:solidFill>
                    <a:schemeClr val="tx1"/>
                  </a:solidFill>
                  <a:latin typeface="思源黑体 CN Medium" panose="020B0600000000000000" pitchFamily="34" charset="-122"/>
                  <a:ea typeface="思源黑体 CN Medium" panose="020B0600000000000000" pitchFamily="34" charset="-122"/>
                  <a:cs typeface="+mj-cs"/>
                </a:defRPr>
              </a:lvl1pPr>
              <a:lvl2pPr marL="457200" indent="0" algn="l" defTabSz="914400" rtl="0" eaLnBrk="1" latinLnBrk="0" hangingPunct="1">
                <a:lnSpc>
                  <a:spcPct val="90000"/>
                </a:lnSpc>
                <a:spcBef>
                  <a:spcPts val="500"/>
                </a:spcBef>
                <a:buFont typeface="Arial" panose="020B0604020202020204" pitchFamily="34" charset="0"/>
                <a:buNone/>
                <a:defRPr lang="zh-CN" altLang="en-US" sz="2400" kern="120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zh-CN" altLang="en-US" sz="2000" kern="120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zh-CN" altLang="en-US" sz="1800" kern="120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zh-CN" sz="1800" dirty="0"/>
                <a:t>A[0 … </a:t>
              </a:r>
              <a:r>
                <a:rPr lang="en-US" altLang="zh-CN" sz="1800" dirty="0" err="1"/>
                <a:t>i</a:t>
              </a:r>
              <a:r>
                <a:rPr lang="en-US" altLang="zh-CN" sz="1800" dirty="0"/>
                <a:t>]</a:t>
              </a:r>
              <a:r>
                <a:rPr lang="zh-CN" altLang="en-US" sz="1800" dirty="0"/>
                <a:t>单增：</a:t>
              </a:r>
            </a:p>
          </p:txBody>
        </p:sp>
      </p:grpSp>
      <p:sp>
        <p:nvSpPr>
          <p:cNvPr id="28" name="矩形 27">
            <a:extLst>
              <a:ext uri="{FF2B5EF4-FFF2-40B4-BE49-F238E27FC236}">
                <a16:creationId xmlns:a16="http://schemas.microsoft.com/office/drawing/2014/main" id="{A43677FB-1D2D-4088-AC48-C87AE182A165}"/>
              </a:ext>
            </a:extLst>
          </p:cNvPr>
          <p:cNvSpPr/>
          <p:nvPr/>
        </p:nvSpPr>
        <p:spPr>
          <a:xfrm>
            <a:off x="6554565" y="480060"/>
            <a:ext cx="5521918" cy="3318099"/>
          </a:xfrm>
          <a:prstGeom prst="rect">
            <a:avLst/>
          </a:prstGeom>
          <a:noFill/>
          <a:ln w="38100">
            <a:solidFill>
              <a:srgbClr val="FFC000"/>
            </a:solidFill>
            <a:prstDash val="dash"/>
          </a:ln>
        </p:spPr>
        <p:style>
          <a:lnRef idx="0">
            <a:scrgbClr r="0" g="0" b="0"/>
          </a:lnRef>
          <a:fillRef idx="0">
            <a:scrgbClr r="0" g="0" b="0"/>
          </a:fillRef>
          <a:effectRef idx="0">
            <a:scrgbClr r="0" g="0" b="0"/>
          </a:effectRef>
          <a:fontRef idx="minor">
            <a:schemeClr val="accent1"/>
          </a:fontRef>
        </p:style>
        <p:txBody>
          <a:bodyPr rtlCol="0" anchor="ctr"/>
          <a:lstStyle/>
          <a:p>
            <a:pPr algn="ctr"/>
            <a:endParaRPr lang="zh-CN" altLang="en-US"/>
          </a:p>
        </p:txBody>
      </p:sp>
      <p:grpSp>
        <p:nvGrpSpPr>
          <p:cNvPr id="3" name="组合 2">
            <a:extLst>
              <a:ext uri="{FF2B5EF4-FFF2-40B4-BE49-F238E27FC236}">
                <a16:creationId xmlns:a16="http://schemas.microsoft.com/office/drawing/2014/main" id="{DF729FB7-330F-4E35-8ACD-371FDE524730}"/>
              </a:ext>
            </a:extLst>
          </p:cNvPr>
          <p:cNvGrpSpPr/>
          <p:nvPr/>
        </p:nvGrpSpPr>
        <p:grpSpPr>
          <a:xfrm>
            <a:off x="6657786" y="2870787"/>
            <a:ext cx="5136066" cy="816731"/>
            <a:chOff x="748846" y="4595031"/>
            <a:chExt cx="5839842" cy="928644"/>
          </a:xfrm>
        </p:grpSpPr>
        <p:pic>
          <p:nvPicPr>
            <p:cNvPr id="40" name="图片 39">
              <a:extLst>
                <a:ext uri="{FF2B5EF4-FFF2-40B4-BE49-F238E27FC236}">
                  <a16:creationId xmlns:a16="http://schemas.microsoft.com/office/drawing/2014/main" id="{1C9E91C0-3EF0-451E-9071-FCD231281A08}"/>
                </a:ext>
              </a:extLst>
            </p:cNvPr>
            <p:cNvPicPr>
              <a:picLocks noChangeAspect="1"/>
            </p:cNvPicPr>
            <p:nvPr>
              <p:custDataLst>
                <p:tags r:id="rId17"/>
              </p:custDataLst>
            </p:nvPr>
          </p:nvPicPr>
          <p:blipFill>
            <a:blip r:embed="rId33">
              <a:duotone>
                <a:schemeClr val="accent6">
                  <a:shade val="45000"/>
                  <a:satMod val="135000"/>
                </a:schemeClr>
                <a:prstClr val="white"/>
              </a:duotone>
              <a:extLst>
                <a:ext uri="{BEBA8EAE-BF5A-486C-A8C5-ECC9F3942E4B}">
                  <a14:imgProps xmlns:a14="http://schemas.microsoft.com/office/drawing/2010/main">
                    <a14:imgLayer r:embed="rId3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748846" y="4955527"/>
              <a:ext cx="1890625" cy="249592"/>
            </a:xfrm>
            <a:prstGeom prst="rect">
              <a:avLst/>
            </a:prstGeom>
          </p:spPr>
        </p:pic>
        <p:pic>
          <p:nvPicPr>
            <p:cNvPr id="43" name="图片 42">
              <a:extLst>
                <a:ext uri="{FF2B5EF4-FFF2-40B4-BE49-F238E27FC236}">
                  <a16:creationId xmlns:a16="http://schemas.microsoft.com/office/drawing/2014/main" id="{27E28103-969D-4919-9961-904BB0A16892}"/>
                </a:ext>
              </a:extLst>
            </p:cNvPr>
            <p:cNvPicPr>
              <a:picLocks noChangeAspect="1"/>
            </p:cNvPicPr>
            <p:nvPr>
              <p:custDataLst>
                <p:tags r:id="rId18"/>
              </p:custDataLst>
            </p:nvPr>
          </p:nvPicPr>
          <p:blipFill>
            <a:blip r:embed="rId35">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2987230" y="4953080"/>
              <a:ext cx="1544711" cy="273270"/>
            </a:xfrm>
            <a:prstGeom prst="rect">
              <a:avLst/>
            </a:prstGeom>
          </p:spPr>
        </p:pic>
        <p:pic>
          <p:nvPicPr>
            <p:cNvPr id="48" name="图片 47">
              <a:extLst>
                <a:ext uri="{FF2B5EF4-FFF2-40B4-BE49-F238E27FC236}">
                  <a16:creationId xmlns:a16="http://schemas.microsoft.com/office/drawing/2014/main" id="{336A772D-EC4A-479E-859D-5FE5F22166EE}"/>
                </a:ext>
              </a:extLst>
            </p:cNvPr>
            <p:cNvPicPr>
              <a:picLocks noChangeAspect="1"/>
            </p:cNvPicPr>
            <p:nvPr>
              <p:custDataLst>
                <p:tags r:id="rId19"/>
              </p:custDataLst>
            </p:nvPr>
          </p:nvPicPr>
          <p:blipFill>
            <a:blip r:embed="rId36">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987478" y="5250405"/>
              <a:ext cx="5601210" cy="273270"/>
            </a:xfrm>
            <a:prstGeom prst="rect">
              <a:avLst/>
            </a:prstGeom>
          </p:spPr>
        </p:pic>
        <p:pic>
          <p:nvPicPr>
            <p:cNvPr id="4" name="图片 3">
              <a:extLst>
                <a:ext uri="{FF2B5EF4-FFF2-40B4-BE49-F238E27FC236}">
                  <a16:creationId xmlns:a16="http://schemas.microsoft.com/office/drawing/2014/main" id="{1C494431-3C10-45E7-840F-D5FF762D3EDF}"/>
                </a:ext>
              </a:extLst>
            </p:cNvPr>
            <p:cNvPicPr>
              <a:picLocks noChangeAspect="1"/>
            </p:cNvPicPr>
            <p:nvPr>
              <p:custDataLst>
                <p:tags r:id="rId20"/>
              </p:custDataLst>
            </p:nvPr>
          </p:nvPicPr>
          <p:blipFill>
            <a:blip r:embed="rId37">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2737260" y="5004625"/>
              <a:ext cx="152180" cy="170180"/>
            </a:xfrm>
            <a:prstGeom prst="rect">
              <a:avLst/>
            </a:prstGeom>
          </p:spPr>
        </p:pic>
        <p:pic>
          <p:nvPicPr>
            <p:cNvPr id="32" name="图片 31">
              <a:extLst>
                <a:ext uri="{FF2B5EF4-FFF2-40B4-BE49-F238E27FC236}">
                  <a16:creationId xmlns:a16="http://schemas.microsoft.com/office/drawing/2014/main" id="{B736B5DC-A9F1-4F1E-B0AC-3D7543F24674}"/>
                </a:ext>
              </a:extLst>
            </p:cNvPr>
            <p:cNvPicPr>
              <a:picLocks noChangeAspect="1"/>
            </p:cNvPicPr>
            <p:nvPr>
              <p:custDataLst>
                <p:tags r:id="rId21"/>
              </p:custDataLst>
            </p:nvPr>
          </p:nvPicPr>
          <p:blipFill>
            <a:blip r:embed="rId37">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748846" y="5301949"/>
              <a:ext cx="152180" cy="170180"/>
            </a:xfrm>
            <a:prstGeom prst="rect">
              <a:avLst/>
            </a:prstGeom>
          </p:spPr>
        </p:pic>
        <p:pic>
          <p:nvPicPr>
            <p:cNvPr id="6" name="图片 5">
              <a:extLst>
                <a:ext uri="{FF2B5EF4-FFF2-40B4-BE49-F238E27FC236}">
                  <a16:creationId xmlns:a16="http://schemas.microsoft.com/office/drawing/2014/main" id="{51C22DB3-99F4-47B9-9986-B93FE8618FFC}"/>
                </a:ext>
              </a:extLst>
            </p:cNvPr>
            <p:cNvPicPr>
              <a:picLocks noChangeAspect="1"/>
            </p:cNvPicPr>
            <p:nvPr>
              <p:custDataLst>
                <p:tags r:id="rId22"/>
              </p:custDataLst>
            </p:nvPr>
          </p:nvPicPr>
          <p:blipFill>
            <a:blip r:embed="rId38">
              <a:extLst>
                <a:ext uri="{28A0092B-C50C-407E-A947-70E740481C1C}">
                  <a14:useLocalDpi xmlns:a14="http://schemas.microsoft.com/office/drawing/2010/main" val="0"/>
                </a:ext>
              </a:extLst>
            </a:blip>
            <a:stretch>
              <a:fillRect/>
            </a:stretch>
          </p:blipFill>
          <p:spPr>
            <a:xfrm>
              <a:off x="748846" y="4595031"/>
              <a:ext cx="2644513" cy="292860"/>
            </a:xfrm>
            <a:prstGeom prst="rect">
              <a:avLst/>
            </a:prstGeom>
          </p:spPr>
        </p:pic>
      </p:grpSp>
      <p:sp>
        <p:nvSpPr>
          <p:cNvPr id="30" name="文本占位符 15 1 2">
            <a:extLst>
              <a:ext uri="{FF2B5EF4-FFF2-40B4-BE49-F238E27FC236}">
                <a16:creationId xmlns:a16="http://schemas.microsoft.com/office/drawing/2014/main" id="{470227B6-9F0E-40FE-A9E5-49DACD8DB9E8}"/>
              </a:ext>
            </a:extLst>
          </p:cNvPr>
          <p:cNvSpPr txBox="1">
            <a:spLocks/>
          </p:cNvSpPr>
          <p:nvPr/>
        </p:nvSpPr>
        <p:spPr>
          <a:xfrm>
            <a:off x="6640456" y="2493783"/>
            <a:ext cx="4657172" cy="289432"/>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zh-CN" altLang="en-US" sz="3600" kern="1200" smtClean="0">
                <a:solidFill>
                  <a:schemeClr val="tx1"/>
                </a:solidFill>
                <a:latin typeface="思源黑体 CN Medium" panose="020B0600000000000000" pitchFamily="34" charset="-122"/>
                <a:ea typeface="思源黑体 CN Medium" panose="020B0600000000000000" pitchFamily="34" charset="-122"/>
                <a:cs typeface="+mj-cs"/>
              </a:defRPr>
            </a:lvl1pPr>
            <a:lvl2pPr marL="457200" indent="0" algn="l" defTabSz="914400" rtl="0" eaLnBrk="1" latinLnBrk="0" hangingPunct="1">
              <a:lnSpc>
                <a:spcPct val="90000"/>
              </a:lnSpc>
              <a:spcBef>
                <a:spcPts val="500"/>
              </a:spcBef>
              <a:buFont typeface="Arial" panose="020B0604020202020204" pitchFamily="34" charset="0"/>
              <a:buNone/>
              <a:defRPr lang="zh-CN" altLang="en-US" sz="2400" kern="120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zh-CN" altLang="en-US" sz="2000" kern="120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zh-CN" altLang="en-US" sz="1800" kern="120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zh-CN" altLang="en-US" sz="1600" dirty="0"/>
              <a:t>部分单调性：</a:t>
            </a:r>
            <a:r>
              <a:rPr lang="en-US" altLang="zh-CN" sz="1600" dirty="0"/>
              <a:t>A[j]</a:t>
            </a:r>
            <a:r>
              <a:rPr lang="zh-CN" altLang="en-US" sz="1600" dirty="0"/>
              <a:t>前后分别单调，且</a:t>
            </a:r>
            <a:r>
              <a:rPr lang="en-US" altLang="zh-CN" sz="1600" dirty="0"/>
              <a:t>A[j-1]&lt;=A[j+1]</a:t>
            </a:r>
            <a:endParaRPr lang="zh-CN" altLang="en-US" sz="1600" dirty="0"/>
          </a:p>
        </p:txBody>
      </p:sp>
      <p:pic>
        <p:nvPicPr>
          <p:cNvPr id="9" name="图片 8">
            <a:extLst>
              <a:ext uri="{FF2B5EF4-FFF2-40B4-BE49-F238E27FC236}">
                <a16:creationId xmlns:a16="http://schemas.microsoft.com/office/drawing/2014/main" id="{E796CC36-8DAC-4EDD-8CAC-C213722F4103}"/>
              </a:ext>
            </a:extLst>
          </p:cNvPr>
          <p:cNvPicPr>
            <a:picLocks noChangeAspect="1"/>
          </p:cNvPicPr>
          <p:nvPr>
            <p:custDataLst>
              <p:tags r:id="rId2"/>
            </p:custDataLst>
          </p:nvPr>
        </p:nvPicPr>
        <p:blipFill>
          <a:blip r:embed="rId39">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767336" y="6184534"/>
            <a:ext cx="4257588" cy="310320"/>
          </a:xfrm>
          <a:prstGeom prst="rect">
            <a:avLst/>
          </a:prstGeom>
        </p:spPr>
      </p:pic>
      <p:pic>
        <p:nvPicPr>
          <p:cNvPr id="12" name="图片 11">
            <a:extLst>
              <a:ext uri="{FF2B5EF4-FFF2-40B4-BE49-F238E27FC236}">
                <a16:creationId xmlns:a16="http://schemas.microsoft.com/office/drawing/2014/main" id="{54C54264-2B0D-460B-AB5E-45103B43AF97}"/>
              </a:ext>
            </a:extLst>
          </p:cNvPr>
          <p:cNvPicPr>
            <a:picLocks noChangeAspect="1"/>
          </p:cNvPicPr>
          <p:nvPr>
            <p:custDataLst>
              <p:tags r:id="rId3"/>
            </p:custDataLst>
          </p:nvPr>
        </p:nvPicPr>
        <p:blipFill>
          <a:blip r:embed="rId40">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6554565" y="4156752"/>
            <a:ext cx="5521919" cy="310320"/>
          </a:xfrm>
          <a:prstGeom prst="rect">
            <a:avLst/>
          </a:prstGeom>
        </p:spPr>
      </p:pic>
      <p:pic>
        <p:nvPicPr>
          <p:cNvPr id="13" name="图片 12">
            <a:extLst>
              <a:ext uri="{FF2B5EF4-FFF2-40B4-BE49-F238E27FC236}">
                <a16:creationId xmlns:a16="http://schemas.microsoft.com/office/drawing/2014/main" id="{F47D184A-21EA-4647-9E53-F1C5B7763CB8}"/>
              </a:ext>
            </a:extLst>
          </p:cNvPr>
          <p:cNvPicPr>
            <a:picLocks noChangeAspect="1"/>
          </p:cNvPicPr>
          <p:nvPr/>
        </p:nvPicPr>
        <p:blipFill>
          <a:blip r:embed="rId41"/>
          <a:stretch>
            <a:fillRect/>
          </a:stretch>
        </p:blipFill>
        <p:spPr>
          <a:xfrm>
            <a:off x="6306039" y="4603004"/>
            <a:ext cx="5733076" cy="1387034"/>
          </a:xfrm>
          <a:prstGeom prst="rect">
            <a:avLst/>
          </a:prstGeom>
        </p:spPr>
      </p:pic>
      <p:sp>
        <p:nvSpPr>
          <p:cNvPr id="36" name="标题 1 1 1">
            <a:extLst>
              <a:ext uri="{FF2B5EF4-FFF2-40B4-BE49-F238E27FC236}">
                <a16:creationId xmlns:a16="http://schemas.microsoft.com/office/drawing/2014/main" id="{2B7CF01A-221F-4F75-96C2-8A4336F90315}"/>
              </a:ext>
            </a:extLst>
          </p:cNvPr>
          <p:cNvSpPr txBox="1">
            <a:spLocks/>
          </p:cNvSpPr>
          <p:nvPr/>
        </p:nvSpPr>
        <p:spPr>
          <a:xfrm>
            <a:off x="397619" y="-15443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思源黑体 CN Medium" panose="020B0600000000000000" pitchFamily="34" charset="-122"/>
                <a:ea typeface="思源黑体 CN Medium" panose="020B0600000000000000" pitchFamily="34" charset="-122"/>
                <a:cs typeface="+mj-cs"/>
              </a:defRPr>
            </a:lvl1pPr>
          </a:lstStyle>
          <a:p>
            <a:r>
              <a:rPr lang="zh-CN" altLang="en-US" sz="2800" dirty="0"/>
              <a:t>证明循环不变式在循环时成立</a:t>
            </a:r>
          </a:p>
        </p:txBody>
      </p:sp>
      <p:pic>
        <p:nvPicPr>
          <p:cNvPr id="7" name="图片 6">
            <a:extLst>
              <a:ext uri="{FF2B5EF4-FFF2-40B4-BE49-F238E27FC236}">
                <a16:creationId xmlns:a16="http://schemas.microsoft.com/office/drawing/2014/main" id="{9E316F2D-AC5C-44B3-9A6A-E1199E29D3E3}"/>
              </a:ext>
            </a:extLst>
          </p:cNvPr>
          <p:cNvPicPr>
            <a:picLocks noChangeAspect="1"/>
          </p:cNvPicPr>
          <p:nvPr>
            <p:custDataLst>
              <p:tags r:id="rId4"/>
            </p:custDataLst>
          </p:nvPr>
        </p:nvPicPr>
        <p:blipFill>
          <a:blip r:embed="rId4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68727" y="5879532"/>
            <a:ext cx="3156397" cy="296134"/>
          </a:xfrm>
          <a:prstGeom prst="rect">
            <a:avLst/>
          </a:prstGeom>
        </p:spPr>
      </p:pic>
      <p:sp>
        <p:nvSpPr>
          <p:cNvPr id="39" name="标题 1 3 1">
            <a:extLst>
              <a:ext uri="{FF2B5EF4-FFF2-40B4-BE49-F238E27FC236}">
                <a16:creationId xmlns:a16="http://schemas.microsoft.com/office/drawing/2014/main" id="{E66B987D-6BE3-4676-A5B0-F72BA2B3540C}"/>
              </a:ext>
            </a:extLst>
          </p:cNvPr>
          <p:cNvSpPr txBox="1">
            <a:spLocks/>
          </p:cNvSpPr>
          <p:nvPr/>
        </p:nvSpPr>
        <p:spPr>
          <a:xfrm>
            <a:off x="397618" y="6206989"/>
            <a:ext cx="4596076" cy="64107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思源黑体 CN Medium" panose="020B0600000000000000" pitchFamily="34" charset="-122"/>
                <a:ea typeface="思源黑体 CN Medium" panose="020B0600000000000000" pitchFamily="34" charset="-122"/>
                <a:cs typeface="+mj-cs"/>
              </a:defRPr>
            </a:lvl1pPr>
          </a:lstStyle>
          <a:p>
            <a:r>
              <a:rPr lang="en-US" altLang="zh-CN" sz="2400" dirty="0">
                <a:solidFill>
                  <a:schemeClr val="accent1">
                    <a:lumMod val="75000"/>
                  </a:schemeClr>
                </a:solidFill>
                <a:latin typeface="思源黑体 CN Normal" panose="020B0400000000000000" pitchFamily="34" charset="-122"/>
                <a:ea typeface="思源黑体 CN Normal" panose="020B0400000000000000" pitchFamily="34" charset="-122"/>
              </a:rPr>
              <a:t>T[0 … </a:t>
            </a:r>
            <a:r>
              <a:rPr lang="en-US" altLang="zh-CN" sz="2400" dirty="0" err="1">
                <a:solidFill>
                  <a:schemeClr val="accent1">
                    <a:lumMod val="75000"/>
                  </a:schemeClr>
                </a:solidFill>
                <a:latin typeface="思源黑体 CN Normal" panose="020B0400000000000000" pitchFamily="34" charset="-122"/>
                <a:ea typeface="思源黑体 CN Normal" panose="020B0400000000000000" pitchFamily="34" charset="-122"/>
              </a:rPr>
              <a:t>i</a:t>
            </a:r>
            <a:r>
              <a:rPr lang="en-US" altLang="zh-CN" sz="2400" dirty="0">
                <a:solidFill>
                  <a:schemeClr val="accent1">
                    <a:lumMod val="75000"/>
                  </a:schemeClr>
                </a:solidFill>
                <a:latin typeface="思源黑体 CN Normal" panose="020B0400000000000000" pitchFamily="34" charset="-122"/>
                <a:ea typeface="思源黑体 CN Normal" panose="020B0400000000000000" pitchFamily="34" charset="-122"/>
              </a:rPr>
              <a:t>]</a:t>
            </a:r>
            <a:r>
              <a:rPr lang="zh-CN" altLang="en-US" sz="2400" dirty="0">
                <a:solidFill>
                  <a:schemeClr val="accent1">
                    <a:lumMod val="75000"/>
                  </a:schemeClr>
                </a:solidFill>
                <a:latin typeface="思源黑体 CN Normal" panose="020B0400000000000000" pitchFamily="34" charset="-122"/>
                <a:ea typeface="思源黑体 CN Normal" panose="020B0400000000000000" pitchFamily="34" charset="-122"/>
              </a:rPr>
              <a:t>除</a:t>
            </a:r>
            <a:r>
              <a:rPr lang="en-US" altLang="zh-CN" sz="2400" dirty="0">
                <a:solidFill>
                  <a:schemeClr val="accent1">
                    <a:lumMod val="75000"/>
                  </a:schemeClr>
                </a:solidFill>
                <a:latin typeface="思源黑体 CN Normal" panose="020B0400000000000000" pitchFamily="34" charset="-122"/>
                <a:ea typeface="思源黑体 CN Normal" panose="020B0400000000000000" pitchFamily="34" charset="-122"/>
              </a:rPr>
              <a:t>T[i-1]</a:t>
            </a:r>
            <a:r>
              <a:rPr lang="zh-CN" altLang="en-US" sz="2400" dirty="0">
                <a:solidFill>
                  <a:schemeClr val="accent1">
                    <a:lumMod val="75000"/>
                  </a:schemeClr>
                </a:solidFill>
                <a:latin typeface="思源黑体 CN Normal" panose="020B0400000000000000" pitchFamily="34" charset="-122"/>
                <a:ea typeface="思源黑体 CN Normal" panose="020B0400000000000000" pitchFamily="34" charset="-122"/>
              </a:rPr>
              <a:t>外部分单调</a:t>
            </a:r>
          </a:p>
        </p:txBody>
      </p:sp>
      <p:pic>
        <p:nvPicPr>
          <p:cNvPr id="11" name="图片 10">
            <a:extLst>
              <a:ext uri="{FF2B5EF4-FFF2-40B4-BE49-F238E27FC236}">
                <a16:creationId xmlns:a16="http://schemas.microsoft.com/office/drawing/2014/main" id="{61FB063B-E508-4B68-82C4-376A5EE7CE46}"/>
              </a:ext>
            </a:extLst>
          </p:cNvPr>
          <p:cNvPicPr>
            <a:picLocks noChangeAspect="1"/>
          </p:cNvPicPr>
          <p:nvPr>
            <p:custDataLst>
              <p:tags r:id="rId5"/>
            </p:custDataLst>
          </p:nvPr>
        </p:nvPicPr>
        <p:blipFill>
          <a:blip r:embed="rId4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99735" y="1336836"/>
            <a:ext cx="5763083" cy="310320"/>
          </a:xfrm>
          <a:prstGeom prst="rect">
            <a:avLst/>
          </a:prstGeom>
        </p:spPr>
      </p:pic>
      <p:sp>
        <p:nvSpPr>
          <p:cNvPr id="51" name="标题 1 3 2 1">
            <a:extLst>
              <a:ext uri="{FF2B5EF4-FFF2-40B4-BE49-F238E27FC236}">
                <a16:creationId xmlns:a16="http://schemas.microsoft.com/office/drawing/2014/main" id="{7FAEAABD-6778-4C1A-907E-B51F2E996F74}"/>
              </a:ext>
            </a:extLst>
          </p:cNvPr>
          <p:cNvSpPr txBox="1">
            <a:spLocks/>
          </p:cNvSpPr>
          <p:nvPr/>
        </p:nvSpPr>
        <p:spPr>
          <a:xfrm>
            <a:off x="428626" y="764537"/>
            <a:ext cx="4596076" cy="64107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思源黑体 CN Medium" panose="020B0600000000000000" pitchFamily="34" charset="-122"/>
                <a:ea typeface="思源黑体 CN Medium" panose="020B0600000000000000" pitchFamily="34" charset="-122"/>
                <a:cs typeface="+mj-cs"/>
              </a:defRPr>
            </a:lvl1pPr>
          </a:lstStyle>
          <a:p>
            <a:r>
              <a:rPr lang="zh-CN" altLang="en-US" sz="2400" dirty="0">
                <a:solidFill>
                  <a:schemeClr val="accent5">
                    <a:lumMod val="75000"/>
                  </a:schemeClr>
                </a:solidFill>
                <a:latin typeface="思源黑体 CN Normal" panose="020B0400000000000000" pitchFamily="34" charset="-122"/>
                <a:ea typeface="思源黑体 CN Normal" panose="020B0400000000000000" pitchFamily="34" charset="-122"/>
              </a:rPr>
              <a:t>重排，</a:t>
            </a:r>
            <a:r>
              <a:rPr lang="en-US" altLang="zh-CN" sz="2400" dirty="0">
                <a:solidFill>
                  <a:schemeClr val="accent5">
                    <a:lumMod val="75000"/>
                  </a:schemeClr>
                </a:solidFill>
                <a:latin typeface="思源黑体 CN Normal" panose="020B0400000000000000" pitchFamily="34" charset="-122"/>
                <a:ea typeface="思源黑体 CN Normal" panose="020B0400000000000000" pitchFamily="34" charset="-122"/>
              </a:rPr>
              <a:t>A[0 … </a:t>
            </a:r>
            <a:r>
              <a:rPr lang="en-US" altLang="zh-CN" sz="2400" dirty="0" err="1">
                <a:solidFill>
                  <a:schemeClr val="accent5">
                    <a:lumMod val="75000"/>
                  </a:schemeClr>
                </a:solidFill>
                <a:latin typeface="思源黑体 CN Normal" panose="020B0400000000000000" pitchFamily="34" charset="-122"/>
                <a:ea typeface="思源黑体 CN Normal" panose="020B0400000000000000" pitchFamily="34" charset="-122"/>
              </a:rPr>
              <a:t>i</a:t>
            </a:r>
            <a:r>
              <a:rPr lang="en-US" altLang="zh-CN" sz="2400" dirty="0">
                <a:solidFill>
                  <a:schemeClr val="accent5">
                    <a:lumMod val="75000"/>
                  </a:schemeClr>
                </a:solidFill>
                <a:latin typeface="思源黑体 CN Normal" panose="020B0400000000000000" pitchFamily="34" charset="-122"/>
                <a:ea typeface="思源黑体 CN Normal" panose="020B0400000000000000" pitchFamily="34" charset="-122"/>
              </a:rPr>
              <a:t>]</a:t>
            </a:r>
            <a:r>
              <a:rPr lang="zh-CN" altLang="en-US" sz="2400" dirty="0">
                <a:solidFill>
                  <a:schemeClr val="accent5">
                    <a:lumMod val="75000"/>
                  </a:schemeClr>
                </a:solidFill>
                <a:latin typeface="思源黑体 CN Normal" panose="020B0400000000000000" pitchFamily="34" charset="-122"/>
                <a:ea typeface="思源黑体 CN Normal" panose="020B0400000000000000" pitchFamily="34" charset="-122"/>
              </a:rPr>
              <a:t>除</a:t>
            </a:r>
            <a:r>
              <a:rPr lang="en-US" altLang="zh-CN" sz="2400" dirty="0">
                <a:solidFill>
                  <a:schemeClr val="accent5">
                    <a:lumMod val="75000"/>
                  </a:schemeClr>
                </a:solidFill>
                <a:latin typeface="思源黑体 CN Normal" panose="020B0400000000000000" pitchFamily="34" charset="-122"/>
                <a:ea typeface="思源黑体 CN Normal" panose="020B0400000000000000" pitchFamily="34" charset="-122"/>
              </a:rPr>
              <a:t>A[j]</a:t>
            </a:r>
            <a:r>
              <a:rPr lang="zh-CN" altLang="en-US" sz="2400" dirty="0">
                <a:solidFill>
                  <a:schemeClr val="accent5">
                    <a:lumMod val="75000"/>
                  </a:schemeClr>
                </a:solidFill>
                <a:latin typeface="思源黑体 CN Normal" panose="020B0400000000000000" pitchFamily="34" charset="-122"/>
                <a:ea typeface="思源黑体 CN Normal" panose="020B0400000000000000" pitchFamily="34" charset="-122"/>
              </a:rPr>
              <a:t>外部分单调</a:t>
            </a:r>
          </a:p>
        </p:txBody>
      </p:sp>
      <p:sp>
        <p:nvSpPr>
          <p:cNvPr id="54" name="标题 1 3 2 2">
            <a:extLst>
              <a:ext uri="{FF2B5EF4-FFF2-40B4-BE49-F238E27FC236}">
                <a16:creationId xmlns:a16="http://schemas.microsoft.com/office/drawing/2014/main" id="{14BA94F2-D0D9-4FF9-A6B0-BD3210D23274}"/>
              </a:ext>
            </a:extLst>
          </p:cNvPr>
          <p:cNvSpPr txBox="1">
            <a:spLocks/>
          </p:cNvSpPr>
          <p:nvPr/>
        </p:nvSpPr>
        <p:spPr>
          <a:xfrm>
            <a:off x="454836" y="1615951"/>
            <a:ext cx="4596076" cy="64107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思源黑体 CN Medium" panose="020B0600000000000000" pitchFamily="34" charset="-122"/>
                <a:ea typeface="思源黑体 CN Medium" panose="020B0600000000000000" pitchFamily="34" charset="-122"/>
                <a:cs typeface="+mj-cs"/>
              </a:defRPr>
            </a:lvl1pPr>
          </a:lstStyle>
          <a:p>
            <a:r>
              <a:rPr lang="zh-CN" altLang="en-US" sz="2400" dirty="0">
                <a:solidFill>
                  <a:schemeClr val="accent5">
                    <a:lumMod val="75000"/>
                  </a:schemeClr>
                </a:solidFill>
                <a:latin typeface="思源黑体 CN Normal" panose="020B0400000000000000" pitchFamily="34" charset="-122"/>
                <a:ea typeface="思源黑体 CN Normal" panose="020B0400000000000000" pitchFamily="34" charset="-122"/>
              </a:rPr>
              <a:t>循环条件：</a:t>
            </a:r>
          </a:p>
        </p:txBody>
      </p:sp>
      <p:pic>
        <p:nvPicPr>
          <p:cNvPr id="31" name="图片 30">
            <a:extLst>
              <a:ext uri="{FF2B5EF4-FFF2-40B4-BE49-F238E27FC236}">
                <a16:creationId xmlns:a16="http://schemas.microsoft.com/office/drawing/2014/main" id="{88E2F976-9D92-4858-8CE0-8FAEA67DB9DD}"/>
              </a:ext>
            </a:extLst>
          </p:cNvPr>
          <p:cNvPicPr>
            <a:picLocks noChangeAspect="1"/>
          </p:cNvPicPr>
          <p:nvPr>
            <p:custDataLst>
              <p:tags r:id="rId6"/>
            </p:custDataLst>
          </p:nvPr>
        </p:nvPicPr>
        <p:blipFill>
          <a:blip r:embed="rId44">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2013990" y="1759357"/>
            <a:ext cx="2755900" cy="299437"/>
          </a:xfrm>
          <a:prstGeom prst="rect">
            <a:avLst/>
          </a:prstGeom>
        </p:spPr>
      </p:pic>
      <p:graphicFrame>
        <p:nvGraphicFramePr>
          <p:cNvPr id="57" name="对象 56">
            <a:extLst>
              <a:ext uri="{FF2B5EF4-FFF2-40B4-BE49-F238E27FC236}">
                <a16:creationId xmlns:a16="http://schemas.microsoft.com/office/drawing/2014/main" id="{6A98CDAF-696C-43F0-9511-99D07FA27FFB}"/>
              </a:ext>
            </a:extLst>
          </p:cNvPr>
          <p:cNvGraphicFramePr>
            <a:graphicFrameLocks noChangeAspect="1"/>
          </p:cNvGraphicFramePr>
          <p:nvPr>
            <p:extLst>
              <p:ext uri="{D42A27DB-BD31-4B8C-83A1-F6EECF244321}">
                <p14:modId xmlns:p14="http://schemas.microsoft.com/office/powerpoint/2010/main" val="1826351216"/>
              </p:ext>
            </p:extLst>
          </p:nvPr>
        </p:nvGraphicFramePr>
        <p:xfrm>
          <a:off x="2451105" y="2171864"/>
          <a:ext cx="3774166" cy="1497086"/>
        </p:xfrm>
        <a:graphic>
          <a:graphicData uri="http://schemas.openxmlformats.org/presentationml/2006/ole">
            <mc:AlternateContent xmlns:mc="http://schemas.openxmlformats.org/markup-compatibility/2006">
              <mc:Choice xmlns:v="urn:schemas-microsoft-com:vml" Requires="v">
                <p:oleObj spid="_x0000_s10298" r:id="rId45" imgW="3809520" imgH="1510920" progId="">
                  <p:embed/>
                </p:oleObj>
              </mc:Choice>
              <mc:Fallback>
                <p:oleObj r:id="rId45" imgW="3809520" imgH="1510920" progId="">
                  <p:embed/>
                  <p:pic>
                    <p:nvPicPr>
                      <p:cNvPr id="57" name="对象 56">
                        <a:extLst>
                          <a:ext uri="{FF2B5EF4-FFF2-40B4-BE49-F238E27FC236}">
                            <a16:creationId xmlns:a16="http://schemas.microsoft.com/office/drawing/2014/main" id="{6A98CDAF-696C-43F0-9511-99D07FA27FFB}"/>
                          </a:ext>
                        </a:extLst>
                      </p:cNvPr>
                      <p:cNvPicPr/>
                      <p:nvPr/>
                    </p:nvPicPr>
                    <p:blipFill>
                      <a:blip r:embed="rId46"/>
                      <a:stretch>
                        <a:fillRect/>
                      </a:stretch>
                    </p:blipFill>
                    <p:spPr>
                      <a:xfrm>
                        <a:off x="2451105" y="2171864"/>
                        <a:ext cx="3774166" cy="1497086"/>
                      </a:xfrm>
                      <a:prstGeom prst="rect">
                        <a:avLst/>
                      </a:prstGeom>
                    </p:spPr>
                  </p:pic>
                </p:oleObj>
              </mc:Fallback>
            </mc:AlternateContent>
          </a:graphicData>
        </a:graphic>
      </p:graphicFrame>
      <p:graphicFrame>
        <p:nvGraphicFramePr>
          <p:cNvPr id="59" name="对象 58">
            <a:extLst>
              <a:ext uri="{FF2B5EF4-FFF2-40B4-BE49-F238E27FC236}">
                <a16:creationId xmlns:a16="http://schemas.microsoft.com/office/drawing/2014/main" id="{19C5730D-670E-4E9E-A6EC-DB5CDD70E8A1}"/>
              </a:ext>
            </a:extLst>
          </p:cNvPr>
          <p:cNvGraphicFramePr>
            <a:graphicFrameLocks noChangeAspect="1"/>
          </p:cNvGraphicFramePr>
          <p:nvPr>
            <p:extLst>
              <p:ext uri="{D42A27DB-BD31-4B8C-83A1-F6EECF244321}">
                <p14:modId xmlns:p14="http://schemas.microsoft.com/office/powerpoint/2010/main" val="1491077671"/>
              </p:ext>
            </p:extLst>
          </p:nvPr>
        </p:nvGraphicFramePr>
        <p:xfrm>
          <a:off x="2451104" y="3941649"/>
          <a:ext cx="3774166" cy="1459344"/>
        </p:xfrm>
        <a:graphic>
          <a:graphicData uri="http://schemas.openxmlformats.org/presentationml/2006/ole">
            <mc:AlternateContent xmlns:mc="http://schemas.openxmlformats.org/markup-compatibility/2006">
              <mc:Choice xmlns:v="urn:schemas-microsoft-com:vml" Requires="v">
                <p:oleObj spid="_x0000_s10299" r:id="rId47" imgW="3809520" imgH="1472760" progId="">
                  <p:embed/>
                </p:oleObj>
              </mc:Choice>
              <mc:Fallback>
                <p:oleObj r:id="rId47" imgW="3809520" imgH="1472760" progId="">
                  <p:embed/>
                  <p:pic>
                    <p:nvPicPr>
                      <p:cNvPr id="59" name="对象 58">
                        <a:extLst>
                          <a:ext uri="{FF2B5EF4-FFF2-40B4-BE49-F238E27FC236}">
                            <a16:creationId xmlns:a16="http://schemas.microsoft.com/office/drawing/2014/main" id="{19C5730D-670E-4E9E-A6EC-DB5CDD70E8A1}"/>
                          </a:ext>
                        </a:extLst>
                      </p:cNvPr>
                      <p:cNvPicPr/>
                      <p:nvPr/>
                    </p:nvPicPr>
                    <p:blipFill>
                      <a:blip r:embed="rId48"/>
                      <a:stretch>
                        <a:fillRect/>
                      </a:stretch>
                    </p:blipFill>
                    <p:spPr>
                      <a:xfrm>
                        <a:off x="2451104" y="3941649"/>
                        <a:ext cx="3774166" cy="1459344"/>
                      </a:xfrm>
                      <a:prstGeom prst="rect">
                        <a:avLst/>
                      </a:prstGeom>
                    </p:spPr>
                  </p:pic>
                </p:oleObj>
              </mc:Fallback>
            </mc:AlternateContent>
          </a:graphicData>
        </a:graphic>
      </p:graphicFrame>
      <p:pic>
        <p:nvPicPr>
          <p:cNvPr id="35" name="图片 34">
            <a:extLst>
              <a:ext uri="{FF2B5EF4-FFF2-40B4-BE49-F238E27FC236}">
                <a16:creationId xmlns:a16="http://schemas.microsoft.com/office/drawing/2014/main" id="{59E8F957-9A34-4BCE-949C-387DAF624B6F}"/>
              </a:ext>
            </a:extLst>
          </p:cNvPr>
          <p:cNvPicPr>
            <a:picLocks noChangeAspect="1"/>
          </p:cNvPicPr>
          <p:nvPr>
            <p:custDataLst>
              <p:tags r:id="rId7"/>
            </p:custDataLst>
          </p:nvPr>
        </p:nvPicPr>
        <p:blipFill>
          <a:blip r:embed="rId49">
            <a:extLst>
              <a:ext uri="{28A0092B-C50C-407E-A947-70E740481C1C}">
                <a14:useLocalDpi xmlns:a14="http://schemas.microsoft.com/office/drawing/2010/main" val="0"/>
              </a:ext>
            </a:extLst>
          </a:blip>
          <a:stretch>
            <a:fillRect/>
          </a:stretch>
        </p:blipFill>
        <p:spPr>
          <a:xfrm>
            <a:off x="5051360" y="3711610"/>
            <a:ext cx="156188" cy="323693"/>
          </a:xfrm>
          <a:prstGeom prst="rect">
            <a:avLst/>
          </a:prstGeom>
        </p:spPr>
      </p:pic>
      <p:pic>
        <p:nvPicPr>
          <p:cNvPr id="41" name="图片 40">
            <a:extLst>
              <a:ext uri="{FF2B5EF4-FFF2-40B4-BE49-F238E27FC236}">
                <a16:creationId xmlns:a16="http://schemas.microsoft.com/office/drawing/2014/main" id="{B2D65A94-91D1-4982-B214-2559ABB77C2B}"/>
              </a:ext>
            </a:extLst>
          </p:cNvPr>
          <p:cNvPicPr>
            <a:picLocks noChangeAspect="1"/>
          </p:cNvPicPr>
          <p:nvPr>
            <p:custDataLst>
              <p:tags r:id="rId8"/>
            </p:custDataLst>
          </p:nvPr>
        </p:nvPicPr>
        <p:blipFill>
          <a:blip r:embed="rId50">
            <a:extLst>
              <a:ext uri="{28A0092B-C50C-407E-A947-70E740481C1C}">
                <a14:useLocalDpi xmlns:a14="http://schemas.microsoft.com/office/drawing/2010/main" val="0"/>
              </a:ext>
            </a:extLst>
          </a:blip>
          <a:stretch>
            <a:fillRect/>
          </a:stretch>
        </p:blipFill>
        <p:spPr>
          <a:xfrm>
            <a:off x="4309866" y="5452628"/>
            <a:ext cx="686881" cy="279410"/>
          </a:xfrm>
          <a:prstGeom prst="rect">
            <a:avLst/>
          </a:prstGeom>
        </p:spPr>
      </p:pic>
      <p:cxnSp>
        <p:nvCxnSpPr>
          <p:cNvPr id="64" name="直接箭头连接符 63">
            <a:extLst>
              <a:ext uri="{FF2B5EF4-FFF2-40B4-BE49-F238E27FC236}">
                <a16:creationId xmlns:a16="http://schemas.microsoft.com/office/drawing/2014/main" id="{299C8882-F6CA-4323-B842-D4D7FFE942F1}"/>
              </a:ext>
            </a:extLst>
          </p:cNvPr>
          <p:cNvCxnSpPr>
            <a:cxnSpLocks/>
            <a:stCxn id="35" idx="0"/>
          </p:cNvCxnSpPr>
          <p:nvPr/>
        </p:nvCxnSpPr>
        <p:spPr>
          <a:xfrm flipV="1">
            <a:off x="5129454" y="3407354"/>
            <a:ext cx="7827" cy="30425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1" name="直接箭头连接符 70">
            <a:extLst>
              <a:ext uri="{FF2B5EF4-FFF2-40B4-BE49-F238E27FC236}">
                <a16:creationId xmlns:a16="http://schemas.microsoft.com/office/drawing/2014/main" id="{44F5A881-F1D6-495F-8399-00BA8C02B540}"/>
              </a:ext>
            </a:extLst>
          </p:cNvPr>
          <p:cNvCxnSpPr>
            <a:cxnSpLocks/>
          </p:cNvCxnSpPr>
          <p:nvPr/>
        </p:nvCxnSpPr>
        <p:spPr>
          <a:xfrm flipH="1" flipV="1">
            <a:off x="4706124" y="5194300"/>
            <a:ext cx="1" cy="354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67" name="图片 66">
            <a:extLst>
              <a:ext uri="{FF2B5EF4-FFF2-40B4-BE49-F238E27FC236}">
                <a16:creationId xmlns:a16="http://schemas.microsoft.com/office/drawing/2014/main" id="{E977426E-BC04-42D1-ADBE-D95DA4780186}"/>
              </a:ext>
            </a:extLst>
          </p:cNvPr>
          <p:cNvPicPr>
            <a:picLocks noChangeAspect="1"/>
          </p:cNvPicPr>
          <p:nvPr>
            <p:custDataLst>
              <p:tags r:id="rId9"/>
            </p:custDataLst>
          </p:nvPr>
        </p:nvPicPr>
        <p:blipFill>
          <a:blip r:embed="rId51">
            <a:extLst>
              <a:ext uri="{28A0092B-C50C-407E-A947-70E740481C1C}">
                <a14:useLocalDpi xmlns:a14="http://schemas.microsoft.com/office/drawing/2010/main" val="0"/>
              </a:ext>
            </a:extLst>
          </a:blip>
          <a:stretch>
            <a:fillRect/>
          </a:stretch>
        </p:blipFill>
        <p:spPr>
          <a:xfrm>
            <a:off x="2321548" y="4835498"/>
            <a:ext cx="437552" cy="429873"/>
          </a:xfrm>
          <a:prstGeom prst="rect">
            <a:avLst/>
          </a:prstGeom>
        </p:spPr>
      </p:pic>
      <p:grpSp>
        <p:nvGrpSpPr>
          <p:cNvPr id="84" name="组合 83">
            <a:extLst>
              <a:ext uri="{FF2B5EF4-FFF2-40B4-BE49-F238E27FC236}">
                <a16:creationId xmlns:a16="http://schemas.microsoft.com/office/drawing/2014/main" id="{FD57D0F3-0363-42BE-9312-0ACFA45FDB76}"/>
              </a:ext>
            </a:extLst>
          </p:cNvPr>
          <p:cNvGrpSpPr/>
          <p:nvPr/>
        </p:nvGrpSpPr>
        <p:grpSpPr>
          <a:xfrm>
            <a:off x="2735943" y="2526131"/>
            <a:ext cx="3202084" cy="530743"/>
            <a:chOff x="1805129" y="2579323"/>
            <a:chExt cx="2881163" cy="477551"/>
          </a:xfrm>
        </p:grpSpPr>
        <p:cxnSp>
          <p:nvCxnSpPr>
            <p:cNvPr id="74" name="直接箭头连接符 73">
              <a:extLst>
                <a:ext uri="{FF2B5EF4-FFF2-40B4-BE49-F238E27FC236}">
                  <a16:creationId xmlns:a16="http://schemas.microsoft.com/office/drawing/2014/main" id="{8F021BF5-8B13-410F-AF78-7682FCDE22A3}"/>
                </a:ext>
              </a:extLst>
            </p:cNvPr>
            <p:cNvCxnSpPr>
              <a:cxnSpLocks/>
            </p:cNvCxnSpPr>
            <p:nvPr/>
          </p:nvCxnSpPr>
          <p:spPr>
            <a:xfrm flipV="1">
              <a:off x="4089359" y="2579323"/>
              <a:ext cx="596933" cy="83052"/>
            </a:xfrm>
            <a:prstGeom prst="straightConnector1">
              <a:avLst/>
            </a:prstGeom>
            <a:ln w="19050">
              <a:solidFill>
                <a:srgbClr val="0099CC"/>
              </a:solidFill>
              <a:tailEnd type="triangle"/>
            </a:ln>
          </p:spPr>
          <p:style>
            <a:lnRef idx="1">
              <a:schemeClr val="accent1"/>
            </a:lnRef>
            <a:fillRef idx="0">
              <a:schemeClr val="accent1"/>
            </a:fillRef>
            <a:effectRef idx="0">
              <a:schemeClr val="accent1"/>
            </a:effectRef>
            <a:fontRef idx="minor">
              <a:schemeClr val="tx1"/>
            </a:fontRef>
          </p:style>
        </p:cxnSp>
        <p:cxnSp>
          <p:nvCxnSpPr>
            <p:cNvPr id="75" name="直接箭头连接符 74">
              <a:extLst>
                <a:ext uri="{FF2B5EF4-FFF2-40B4-BE49-F238E27FC236}">
                  <a16:creationId xmlns:a16="http://schemas.microsoft.com/office/drawing/2014/main" id="{6D644F22-1ED0-4B3C-B00B-964D60359DCB}"/>
                </a:ext>
              </a:extLst>
            </p:cNvPr>
            <p:cNvCxnSpPr/>
            <p:nvPr/>
          </p:nvCxnSpPr>
          <p:spPr>
            <a:xfrm flipV="1">
              <a:off x="1805129" y="2726223"/>
              <a:ext cx="1772242" cy="246571"/>
            </a:xfrm>
            <a:prstGeom prst="straightConnector1">
              <a:avLst/>
            </a:prstGeom>
            <a:ln w="19050">
              <a:solidFill>
                <a:srgbClr val="0099CC"/>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6" name="直接箭头连接符 75">
              <a:extLst>
                <a:ext uri="{FF2B5EF4-FFF2-40B4-BE49-F238E27FC236}">
                  <a16:creationId xmlns:a16="http://schemas.microsoft.com/office/drawing/2014/main" id="{4B24B384-029F-4A7F-A897-706F008C525E}"/>
                </a:ext>
              </a:extLst>
            </p:cNvPr>
            <p:cNvCxnSpPr>
              <a:cxnSpLocks/>
            </p:cNvCxnSpPr>
            <p:nvPr/>
          </p:nvCxnSpPr>
          <p:spPr>
            <a:xfrm flipV="1">
              <a:off x="3664980" y="2658961"/>
              <a:ext cx="424375" cy="397913"/>
            </a:xfrm>
            <a:prstGeom prst="straightConnector1">
              <a:avLst/>
            </a:prstGeom>
            <a:ln w="19050">
              <a:solidFill>
                <a:srgbClr val="0099CC"/>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83" name="组合 82">
            <a:extLst>
              <a:ext uri="{FF2B5EF4-FFF2-40B4-BE49-F238E27FC236}">
                <a16:creationId xmlns:a16="http://schemas.microsoft.com/office/drawing/2014/main" id="{3CB0C905-404F-46DA-BE74-6310ED810141}"/>
              </a:ext>
            </a:extLst>
          </p:cNvPr>
          <p:cNvGrpSpPr/>
          <p:nvPr/>
        </p:nvGrpSpPr>
        <p:grpSpPr>
          <a:xfrm>
            <a:off x="2666403" y="4370329"/>
            <a:ext cx="3202084" cy="437299"/>
            <a:chOff x="1751159" y="4316088"/>
            <a:chExt cx="2881163" cy="393472"/>
          </a:xfrm>
        </p:grpSpPr>
        <p:cxnSp>
          <p:nvCxnSpPr>
            <p:cNvPr id="78" name="直接箭头连接符 77">
              <a:extLst>
                <a:ext uri="{FF2B5EF4-FFF2-40B4-BE49-F238E27FC236}">
                  <a16:creationId xmlns:a16="http://schemas.microsoft.com/office/drawing/2014/main" id="{38615CF9-AEFC-429C-BDB5-1C788EEA4CC0}"/>
                </a:ext>
              </a:extLst>
            </p:cNvPr>
            <p:cNvCxnSpPr>
              <a:cxnSpLocks/>
            </p:cNvCxnSpPr>
            <p:nvPr/>
          </p:nvCxnSpPr>
          <p:spPr>
            <a:xfrm flipV="1">
              <a:off x="3745013" y="4316088"/>
              <a:ext cx="887309" cy="173757"/>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79" name="直接箭头连接符 78">
              <a:extLst>
                <a:ext uri="{FF2B5EF4-FFF2-40B4-BE49-F238E27FC236}">
                  <a16:creationId xmlns:a16="http://schemas.microsoft.com/office/drawing/2014/main" id="{A9FC4FBE-6C0B-43F5-B4FF-C905F27C8E41}"/>
                </a:ext>
              </a:extLst>
            </p:cNvPr>
            <p:cNvCxnSpPr>
              <a:cxnSpLocks/>
            </p:cNvCxnSpPr>
            <p:nvPr/>
          </p:nvCxnSpPr>
          <p:spPr>
            <a:xfrm flipV="1">
              <a:off x="1751159" y="4517818"/>
              <a:ext cx="1479721" cy="191742"/>
            </a:xfrm>
            <a:prstGeom prst="straightConnector1">
              <a:avLst/>
            </a:prstGeom>
            <a:ln w="19050">
              <a:solidFill>
                <a:srgbClr val="C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0" name="直接箭头连接符 79">
              <a:extLst>
                <a:ext uri="{FF2B5EF4-FFF2-40B4-BE49-F238E27FC236}">
                  <a16:creationId xmlns:a16="http://schemas.microsoft.com/office/drawing/2014/main" id="{21C693A3-9472-4F45-87F1-5B868C0DE929}"/>
                </a:ext>
              </a:extLst>
            </p:cNvPr>
            <p:cNvCxnSpPr>
              <a:cxnSpLocks/>
            </p:cNvCxnSpPr>
            <p:nvPr/>
          </p:nvCxnSpPr>
          <p:spPr>
            <a:xfrm flipV="1">
              <a:off x="3366333" y="4489846"/>
              <a:ext cx="361397" cy="219714"/>
            </a:xfrm>
            <a:prstGeom prst="straightConnector1">
              <a:avLst/>
            </a:prstGeom>
            <a:ln w="19050">
              <a:solidFill>
                <a:srgbClr val="C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pic>
        <p:nvPicPr>
          <p:cNvPr id="21" name="图片 20">
            <a:extLst>
              <a:ext uri="{FF2B5EF4-FFF2-40B4-BE49-F238E27FC236}">
                <a16:creationId xmlns:a16="http://schemas.microsoft.com/office/drawing/2014/main" id="{BF6CDE98-9B08-4311-952C-4D61071C71A7}"/>
              </a:ext>
            </a:extLst>
          </p:cNvPr>
          <p:cNvPicPr>
            <a:picLocks noChangeAspect="1"/>
          </p:cNvPicPr>
          <p:nvPr>
            <p:custDataLst>
              <p:tags r:id="rId10"/>
            </p:custDataLst>
          </p:nvPr>
        </p:nvPicPr>
        <p:blipFill>
          <a:blip r:embed="rId5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2771923" y="3493172"/>
            <a:ext cx="2149217" cy="283731"/>
          </a:xfrm>
          <a:prstGeom prst="rect">
            <a:avLst/>
          </a:prstGeom>
        </p:spPr>
      </p:pic>
      <p:pic>
        <p:nvPicPr>
          <p:cNvPr id="25" name="图片 24">
            <a:extLst>
              <a:ext uri="{FF2B5EF4-FFF2-40B4-BE49-F238E27FC236}">
                <a16:creationId xmlns:a16="http://schemas.microsoft.com/office/drawing/2014/main" id="{5438EAC7-64E7-46B0-8DF2-BA90AF9B45A7}"/>
              </a:ext>
            </a:extLst>
          </p:cNvPr>
          <p:cNvPicPr>
            <a:picLocks noChangeAspect="1"/>
          </p:cNvPicPr>
          <p:nvPr>
            <p:custDataLst>
              <p:tags r:id="rId11"/>
            </p:custDataLst>
          </p:nvPr>
        </p:nvPicPr>
        <p:blipFill>
          <a:blip r:embed="rId5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737366" y="5327139"/>
            <a:ext cx="2635128" cy="283731"/>
          </a:xfrm>
          <a:prstGeom prst="rect">
            <a:avLst/>
          </a:prstGeom>
        </p:spPr>
      </p:pic>
      <p:pic>
        <p:nvPicPr>
          <p:cNvPr id="34" name="图片 33">
            <a:extLst>
              <a:ext uri="{FF2B5EF4-FFF2-40B4-BE49-F238E27FC236}">
                <a16:creationId xmlns:a16="http://schemas.microsoft.com/office/drawing/2014/main" id="{26247E2B-8189-4BD2-A01C-DCC3A0387FD5}"/>
              </a:ext>
            </a:extLst>
          </p:cNvPr>
          <p:cNvPicPr>
            <a:picLocks noChangeAspect="1"/>
          </p:cNvPicPr>
          <p:nvPr>
            <p:custDataLst>
              <p:tags r:id="rId12"/>
            </p:custDataLst>
          </p:nvPr>
        </p:nvPicPr>
        <p:blipFill>
          <a:blip r:embed="rId5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380716" y="4824236"/>
            <a:ext cx="301519" cy="377632"/>
          </a:xfrm>
          <a:prstGeom prst="rect">
            <a:avLst/>
          </a:prstGeom>
        </p:spPr>
      </p:pic>
      <p:pic>
        <p:nvPicPr>
          <p:cNvPr id="42" name="图片 41">
            <a:extLst>
              <a:ext uri="{FF2B5EF4-FFF2-40B4-BE49-F238E27FC236}">
                <a16:creationId xmlns:a16="http://schemas.microsoft.com/office/drawing/2014/main" id="{58DFE3C6-10F6-4E52-BCAC-3131E0D07C65}"/>
              </a:ext>
            </a:extLst>
          </p:cNvPr>
          <p:cNvPicPr>
            <a:picLocks noChangeAspect="1"/>
          </p:cNvPicPr>
          <p:nvPr>
            <p:custDataLst>
              <p:tags r:id="rId13"/>
            </p:custDataLst>
          </p:nvPr>
        </p:nvPicPr>
        <p:blipFill>
          <a:blip r:embed="rId55">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397618" y="4035416"/>
            <a:ext cx="1923930" cy="299437"/>
          </a:xfrm>
          <a:prstGeom prst="rect">
            <a:avLst/>
          </a:prstGeom>
        </p:spPr>
      </p:pic>
      <p:pic>
        <p:nvPicPr>
          <p:cNvPr id="45" name="图片 44">
            <a:extLst>
              <a:ext uri="{FF2B5EF4-FFF2-40B4-BE49-F238E27FC236}">
                <a16:creationId xmlns:a16="http://schemas.microsoft.com/office/drawing/2014/main" id="{289A788F-AEDC-4AAD-81ED-585FEFD1BD33}"/>
              </a:ext>
            </a:extLst>
          </p:cNvPr>
          <p:cNvPicPr>
            <a:picLocks noChangeAspect="1"/>
          </p:cNvPicPr>
          <p:nvPr>
            <p:custDataLst>
              <p:tags r:id="rId14"/>
            </p:custDataLst>
          </p:nvPr>
        </p:nvPicPr>
        <p:blipFill>
          <a:blip r:embed="rId56">
            <a:extLst>
              <a:ext uri="{28A0092B-C50C-407E-A947-70E740481C1C}">
                <a14:useLocalDpi xmlns:a14="http://schemas.microsoft.com/office/drawing/2010/main" val="0"/>
              </a:ext>
            </a:extLst>
          </a:blip>
          <a:stretch>
            <a:fillRect/>
          </a:stretch>
        </p:blipFill>
        <p:spPr>
          <a:xfrm>
            <a:off x="397618" y="4511443"/>
            <a:ext cx="1909586" cy="299437"/>
          </a:xfrm>
          <a:prstGeom prst="rect">
            <a:avLst/>
          </a:prstGeom>
        </p:spPr>
      </p:pic>
      <p:pic>
        <p:nvPicPr>
          <p:cNvPr id="49" name="图片 48">
            <a:extLst>
              <a:ext uri="{FF2B5EF4-FFF2-40B4-BE49-F238E27FC236}">
                <a16:creationId xmlns:a16="http://schemas.microsoft.com/office/drawing/2014/main" id="{7BE700BF-4346-4AE7-959C-17E0794BB7AF}"/>
              </a:ext>
            </a:extLst>
          </p:cNvPr>
          <p:cNvPicPr>
            <a:picLocks noChangeAspect="1"/>
          </p:cNvPicPr>
          <p:nvPr>
            <p:custDataLst>
              <p:tags r:id="rId15"/>
            </p:custDataLst>
          </p:nvPr>
        </p:nvPicPr>
        <p:blipFill>
          <a:blip r:embed="rId57">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269713" y="2596865"/>
            <a:ext cx="2010934" cy="247294"/>
          </a:xfrm>
          <a:prstGeom prst="rect">
            <a:avLst/>
          </a:prstGeom>
        </p:spPr>
      </p:pic>
      <p:pic>
        <p:nvPicPr>
          <p:cNvPr id="52" name="图片 51">
            <a:extLst>
              <a:ext uri="{FF2B5EF4-FFF2-40B4-BE49-F238E27FC236}">
                <a16:creationId xmlns:a16="http://schemas.microsoft.com/office/drawing/2014/main" id="{6B80D7EE-C222-4738-8ECD-32469E88F787}"/>
              </a:ext>
            </a:extLst>
          </p:cNvPr>
          <p:cNvPicPr>
            <a:picLocks noChangeAspect="1"/>
          </p:cNvPicPr>
          <p:nvPr>
            <p:custDataLst>
              <p:tags r:id="rId16"/>
            </p:custDataLst>
          </p:nvPr>
        </p:nvPicPr>
        <p:blipFill>
          <a:blip r:embed="rId58">
            <a:extLst>
              <a:ext uri="{28A0092B-C50C-407E-A947-70E740481C1C}">
                <a14:useLocalDpi xmlns:a14="http://schemas.microsoft.com/office/drawing/2010/main" val="0"/>
              </a:ext>
            </a:extLst>
          </a:blip>
          <a:stretch>
            <a:fillRect/>
          </a:stretch>
        </p:blipFill>
        <p:spPr>
          <a:xfrm>
            <a:off x="226183" y="3024996"/>
            <a:ext cx="2062079" cy="323349"/>
          </a:xfrm>
          <a:prstGeom prst="rect">
            <a:avLst/>
          </a:prstGeom>
        </p:spPr>
      </p:pic>
    </p:spTree>
    <p:extLst>
      <p:ext uri="{BB962C8B-B14F-4D97-AF65-F5344CB8AC3E}">
        <p14:creationId xmlns:p14="http://schemas.microsoft.com/office/powerpoint/2010/main" val="2116672460"/>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500"/>
                                        <p:tgtEl>
                                          <p:spTgt spid="2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500"/>
                                        <p:tgtEl>
                                          <p:spTgt spid="3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2"/>
                                        </p:tgtEl>
                                        <p:attrNameLst>
                                          <p:attrName>style.visibility</p:attrName>
                                        </p:attrNameLst>
                                      </p:cBhvr>
                                      <p:to>
                                        <p:strVal val="visible"/>
                                      </p:to>
                                    </p:set>
                                    <p:animEffect transition="in" filter="fade">
                                      <p:cBhvr>
                                        <p:cTn id="21" dur="500"/>
                                        <p:tgtEl>
                                          <p:spTgt spid="52"/>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49"/>
                                        </p:tgtEl>
                                        <p:attrNameLst>
                                          <p:attrName>style.visibility</p:attrName>
                                        </p:attrNameLst>
                                      </p:cBhvr>
                                      <p:to>
                                        <p:strVal val="visible"/>
                                      </p:to>
                                    </p:set>
                                    <p:animEffect transition="in" filter="fade">
                                      <p:cBhvr>
                                        <p:cTn id="25" dur="500"/>
                                        <p:tgtEl>
                                          <p:spTgt spid="4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fade">
                                      <p:cBhvr>
                                        <p:cTn id="30" dur="500"/>
                                        <p:tgtEl>
                                          <p:spTgt spid="42"/>
                                        </p:tgtEl>
                                      </p:cBhvr>
                                    </p:animEffect>
                                  </p:childTnLst>
                                </p:cTn>
                              </p:par>
                            </p:childTnLst>
                          </p:cTn>
                        </p:par>
                        <p:par>
                          <p:cTn id="31" fill="hold">
                            <p:stCondLst>
                              <p:cond delay="500"/>
                            </p:stCondLst>
                            <p:childTnLst>
                              <p:par>
                                <p:cTn id="32" presetID="10" presetClass="entr" presetSubtype="0" fill="hold" nodeType="afterEffect">
                                  <p:stCondLst>
                                    <p:cond delay="0"/>
                                  </p:stCondLst>
                                  <p:childTnLst>
                                    <p:set>
                                      <p:cBhvr>
                                        <p:cTn id="33" dur="1" fill="hold">
                                          <p:stCondLst>
                                            <p:cond delay="0"/>
                                          </p:stCondLst>
                                        </p:cTn>
                                        <p:tgtEl>
                                          <p:spTgt spid="45"/>
                                        </p:tgtEl>
                                        <p:attrNameLst>
                                          <p:attrName>style.visibility</p:attrName>
                                        </p:attrNameLst>
                                      </p:cBhvr>
                                      <p:to>
                                        <p:strVal val="visible"/>
                                      </p:to>
                                    </p:set>
                                    <p:animEffect transition="in" filter="fade">
                                      <p:cBhvr>
                                        <p:cTn id="34"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26">
            <a:extLst>
              <a:ext uri="{FF2B5EF4-FFF2-40B4-BE49-F238E27FC236}">
                <a16:creationId xmlns:a16="http://schemas.microsoft.com/office/drawing/2014/main" id="{B9931DB9-80ED-48E8-BCB2-459E32A804A9}"/>
              </a:ext>
            </a:extLst>
          </p:cNvPr>
          <p:cNvGrpSpPr/>
          <p:nvPr/>
        </p:nvGrpSpPr>
        <p:grpSpPr>
          <a:xfrm>
            <a:off x="6640455" y="714019"/>
            <a:ext cx="7224398" cy="1755368"/>
            <a:chOff x="101454" y="3539873"/>
            <a:chExt cx="11228336" cy="2728236"/>
          </a:xfrm>
        </p:grpSpPr>
        <p:pic>
          <p:nvPicPr>
            <p:cNvPr id="26" name="图片 25">
              <a:extLst>
                <a:ext uri="{FF2B5EF4-FFF2-40B4-BE49-F238E27FC236}">
                  <a16:creationId xmlns:a16="http://schemas.microsoft.com/office/drawing/2014/main" id="{D0C75DF9-EC93-49D7-89A0-7C2C41948C15}"/>
                </a:ext>
              </a:extLst>
            </p:cNvPr>
            <p:cNvPicPr>
              <a:picLocks noChangeAspect="1"/>
            </p:cNvPicPr>
            <p:nvPr>
              <p:custDataLst>
                <p:tags r:id="rId12"/>
              </p:custDataLst>
            </p:nvPr>
          </p:nvPicPr>
          <p:blipFill>
            <a:blip r:embed="rId18">
              <a:extLst>
                <a:ext uri="{28A0092B-C50C-407E-A947-70E740481C1C}">
                  <a14:useLocalDpi xmlns:a14="http://schemas.microsoft.com/office/drawing/2010/main" val="0"/>
                </a:ext>
              </a:extLst>
            </a:blip>
            <a:stretch>
              <a:fillRect/>
            </a:stretch>
          </p:blipFill>
          <p:spPr>
            <a:xfrm>
              <a:off x="2785973" y="3600088"/>
              <a:ext cx="1163381" cy="353636"/>
            </a:xfrm>
            <a:prstGeom prst="rect">
              <a:avLst/>
            </a:prstGeom>
          </p:spPr>
        </p:pic>
        <p:pic>
          <p:nvPicPr>
            <p:cNvPr id="15" name="图片 14">
              <a:extLst>
                <a:ext uri="{FF2B5EF4-FFF2-40B4-BE49-F238E27FC236}">
                  <a16:creationId xmlns:a16="http://schemas.microsoft.com/office/drawing/2014/main" id="{E27EF45E-4A00-4347-9ADC-9C166E34B863}"/>
                </a:ext>
              </a:extLst>
            </p:cNvPr>
            <p:cNvPicPr>
              <a:picLocks noChangeAspect="1"/>
            </p:cNvPicPr>
            <p:nvPr>
              <p:custDataLst>
                <p:tags r:id="rId13"/>
              </p:custDataLst>
            </p:nvPr>
          </p:nvPicPr>
          <p:blipFill>
            <a:blip r:embed="rId19">
              <a:extLst>
                <a:ext uri="{28A0092B-C50C-407E-A947-70E740481C1C}">
                  <a14:useLocalDpi xmlns:a14="http://schemas.microsoft.com/office/drawing/2010/main" val="0"/>
                </a:ext>
              </a:extLst>
            </a:blip>
            <a:stretch>
              <a:fillRect/>
            </a:stretch>
          </p:blipFill>
          <p:spPr>
            <a:xfrm>
              <a:off x="128390" y="4608816"/>
              <a:ext cx="7211355" cy="332862"/>
            </a:xfrm>
            <a:prstGeom prst="rect">
              <a:avLst/>
            </a:prstGeom>
          </p:spPr>
        </p:pic>
        <p:sp>
          <p:nvSpPr>
            <p:cNvPr id="16" name="标题 9">
              <a:extLst>
                <a:ext uri="{FF2B5EF4-FFF2-40B4-BE49-F238E27FC236}">
                  <a16:creationId xmlns:a16="http://schemas.microsoft.com/office/drawing/2014/main" id="{7EB135DF-6003-4A10-BDDD-C657F9030E1D}"/>
                </a:ext>
              </a:extLst>
            </p:cNvPr>
            <p:cNvSpPr txBox="1">
              <a:spLocks/>
            </p:cNvSpPr>
            <p:nvPr/>
          </p:nvSpPr>
          <p:spPr>
            <a:xfrm>
              <a:off x="101454" y="3539873"/>
              <a:ext cx="11201400" cy="57771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chemeClr val="tx1"/>
                  </a:solidFill>
                  <a:latin typeface="思源黑体 CN Medium" panose="020B0600000000000000" pitchFamily="34" charset="-122"/>
                  <a:ea typeface="思源黑体 CN Medium" panose="020B0600000000000000" pitchFamily="34" charset="-122"/>
                  <a:cs typeface="+mj-cs"/>
                </a:defRPr>
              </a:lvl1pPr>
            </a:lstStyle>
            <a:p>
              <a:r>
                <a:rPr lang="en-US" altLang="zh-CN" sz="1800" dirty="0"/>
                <a:t>A</a:t>
              </a:r>
              <a:r>
                <a:rPr lang="zh-CN" altLang="en-US" sz="1800" dirty="0"/>
                <a:t>是</a:t>
              </a:r>
              <a:r>
                <a:rPr lang="en-US" altLang="zh-CN" sz="1800" dirty="0"/>
                <a:t>A’</a:t>
              </a:r>
              <a:r>
                <a:rPr lang="zh-CN" altLang="en-US" sz="1800" dirty="0"/>
                <a:t>的重排：</a:t>
              </a:r>
            </a:p>
          </p:txBody>
        </p:sp>
        <p:sp>
          <p:nvSpPr>
            <p:cNvPr id="17" name="文本占位符 15">
              <a:extLst>
                <a:ext uri="{FF2B5EF4-FFF2-40B4-BE49-F238E27FC236}">
                  <a16:creationId xmlns:a16="http://schemas.microsoft.com/office/drawing/2014/main" id="{15361190-9082-4C52-88EE-2230F72CF106}"/>
                </a:ext>
              </a:extLst>
            </p:cNvPr>
            <p:cNvSpPr txBox="1">
              <a:spLocks/>
            </p:cNvSpPr>
            <p:nvPr/>
          </p:nvSpPr>
          <p:spPr>
            <a:xfrm>
              <a:off x="113398" y="4159877"/>
              <a:ext cx="11201400" cy="45843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zh-CN" sz="1800" dirty="0">
                  <a:latin typeface="思源黑体 CN Medium" panose="020B0600000000000000" pitchFamily="34" charset="-122"/>
                  <a:ea typeface="思源黑体 CN Medium" panose="020B0600000000000000" pitchFamily="34" charset="-122"/>
                </a:rPr>
                <a:t>T[l … r]</a:t>
              </a:r>
              <a:r>
                <a:rPr lang="zh-CN" altLang="en-US" sz="1800" dirty="0">
                  <a:latin typeface="思源黑体 CN Medium" panose="020B0600000000000000" pitchFamily="34" charset="-122"/>
                  <a:ea typeface="思源黑体 CN Medium" panose="020B0600000000000000" pitchFamily="34" charset="-122"/>
                </a:rPr>
                <a:t>单增</a:t>
              </a:r>
            </a:p>
          </p:txBody>
        </p:sp>
        <p:pic>
          <p:nvPicPr>
            <p:cNvPr id="18" name="图片 17">
              <a:extLst>
                <a:ext uri="{FF2B5EF4-FFF2-40B4-BE49-F238E27FC236}">
                  <a16:creationId xmlns:a16="http://schemas.microsoft.com/office/drawing/2014/main" id="{1A86AF7F-6D77-4332-B0F3-C6AB2F16737F}"/>
                </a:ext>
              </a:extLst>
            </p:cNvPr>
            <p:cNvPicPr>
              <a:picLocks noChangeAspect="1"/>
            </p:cNvPicPr>
            <p:nvPr>
              <p:custDataLst>
                <p:tags r:id="rId14"/>
              </p:custDataLst>
            </p:nvPr>
          </p:nvPicPr>
          <p:blipFill>
            <a:blip r:embed="rId20">
              <a:extLst>
                <a:ext uri="{28A0092B-C50C-407E-A947-70E740481C1C}">
                  <a14:useLocalDpi xmlns:a14="http://schemas.microsoft.com/office/drawing/2010/main" val="0"/>
                </a:ext>
              </a:extLst>
            </a:blip>
            <a:stretch>
              <a:fillRect/>
            </a:stretch>
          </p:blipFill>
          <p:spPr>
            <a:xfrm>
              <a:off x="2785973" y="5297093"/>
              <a:ext cx="2481519" cy="332862"/>
            </a:xfrm>
            <a:prstGeom prst="rect">
              <a:avLst/>
            </a:prstGeom>
          </p:spPr>
        </p:pic>
        <p:sp>
          <p:nvSpPr>
            <p:cNvPr id="19" name="文本占位符 15 1 1">
              <a:extLst>
                <a:ext uri="{FF2B5EF4-FFF2-40B4-BE49-F238E27FC236}">
                  <a16:creationId xmlns:a16="http://schemas.microsoft.com/office/drawing/2014/main" id="{A689A759-9BE4-412F-9AE3-31C72D88E4E5}"/>
                </a:ext>
              </a:extLst>
            </p:cNvPr>
            <p:cNvSpPr txBox="1">
              <a:spLocks/>
            </p:cNvSpPr>
            <p:nvPr/>
          </p:nvSpPr>
          <p:spPr>
            <a:xfrm>
              <a:off x="128390" y="5249508"/>
              <a:ext cx="11201400" cy="458435"/>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zh-CN" altLang="en-US" sz="3600" kern="1200" smtClean="0">
                  <a:solidFill>
                    <a:schemeClr val="tx1"/>
                  </a:solidFill>
                  <a:latin typeface="思源黑体 CN Medium" panose="020B0600000000000000" pitchFamily="34" charset="-122"/>
                  <a:ea typeface="思源黑体 CN Medium" panose="020B0600000000000000" pitchFamily="34" charset="-122"/>
                  <a:cs typeface="+mj-cs"/>
                </a:defRPr>
              </a:lvl1pPr>
              <a:lvl2pPr marL="457200" indent="0" algn="l" defTabSz="914400" rtl="0" eaLnBrk="1" latinLnBrk="0" hangingPunct="1">
                <a:lnSpc>
                  <a:spcPct val="90000"/>
                </a:lnSpc>
                <a:spcBef>
                  <a:spcPts val="500"/>
                </a:spcBef>
                <a:buFont typeface="Arial" panose="020B0604020202020204" pitchFamily="34" charset="0"/>
                <a:buNone/>
                <a:defRPr lang="zh-CN" altLang="en-US" sz="2400" kern="120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zh-CN" altLang="en-US" sz="2000" kern="120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zh-CN" altLang="en-US" sz="1800" kern="120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zh-CN" sz="1800" dirty="0"/>
                <a:t>A[0 … i-1]</a:t>
              </a:r>
              <a:r>
                <a:rPr lang="zh-CN" altLang="en-US" sz="1800" dirty="0"/>
                <a:t>单增：</a:t>
              </a:r>
            </a:p>
          </p:txBody>
        </p:sp>
        <p:pic>
          <p:nvPicPr>
            <p:cNvPr id="23" name="图片 22">
              <a:extLst>
                <a:ext uri="{FF2B5EF4-FFF2-40B4-BE49-F238E27FC236}">
                  <a16:creationId xmlns:a16="http://schemas.microsoft.com/office/drawing/2014/main" id="{01E4D270-2911-4A2F-9F0F-87F6AB63642B}"/>
                </a:ext>
              </a:extLst>
            </p:cNvPr>
            <p:cNvPicPr>
              <a:picLocks noChangeAspect="1"/>
            </p:cNvPicPr>
            <p:nvPr>
              <p:custDataLst>
                <p:tags r:id="rId15"/>
              </p:custDataLst>
            </p:nvPr>
          </p:nvPicPr>
          <p:blipFill>
            <a:blip r:embed="rId21">
              <a:extLst>
                <a:ext uri="{28A0092B-C50C-407E-A947-70E740481C1C}">
                  <a14:useLocalDpi xmlns:a14="http://schemas.microsoft.com/office/drawing/2010/main" val="0"/>
                </a:ext>
              </a:extLst>
            </a:blip>
            <a:stretch>
              <a:fillRect/>
            </a:stretch>
          </p:blipFill>
          <p:spPr>
            <a:xfrm>
              <a:off x="2493307" y="5836081"/>
              <a:ext cx="1909474" cy="332862"/>
            </a:xfrm>
            <a:prstGeom prst="rect">
              <a:avLst/>
            </a:prstGeom>
          </p:spPr>
        </p:pic>
        <p:sp>
          <p:nvSpPr>
            <p:cNvPr id="24" name="文本占位符 15 2">
              <a:extLst>
                <a:ext uri="{FF2B5EF4-FFF2-40B4-BE49-F238E27FC236}">
                  <a16:creationId xmlns:a16="http://schemas.microsoft.com/office/drawing/2014/main" id="{A87C2724-A41F-4BEF-94D9-A5214BC697D5}"/>
                </a:ext>
              </a:extLst>
            </p:cNvPr>
            <p:cNvSpPr txBox="1">
              <a:spLocks/>
            </p:cNvSpPr>
            <p:nvPr/>
          </p:nvSpPr>
          <p:spPr>
            <a:xfrm>
              <a:off x="128390" y="5809674"/>
              <a:ext cx="11201400" cy="458435"/>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zh-CN" altLang="en-US" sz="3600" kern="1200" smtClean="0">
                  <a:solidFill>
                    <a:schemeClr val="tx1"/>
                  </a:solidFill>
                  <a:latin typeface="思源黑体 CN Medium" panose="020B0600000000000000" pitchFamily="34" charset="-122"/>
                  <a:ea typeface="思源黑体 CN Medium" panose="020B0600000000000000" pitchFamily="34" charset="-122"/>
                  <a:cs typeface="+mj-cs"/>
                </a:defRPr>
              </a:lvl1pPr>
              <a:lvl2pPr marL="457200" indent="0" algn="l" defTabSz="914400" rtl="0" eaLnBrk="1" latinLnBrk="0" hangingPunct="1">
                <a:lnSpc>
                  <a:spcPct val="90000"/>
                </a:lnSpc>
                <a:spcBef>
                  <a:spcPts val="500"/>
                </a:spcBef>
                <a:buFont typeface="Arial" panose="020B0604020202020204" pitchFamily="34" charset="0"/>
                <a:buNone/>
                <a:defRPr lang="zh-CN" altLang="en-US" sz="2400" kern="120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zh-CN" altLang="en-US" sz="2000" kern="120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zh-CN" altLang="en-US" sz="1800" kern="120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zh-CN" sz="1800" dirty="0"/>
                <a:t>A[0 … </a:t>
              </a:r>
              <a:r>
                <a:rPr lang="en-US" altLang="zh-CN" sz="1800" dirty="0" err="1"/>
                <a:t>i</a:t>
              </a:r>
              <a:r>
                <a:rPr lang="en-US" altLang="zh-CN" sz="1800" dirty="0"/>
                <a:t>]</a:t>
              </a:r>
              <a:r>
                <a:rPr lang="zh-CN" altLang="en-US" sz="1800" dirty="0"/>
                <a:t>单增：</a:t>
              </a:r>
            </a:p>
          </p:txBody>
        </p:sp>
      </p:grpSp>
      <p:sp>
        <p:nvSpPr>
          <p:cNvPr id="28" name="矩形 27">
            <a:extLst>
              <a:ext uri="{FF2B5EF4-FFF2-40B4-BE49-F238E27FC236}">
                <a16:creationId xmlns:a16="http://schemas.microsoft.com/office/drawing/2014/main" id="{A43677FB-1D2D-4088-AC48-C87AE182A165}"/>
              </a:ext>
            </a:extLst>
          </p:cNvPr>
          <p:cNvSpPr/>
          <p:nvPr/>
        </p:nvSpPr>
        <p:spPr>
          <a:xfrm>
            <a:off x="6554565" y="480060"/>
            <a:ext cx="5521918" cy="3318099"/>
          </a:xfrm>
          <a:prstGeom prst="rect">
            <a:avLst/>
          </a:prstGeom>
          <a:noFill/>
          <a:ln w="38100">
            <a:solidFill>
              <a:srgbClr val="FFC000"/>
            </a:solidFill>
            <a:prstDash val="dash"/>
          </a:ln>
        </p:spPr>
        <p:style>
          <a:lnRef idx="0">
            <a:scrgbClr r="0" g="0" b="0"/>
          </a:lnRef>
          <a:fillRef idx="0">
            <a:scrgbClr r="0" g="0" b="0"/>
          </a:fillRef>
          <a:effectRef idx="0">
            <a:scrgbClr r="0" g="0" b="0"/>
          </a:effectRef>
          <a:fontRef idx="minor">
            <a:schemeClr val="accent1"/>
          </a:fontRef>
        </p:style>
        <p:txBody>
          <a:bodyPr rtlCol="0" anchor="ctr"/>
          <a:lstStyle/>
          <a:p>
            <a:pPr algn="ctr"/>
            <a:endParaRPr lang="zh-CN" altLang="en-US"/>
          </a:p>
        </p:txBody>
      </p:sp>
      <p:grpSp>
        <p:nvGrpSpPr>
          <p:cNvPr id="3" name="组合 2">
            <a:extLst>
              <a:ext uri="{FF2B5EF4-FFF2-40B4-BE49-F238E27FC236}">
                <a16:creationId xmlns:a16="http://schemas.microsoft.com/office/drawing/2014/main" id="{DF729FB7-330F-4E35-8ACD-371FDE524730}"/>
              </a:ext>
            </a:extLst>
          </p:cNvPr>
          <p:cNvGrpSpPr/>
          <p:nvPr/>
        </p:nvGrpSpPr>
        <p:grpSpPr>
          <a:xfrm>
            <a:off x="6657786" y="2870787"/>
            <a:ext cx="5136066" cy="816731"/>
            <a:chOff x="748846" y="4595031"/>
            <a:chExt cx="5839842" cy="928644"/>
          </a:xfrm>
        </p:grpSpPr>
        <p:pic>
          <p:nvPicPr>
            <p:cNvPr id="40" name="图片 39">
              <a:extLst>
                <a:ext uri="{FF2B5EF4-FFF2-40B4-BE49-F238E27FC236}">
                  <a16:creationId xmlns:a16="http://schemas.microsoft.com/office/drawing/2014/main" id="{1C9E91C0-3EF0-451E-9071-FCD231281A08}"/>
                </a:ext>
              </a:extLst>
            </p:cNvPr>
            <p:cNvPicPr>
              <a:picLocks noChangeAspect="1"/>
            </p:cNvPicPr>
            <p:nvPr>
              <p:custDataLst>
                <p:tags r:id="rId6"/>
              </p:custDataLst>
            </p:nvPr>
          </p:nvPicPr>
          <p:blipFill>
            <a:blip r:embed="rId22">
              <a:duotone>
                <a:schemeClr val="accent6">
                  <a:shade val="45000"/>
                  <a:satMod val="135000"/>
                </a:schemeClr>
                <a:prstClr val="white"/>
              </a:duotone>
              <a:extLst>
                <a:ext uri="{BEBA8EAE-BF5A-486C-A8C5-ECC9F3942E4B}">
                  <a14:imgProps xmlns:a14="http://schemas.microsoft.com/office/drawing/2010/main">
                    <a14:imgLayer r:embed="rId2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748846" y="4955527"/>
              <a:ext cx="1890625" cy="249592"/>
            </a:xfrm>
            <a:prstGeom prst="rect">
              <a:avLst/>
            </a:prstGeom>
          </p:spPr>
        </p:pic>
        <p:pic>
          <p:nvPicPr>
            <p:cNvPr id="43" name="图片 42">
              <a:extLst>
                <a:ext uri="{FF2B5EF4-FFF2-40B4-BE49-F238E27FC236}">
                  <a16:creationId xmlns:a16="http://schemas.microsoft.com/office/drawing/2014/main" id="{27E28103-969D-4919-9961-904BB0A16892}"/>
                </a:ext>
              </a:extLst>
            </p:cNvPr>
            <p:cNvPicPr>
              <a:picLocks noChangeAspect="1"/>
            </p:cNvPicPr>
            <p:nvPr>
              <p:custDataLst>
                <p:tags r:id="rId7"/>
              </p:custDataLst>
            </p:nvPr>
          </p:nvPicPr>
          <p:blipFill>
            <a:blip r:embed="rId24">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2987230" y="4953080"/>
              <a:ext cx="1544711" cy="273270"/>
            </a:xfrm>
            <a:prstGeom prst="rect">
              <a:avLst/>
            </a:prstGeom>
          </p:spPr>
        </p:pic>
        <p:pic>
          <p:nvPicPr>
            <p:cNvPr id="48" name="图片 47">
              <a:extLst>
                <a:ext uri="{FF2B5EF4-FFF2-40B4-BE49-F238E27FC236}">
                  <a16:creationId xmlns:a16="http://schemas.microsoft.com/office/drawing/2014/main" id="{336A772D-EC4A-479E-859D-5FE5F22166EE}"/>
                </a:ext>
              </a:extLst>
            </p:cNvPr>
            <p:cNvPicPr>
              <a:picLocks noChangeAspect="1"/>
            </p:cNvPicPr>
            <p:nvPr>
              <p:custDataLst>
                <p:tags r:id="rId8"/>
              </p:custDataLst>
            </p:nvPr>
          </p:nvPicPr>
          <p:blipFill>
            <a:blip r:embed="rId25">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987478" y="5250405"/>
              <a:ext cx="5601210" cy="273270"/>
            </a:xfrm>
            <a:prstGeom prst="rect">
              <a:avLst/>
            </a:prstGeom>
          </p:spPr>
        </p:pic>
        <p:pic>
          <p:nvPicPr>
            <p:cNvPr id="4" name="图片 3">
              <a:extLst>
                <a:ext uri="{FF2B5EF4-FFF2-40B4-BE49-F238E27FC236}">
                  <a16:creationId xmlns:a16="http://schemas.microsoft.com/office/drawing/2014/main" id="{1C494431-3C10-45E7-840F-D5FF762D3EDF}"/>
                </a:ext>
              </a:extLst>
            </p:cNvPr>
            <p:cNvPicPr>
              <a:picLocks noChangeAspect="1"/>
            </p:cNvPicPr>
            <p:nvPr>
              <p:custDataLst>
                <p:tags r:id="rId9"/>
              </p:custDataLst>
            </p:nvPr>
          </p:nvPicPr>
          <p:blipFill>
            <a:blip r:embed="rId26">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2737260" y="5004625"/>
              <a:ext cx="152180" cy="170180"/>
            </a:xfrm>
            <a:prstGeom prst="rect">
              <a:avLst/>
            </a:prstGeom>
          </p:spPr>
        </p:pic>
        <p:pic>
          <p:nvPicPr>
            <p:cNvPr id="32" name="图片 31">
              <a:extLst>
                <a:ext uri="{FF2B5EF4-FFF2-40B4-BE49-F238E27FC236}">
                  <a16:creationId xmlns:a16="http://schemas.microsoft.com/office/drawing/2014/main" id="{B736B5DC-A9F1-4F1E-B0AC-3D7543F24674}"/>
                </a:ext>
              </a:extLst>
            </p:cNvPr>
            <p:cNvPicPr>
              <a:picLocks noChangeAspect="1"/>
            </p:cNvPicPr>
            <p:nvPr>
              <p:custDataLst>
                <p:tags r:id="rId10"/>
              </p:custDataLst>
            </p:nvPr>
          </p:nvPicPr>
          <p:blipFill>
            <a:blip r:embed="rId26">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748846" y="5301949"/>
              <a:ext cx="152180" cy="170180"/>
            </a:xfrm>
            <a:prstGeom prst="rect">
              <a:avLst/>
            </a:prstGeom>
          </p:spPr>
        </p:pic>
        <p:pic>
          <p:nvPicPr>
            <p:cNvPr id="6" name="图片 5">
              <a:extLst>
                <a:ext uri="{FF2B5EF4-FFF2-40B4-BE49-F238E27FC236}">
                  <a16:creationId xmlns:a16="http://schemas.microsoft.com/office/drawing/2014/main" id="{51C22DB3-99F4-47B9-9986-B93FE8618FFC}"/>
                </a:ext>
              </a:extLst>
            </p:cNvPr>
            <p:cNvPicPr>
              <a:picLocks noChangeAspect="1"/>
            </p:cNvPicPr>
            <p:nvPr>
              <p:custDataLst>
                <p:tags r:id="rId11"/>
              </p:custDataLst>
            </p:nvPr>
          </p:nvPicPr>
          <p:blipFill>
            <a:blip r:embed="rId27">
              <a:extLst>
                <a:ext uri="{28A0092B-C50C-407E-A947-70E740481C1C}">
                  <a14:useLocalDpi xmlns:a14="http://schemas.microsoft.com/office/drawing/2010/main" val="0"/>
                </a:ext>
              </a:extLst>
            </a:blip>
            <a:stretch>
              <a:fillRect/>
            </a:stretch>
          </p:blipFill>
          <p:spPr>
            <a:xfrm>
              <a:off x="748846" y="4595031"/>
              <a:ext cx="2644513" cy="292860"/>
            </a:xfrm>
            <a:prstGeom prst="rect">
              <a:avLst/>
            </a:prstGeom>
          </p:spPr>
        </p:pic>
      </p:grpSp>
      <p:sp>
        <p:nvSpPr>
          <p:cNvPr id="30" name="文本占位符 15 1 2">
            <a:extLst>
              <a:ext uri="{FF2B5EF4-FFF2-40B4-BE49-F238E27FC236}">
                <a16:creationId xmlns:a16="http://schemas.microsoft.com/office/drawing/2014/main" id="{470227B6-9F0E-40FE-A9E5-49DACD8DB9E8}"/>
              </a:ext>
            </a:extLst>
          </p:cNvPr>
          <p:cNvSpPr txBox="1">
            <a:spLocks/>
          </p:cNvSpPr>
          <p:nvPr/>
        </p:nvSpPr>
        <p:spPr>
          <a:xfrm>
            <a:off x="6640456" y="2493783"/>
            <a:ext cx="4657172" cy="289432"/>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zh-CN" altLang="en-US" sz="3600" kern="1200" smtClean="0">
                <a:solidFill>
                  <a:schemeClr val="tx1"/>
                </a:solidFill>
                <a:latin typeface="思源黑体 CN Medium" panose="020B0600000000000000" pitchFamily="34" charset="-122"/>
                <a:ea typeface="思源黑体 CN Medium" panose="020B0600000000000000" pitchFamily="34" charset="-122"/>
                <a:cs typeface="+mj-cs"/>
              </a:defRPr>
            </a:lvl1pPr>
            <a:lvl2pPr marL="457200" indent="0" algn="l" defTabSz="914400" rtl="0" eaLnBrk="1" latinLnBrk="0" hangingPunct="1">
              <a:lnSpc>
                <a:spcPct val="90000"/>
              </a:lnSpc>
              <a:spcBef>
                <a:spcPts val="500"/>
              </a:spcBef>
              <a:buFont typeface="Arial" panose="020B0604020202020204" pitchFamily="34" charset="0"/>
              <a:buNone/>
              <a:defRPr lang="zh-CN" altLang="en-US" sz="2400" kern="120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zh-CN" altLang="en-US" sz="2000" kern="120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zh-CN" altLang="en-US" sz="1800" kern="120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zh-CN" altLang="en-US" sz="1600" dirty="0"/>
              <a:t>部分单调性：</a:t>
            </a:r>
            <a:r>
              <a:rPr lang="en-US" altLang="zh-CN" sz="1600" dirty="0"/>
              <a:t>A[j]</a:t>
            </a:r>
            <a:r>
              <a:rPr lang="zh-CN" altLang="en-US" sz="1600" dirty="0"/>
              <a:t>前后分别单调，且</a:t>
            </a:r>
            <a:r>
              <a:rPr lang="en-US" altLang="zh-CN" sz="1600" dirty="0"/>
              <a:t>A[j-1]&lt;=A[j+1]</a:t>
            </a:r>
            <a:endParaRPr lang="zh-CN" altLang="en-US" sz="1600" dirty="0"/>
          </a:p>
        </p:txBody>
      </p:sp>
      <p:pic>
        <p:nvPicPr>
          <p:cNvPr id="9" name="图片 8">
            <a:extLst>
              <a:ext uri="{FF2B5EF4-FFF2-40B4-BE49-F238E27FC236}">
                <a16:creationId xmlns:a16="http://schemas.microsoft.com/office/drawing/2014/main" id="{E796CC36-8DAC-4EDD-8CAC-C213722F4103}"/>
              </a:ext>
            </a:extLst>
          </p:cNvPr>
          <p:cNvPicPr>
            <a:picLocks noChangeAspect="1"/>
          </p:cNvPicPr>
          <p:nvPr>
            <p:custDataLst>
              <p:tags r:id="rId1"/>
            </p:custDataLst>
          </p:nvPr>
        </p:nvPicPr>
        <p:blipFill>
          <a:blip r:embed="rId28">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767336" y="6184534"/>
            <a:ext cx="4257588" cy="310320"/>
          </a:xfrm>
          <a:prstGeom prst="rect">
            <a:avLst/>
          </a:prstGeom>
        </p:spPr>
      </p:pic>
      <p:pic>
        <p:nvPicPr>
          <p:cNvPr id="12" name="图片 11">
            <a:extLst>
              <a:ext uri="{FF2B5EF4-FFF2-40B4-BE49-F238E27FC236}">
                <a16:creationId xmlns:a16="http://schemas.microsoft.com/office/drawing/2014/main" id="{54C54264-2B0D-460B-AB5E-45103B43AF97}"/>
              </a:ext>
            </a:extLst>
          </p:cNvPr>
          <p:cNvPicPr>
            <a:picLocks noChangeAspect="1"/>
          </p:cNvPicPr>
          <p:nvPr>
            <p:custDataLst>
              <p:tags r:id="rId2"/>
            </p:custDataLst>
          </p:nvPr>
        </p:nvPicPr>
        <p:blipFill>
          <a:blip r:embed="rId29">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6554565" y="4156752"/>
            <a:ext cx="5521919" cy="310320"/>
          </a:xfrm>
          <a:prstGeom prst="rect">
            <a:avLst/>
          </a:prstGeom>
        </p:spPr>
      </p:pic>
      <p:pic>
        <p:nvPicPr>
          <p:cNvPr id="13" name="图片 12">
            <a:extLst>
              <a:ext uri="{FF2B5EF4-FFF2-40B4-BE49-F238E27FC236}">
                <a16:creationId xmlns:a16="http://schemas.microsoft.com/office/drawing/2014/main" id="{F47D184A-21EA-4647-9E53-F1C5B7763CB8}"/>
              </a:ext>
            </a:extLst>
          </p:cNvPr>
          <p:cNvPicPr>
            <a:picLocks noChangeAspect="1"/>
          </p:cNvPicPr>
          <p:nvPr/>
        </p:nvPicPr>
        <p:blipFill>
          <a:blip r:embed="rId30"/>
          <a:stretch>
            <a:fillRect/>
          </a:stretch>
        </p:blipFill>
        <p:spPr>
          <a:xfrm>
            <a:off x="6306039" y="4603004"/>
            <a:ext cx="5733076" cy="1387034"/>
          </a:xfrm>
          <a:prstGeom prst="rect">
            <a:avLst/>
          </a:prstGeom>
        </p:spPr>
      </p:pic>
      <p:sp>
        <p:nvSpPr>
          <p:cNvPr id="36" name="标题 1 1 1">
            <a:extLst>
              <a:ext uri="{FF2B5EF4-FFF2-40B4-BE49-F238E27FC236}">
                <a16:creationId xmlns:a16="http://schemas.microsoft.com/office/drawing/2014/main" id="{2B7CF01A-221F-4F75-96C2-8A4336F90315}"/>
              </a:ext>
            </a:extLst>
          </p:cNvPr>
          <p:cNvSpPr txBox="1">
            <a:spLocks/>
          </p:cNvSpPr>
          <p:nvPr/>
        </p:nvSpPr>
        <p:spPr>
          <a:xfrm>
            <a:off x="397619" y="-15443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思源黑体 CN Medium" panose="020B0600000000000000" pitchFamily="34" charset="-122"/>
                <a:ea typeface="思源黑体 CN Medium" panose="020B0600000000000000" pitchFamily="34" charset="-122"/>
                <a:cs typeface="+mj-cs"/>
              </a:defRPr>
            </a:lvl1pPr>
          </a:lstStyle>
          <a:p>
            <a:r>
              <a:rPr lang="zh-CN" altLang="en-US" sz="2800" dirty="0"/>
              <a:t>证明循环不变式在循环时成立</a:t>
            </a:r>
          </a:p>
        </p:txBody>
      </p:sp>
      <p:pic>
        <p:nvPicPr>
          <p:cNvPr id="88" name="图片 87">
            <a:extLst>
              <a:ext uri="{FF2B5EF4-FFF2-40B4-BE49-F238E27FC236}">
                <a16:creationId xmlns:a16="http://schemas.microsoft.com/office/drawing/2014/main" id="{5AD4F928-FA84-4848-9E99-42118AD7537B}"/>
              </a:ext>
            </a:extLst>
          </p:cNvPr>
          <p:cNvPicPr>
            <a:picLocks noChangeAspect="1"/>
          </p:cNvPicPr>
          <p:nvPr>
            <p:custDataLst>
              <p:tags r:id="rId3"/>
            </p:custDataLst>
          </p:nvPr>
        </p:nvPicPr>
        <p:blipFill>
          <a:blip r:embed="rId31">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68727" y="5879532"/>
            <a:ext cx="6729507" cy="310320"/>
          </a:xfrm>
          <a:prstGeom prst="rect">
            <a:avLst/>
          </a:prstGeom>
        </p:spPr>
      </p:pic>
      <p:sp>
        <p:nvSpPr>
          <p:cNvPr id="39" name="标题 1 3 1">
            <a:extLst>
              <a:ext uri="{FF2B5EF4-FFF2-40B4-BE49-F238E27FC236}">
                <a16:creationId xmlns:a16="http://schemas.microsoft.com/office/drawing/2014/main" id="{E66B987D-6BE3-4676-A5B0-F72BA2B3540C}"/>
              </a:ext>
            </a:extLst>
          </p:cNvPr>
          <p:cNvSpPr txBox="1">
            <a:spLocks/>
          </p:cNvSpPr>
          <p:nvPr/>
        </p:nvSpPr>
        <p:spPr>
          <a:xfrm>
            <a:off x="397618" y="6206989"/>
            <a:ext cx="4596076" cy="641072"/>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000" kern="1200">
                <a:solidFill>
                  <a:schemeClr val="tx1"/>
                </a:solidFill>
                <a:latin typeface="思源黑体 CN Medium" panose="020B0600000000000000" pitchFamily="34" charset="-122"/>
                <a:ea typeface="思源黑体 CN Medium" panose="020B0600000000000000" pitchFamily="34" charset="-122"/>
                <a:cs typeface="+mj-cs"/>
              </a:defRPr>
            </a:lvl1pPr>
          </a:lstStyle>
          <a:p>
            <a:r>
              <a:rPr lang="zh-CN" altLang="en-US" sz="2400" dirty="0">
                <a:solidFill>
                  <a:schemeClr val="accent1">
                    <a:lumMod val="75000"/>
                  </a:schemeClr>
                </a:solidFill>
                <a:latin typeface="思源黑体 CN Normal" panose="020B0400000000000000" pitchFamily="34" charset="-122"/>
                <a:ea typeface="思源黑体 CN Normal" panose="020B0400000000000000" pitchFamily="34" charset="-122"/>
              </a:rPr>
              <a:t>重排，</a:t>
            </a:r>
            <a:r>
              <a:rPr lang="en-US" altLang="zh-CN" sz="2400" dirty="0">
                <a:solidFill>
                  <a:schemeClr val="accent1">
                    <a:lumMod val="75000"/>
                  </a:schemeClr>
                </a:solidFill>
                <a:latin typeface="思源黑体 CN Normal" panose="020B0400000000000000" pitchFamily="34" charset="-122"/>
                <a:ea typeface="思源黑体 CN Normal" panose="020B0400000000000000" pitchFamily="34" charset="-122"/>
              </a:rPr>
              <a:t>T[0 … </a:t>
            </a:r>
            <a:r>
              <a:rPr lang="en-US" altLang="zh-CN" sz="2400" dirty="0" err="1">
                <a:solidFill>
                  <a:schemeClr val="accent1">
                    <a:lumMod val="75000"/>
                  </a:schemeClr>
                </a:solidFill>
                <a:latin typeface="思源黑体 CN Normal" panose="020B0400000000000000" pitchFamily="34" charset="-122"/>
                <a:ea typeface="思源黑体 CN Normal" panose="020B0400000000000000" pitchFamily="34" charset="-122"/>
              </a:rPr>
              <a:t>i</a:t>
            </a:r>
            <a:r>
              <a:rPr lang="en-US" altLang="zh-CN" sz="2400" dirty="0">
                <a:solidFill>
                  <a:schemeClr val="accent1">
                    <a:lumMod val="75000"/>
                  </a:schemeClr>
                </a:solidFill>
                <a:latin typeface="思源黑体 CN Normal" panose="020B0400000000000000" pitchFamily="34" charset="-122"/>
                <a:ea typeface="思源黑体 CN Normal" panose="020B0400000000000000" pitchFamily="34" charset="-122"/>
              </a:rPr>
              <a:t>]</a:t>
            </a:r>
            <a:r>
              <a:rPr lang="zh-CN" altLang="en-US" sz="2400" dirty="0">
                <a:solidFill>
                  <a:schemeClr val="accent1">
                    <a:lumMod val="75000"/>
                  </a:schemeClr>
                </a:solidFill>
                <a:latin typeface="思源黑体 CN Normal" panose="020B0400000000000000" pitchFamily="34" charset="-122"/>
                <a:ea typeface="思源黑体 CN Normal" panose="020B0400000000000000" pitchFamily="34" charset="-122"/>
              </a:rPr>
              <a:t>除</a:t>
            </a:r>
            <a:r>
              <a:rPr lang="en-US" altLang="zh-CN" sz="2400" dirty="0">
                <a:solidFill>
                  <a:schemeClr val="accent1">
                    <a:lumMod val="75000"/>
                  </a:schemeClr>
                </a:solidFill>
                <a:latin typeface="思源黑体 CN Normal" panose="020B0400000000000000" pitchFamily="34" charset="-122"/>
                <a:ea typeface="思源黑体 CN Normal" panose="020B0400000000000000" pitchFamily="34" charset="-122"/>
              </a:rPr>
              <a:t>T[i-1]</a:t>
            </a:r>
            <a:r>
              <a:rPr lang="zh-CN" altLang="en-US" sz="2400" dirty="0">
                <a:solidFill>
                  <a:schemeClr val="accent1">
                    <a:lumMod val="75000"/>
                  </a:schemeClr>
                </a:solidFill>
                <a:latin typeface="思源黑体 CN Normal" panose="020B0400000000000000" pitchFamily="34" charset="-122"/>
                <a:ea typeface="思源黑体 CN Normal" panose="020B0400000000000000" pitchFamily="34" charset="-122"/>
              </a:rPr>
              <a:t>外部分单调</a:t>
            </a:r>
          </a:p>
        </p:txBody>
      </p:sp>
      <p:pic>
        <p:nvPicPr>
          <p:cNvPr id="11" name="图片 10">
            <a:extLst>
              <a:ext uri="{FF2B5EF4-FFF2-40B4-BE49-F238E27FC236}">
                <a16:creationId xmlns:a16="http://schemas.microsoft.com/office/drawing/2014/main" id="{61FB063B-E508-4B68-82C4-376A5EE7CE46}"/>
              </a:ext>
            </a:extLst>
          </p:cNvPr>
          <p:cNvPicPr>
            <a:picLocks noChangeAspect="1"/>
          </p:cNvPicPr>
          <p:nvPr>
            <p:custDataLst>
              <p:tags r:id="rId4"/>
            </p:custDataLst>
          </p:nvPr>
        </p:nvPicPr>
        <p:blipFill>
          <a:blip r:embed="rId3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99735" y="1336836"/>
            <a:ext cx="5763083" cy="310320"/>
          </a:xfrm>
          <a:prstGeom prst="rect">
            <a:avLst/>
          </a:prstGeom>
        </p:spPr>
      </p:pic>
      <p:sp>
        <p:nvSpPr>
          <p:cNvPr id="51" name="标题 1 3 2 1">
            <a:extLst>
              <a:ext uri="{FF2B5EF4-FFF2-40B4-BE49-F238E27FC236}">
                <a16:creationId xmlns:a16="http://schemas.microsoft.com/office/drawing/2014/main" id="{7FAEAABD-6778-4C1A-907E-B51F2E996F74}"/>
              </a:ext>
            </a:extLst>
          </p:cNvPr>
          <p:cNvSpPr txBox="1">
            <a:spLocks/>
          </p:cNvSpPr>
          <p:nvPr/>
        </p:nvSpPr>
        <p:spPr>
          <a:xfrm>
            <a:off x="428626" y="764537"/>
            <a:ext cx="4596076" cy="64107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思源黑体 CN Medium" panose="020B0600000000000000" pitchFamily="34" charset="-122"/>
                <a:ea typeface="思源黑体 CN Medium" panose="020B0600000000000000" pitchFamily="34" charset="-122"/>
                <a:cs typeface="+mj-cs"/>
              </a:defRPr>
            </a:lvl1pPr>
          </a:lstStyle>
          <a:p>
            <a:r>
              <a:rPr lang="zh-CN" altLang="en-US" sz="2400" dirty="0">
                <a:solidFill>
                  <a:schemeClr val="accent5">
                    <a:lumMod val="75000"/>
                  </a:schemeClr>
                </a:solidFill>
                <a:latin typeface="思源黑体 CN Normal" panose="020B0400000000000000" pitchFamily="34" charset="-122"/>
                <a:ea typeface="思源黑体 CN Normal" panose="020B0400000000000000" pitchFamily="34" charset="-122"/>
              </a:rPr>
              <a:t>重排，</a:t>
            </a:r>
            <a:r>
              <a:rPr lang="en-US" altLang="zh-CN" sz="2400" dirty="0">
                <a:solidFill>
                  <a:schemeClr val="accent5">
                    <a:lumMod val="75000"/>
                  </a:schemeClr>
                </a:solidFill>
                <a:latin typeface="思源黑体 CN Normal" panose="020B0400000000000000" pitchFamily="34" charset="-122"/>
                <a:ea typeface="思源黑体 CN Normal" panose="020B0400000000000000" pitchFamily="34" charset="-122"/>
              </a:rPr>
              <a:t>A[0 … </a:t>
            </a:r>
            <a:r>
              <a:rPr lang="en-US" altLang="zh-CN" sz="2400" dirty="0" err="1">
                <a:solidFill>
                  <a:schemeClr val="accent5">
                    <a:lumMod val="75000"/>
                  </a:schemeClr>
                </a:solidFill>
                <a:latin typeface="思源黑体 CN Normal" panose="020B0400000000000000" pitchFamily="34" charset="-122"/>
                <a:ea typeface="思源黑体 CN Normal" panose="020B0400000000000000" pitchFamily="34" charset="-122"/>
              </a:rPr>
              <a:t>i</a:t>
            </a:r>
            <a:r>
              <a:rPr lang="en-US" altLang="zh-CN" sz="2400" dirty="0">
                <a:solidFill>
                  <a:schemeClr val="accent5">
                    <a:lumMod val="75000"/>
                  </a:schemeClr>
                </a:solidFill>
                <a:latin typeface="思源黑体 CN Normal" panose="020B0400000000000000" pitchFamily="34" charset="-122"/>
                <a:ea typeface="思源黑体 CN Normal" panose="020B0400000000000000" pitchFamily="34" charset="-122"/>
              </a:rPr>
              <a:t>]</a:t>
            </a:r>
            <a:r>
              <a:rPr lang="zh-CN" altLang="en-US" sz="2400" dirty="0">
                <a:solidFill>
                  <a:schemeClr val="accent5">
                    <a:lumMod val="75000"/>
                  </a:schemeClr>
                </a:solidFill>
                <a:latin typeface="思源黑体 CN Normal" panose="020B0400000000000000" pitchFamily="34" charset="-122"/>
                <a:ea typeface="思源黑体 CN Normal" panose="020B0400000000000000" pitchFamily="34" charset="-122"/>
              </a:rPr>
              <a:t>除</a:t>
            </a:r>
            <a:r>
              <a:rPr lang="en-US" altLang="zh-CN" sz="2400" dirty="0">
                <a:solidFill>
                  <a:schemeClr val="accent5">
                    <a:lumMod val="75000"/>
                  </a:schemeClr>
                </a:solidFill>
                <a:latin typeface="思源黑体 CN Normal" panose="020B0400000000000000" pitchFamily="34" charset="-122"/>
                <a:ea typeface="思源黑体 CN Normal" panose="020B0400000000000000" pitchFamily="34" charset="-122"/>
              </a:rPr>
              <a:t>A[j]</a:t>
            </a:r>
            <a:r>
              <a:rPr lang="zh-CN" altLang="en-US" sz="2400" dirty="0">
                <a:solidFill>
                  <a:schemeClr val="accent5">
                    <a:lumMod val="75000"/>
                  </a:schemeClr>
                </a:solidFill>
                <a:latin typeface="思源黑体 CN Normal" panose="020B0400000000000000" pitchFamily="34" charset="-122"/>
                <a:ea typeface="思源黑体 CN Normal" panose="020B0400000000000000" pitchFamily="34" charset="-122"/>
              </a:rPr>
              <a:t>外部分单调</a:t>
            </a:r>
          </a:p>
        </p:txBody>
      </p:sp>
      <p:sp>
        <p:nvSpPr>
          <p:cNvPr id="54" name="标题 1 3 2 2">
            <a:extLst>
              <a:ext uri="{FF2B5EF4-FFF2-40B4-BE49-F238E27FC236}">
                <a16:creationId xmlns:a16="http://schemas.microsoft.com/office/drawing/2014/main" id="{14BA94F2-D0D9-4FF9-A6B0-BD3210D23274}"/>
              </a:ext>
            </a:extLst>
          </p:cNvPr>
          <p:cNvSpPr txBox="1">
            <a:spLocks/>
          </p:cNvSpPr>
          <p:nvPr/>
        </p:nvSpPr>
        <p:spPr>
          <a:xfrm>
            <a:off x="454836" y="1615951"/>
            <a:ext cx="4596076" cy="64107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思源黑体 CN Medium" panose="020B0600000000000000" pitchFamily="34" charset="-122"/>
                <a:ea typeface="思源黑体 CN Medium" panose="020B0600000000000000" pitchFamily="34" charset="-122"/>
                <a:cs typeface="+mj-cs"/>
              </a:defRPr>
            </a:lvl1pPr>
          </a:lstStyle>
          <a:p>
            <a:r>
              <a:rPr lang="zh-CN" altLang="en-US" sz="2400" dirty="0">
                <a:solidFill>
                  <a:schemeClr val="accent5">
                    <a:lumMod val="75000"/>
                  </a:schemeClr>
                </a:solidFill>
                <a:latin typeface="思源黑体 CN Normal" panose="020B0400000000000000" pitchFamily="34" charset="-122"/>
                <a:ea typeface="思源黑体 CN Normal" panose="020B0400000000000000" pitchFamily="34" charset="-122"/>
              </a:rPr>
              <a:t>循环条件：</a:t>
            </a:r>
          </a:p>
        </p:txBody>
      </p:sp>
      <p:pic>
        <p:nvPicPr>
          <p:cNvPr id="31" name="图片 30">
            <a:extLst>
              <a:ext uri="{FF2B5EF4-FFF2-40B4-BE49-F238E27FC236}">
                <a16:creationId xmlns:a16="http://schemas.microsoft.com/office/drawing/2014/main" id="{88E2F976-9D92-4858-8CE0-8FAEA67DB9DD}"/>
              </a:ext>
            </a:extLst>
          </p:cNvPr>
          <p:cNvPicPr>
            <a:picLocks noChangeAspect="1"/>
          </p:cNvPicPr>
          <p:nvPr>
            <p:custDataLst>
              <p:tags r:id="rId5"/>
            </p:custDataLst>
          </p:nvPr>
        </p:nvPicPr>
        <p:blipFill>
          <a:blip r:embed="rId3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2013990" y="1759357"/>
            <a:ext cx="2755900" cy="299437"/>
          </a:xfrm>
          <a:prstGeom prst="rect">
            <a:avLst/>
          </a:prstGeom>
        </p:spPr>
      </p:pic>
      <p:cxnSp>
        <p:nvCxnSpPr>
          <p:cNvPr id="5" name="直接箭头连接符 4">
            <a:extLst>
              <a:ext uri="{FF2B5EF4-FFF2-40B4-BE49-F238E27FC236}">
                <a16:creationId xmlns:a16="http://schemas.microsoft.com/office/drawing/2014/main" id="{8B95B0F3-E2EF-4055-A062-2A8097D39672}"/>
              </a:ext>
            </a:extLst>
          </p:cNvPr>
          <p:cNvCxnSpPr>
            <a:cxnSpLocks/>
            <a:stCxn id="54" idx="2"/>
          </p:cNvCxnSpPr>
          <p:nvPr/>
        </p:nvCxnSpPr>
        <p:spPr>
          <a:xfrm>
            <a:off x="2752874" y="2257023"/>
            <a:ext cx="0" cy="3439834"/>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804410538"/>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26">
            <a:extLst>
              <a:ext uri="{FF2B5EF4-FFF2-40B4-BE49-F238E27FC236}">
                <a16:creationId xmlns:a16="http://schemas.microsoft.com/office/drawing/2014/main" id="{B9931DB9-80ED-48E8-BCB2-459E32A804A9}"/>
              </a:ext>
            </a:extLst>
          </p:cNvPr>
          <p:cNvGrpSpPr/>
          <p:nvPr/>
        </p:nvGrpSpPr>
        <p:grpSpPr>
          <a:xfrm>
            <a:off x="6640455" y="714019"/>
            <a:ext cx="7224398" cy="1755368"/>
            <a:chOff x="101454" y="3539873"/>
            <a:chExt cx="11228336" cy="2728236"/>
          </a:xfrm>
        </p:grpSpPr>
        <p:pic>
          <p:nvPicPr>
            <p:cNvPr id="26" name="图片 25">
              <a:extLst>
                <a:ext uri="{FF2B5EF4-FFF2-40B4-BE49-F238E27FC236}">
                  <a16:creationId xmlns:a16="http://schemas.microsoft.com/office/drawing/2014/main" id="{D0C75DF9-EC93-49D7-89A0-7C2C41948C15}"/>
                </a:ext>
              </a:extLst>
            </p:cNvPr>
            <p:cNvPicPr>
              <a:picLocks noChangeAspect="1"/>
            </p:cNvPicPr>
            <p:nvPr>
              <p:custDataLst>
                <p:tags r:id="rId12"/>
              </p:custDataLst>
            </p:nvPr>
          </p:nvPicPr>
          <p:blipFill>
            <a:blip r:embed="rId18">
              <a:extLst>
                <a:ext uri="{28A0092B-C50C-407E-A947-70E740481C1C}">
                  <a14:useLocalDpi xmlns:a14="http://schemas.microsoft.com/office/drawing/2010/main" val="0"/>
                </a:ext>
              </a:extLst>
            </a:blip>
            <a:stretch>
              <a:fillRect/>
            </a:stretch>
          </p:blipFill>
          <p:spPr>
            <a:xfrm>
              <a:off x="2785973" y="3600088"/>
              <a:ext cx="1163381" cy="353636"/>
            </a:xfrm>
            <a:prstGeom prst="rect">
              <a:avLst/>
            </a:prstGeom>
          </p:spPr>
        </p:pic>
        <p:pic>
          <p:nvPicPr>
            <p:cNvPr id="15" name="图片 14">
              <a:extLst>
                <a:ext uri="{FF2B5EF4-FFF2-40B4-BE49-F238E27FC236}">
                  <a16:creationId xmlns:a16="http://schemas.microsoft.com/office/drawing/2014/main" id="{E27EF45E-4A00-4347-9ADC-9C166E34B863}"/>
                </a:ext>
              </a:extLst>
            </p:cNvPr>
            <p:cNvPicPr>
              <a:picLocks noChangeAspect="1"/>
            </p:cNvPicPr>
            <p:nvPr>
              <p:custDataLst>
                <p:tags r:id="rId13"/>
              </p:custDataLst>
            </p:nvPr>
          </p:nvPicPr>
          <p:blipFill>
            <a:blip r:embed="rId19">
              <a:extLst>
                <a:ext uri="{28A0092B-C50C-407E-A947-70E740481C1C}">
                  <a14:useLocalDpi xmlns:a14="http://schemas.microsoft.com/office/drawing/2010/main" val="0"/>
                </a:ext>
              </a:extLst>
            </a:blip>
            <a:stretch>
              <a:fillRect/>
            </a:stretch>
          </p:blipFill>
          <p:spPr>
            <a:xfrm>
              <a:off x="128390" y="4608816"/>
              <a:ext cx="7211355" cy="332862"/>
            </a:xfrm>
            <a:prstGeom prst="rect">
              <a:avLst/>
            </a:prstGeom>
          </p:spPr>
        </p:pic>
        <p:sp>
          <p:nvSpPr>
            <p:cNvPr id="16" name="标题 9">
              <a:extLst>
                <a:ext uri="{FF2B5EF4-FFF2-40B4-BE49-F238E27FC236}">
                  <a16:creationId xmlns:a16="http://schemas.microsoft.com/office/drawing/2014/main" id="{7EB135DF-6003-4A10-BDDD-C657F9030E1D}"/>
                </a:ext>
              </a:extLst>
            </p:cNvPr>
            <p:cNvSpPr txBox="1">
              <a:spLocks/>
            </p:cNvSpPr>
            <p:nvPr/>
          </p:nvSpPr>
          <p:spPr>
            <a:xfrm>
              <a:off x="101454" y="3539873"/>
              <a:ext cx="11201400" cy="57771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chemeClr val="tx1"/>
                  </a:solidFill>
                  <a:latin typeface="思源黑体 CN Medium" panose="020B0600000000000000" pitchFamily="34" charset="-122"/>
                  <a:ea typeface="思源黑体 CN Medium" panose="020B0600000000000000" pitchFamily="34" charset="-122"/>
                  <a:cs typeface="+mj-cs"/>
                </a:defRPr>
              </a:lvl1pPr>
            </a:lstStyle>
            <a:p>
              <a:r>
                <a:rPr lang="en-US" altLang="zh-CN" sz="1800" dirty="0"/>
                <a:t>A</a:t>
              </a:r>
              <a:r>
                <a:rPr lang="zh-CN" altLang="en-US" sz="1800" dirty="0"/>
                <a:t>是</a:t>
              </a:r>
              <a:r>
                <a:rPr lang="en-US" altLang="zh-CN" sz="1800" dirty="0"/>
                <a:t>A’</a:t>
              </a:r>
              <a:r>
                <a:rPr lang="zh-CN" altLang="en-US" sz="1800" dirty="0"/>
                <a:t>的重排：</a:t>
              </a:r>
            </a:p>
          </p:txBody>
        </p:sp>
        <p:sp>
          <p:nvSpPr>
            <p:cNvPr id="17" name="文本占位符 15">
              <a:extLst>
                <a:ext uri="{FF2B5EF4-FFF2-40B4-BE49-F238E27FC236}">
                  <a16:creationId xmlns:a16="http://schemas.microsoft.com/office/drawing/2014/main" id="{15361190-9082-4C52-88EE-2230F72CF106}"/>
                </a:ext>
              </a:extLst>
            </p:cNvPr>
            <p:cNvSpPr txBox="1">
              <a:spLocks/>
            </p:cNvSpPr>
            <p:nvPr/>
          </p:nvSpPr>
          <p:spPr>
            <a:xfrm>
              <a:off x="113398" y="4159877"/>
              <a:ext cx="11201400" cy="45843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zh-CN" sz="1800" dirty="0">
                  <a:latin typeface="思源黑体 CN Medium" panose="020B0600000000000000" pitchFamily="34" charset="-122"/>
                  <a:ea typeface="思源黑体 CN Medium" panose="020B0600000000000000" pitchFamily="34" charset="-122"/>
                </a:rPr>
                <a:t>T[l … r]</a:t>
              </a:r>
              <a:r>
                <a:rPr lang="zh-CN" altLang="en-US" sz="1800" dirty="0">
                  <a:latin typeface="思源黑体 CN Medium" panose="020B0600000000000000" pitchFamily="34" charset="-122"/>
                  <a:ea typeface="思源黑体 CN Medium" panose="020B0600000000000000" pitchFamily="34" charset="-122"/>
                </a:rPr>
                <a:t>单增</a:t>
              </a:r>
            </a:p>
          </p:txBody>
        </p:sp>
        <p:pic>
          <p:nvPicPr>
            <p:cNvPr id="18" name="图片 17">
              <a:extLst>
                <a:ext uri="{FF2B5EF4-FFF2-40B4-BE49-F238E27FC236}">
                  <a16:creationId xmlns:a16="http://schemas.microsoft.com/office/drawing/2014/main" id="{1A86AF7F-6D77-4332-B0F3-C6AB2F16737F}"/>
                </a:ext>
              </a:extLst>
            </p:cNvPr>
            <p:cNvPicPr>
              <a:picLocks noChangeAspect="1"/>
            </p:cNvPicPr>
            <p:nvPr>
              <p:custDataLst>
                <p:tags r:id="rId14"/>
              </p:custDataLst>
            </p:nvPr>
          </p:nvPicPr>
          <p:blipFill>
            <a:blip r:embed="rId20">
              <a:extLst>
                <a:ext uri="{28A0092B-C50C-407E-A947-70E740481C1C}">
                  <a14:useLocalDpi xmlns:a14="http://schemas.microsoft.com/office/drawing/2010/main" val="0"/>
                </a:ext>
              </a:extLst>
            </a:blip>
            <a:stretch>
              <a:fillRect/>
            </a:stretch>
          </p:blipFill>
          <p:spPr>
            <a:xfrm>
              <a:off x="2785973" y="5297093"/>
              <a:ext cx="2481519" cy="332862"/>
            </a:xfrm>
            <a:prstGeom prst="rect">
              <a:avLst/>
            </a:prstGeom>
          </p:spPr>
        </p:pic>
        <p:sp>
          <p:nvSpPr>
            <p:cNvPr id="19" name="文本占位符 15 1 1">
              <a:extLst>
                <a:ext uri="{FF2B5EF4-FFF2-40B4-BE49-F238E27FC236}">
                  <a16:creationId xmlns:a16="http://schemas.microsoft.com/office/drawing/2014/main" id="{A689A759-9BE4-412F-9AE3-31C72D88E4E5}"/>
                </a:ext>
              </a:extLst>
            </p:cNvPr>
            <p:cNvSpPr txBox="1">
              <a:spLocks/>
            </p:cNvSpPr>
            <p:nvPr/>
          </p:nvSpPr>
          <p:spPr>
            <a:xfrm>
              <a:off x="128390" y="5249508"/>
              <a:ext cx="11201400" cy="458435"/>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zh-CN" altLang="en-US" sz="3600" kern="1200" smtClean="0">
                  <a:solidFill>
                    <a:schemeClr val="tx1"/>
                  </a:solidFill>
                  <a:latin typeface="思源黑体 CN Medium" panose="020B0600000000000000" pitchFamily="34" charset="-122"/>
                  <a:ea typeface="思源黑体 CN Medium" panose="020B0600000000000000" pitchFamily="34" charset="-122"/>
                  <a:cs typeface="+mj-cs"/>
                </a:defRPr>
              </a:lvl1pPr>
              <a:lvl2pPr marL="457200" indent="0" algn="l" defTabSz="914400" rtl="0" eaLnBrk="1" latinLnBrk="0" hangingPunct="1">
                <a:lnSpc>
                  <a:spcPct val="90000"/>
                </a:lnSpc>
                <a:spcBef>
                  <a:spcPts val="500"/>
                </a:spcBef>
                <a:buFont typeface="Arial" panose="020B0604020202020204" pitchFamily="34" charset="0"/>
                <a:buNone/>
                <a:defRPr lang="zh-CN" altLang="en-US" sz="2400" kern="120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zh-CN" altLang="en-US" sz="2000" kern="120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zh-CN" altLang="en-US" sz="1800" kern="120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zh-CN" sz="1800" dirty="0"/>
                <a:t>A[0 … i-1]</a:t>
              </a:r>
              <a:r>
                <a:rPr lang="zh-CN" altLang="en-US" sz="1800" dirty="0"/>
                <a:t>单增：</a:t>
              </a:r>
            </a:p>
          </p:txBody>
        </p:sp>
        <p:pic>
          <p:nvPicPr>
            <p:cNvPr id="23" name="图片 22">
              <a:extLst>
                <a:ext uri="{FF2B5EF4-FFF2-40B4-BE49-F238E27FC236}">
                  <a16:creationId xmlns:a16="http://schemas.microsoft.com/office/drawing/2014/main" id="{01E4D270-2911-4A2F-9F0F-87F6AB63642B}"/>
                </a:ext>
              </a:extLst>
            </p:cNvPr>
            <p:cNvPicPr>
              <a:picLocks noChangeAspect="1"/>
            </p:cNvPicPr>
            <p:nvPr>
              <p:custDataLst>
                <p:tags r:id="rId15"/>
              </p:custDataLst>
            </p:nvPr>
          </p:nvPicPr>
          <p:blipFill>
            <a:blip r:embed="rId21">
              <a:extLst>
                <a:ext uri="{28A0092B-C50C-407E-A947-70E740481C1C}">
                  <a14:useLocalDpi xmlns:a14="http://schemas.microsoft.com/office/drawing/2010/main" val="0"/>
                </a:ext>
              </a:extLst>
            </a:blip>
            <a:stretch>
              <a:fillRect/>
            </a:stretch>
          </p:blipFill>
          <p:spPr>
            <a:xfrm>
              <a:off x="2493307" y="5836081"/>
              <a:ext cx="1909474" cy="332862"/>
            </a:xfrm>
            <a:prstGeom prst="rect">
              <a:avLst/>
            </a:prstGeom>
          </p:spPr>
        </p:pic>
        <p:sp>
          <p:nvSpPr>
            <p:cNvPr id="24" name="文本占位符 15 2">
              <a:extLst>
                <a:ext uri="{FF2B5EF4-FFF2-40B4-BE49-F238E27FC236}">
                  <a16:creationId xmlns:a16="http://schemas.microsoft.com/office/drawing/2014/main" id="{A87C2724-A41F-4BEF-94D9-A5214BC697D5}"/>
                </a:ext>
              </a:extLst>
            </p:cNvPr>
            <p:cNvSpPr txBox="1">
              <a:spLocks/>
            </p:cNvSpPr>
            <p:nvPr/>
          </p:nvSpPr>
          <p:spPr>
            <a:xfrm>
              <a:off x="128390" y="5809674"/>
              <a:ext cx="11201400" cy="458435"/>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zh-CN" altLang="en-US" sz="3600" kern="1200" smtClean="0">
                  <a:solidFill>
                    <a:schemeClr val="tx1"/>
                  </a:solidFill>
                  <a:latin typeface="思源黑体 CN Medium" panose="020B0600000000000000" pitchFamily="34" charset="-122"/>
                  <a:ea typeface="思源黑体 CN Medium" panose="020B0600000000000000" pitchFamily="34" charset="-122"/>
                  <a:cs typeface="+mj-cs"/>
                </a:defRPr>
              </a:lvl1pPr>
              <a:lvl2pPr marL="457200" indent="0" algn="l" defTabSz="914400" rtl="0" eaLnBrk="1" latinLnBrk="0" hangingPunct="1">
                <a:lnSpc>
                  <a:spcPct val="90000"/>
                </a:lnSpc>
                <a:spcBef>
                  <a:spcPts val="500"/>
                </a:spcBef>
                <a:buFont typeface="Arial" panose="020B0604020202020204" pitchFamily="34" charset="0"/>
                <a:buNone/>
                <a:defRPr lang="zh-CN" altLang="en-US" sz="2400" kern="120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zh-CN" altLang="en-US" sz="2000" kern="120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zh-CN" altLang="en-US" sz="1800" kern="120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zh-CN" sz="1800" dirty="0"/>
                <a:t>A[0 … </a:t>
              </a:r>
              <a:r>
                <a:rPr lang="en-US" altLang="zh-CN" sz="1800" dirty="0" err="1"/>
                <a:t>i</a:t>
              </a:r>
              <a:r>
                <a:rPr lang="en-US" altLang="zh-CN" sz="1800" dirty="0"/>
                <a:t>]</a:t>
              </a:r>
              <a:r>
                <a:rPr lang="zh-CN" altLang="en-US" sz="1800" dirty="0"/>
                <a:t>单增：</a:t>
              </a:r>
            </a:p>
          </p:txBody>
        </p:sp>
      </p:grpSp>
      <p:sp>
        <p:nvSpPr>
          <p:cNvPr id="28" name="矩形 27">
            <a:extLst>
              <a:ext uri="{FF2B5EF4-FFF2-40B4-BE49-F238E27FC236}">
                <a16:creationId xmlns:a16="http://schemas.microsoft.com/office/drawing/2014/main" id="{A43677FB-1D2D-4088-AC48-C87AE182A165}"/>
              </a:ext>
            </a:extLst>
          </p:cNvPr>
          <p:cNvSpPr/>
          <p:nvPr/>
        </p:nvSpPr>
        <p:spPr>
          <a:xfrm>
            <a:off x="6554565" y="480060"/>
            <a:ext cx="5521918" cy="3318099"/>
          </a:xfrm>
          <a:prstGeom prst="rect">
            <a:avLst/>
          </a:prstGeom>
          <a:noFill/>
          <a:ln w="38100">
            <a:solidFill>
              <a:srgbClr val="FFC000"/>
            </a:solidFill>
            <a:prstDash val="dash"/>
          </a:ln>
        </p:spPr>
        <p:style>
          <a:lnRef idx="0">
            <a:scrgbClr r="0" g="0" b="0"/>
          </a:lnRef>
          <a:fillRef idx="0">
            <a:scrgbClr r="0" g="0" b="0"/>
          </a:fillRef>
          <a:effectRef idx="0">
            <a:scrgbClr r="0" g="0" b="0"/>
          </a:effectRef>
          <a:fontRef idx="minor">
            <a:schemeClr val="accent1"/>
          </a:fontRef>
        </p:style>
        <p:txBody>
          <a:bodyPr rtlCol="0" anchor="ctr"/>
          <a:lstStyle/>
          <a:p>
            <a:pPr algn="ctr"/>
            <a:endParaRPr lang="zh-CN" altLang="en-US"/>
          </a:p>
        </p:txBody>
      </p:sp>
      <p:grpSp>
        <p:nvGrpSpPr>
          <p:cNvPr id="3" name="组合 2">
            <a:extLst>
              <a:ext uri="{FF2B5EF4-FFF2-40B4-BE49-F238E27FC236}">
                <a16:creationId xmlns:a16="http://schemas.microsoft.com/office/drawing/2014/main" id="{DF729FB7-330F-4E35-8ACD-371FDE524730}"/>
              </a:ext>
            </a:extLst>
          </p:cNvPr>
          <p:cNvGrpSpPr/>
          <p:nvPr/>
        </p:nvGrpSpPr>
        <p:grpSpPr>
          <a:xfrm>
            <a:off x="6657786" y="2870787"/>
            <a:ext cx="5136066" cy="816731"/>
            <a:chOff x="748846" y="4595031"/>
            <a:chExt cx="5839842" cy="928644"/>
          </a:xfrm>
        </p:grpSpPr>
        <p:pic>
          <p:nvPicPr>
            <p:cNvPr id="40" name="图片 39">
              <a:extLst>
                <a:ext uri="{FF2B5EF4-FFF2-40B4-BE49-F238E27FC236}">
                  <a16:creationId xmlns:a16="http://schemas.microsoft.com/office/drawing/2014/main" id="{1C9E91C0-3EF0-451E-9071-FCD231281A08}"/>
                </a:ext>
              </a:extLst>
            </p:cNvPr>
            <p:cNvPicPr>
              <a:picLocks noChangeAspect="1"/>
            </p:cNvPicPr>
            <p:nvPr>
              <p:custDataLst>
                <p:tags r:id="rId6"/>
              </p:custDataLst>
            </p:nvPr>
          </p:nvPicPr>
          <p:blipFill>
            <a:blip r:embed="rId22">
              <a:duotone>
                <a:schemeClr val="accent6">
                  <a:shade val="45000"/>
                  <a:satMod val="135000"/>
                </a:schemeClr>
                <a:prstClr val="white"/>
              </a:duotone>
              <a:extLst>
                <a:ext uri="{BEBA8EAE-BF5A-486C-A8C5-ECC9F3942E4B}">
                  <a14:imgProps xmlns:a14="http://schemas.microsoft.com/office/drawing/2010/main">
                    <a14:imgLayer r:embed="rId2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748846" y="4955527"/>
              <a:ext cx="1890625" cy="249592"/>
            </a:xfrm>
            <a:prstGeom prst="rect">
              <a:avLst/>
            </a:prstGeom>
          </p:spPr>
        </p:pic>
        <p:pic>
          <p:nvPicPr>
            <p:cNvPr id="43" name="图片 42">
              <a:extLst>
                <a:ext uri="{FF2B5EF4-FFF2-40B4-BE49-F238E27FC236}">
                  <a16:creationId xmlns:a16="http://schemas.microsoft.com/office/drawing/2014/main" id="{27E28103-969D-4919-9961-904BB0A16892}"/>
                </a:ext>
              </a:extLst>
            </p:cNvPr>
            <p:cNvPicPr>
              <a:picLocks noChangeAspect="1"/>
            </p:cNvPicPr>
            <p:nvPr>
              <p:custDataLst>
                <p:tags r:id="rId7"/>
              </p:custDataLst>
            </p:nvPr>
          </p:nvPicPr>
          <p:blipFill>
            <a:blip r:embed="rId24">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2987230" y="4953080"/>
              <a:ext cx="1544711" cy="273270"/>
            </a:xfrm>
            <a:prstGeom prst="rect">
              <a:avLst/>
            </a:prstGeom>
          </p:spPr>
        </p:pic>
        <p:pic>
          <p:nvPicPr>
            <p:cNvPr id="48" name="图片 47">
              <a:extLst>
                <a:ext uri="{FF2B5EF4-FFF2-40B4-BE49-F238E27FC236}">
                  <a16:creationId xmlns:a16="http://schemas.microsoft.com/office/drawing/2014/main" id="{336A772D-EC4A-479E-859D-5FE5F22166EE}"/>
                </a:ext>
              </a:extLst>
            </p:cNvPr>
            <p:cNvPicPr>
              <a:picLocks noChangeAspect="1"/>
            </p:cNvPicPr>
            <p:nvPr>
              <p:custDataLst>
                <p:tags r:id="rId8"/>
              </p:custDataLst>
            </p:nvPr>
          </p:nvPicPr>
          <p:blipFill>
            <a:blip r:embed="rId25">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987478" y="5250405"/>
              <a:ext cx="5601210" cy="273270"/>
            </a:xfrm>
            <a:prstGeom prst="rect">
              <a:avLst/>
            </a:prstGeom>
          </p:spPr>
        </p:pic>
        <p:pic>
          <p:nvPicPr>
            <p:cNvPr id="4" name="图片 3">
              <a:extLst>
                <a:ext uri="{FF2B5EF4-FFF2-40B4-BE49-F238E27FC236}">
                  <a16:creationId xmlns:a16="http://schemas.microsoft.com/office/drawing/2014/main" id="{1C494431-3C10-45E7-840F-D5FF762D3EDF}"/>
                </a:ext>
              </a:extLst>
            </p:cNvPr>
            <p:cNvPicPr>
              <a:picLocks noChangeAspect="1"/>
            </p:cNvPicPr>
            <p:nvPr>
              <p:custDataLst>
                <p:tags r:id="rId9"/>
              </p:custDataLst>
            </p:nvPr>
          </p:nvPicPr>
          <p:blipFill>
            <a:blip r:embed="rId26">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2737260" y="5004625"/>
              <a:ext cx="152180" cy="170180"/>
            </a:xfrm>
            <a:prstGeom prst="rect">
              <a:avLst/>
            </a:prstGeom>
          </p:spPr>
        </p:pic>
        <p:pic>
          <p:nvPicPr>
            <p:cNvPr id="32" name="图片 31">
              <a:extLst>
                <a:ext uri="{FF2B5EF4-FFF2-40B4-BE49-F238E27FC236}">
                  <a16:creationId xmlns:a16="http://schemas.microsoft.com/office/drawing/2014/main" id="{B736B5DC-A9F1-4F1E-B0AC-3D7543F24674}"/>
                </a:ext>
              </a:extLst>
            </p:cNvPr>
            <p:cNvPicPr>
              <a:picLocks noChangeAspect="1"/>
            </p:cNvPicPr>
            <p:nvPr>
              <p:custDataLst>
                <p:tags r:id="rId10"/>
              </p:custDataLst>
            </p:nvPr>
          </p:nvPicPr>
          <p:blipFill>
            <a:blip r:embed="rId26">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748846" y="5301949"/>
              <a:ext cx="152180" cy="170180"/>
            </a:xfrm>
            <a:prstGeom prst="rect">
              <a:avLst/>
            </a:prstGeom>
          </p:spPr>
        </p:pic>
        <p:pic>
          <p:nvPicPr>
            <p:cNvPr id="6" name="图片 5">
              <a:extLst>
                <a:ext uri="{FF2B5EF4-FFF2-40B4-BE49-F238E27FC236}">
                  <a16:creationId xmlns:a16="http://schemas.microsoft.com/office/drawing/2014/main" id="{51C22DB3-99F4-47B9-9986-B93FE8618FFC}"/>
                </a:ext>
              </a:extLst>
            </p:cNvPr>
            <p:cNvPicPr>
              <a:picLocks noChangeAspect="1"/>
            </p:cNvPicPr>
            <p:nvPr>
              <p:custDataLst>
                <p:tags r:id="rId11"/>
              </p:custDataLst>
            </p:nvPr>
          </p:nvPicPr>
          <p:blipFill>
            <a:blip r:embed="rId27">
              <a:extLst>
                <a:ext uri="{28A0092B-C50C-407E-A947-70E740481C1C}">
                  <a14:useLocalDpi xmlns:a14="http://schemas.microsoft.com/office/drawing/2010/main" val="0"/>
                </a:ext>
              </a:extLst>
            </a:blip>
            <a:stretch>
              <a:fillRect/>
            </a:stretch>
          </p:blipFill>
          <p:spPr>
            <a:xfrm>
              <a:off x="748846" y="4595031"/>
              <a:ext cx="2644513" cy="292860"/>
            </a:xfrm>
            <a:prstGeom prst="rect">
              <a:avLst/>
            </a:prstGeom>
          </p:spPr>
        </p:pic>
      </p:grpSp>
      <p:sp>
        <p:nvSpPr>
          <p:cNvPr id="30" name="文本占位符 15 1 2">
            <a:extLst>
              <a:ext uri="{FF2B5EF4-FFF2-40B4-BE49-F238E27FC236}">
                <a16:creationId xmlns:a16="http://schemas.microsoft.com/office/drawing/2014/main" id="{470227B6-9F0E-40FE-A9E5-49DACD8DB9E8}"/>
              </a:ext>
            </a:extLst>
          </p:cNvPr>
          <p:cNvSpPr txBox="1">
            <a:spLocks/>
          </p:cNvSpPr>
          <p:nvPr/>
        </p:nvSpPr>
        <p:spPr>
          <a:xfrm>
            <a:off x="6640456" y="2493783"/>
            <a:ext cx="4657172" cy="289432"/>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zh-CN" altLang="en-US" sz="3600" kern="1200" smtClean="0">
                <a:solidFill>
                  <a:schemeClr val="tx1"/>
                </a:solidFill>
                <a:latin typeface="思源黑体 CN Medium" panose="020B0600000000000000" pitchFamily="34" charset="-122"/>
                <a:ea typeface="思源黑体 CN Medium" panose="020B0600000000000000" pitchFamily="34" charset="-122"/>
                <a:cs typeface="+mj-cs"/>
              </a:defRPr>
            </a:lvl1pPr>
            <a:lvl2pPr marL="457200" indent="0" algn="l" defTabSz="914400" rtl="0" eaLnBrk="1" latinLnBrk="0" hangingPunct="1">
              <a:lnSpc>
                <a:spcPct val="90000"/>
              </a:lnSpc>
              <a:spcBef>
                <a:spcPts val="500"/>
              </a:spcBef>
              <a:buFont typeface="Arial" panose="020B0604020202020204" pitchFamily="34" charset="0"/>
              <a:buNone/>
              <a:defRPr lang="zh-CN" altLang="en-US" sz="2400" kern="120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zh-CN" altLang="en-US" sz="2000" kern="120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zh-CN" altLang="en-US" sz="1800" kern="120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zh-CN" altLang="en-US" sz="1600" dirty="0"/>
              <a:t>部分单调性：</a:t>
            </a:r>
            <a:r>
              <a:rPr lang="en-US" altLang="zh-CN" sz="1600" dirty="0"/>
              <a:t>A[j]</a:t>
            </a:r>
            <a:r>
              <a:rPr lang="zh-CN" altLang="en-US" sz="1600" dirty="0"/>
              <a:t>前后分别单调，且</a:t>
            </a:r>
            <a:r>
              <a:rPr lang="en-US" altLang="zh-CN" sz="1600" dirty="0"/>
              <a:t>A[j-1]&lt;=A[j+1]</a:t>
            </a:r>
            <a:endParaRPr lang="zh-CN" altLang="en-US" sz="1600" dirty="0"/>
          </a:p>
        </p:txBody>
      </p:sp>
      <p:pic>
        <p:nvPicPr>
          <p:cNvPr id="9" name="图片 8">
            <a:extLst>
              <a:ext uri="{FF2B5EF4-FFF2-40B4-BE49-F238E27FC236}">
                <a16:creationId xmlns:a16="http://schemas.microsoft.com/office/drawing/2014/main" id="{E796CC36-8DAC-4EDD-8CAC-C213722F4103}"/>
              </a:ext>
            </a:extLst>
          </p:cNvPr>
          <p:cNvPicPr>
            <a:picLocks noChangeAspect="1"/>
          </p:cNvPicPr>
          <p:nvPr>
            <p:custDataLst>
              <p:tags r:id="rId1"/>
            </p:custDataLst>
          </p:nvPr>
        </p:nvPicPr>
        <p:blipFill>
          <a:blip r:embed="rId28">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767336" y="6184534"/>
            <a:ext cx="4257588" cy="310320"/>
          </a:xfrm>
          <a:prstGeom prst="rect">
            <a:avLst/>
          </a:prstGeom>
        </p:spPr>
      </p:pic>
      <p:pic>
        <p:nvPicPr>
          <p:cNvPr id="12" name="图片 11">
            <a:extLst>
              <a:ext uri="{FF2B5EF4-FFF2-40B4-BE49-F238E27FC236}">
                <a16:creationId xmlns:a16="http://schemas.microsoft.com/office/drawing/2014/main" id="{54C54264-2B0D-460B-AB5E-45103B43AF97}"/>
              </a:ext>
            </a:extLst>
          </p:cNvPr>
          <p:cNvPicPr>
            <a:picLocks noChangeAspect="1"/>
          </p:cNvPicPr>
          <p:nvPr>
            <p:custDataLst>
              <p:tags r:id="rId2"/>
            </p:custDataLst>
          </p:nvPr>
        </p:nvPicPr>
        <p:blipFill>
          <a:blip r:embed="rId29">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6554565" y="4156752"/>
            <a:ext cx="5521919" cy="310320"/>
          </a:xfrm>
          <a:prstGeom prst="rect">
            <a:avLst/>
          </a:prstGeom>
        </p:spPr>
      </p:pic>
      <p:pic>
        <p:nvPicPr>
          <p:cNvPr id="13" name="图片 12">
            <a:extLst>
              <a:ext uri="{FF2B5EF4-FFF2-40B4-BE49-F238E27FC236}">
                <a16:creationId xmlns:a16="http://schemas.microsoft.com/office/drawing/2014/main" id="{F47D184A-21EA-4647-9E53-F1C5B7763CB8}"/>
              </a:ext>
            </a:extLst>
          </p:cNvPr>
          <p:cNvPicPr>
            <a:picLocks noChangeAspect="1"/>
          </p:cNvPicPr>
          <p:nvPr/>
        </p:nvPicPr>
        <p:blipFill>
          <a:blip r:embed="rId30"/>
          <a:stretch>
            <a:fillRect/>
          </a:stretch>
        </p:blipFill>
        <p:spPr>
          <a:xfrm>
            <a:off x="6306039" y="4603004"/>
            <a:ext cx="5733076" cy="1387034"/>
          </a:xfrm>
          <a:prstGeom prst="rect">
            <a:avLst/>
          </a:prstGeom>
        </p:spPr>
      </p:pic>
      <p:sp>
        <p:nvSpPr>
          <p:cNvPr id="36" name="标题 1 1 1">
            <a:extLst>
              <a:ext uri="{FF2B5EF4-FFF2-40B4-BE49-F238E27FC236}">
                <a16:creationId xmlns:a16="http://schemas.microsoft.com/office/drawing/2014/main" id="{2B7CF01A-221F-4F75-96C2-8A4336F90315}"/>
              </a:ext>
            </a:extLst>
          </p:cNvPr>
          <p:cNvSpPr txBox="1">
            <a:spLocks/>
          </p:cNvSpPr>
          <p:nvPr/>
        </p:nvSpPr>
        <p:spPr>
          <a:xfrm>
            <a:off x="397619" y="-15443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思源黑体 CN Medium" panose="020B0600000000000000" pitchFamily="34" charset="-122"/>
                <a:ea typeface="思源黑体 CN Medium" panose="020B0600000000000000" pitchFamily="34" charset="-122"/>
                <a:cs typeface="+mj-cs"/>
              </a:defRPr>
            </a:lvl1pPr>
          </a:lstStyle>
          <a:p>
            <a:r>
              <a:rPr lang="zh-CN" altLang="en-US" sz="2800" dirty="0"/>
              <a:t>证明循环退出时满足期望</a:t>
            </a:r>
          </a:p>
        </p:txBody>
      </p:sp>
      <p:sp>
        <p:nvSpPr>
          <p:cNvPr id="39" name="标题 1 3 1">
            <a:extLst>
              <a:ext uri="{FF2B5EF4-FFF2-40B4-BE49-F238E27FC236}">
                <a16:creationId xmlns:a16="http://schemas.microsoft.com/office/drawing/2014/main" id="{E66B987D-6BE3-4676-A5B0-F72BA2B3540C}"/>
              </a:ext>
            </a:extLst>
          </p:cNvPr>
          <p:cNvSpPr txBox="1">
            <a:spLocks/>
          </p:cNvSpPr>
          <p:nvPr/>
        </p:nvSpPr>
        <p:spPr>
          <a:xfrm>
            <a:off x="397618" y="6206989"/>
            <a:ext cx="4596076" cy="64107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思源黑体 CN Medium" panose="020B0600000000000000" pitchFamily="34" charset="-122"/>
                <a:ea typeface="思源黑体 CN Medium" panose="020B0600000000000000" pitchFamily="34" charset="-122"/>
                <a:cs typeface="+mj-cs"/>
              </a:defRPr>
            </a:lvl1pPr>
          </a:lstStyle>
          <a:p>
            <a:r>
              <a:rPr lang="zh-CN" altLang="en-US" sz="2400" dirty="0">
                <a:solidFill>
                  <a:schemeClr val="accent1">
                    <a:lumMod val="75000"/>
                  </a:schemeClr>
                </a:solidFill>
                <a:latin typeface="思源黑体 CN Normal" panose="020B0400000000000000" pitchFamily="34" charset="-122"/>
                <a:ea typeface="思源黑体 CN Normal" panose="020B0400000000000000" pitchFamily="34" charset="-122"/>
              </a:rPr>
              <a:t>重排，</a:t>
            </a:r>
            <a:r>
              <a:rPr lang="en-US" altLang="zh-CN" sz="2400" dirty="0">
                <a:solidFill>
                  <a:schemeClr val="accent1">
                    <a:lumMod val="75000"/>
                  </a:schemeClr>
                </a:solidFill>
                <a:latin typeface="思源黑体 CN Normal" panose="020B0400000000000000" pitchFamily="34" charset="-122"/>
                <a:ea typeface="思源黑体 CN Normal" panose="020B0400000000000000" pitchFamily="34" charset="-122"/>
              </a:rPr>
              <a:t>A[0 … </a:t>
            </a:r>
            <a:r>
              <a:rPr lang="en-US" altLang="zh-CN" sz="2400" dirty="0" err="1">
                <a:solidFill>
                  <a:schemeClr val="accent1">
                    <a:lumMod val="75000"/>
                  </a:schemeClr>
                </a:solidFill>
                <a:latin typeface="思源黑体 CN Normal" panose="020B0400000000000000" pitchFamily="34" charset="-122"/>
                <a:ea typeface="思源黑体 CN Normal" panose="020B0400000000000000" pitchFamily="34" charset="-122"/>
              </a:rPr>
              <a:t>i</a:t>
            </a:r>
            <a:r>
              <a:rPr lang="en-US" altLang="zh-CN" sz="2400" dirty="0">
                <a:solidFill>
                  <a:schemeClr val="accent1">
                    <a:lumMod val="75000"/>
                  </a:schemeClr>
                </a:solidFill>
                <a:latin typeface="思源黑体 CN Normal" panose="020B0400000000000000" pitchFamily="34" charset="-122"/>
                <a:ea typeface="思源黑体 CN Normal" panose="020B0400000000000000" pitchFamily="34" charset="-122"/>
              </a:rPr>
              <a:t>]</a:t>
            </a:r>
            <a:r>
              <a:rPr lang="zh-CN" altLang="en-US" sz="2400" dirty="0">
                <a:solidFill>
                  <a:schemeClr val="accent1">
                    <a:lumMod val="75000"/>
                  </a:schemeClr>
                </a:solidFill>
                <a:latin typeface="思源黑体 CN Normal" panose="020B0400000000000000" pitchFamily="34" charset="-122"/>
                <a:ea typeface="思源黑体 CN Normal" panose="020B0400000000000000" pitchFamily="34" charset="-122"/>
              </a:rPr>
              <a:t> 单调</a:t>
            </a:r>
          </a:p>
        </p:txBody>
      </p:sp>
      <p:pic>
        <p:nvPicPr>
          <p:cNvPr id="33" name="图片 32">
            <a:extLst>
              <a:ext uri="{FF2B5EF4-FFF2-40B4-BE49-F238E27FC236}">
                <a16:creationId xmlns:a16="http://schemas.microsoft.com/office/drawing/2014/main" id="{E04E3B1F-F45D-4AEF-BB53-AA5E262FC2AB}"/>
              </a:ext>
            </a:extLst>
          </p:cNvPr>
          <p:cNvPicPr>
            <a:picLocks noChangeAspect="1"/>
          </p:cNvPicPr>
          <p:nvPr>
            <p:custDataLst>
              <p:tags r:id="rId3"/>
            </p:custDataLst>
          </p:nvPr>
        </p:nvPicPr>
        <p:blipFill>
          <a:blip r:embed="rId31">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55586" y="1989209"/>
            <a:ext cx="5763083" cy="310320"/>
          </a:xfrm>
          <a:prstGeom prst="rect">
            <a:avLst/>
          </a:prstGeom>
        </p:spPr>
      </p:pic>
      <p:sp>
        <p:nvSpPr>
          <p:cNvPr id="34" name="标题 1 3 2 1">
            <a:extLst>
              <a:ext uri="{FF2B5EF4-FFF2-40B4-BE49-F238E27FC236}">
                <a16:creationId xmlns:a16="http://schemas.microsoft.com/office/drawing/2014/main" id="{07591269-B065-4020-9C30-75912F7F1A87}"/>
              </a:ext>
            </a:extLst>
          </p:cNvPr>
          <p:cNvSpPr txBox="1">
            <a:spLocks/>
          </p:cNvSpPr>
          <p:nvPr/>
        </p:nvSpPr>
        <p:spPr>
          <a:xfrm>
            <a:off x="484477" y="1416910"/>
            <a:ext cx="4596076" cy="64107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思源黑体 CN Medium" panose="020B0600000000000000" pitchFamily="34" charset="-122"/>
                <a:ea typeface="思源黑体 CN Medium" panose="020B0600000000000000" pitchFamily="34" charset="-122"/>
                <a:cs typeface="+mj-cs"/>
              </a:defRPr>
            </a:lvl1pPr>
          </a:lstStyle>
          <a:p>
            <a:r>
              <a:rPr lang="zh-CN" altLang="en-US" sz="2400" dirty="0">
                <a:solidFill>
                  <a:schemeClr val="accent5">
                    <a:lumMod val="75000"/>
                  </a:schemeClr>
                </a:solidFill>
                <a:latin typeface="思源黑体 CN Normal" panose="020B0400000000000000" pitchFamily="34" charset="-122"/>
                <a:ea typeface="思源黑体 CN Normal" panose="020B0400000000000000" pitchFamily="34" charset="-122"/>
              </a:rPr>
              <a:t>重排，</a:t>
            </a:r>
            <a:r>
              <a:rPr lang="en-US" altLang="zh-CN" sz="2400" dirty="0">
                <a:solidFill>
                  <a:schemeClr val="accent5">
                    <a:lumMod val="75000"/>
                  </a:schemeClr>
                </a:solidFill>
                <a:latin typeface="思源黑体 CN Normal" panose="020B0400000000000000" pitchFamily="34" charset="-122"/>
                <a:ea typeface="思源黑体 CN Normal" panose="020B0400000000000000" pitchFamily="34" charset="-122"/>
              </a:rPr>
              <a:t>A[0 … </a:t>
            </a:r>
            <a:r>
              <a:rPr lang="en-US" altLang="zh-CN" sz="2400" dirty="0" err="1">
                <a:solidFill>
                  <a:schemeClr val="accent5">
                    <a:lumMod val="75000"/>
                  </a:schemeClr>
                </a:solidFill>
                <a:latin typeface="思源黑体 CN Normal" panose="020B0400000000000000" pitchFamily="34" charset="-122"/>
                <a:ea typeface="思源黑体 CN Normal" panose="020B0400000000000000" pitchFamily="34" charset="-122"/>
              </a:rPr>
              <a:t>i</a:t>
            </a:r>
            <a:r>
              <a:rPr lang="en-US" altLang="zh-CN" sz="2400" dirty="0">
                <a:solidFill>
                  <a:schemeClr val="accent5">
                    <a:lumMod val="75000"/>
                  </a:schemeClr>
                </a:solidFill>
                <a:latin typeface="思源黑体 CN Normal" panose="020B0400000000000000" pitchFamily="34" charset="-122"/>
                <a:ea typeface="思源黑体 CN Normal" panose="020B0400000000000000" pitchFamily="34" charset="-122"/>
              </a:rPr>
              <a:t>]</a:t>
            </a:r>
            <a:r>
              <a:rPr lang="zh-CN" altLang="en-US" sz="2400" dirty="0">
                <a:solidFill>
                  <a:schemeClr val="accent5">
                    <a:lumMod val="75000"/>
                  </a:schemeClr>
                </a:solidFill>
                <a:latin typeface="思源黑体 CN Normal" panose="020B0400000000000000" pitchFamily="34" charset="-122"/>
                <a:ea typeface="思源黑体 CN Normal" panose="020B0400000000000000" pitchFamily="34" charset="-122"/>
              </a:rPr>
              <a:t>除</a:t>
            </a:r>
            <a:r>
              <a:rPr lang="en-US" altLang="zh-CN" sz="2400" dirty="0">
                <a:solidFill>
                  <a:schemeClr val="accent5">
                    <a:lumMod val="75000"/>
                  </a:schemeClr>
                </a:solidFill>
                <a:latin typeface="思源黑体 CN Normal" panose="020B0400000000000000" pitchFamily="34" charset="-122"/>
                <a:ea typeface="思源黑体 CN Normal" panose="020B0400000000000000" pitchFamily="34" charset="-122"/>
              </a:rPr>
              <a:t>A[j]</a:t>
            </a:r>
            <a:r>
              <a:rPr lang="zh-CN" altLang="en-US" sz="2400" dirty="0">
                <a:solidFill>
                  <a:schemeClr val="accent5">
                    <a:lumMod val="75000"/>
                  </a:schemeClr>
                </a:solidFill>
                <a:latin typeface="思源黑体 CN Normal" panose="020B0400000000000000" pitchFamily="34" charset="-122"/>
                <a:ea typeface="思源黑体 CN Normal" panose="020B0400000000000000" pitchFamily="34" charset="-122"/>
              </a:rPr>
              <a:t>外部分单调</a:t>
            </a:r>
          </a:p>
        </p:txBody>
      </p:sp>
      <p:sp>
        <p:nvSpPr>
          <p:cNvPr id="35" name="标题 1 3 2 2">
            <a:extLst>
              <a:ext uri="{FF2B5EF4-FFF2-40B4-BE49-F238E27FC236}">
                <a16:creationId xmlns:a16="http://schemas.microsoft.com/office/drawing/2014/main" id="{510C0C91-9826-40E1-B02E-84AF0A60220A}"/>
              </a:ext>
            </a:extLst>
          </p:cNvPr>
          <p:cNvSpPr txBox="1">
            <a:spLocks/>
          </p:cNvSpPr>
          <p:nvPr/>
        </p:nvSpPr>
        <p:spPr>
          <a:xfrm>
            <a:off x="509153" y="792398"/>
            <a:ext cx="4596076" cy="64107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思源黑体 CN Medium" panose="020B0600000000000000" pitchFamily="34" charset="-122"/>
                <a:ea typeface="思源黑体 CN Medium" panose="020B0600000000000000" pitchFamily="34" charset="-122"/>
                <a:cs typeface="+mj-cs"/>
              </a:defRPr>
            </a:lvl1pPr>
          </a:lstStyle>
          <a:p>
            <a:r>
              <a:rPr lang="zh-CN" altLang="en-US" sz="2400" dirty="0">
                <a:solidFill>
                  <a:schemeClr val="accent5">
                    <a:lumMod val="75000"/>
                  </a:schemeClr>
                </a:solidFill>
                <a:latin typeface="思源黑体 CN Normal" panose="020B0400000000000000" pitchFamily="34" charset="-122"/>
                <a:ea typeface="思源黑体 CN Normal" panose="020B0400000000000000" pitchFamily="34" charset="-122"/>
              </a:rPr>
              <a:t>循环退出：</a:t>
            </a:r>
          </a:p>
        </p:txBody>
      </p:sp>
      <p:pic>
        <p:nvPicPr>
          <p:cNvPr id="10" name="图片 9">
            <a:extLst>
              <a:ext uri="{FF2B5EF4-FFF2-40B4-BE49-F238E27FC236}">
                <a16:creationId xmlns:a16="http://schemas.microsoft.com/office/drawing/2014/main" id="{DDA11FCC-B70A-4B5D-A9C5-632A74F9B5B1}"/>
              </a:ext>
            </a:extLst>
          </p:cNvPr>
          <p:cNvPicPr>
            <a:picLocks noChangeAspect="1"/>
          </p:cNvPicPr>
          <p:nvPr>
            <p:custDataLst>
              <p:tags r:id="rId4"/>
            </p:custDataLst>
          </p:nvPr>
        </p:nvPicPr>
        <p:blipFill>
          <a:blip r:embed="rId3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2068308" y="935806"/>
            <a:ext cx="2953133" cy="299437"/>
          </a:xfrm>
          <a:prstGeom prst="rect">
            <a:avLst/>
          </a:prstGeom>
        </p:spPr>
      </p:pic>
      <p:pic>
        <p:nvPicPr>
          <p:cNvPr id="41" name="图片 40">
            <a:extLst>
              <a:ext uri="{FF2B5EF4-FFF2-40B4-BE49-F238E27FC236}">
                <a16:creationId xmlns:a16="http://schemas.microsoft.com/office/drawing/2014/main" id="{67FAA06D-C2BF-4DAC-812A-795CEE67EAC4}"/>
              </a:ext>
            </a:extLst>
          </p:cNvPr>
          <p:cNvPicPr>
            <a:picLocks noChangeAspect="1"/>
          </p:cNvPicPr>
          <p:nvPr>
            <p:custDataLst>
              <p:tags r:id="rId5"/>
            </p:custDataLst>
          </p:nvPr>
        </p:nvPicPr>
        <p:blipFill>
          <a:blip r:embed="rId28">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84477" y="5874214"/>
            <a:ext cx="4257588" cy="310320"/>
          </a:xfrm>
          <a:prstGeom prst="rect">
            <a:avLst/>
          </a:prstGeom>
        </p:spPr>
      </p:pic>
      <p:cxnSp>
        <p:nvCxnSpPr>
          <p:cNvPr id="20" name="直接箭头连接符 19">
            <a:extLst>
              <a:ext uri="{FF2B5EF4-FFF2-40B4-BE49-F238E27FC236}">
                <a16:creationId xmlns:a16="http://schemas.microsoft.com/office/drawing/2014/main" id="{65E42C73-F183-43E0-A9D3-8B897E1AA822}"/>
              </a:ext>
            </a:extLst>
          </p:cNvPr>
          <p:cNvCxnSpPr/>
          <p:nvPr/>
        </p:nvCxnSpPr>
        <p:spPr>
          <a:xfrm>
            <a:off x="1001486" y="2405583"/>
            <a:ext cx="0" cy="3327560"/>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cxnSp>
        <p:nvCxnSpPr>
          <p:cNvPr id="42" name="直接箭头连接符 41">
            <a:extLst>
              <a:ext uri="{FF2B5EF4-FFF2-40B4-BE49-F238E27FC236}">
                <a16:creationId xmlns:a16="http://schemas.microsoft.com/office/drawing/2014/main" id="{23730680-088E-4702-A970-C77567FDCA0A}"/>
              </a:ext>
            </a:extLst>
          </p:cNvPr>
          <p:cNvCxnSpPr>
            <a:cxnSpLocks/>
          </p:cNvCxnSpPr>
          <p:nvPr/>
        </p:nvCxnSpPr>
        <p:spPr>
          <a:xfrm flipH="1">
            <a:off x="4354286" y="2364713"/>
            <a:ext cx="1640114" cy="3419230"/>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4024530872"/>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wipe(down)">
                                      <p:cBhvr>
                                        <p:cTn id="11"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26">
            <a:extLst>
              <a:ext uri="{FF2B5EF4-FFF2-40B4-BE49-F238E27FC236}">
                <a16:creationId xmlns:a16="http://schemas.microsoft.com/office/drawing/2014/main" id="{B9931DB9-80ED-48E8-BCB2-459E32A804A9}"/>
              </a:ext>
            </a:extLst>
          </p:cNvPr>
          <p:cNvGrpSpPr/>
          <p:nvPr/>
        </p:nvGrpSpPr>
        <p:grpSpPr>
          <a:xfrm>
            <a:off x="6640455" y="714019"/>
            <a:ext cx="7224398" cy="1755368"/>
            <a:chOff x="101454" y="3539873"/>
            <a:chExt cx="11228336" cy="2728236"/>
          </a:xfrm>
        </p:grpSpPr>
        <p:pic>
          <p:nvPicPr>
            <p:cNvPr id="26" name="图片 25">
              <a:extLst>
                <a:ext uri="{FF2B5EF4-FFF2-40B4-BE49-F238E27FC236}">
                  <a16:creationId xmlns:a16="http://schemas.microsoft.com/office/drawing/2014/main" id="{D0C75DF9-EC93-49D7-89A0-7C2C41948C15}"/>
                </a:ext>
              </a:extLst>
            </p:cNvPr>
            <p:cNvPicPr>
              <a:picLocks noChangeAspect="1"/>
            </p:cNvPicPr>
            <p:nvPr>
              <p:custDataLst>
                <p:tags r:id="rId13"/>
              </p:custDataLst>
            </p:nvPr>
          </p:nvPicPr>
          <p:blipFill>
            <a:blip r:embed="rId19">
              <a:extLst>
                <a:ext uri="{28A0092B-C50C-407E-A947-70E740481C1C}">
                  <a14:useLocalDpi xmlns:a14="http://schemas.microsoft.com/office/drawing/2010/main" val="0"/>
                </a:ext>
              </a:extLst>
            </a:blip>
            <a:stretch>
              <a:fillRect/>
            </a:stretch>
          </p:blipFill>
          <p:spPr>
            <a:xfrm>
              <a:off x="2785973" y="3600088"/>
              <a:ext cx="1163381" cy="353636"/>
            </a:xfrm>
            <a:prstGeom prst="rect">
              <a:avLst/>
            </a:prstGeom>
          </p:spPr>
        </p:pic>
        <p:pic>
          <p:nvPicPr>
            <p:cNvPr id="15" name="图片 14">
              <a:extLst>
                <a:ext uri="{FF2B5EF4-FFF2-40B4-BE49-F238E27FC236}">
                  <a16:creationId xmlns:a16="http://schemas.microsoft.com/office/drawing/2014/main" id="{E27EF45E-4A00-4347-9ADC-9C166E34B863}"/>
                </a:ext>
              </a:extLst>
            </p:cNvPr>
            <p:cNvPicPr>
              <a:picLocks noChangeAspect="1"/>
            </p:cNvPicPr>
            <p:nvPr>
              <p:custDataLst>
                <p:tags r:id="rId14"/>
              </p:custDataLst>
            </p:nvPr>
          </p:nvPicPr>
          <p:blipFill>
            <a:blip r:embed="rId20">
              <a:extLst>
                <a:ext uri="{28A0092B-C50C-407E-A947-70E740481C1C}">
                  <a14:useLocalDpi xmlns:a14="http://schemas.microsoft.com/office/drawing/2010/main" val="0"/>
                </a:ext>
              </a:extLst>
            </a:blip>
            <a:stretch>
              <a:fillRect/>
            </a:stretch>
          </p:blipFill>
          <p:spPr>
            <a:xfrm>
              <a:off x="128390" y="4608816"/>
              <a:ext cx="7211355" cy="332862"/>
            </a:xfrm>
            <a:prstGeom prst="rect">
              <a:avLst/>
            </a:prstGeom>
          </p:spPr>
        </p:pic>
        <p:sp>
          <p:nvSpPr>
            <p:cNvPr id="16" name="标题 9">
              <a:extLst>
                <a:ext uri="{FF2B5EF4-FFF2-40B4-BE49-F238E27FC236}">
                  <a16:creationId xmlns:a16="http://schemas.microsoft.com/office/drawing/2014/main" id="{7EB135DF-6003-4A10-BDDD-C657F9030E1D}"/>
                </a:ext>
              </a:extLst>
            </p:cNvPr>
            <p:cNvSpPr txBox="1">
              <a:spLocks/>
            </p:cNvSpPr>
            <p:nvPr/>
          </p:nvSpPr>
          <p:spPr>
            <a:xfrm>
              <a:off x="101454" y="3539873"/>
              <a:ext cx="11201400" cy="57771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chemeClr val="tx1"/>
                  </a:solidFill>
                  <a:latin typeface="思源黑体 CN Medium" panose="020B0600000000000000" pitchFamily="34" charset="-122"/>
                  <a:ea typeface="思源黑体 CN Medium" panose="020B0600000000000000" pitchFamily="34" charset="-122"/>
                  <a:cs typeface="+mj-cs"/>
                </a:defRPr>
              </a:lvl1pPr>
            </a:lstStyle>
            <a:p>
              <a:r>
                <a:rPr lang="en-US" altLang="zh-CN" sz="1800" dirty="0"/>
                <a:t>A</a:t>
              </a:r>
              <a:r>
                <a:rPr lang="zh-CN" altLang="en-US" sz="1800" dirty="0"/>
                <a:t>是</a:t>
              </a:r>
              <a:r>
                <a:rPr lang="en-US" altLang="zh-CN" sz="1800" dirty="0"/>
                <a:t>A’</a:t>
              </a:r>
              <a:r>
                <a:rPr lang="zh-CN" altLang="en-US" sz="1800" dirty="0"/>
                <a:t>的重排：</a:t>
              </a:r>
            </a:p>
          </p:txBody>
        </p:sp>
        <p:sp>
          <p:nvSpPr>
            <p:cNvPr id="17" name="文本占位符 15">
              <a:extLst>
                <a:ext uri="{FF2B5EF4-FFF2-40B4-BE49-F238E27FC236}">
                  <a16:creationId xmlns:a16="http://schemas.microsoft.com/office/drawing/2014/main" id="{15361190-9082-4C52-88EE-2230F72CF106}"/>
                </a:ext>
              </a:extLst>
            </p:cNvPr>
            <p:cNvSpPr txBox="1">
              <a:spLocks/>
            </p:cNvSpPr>
            <p:nvPr/>
          </p:nvSpPr>
          <p:spPr>
            <a:xfrm>
              <a:off x="113398" y="4159877"/>
              <a:ext cx="11201400" cy="45843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zh-CN" sz="1800" dirty="0">
                  <a:latin typeface="思源黑体 CN Medium" panose="020B0600000000000000" pitchFamily="34" charset="-122"/>
                  <a:ea typeface="思源黑体 CN Medium" panose="020B0600000000000000" pitchFamily="34" charset="-122"/>
                </a:rPr>
                <a:t>T[l … r]</a:t>
              </a:r>
              <a:r>
                <a:rPr lang="zh-CN" altLang="en-US" sz="1800" dirty="0">
                  <a:latin typeface="思源黑体 CN Medium" panose="020B0600000000000000" pitchFamily="34" charset="-122"/>
                  <a:ea typeface="思源黑体 CN Medium" panose="020B0600000000000000" pitchFamily="34" charset="-122"/>
                </a:rPr>
                <a:t>单增</a:t>
              </a:r>
            </a:p>
          </p:txBody>
        </p:sp>
        <p:pic>
          <p:nvPicPr>
            <p:cNvPr id="18" name="图片 17">
              <a:extLst>
                <a:ext uri="{FF2B5EF4-FFF2-40B4-BE49-F238E27FC236}">
                  <a16:creationId xmlns:a16="http://schemas.microsoft.com/office/drawing/2014/main" id="{1A86AF7F-6D77-4332-B0F3-C6AB2F16737F}"/>
                </a:ext>
              </a:extLst>
            </p:cNvPr>
            <p:cNvPicPr>
              <a:picLocks noChangeAspect="1"/>
            </p:cNvPicPr>
            <p:nvPr>
              <p:custDataLst>
                <p:tags r:id="rId15"/>
              </p:custDataLst>
            </p:nvPr>
          </p:nvPicPr>
          <p:blipFill>
            <a:blip r:embed="rId21">
              <a:extLst>
                <a:ext uri="{28A0092B-C50C-407E-A947-70E740481C1C}">
                  <a14:useLocalDpi xmlns:a14="http://schemas.microsoft.com/office/drawing/2010/main" val="0"/>
                </a:ext>
              </a:extLst>
            </a:blip>
            <a:stretch>
              <a:fillRect/>
            </a:stretch>
          </p:blipFill>
          <p:spPr>
            <a:xfrm>
              <a:off x="2785973" y="5297093"/>
              <a:ext cx="2481519" cy="332862"/>
            </a:xfrm>
            <a:prstGeom prst="rect">
              <a:avLst/>
            </a:prstGeom>
          </p:spPr>
        </p:pic>
        <p:sp>
          <p:nvSpPr>
            <p:cNvPr id="19" name="文本占位符 15 1 1">
              <a:extLst>
                <a:ext uri="{FF2B5EF4-FFF2-40B4-BE49-F238E27FC236}">
                  <a16:creationId xmlns:a16="http://schemas.microsoft.com/office/drawing/2014/main" id="{A689A759-9BE4-412F-9AE3-31C72D88E4E5}"/>
                </a:ext>
              </a:extLst>
            </p:cNvPr>
            <p:cNvSpPr txBox="1">
              <a:spLocks/>
            </p:cNvSpPr>
            <p:nvPr/>
          </p:nvSpPr>
          <p:spPr>
            <a:xfrm>
              <a:off x="128390" y="5249508"/>
              <a:ext cx="11201400" cy="458435"/>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zh-CN" altLang="en-US" sz="3600" kern="1200" smtClean="0">
                  <a:solidFill>
                    <a:schemeClr val="tx1"/>
                  </a:solidFill>
                  <a:latin typeface="思源黑体 CN Medium" panose="020B0600000000000000" pitchFamily="34" charset="-122"/>
                  <a:ea typeface="思源黑体 CN Medium" panose="020B0600000000000000" pitchFamily="34" charset="-122"/>
                  <a:cs typeface="+mj-cs"/>
                </a:defRPr>
              </a:lvl1pPr>
              <a:lvl2pPr marL="457200" indent="0" algn="l" defTabSz="914400" rtl="0" eaLnBrk="1" latinLnBrk="0" hangingPunct="1">
                <a:lnSpc>
                  <a:spcPct val="90000"/>
                </a:lnSpc>
                <a:spcBef>
                  <a:spcPts val="500"/>
                </a:spcBef>
                <a:buFont typeface="Arial" panose="020B0604020202020204" pitchFamily="34" charset="0"/>
                <a:buNone/>
                <a:defRPr lang="zh-CN" altLang="en-US" sz="2400" kern="120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zh-CN" altLang="en-US" sz="2000" kern="120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zh-CN" altLang="en-US" sz="1800" kern="120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zh-CN" sz="1800" dirty="0"/>
                <a:t>A[0 … i-1]</a:t>
              </a:r>
              <a:r>
                <a:rPr lang="zh-CN" altLang="en-US" sz="1800" dirty="0"/>
                <a:t>单增：</a:t>
              </a:r>
            </a:p>
          </p:txBody>
        </p:sp>
        <p:pic>
          <p:nvPicPr>
            <p:cNvPr id="23" name="图片 22">
              <a:extLst>
                <a:ext uri="{FF2B5EF4-FFF2-40B4-BE49-F238E27FC236}">
                  <a16:creationId xmlns:a16="http://schemas.microsoft.com/office/drawing/2014/main" id="{01E4D270-2911-4A2F-9F0F-87F6AB63642B}"/>
                </a:ext>
              </a:extLst>
            </p:cNvPr>
            <p:cNvPicPr>
              <a:picLocks noChangeAspect="1"/>
            </p:cNvPicPr>
            <p:nvPr>
              <p:custDataLst>
                <p:tags r:id="rId16"/>
              </p:custDataLst>
            </p:nvPr>
          </p:nvPicPr>
          <p:blipFill>
            <a:blip r:embed="rId22">
              <a:extLst>
                <a:ext uri="{28A0092B-C50C-407E-A947-70E740481C1C}">
                  <a14:useLocalDpi xmlns:a14="http://schemas.microsoft.com/office/drawing/2010/main" val="0"/>
                </a:ext>
              </a:extLst>
            </a:blip>
            <a:stretch>
              <a:fillRect/>
            </a:stretch>
          </p:blipFill>
          <p:spPr>
            <a:xfrm>
              <a:off x="2493307" y="5836081"/>
              <a:ext cx="1909474" cy="332862"/>
            </a:xfrm>
            <a:prstGeom prst="rect">
              <a:avLst/>
            </a:prstGeom>
          </p:spPr>
        </p:pic>
        <p:sp>
          <p:nvSpPr>
            <p:cNvPr id="24" name="文本占位符 15 2">
              <a:extLst>
                <a:ext uri="{FF2B5EF4-FFF2-40B4-BE49-F238E27FC236}">
                  <a16:creationId xmlns:a16="http://schemas.microsoft.com/office/drawing/2014/main" id="{A87C2724-A41F-4BEF-94D9-A5214BC697D5}"/>
                </a:ext>
              </a:extLst>
            </p:cNvPr>
            <p:cNvSpPr txBox="1">
              <a:spLocks/>
            </p:cNvSpPr>
            <p:nvPr/>
          </p:nvSpPr>
          <p:spPr>
            <a:xfrm>
              <a:off x="128390" y="5809674"/>
              <a:ext cx="11201400" cy="458435"/>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zh-CN" altLang="en-US" sz="3600" kern="1200" smtClean="0">
                  <a:solidFill>
                    <a:schemeClr val="tx1"/>
                  </a:solidFill>
                  <a:latin typeface="思源黑体 CN Medium" panose="020B0600000000000000" pitchFamily="34" charset="-122"/>
                  <a:ea typeface="思源黑体 CN Medium" panose="020B0600000000000000" pitchFamily="34" charset="-122"/>
                  <a:cs typeface="+mj-cs"/>
                </a:defRPr>
              </a:lvl1pPr>
              <a:lvl2pPr marL="457200" indent="0" algn="l" defTabSz="914400" rtl="0" eaLnBrk="1" latinLnBrk="0" hangingPunct="1">
                <a:lnSpc>
                  <a:spcPct val="90000"/>
                </a:lnSpc>
                <a:spcBef>
                  <a:spcPts val="500"/>
                </a:spcBef>
                <a:buFont typeface="Arial" panose="020B0604020202020204" pitchFamily="34" charset="0"/>
                <a:buNone/>
                <a:defRPr lang="zh-CN" altLang="en-US" sz="2400" kern="120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zh-CN" altLang="en-US" sz="2000" kern="120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zh-CN" altLang="en-US" sz="1800" kern="120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zh-CN" sz="1800" dirty="0"/>
                <a:t>A[0 … </a:t>
              </a:r>
              <a:r>
                <a:rPr lang="en-US" altLang="zh-CN" sz="1800" dirty="0" err="1"/>
                <a:t>i</a:t>
              </a:r>
              <a:r>
                <a:rPr lang="en-US" altLang="zh-CN" sz="1800" dirty="0"/>
                <a:t>]</a:t>
              </a:r>
              <a:r>
                <a:rPr lang="zh-CN" altLang="en-US" sz="1800" dirty="0"/>
                <a:t>单增：</a:t>
              </a:r>
            </a:p>
          </p:txBody>
        </p:sp>
      </p:grpSp>
      <p:sp>
        <p:nvSpPr>
          <p:cNvPr id="28" name="矩形 27">
            <a:extLst>
              <a:ext uri="{FF2B5EF4-FFF2-40B4-BE49-F238E27FC236}">
                <a16:creationId xmlns:a16="http://schemas.microsoft.com/office/drawing/2014/main" id="{A43677FB-1D2D-4088-AC48-C87AE182A165}"/>
              </a:ext>
            </a:extLst>
          </p:cNvPr>
          <p:cNvSpPr/>
          <p:nvPr/>
        </p:nvSpPr>
        <p:spPr>
          <a:xfrm>
            <a:off x="6554565" y="480060"/>
            <a:ext cx="5521918" cy="3318099"/>
          </a:xfrm>
          <a:prstGeom prst="rect">
            <a:avLst/>
          </a:prstGeom>
          <a:noFill/>
          <a:ln w="38100">
            <a:solidFill>
              <a:srgbClr val="FFC000"/>
            </a:solidFill>
            <a:prstDash val="dash"/>
          </a:ln>
        </p:spPr>
        <p:style>
          <a:lnRef idx="0">
            <a:scrgbClr r="0" g="0" b="0"/>
          </a:lnRef>
          <a:fillRef idx="0">
            <a:scrgbClr r="0" g="0" b="0"/>
          </a:fillRef>
          <a:effectRef idx="0">
            <a:scrgbClr r="0" g="0" b="0"/>
          </a:effectRef>
          <a:fontRef idx="minor">
            <a:schemeClr val="accent1"/>
          </a:fontRef>
        </p:style>
        <p:txBody>
          <a:bodyPr rtlCol="0" anchor="ctr"/>
          <a:lstStyle/>
          <a:p>
            <a:pPr algn="ctr"/>
            <a:endParaRPr lang="zh-CN" altLang="en-US"/>
          </a:p>
        </p:txBody>
      </p:sp>
      <p:grpSp>
        <p:nvGrpSpPr>
          <p:cNvPr id="3" name="组合 2">
            <a:extLst>
              <a:ext uri="{FF2B5EF4-FFF2-40B4-BE49-F238E27FC236}">
                <a16:creationId xmlns:a16="http://schemas.microsoft.com/office/drawing/2014/main" id="{DF729FB7-330F-4E35-8ACD-371FDE524730}"/>
              </a:ext>
            </a:extLst>
          </p:cNvPr>
          <p:cNvGrpSpPr/>
          <p:nvPr/>
        </p:nvGrpSpPr>
        <p:grpSpPr>
          <a:xfrm>
            <a:off x="6657786" y="2870787"/>
            <a:ext cx="5136066" cy="816731"/>
            <a:chOff x="748846" y="4595031"/>
            <a:chExt cx="5839842" cy="928644"/>
          </a:xfrm>
        </p:grpSpPr>
        <p:pic>
          <p:nvPicPr>
            <p:cNvPr id="40" name="图片 39">
              <a:extLst>
                <a:ext uri="{FF2B5EF4-FFF2-40B4-BE49-F238E27FC236}">
                  <a16:creationId xmlns:a16="http://schemas.microsoft.com/office/drawing/2014/main" id="{1C9E91C0-3EF0-451E-9071-FCD231281A08}"/>
                </a:ext>
              </a:extLst>
            </p:cNvPr>
            <p:cNvPicPr>
              <a:picLocks noChangeAspect="1"/>
            </p:cNvPicPr>
            <p:nvPr>
              <p:custDataLst>
                <p:tags r:id="rId7"/>
              </p:custDataLst>
            </p:nvPr>
          </p:nvPicPr>
          <p:blipFill>
            <a:blip r:embed="rId23">
              <a:duotone>
                <a:schemeClr val="accent6">
                  <a:shade val="45000"/>
                  <a:satMod val="135000"/>
                </a:schemeClr>
                <a:prstClr val="white"/>
              </a:duotone>
              <a:extLst>
                <a:ext uri="{BEBA8EAE-BF5A-486C-A8C5-ECC9F3942E4B}">
                  <a14:imgProps xmlns:a14="http://schemas.microsoft.com/office/drawing/2010/main">
                    <a14:imgLayer r:embed="rId2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748846" y="4955527"/>
              <a:ext cx="1890625" cy="249592"/>
            </a:xfrm>
            <a:prstGeom prst="rect">
              <a:avLst/>
            </a:prstGeom>
          </p:spPr>
        </p:pic>
        <p:pic>
          <p:nvPicPr>
            <p:cNvPr id="43" name="图片 42">
              <a:extLst>
                <a:ext uri="{FF2B5EF4-FFF2-40B4-BE49-F238E27FC236}">
                  <a16:creationId xmlns:a16="http://schemas.microsoft.com/office/drawing/2014/main" id="{27E28103-969D-4919-9961-904BB0A16892}"/>
                </a:ext>
              </a:extLst>
            </p:cNvPr>
            <p:cNvPicPr>
              <a:picLocks noChangeAspect="1"/>
            </p:cNvPicPr>
            <p:nvPr>
              <p:custDataLst>
                <p:tags r:id="rId8"/>
              </p:custDataLst>
            </p:nvPr>
          </p:nvPicPr>
          <p:blipFill>
            <a:blip r:embed="rId25">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2987230" y="4953080"/>
              <a:ext cx="1544711" cy="273270"/>
            </a:xfrm>
            <a:prstGeom prst="rect">
              <a:avLst/>
            </a:prstGeom>
          </p:spPr>
        </p:pic>
        <p:pic>
          <p:nvPicPr>
            <p:cNvPr id="48" name="图片 47">
              <a:extLst>
                <a:ext uri="{FF2B5EF4-FFF2-40B4-BE49-F238E27FC236}">
                  <a16:creationId xmlns:a16="http://schemas.microsoft.com/office/drawing/2014/main" id="{336A772D-EC4A-479E-859D-5FE5F22166EE}"/>
                </a:ext>
              </a:extLst>
            </p:cNvPr>
            <p:cNvPicPr>
              <a:picLocks noChangeAspect="1"/>
            </p:cNvPicPr>
            <p:nvPr>
              <p:custDataLst>
                <p:tags r:id="rId9"/>
              </p:custDataLst>
            </p:nvPr>
          </p:nvPicPr>
          <p:blipFill>
            <a:blip r:embed="rId26">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987478" y="5250405"/>
              <a:ext cx="5601210" cy="273270"/>
            </a:xfrm>
            <a:prstGeom prst="rect">
              <a:avLst/>
            </a:prstGeom>
          </p:spPr>
        </p:pic>
        <p:pic>
          <p:nvPicPr>
            <p:cNvPr id="4" name="图片 3">
              <a:extLst>
                <a:ext uri="{FF2B5EF4-FFF2-40B4-BE49-F238E27FC236}">
                  <a16:creationId xmlns:a16="http://schemas.microsoft.com/office/drawing/2014/main" id="{1C494431-3C10-45E7-840F-D5FF762D3EDF}"/>
                </a:ext>
              </a:extLst>
            </p:cNvPr>
            <p:cNvPicPr>
              <a:picLocks noChangeAspect="1"/>
            </p:cNvPicPr>
            <p:nvPr>
              <p:custDataLst>
                <p:tags r:id="rId10"/>
              </p:custDataLst>
            </p:nvPr>
          </p:nvPicPr>
          <p:blipFill>
            <a:blip r:embed="rId27">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2737260" y="5004625"/>
              <a:ext cx="152180" cy="170180"/>
            </a:xfrm>
            <a:prstGeom prst="rect">
              <a:avLst/>
            </a:prstGeom>
          </p:spPr>
        </p:pic>
        <p:pic>
          <p:nvPicPr>
            <p:cNvPr id="32" name="图片 31">
              <a:extLst>
                <a:ext uri="{FF2B5EF4-FFF2-40B4-BE49-F238E27FC236}">
                  <a16:creationId xmlns:a16="http://schemas.microsoft.com/office/drawing/2014/main" id="{B736B5DC-A9F1-4F1E-B0AC-3D7543F24674}"/>
                </a:ext>
              </a:extLst>
            </p:cNvPr>
            <p:cNvPicPr>
              <a:picLocks noChangeAspect="1"/>
            </p:cNvPicPr>
            <p:nvPr>
              <p:custDataLst>
                <p:tags r:id="rId11"/>
              </p:custDataLst>
            </p:nvPr>
          </p:nvPicPr>
          <p:blipFill>
            <a:blip r:embed="rId27">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748846" y="5301949"/>
              <a:ext cx="152180" cy="170180"/>
            </a:xfrm>
            <a:prstGeom prst="rect">
              <a:avLst/>
            </a:prstGeom>
          </p:spPr>
        </p:pic>
        <p:pic>
          <p:nvPicPr>
            <p:cNvPr id="6" name="图片 5">
              <a:extLst>
                <a:ext uri="{FF2B5EF4-FFF2-40B4-BE49-F238E27FC236}">
                  <a16:creationId xmlns:a16="http://schemas.microsoft.com/office/drawing/2014/main" id="{51C22DB3-99F4-47B9-9986-B93FE8618FFC}"/>
                </a:ext>
              </a:extLst>
            </p:cNvPr>
            <p:cNvPicPr>
              <a:picLocks noChangeAspect="1"/>
            </p:cNvPicPr>
            <p:nvPr>
              <p:custDataLst>
                <p:tags r:id="rId12"/>
              </p:custDataLst>
            </p:nvPr>
          </p:nvPicPr>
          <p:blipFill>
            <a:blip r:embed="rId28">
              <a:extLst>
                <a:ext uri="{28A0092B-C50C-407E-A947-70E740481C1C}">
                  <a14:useLocalDpi xmlns:a14="http://schemas.microsoft.com/office/drawing/2010/main" val="0"/>
                </a:ext>
              </a:extLst>
            </a:blip>
            <a:stretch>
              <a:fillRect/>
            </a:stretch>
          </p:blipFill>
          <p:spPr>
            <a:xfrm>
              <a:off x="748846" y="4595031"/>
              <a:ext cx="2644513" cy="292860"/>
            </a:xfrm>
            <a:prstGeom prst="rect">
              <a:avLst/>
            </a:prstGeom>
          </p:spPr>
        </p:pic>
      </p:grpSp>
      <p:sp>
        <p:nvSpPr>
          <p:cNvPr id="30" name="文本占位符 15 1 2">
            <a:extLst>
              <a:ext uri="{FF2B5EF4-FFF2-40B4-BE49-F238E27FC236}">
                <a16:creationId xmlns:a16="http://schemas.microsoft.com/office/drawing/2014/main" id="{470227B6-9F0E-40FE-A9E5-49DACD8DB9E8}"/>
              </a:ext>
            </a:extLst>
          </p:cNvPr>
          <p:cNvSpPr txBox="1">
            <a:spLocks/>
          </p:cNvSpPr>
          <p:nvPr/>
        </p:nvSpPr>
        <p:spPr>
          <a:xfrm>
            <a:off x="6640456" y="2493783"/>
            <a:ext cx="4657172" cy="289432"/>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zh-CN" altLang="en-US" sz="3600" kern="1200" smtClean="0">
                <a:solidFill>
                  <a:schemeClr val="tx1"/>
                </a:solidFill>
                <a:latin typeface="思源黑体 CN Medium" panose="020B0600000000000000" pitchFamily="34" charset="-122"/>
                <a:ea typeface="思源黑体 CN Medium" panose="020B0600000000000000" pitchFamily="34" charset="-122"/>
                <a:cs typeface="+mj-cs"/>
              </a:defRPr>
            </a:lvl1pPr>
            <a:lvl2pPr marL="457200" indent="0" algn="l" defTabSz="914400" rtl="0" eaLnBrk="1" latinLnBrk="0" hangingPunct="1">
              <a:lnSpc>
                <a:spcPct val="90000"/>
              </a:lnSpc>
              <a:spcBef>
                <a:spcPts val="500"/>
              </a:spcBef>
              <a:buFont typeface="Arial" panose="020B0604020202020204" pitchFamily="34" charset="0"/>
              <a:buNone/>
              <a:defRPr lang="zh-CN" altLang="en-US" sz="2400" kern="120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zh-CN" altLang="en-US" sz="2000" kern="120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zh-CN" altLang="en-US" sz="1800" kern="120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zh-CN" altLang="en-US" sz="1600" dirty="0"/>
              <a:t>部分单调性：</a:t>
            </a:r>
            <a:r>
              <a:rPr lang="en-US" altLang="zh-CN" sz="1600" dirty="0"/>
              <a:t>A[j]</a:t>
            </a:r>
            <a:r>
              <a:rPr lang="zh-CN" altLang="en-US" sz="1600" dirty="0"/>
              <a:t>前后分别单调，且</a:t>
            </a:r>
            <a:r>
              <a:rPr lang="en-US" altLang="zh-CN" sz="1600" dirty="0"/>
              <a:t>A[j-1]&lt;=A[j+1]</a:t>
            </a:r>
            <a:endParaRPr lang="zh-CN" altLang="en-US" sz="1600" dirty="0"/>
          </a:p>
        </p:txBody>
      </p:sp>
      <p:pic>
        <p:nvPicPr>
          <p:cNvPr id="9" name="图片 8">
            <a:extLst>
              <a:ext uri="{FF2B5EF4-FFF2-40B4-BE49-F238E27FC236}">
                <a16:creationId xmlns:a16="http://schemas.microsoft.com/office/drawing/2014/main" id="{E796CC36-8DAC-4EDD-8CAC-C213722F4103}"/>
              </a:ext>
            </a:extLst>
          </p:cNvPr>
          <p:cNvPicPr>
            <a:picLocks noChangeAspect="1"/>
          </p:cNvPicPr>
          <p:nvPr>
            <p:custDataLst>
              <p:tags r:id="rId1"/>
            </p:custDataLst>
          </p:nvPr>
        </p:nvPicPr>
        <p:blipFill>
          <a:blip r:embed="rId29">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767336" y="6184534"/>
            <a:ext cx="4257588" cy="310320"/>
          </a:xfrm>
          <a:prstGeom prst="rect">
            <a:avLst/>
          </a:prstGeom>
        </p:spPr>
      </p:pic>
      <p:pic>
        <p:nvPicPr>
          <p:cNvPr id="12" name="图片 11">
            <a:extLst>
              <a:ext uri="{FF2B5EF4-FFF2-40B4-BE49-F238E27FC236}">
                <a16:creationId xmlns:a16="http://schemas.microsoft.com/office/drawing/2014/main" id="{54C54264-2B0D-460B-AB5E-45103B43AF97}"/>
              </a:ext>
            </a:extLst>
          </p:cNvPr>
          <p:cNvPicPr>
            <a:picLocks noChangeAspect="1"/>
          </p:cNvPicPr>
          <p:nvPr>
            <p:custDataLst>
              <p:tags r:id="rId2"/>
            </p:custDataLst>
          </p:nvPr>
        </p:nvPicPr>
        <p:blipFill>
          <a:blip r:embed="rId30">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6554565" y="4156752"/>
            <a:ext cx="5521919" cy="310320"/>
          </a:xfrm>
          <a:prstGeom prst="rect">
            <a:avLst/>
          </a:prstGeom>
        </p:spPr>
      </p:pic>
      <p:pic>
        <p:nvPicPr>
          <p:cNvPr id="13" name="图片 12">
            <a:extLst>
              <a:ext uri="{FF2B5EF4-FFF2-40B4-BE49-F238E27FC236}">
                <a16:creationId xmlns:a16="http://schemas.microsoft.com/office/drawing/2014/main" id="{F47D184A-21EA-4647-9E53-F1C5B7763CB8}"/>
              </a:ext>
            </a:extLst>
          </p:cNvPr>
          <p:cNvPicPr>
            <a:picLocks noChangeAspect="1"/>
          </p:cNvPicPr>
          <p:nvPr/>
        </p:nvPicPr>
        <p:blipFill>
          <a:blip r:embed="rId31"/>
          <a:stretch>
            <a:fillRect/>
          </a:stretch>
        </p:blipFill>
        <p:spPr>
          <a:xfrm>
            <a:off x="6306039" y="4603004"/>
            <a:ext cx="5733076" cy="1387034"/>
          </a:xfrm>
          <a:prstGeom prst="rect">
            <a:avLst/>
          </a:prstGeom>
        </p:spPr>
      </p:pic>
      <p:sp>
        <p:nvSpPr>
          <p:cNvPr id="36" name="标题 1 1 1">
            <a:extLst>
              <a:ext uri="{FF2B5EF4-FFF2-40B4-BE49-F238E27FC236}">
                <a16:creationId xmlns:a16="http://schemas.microsoft.com/office/drawing/2014/main" id="{2B7CF01A-221F-4F75-96C2-8A4336F90315}"/>
              </a:ext>
            </a:extLst>
          </p:cNvPr>
          <p:cNvSpPr txBox="1">
            <a:spLocks/>
          </p:cNvSpPr>
          <p:nvPr/>
        </p:nvSpPr>
        <p:spPr>
          <a:xfrm>
            <a:off x="397619" y="-15443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思源黑体 CN Medium" panose="020B0600000000000000" pitchFamily="34" charset="-122"/>
                <a:ea typeface="思源黑体 CN Medium" panose="020B0600000000000000" pitchFamily="34" charset="-122"/>
                <a:cs typeface="+mj-cs"/>
              </a:defRPr>
            </a:lvl1pPr>
          </a:lstStyle>
          <a:p>
            <a:r>
              <a:rPr lang="zh-CN" altLang="en-US" sz="2800" dirty="0"/>
              <a:t>证明循环退出时满足期望</a:t>
            </a:r>
          </a:p>
        </p:txBody>
      </p:sp>
      <p:sp>
        <p:nvSpPr>
          <p:cNvPr id="39" name="标题 1 3 1">
            <a:extLst>
              <a:ext uri="{FF2B5EF4-FFF2-40B4-BE49-F238E27FC236}">
                <a16:creationId xmlns:a16="http://schemas.microsoft.com/office/drawing/2014/main" id="{E66B987D-6BE3-4676-A5B0-F72BA2B3540C}"/>
              </a:ext>
            </a:extLst>
          </p:cNvPr>
          <p:cNvSpPr txBox="1">
            <a:spLocks/>
          </p:cNvSpPr>
          <p:nvPr/>
        </p:nvSpPr>
        <p:spPr>
          <a:xfrm>
            <a:off x="397618" y="6206989"/>
            <a:ext cx="4596076" cy="64107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思源黑体 CN Medium" panose="020B0600000000000000" pitchFamily="34" charset="-122"/>
                <a:ea typeface="思源黑体 CN Medium" panose="020B0600000000000000" pitchFamily="34" charset="-122"/>
                <a:cs typeface="+mj-cs"/>
              </a:defRPr>
            </a:lvl1pPr>
          </a:lstStyle>
          <a:p>
            <a:r>
              <a:rPr lang="en-US" altLang="zh-CN" sz="2400" dirty="0">
                <a:solidFill>
                  <a:schemeClr val="accent1">
                    <a:lumMod val="75000"/>
                  </a:schemeClr>
                </a:solidFill>
                <a:latin typeface="思源黑体 CN Normal" panose="020B0400000000000000" pitchFamily="34" charset="-122"/>
                <a:ea typeface="思源黑体 CN Normal" panose="020B0400000000000000" pitchFamily="34" charset="-122"/>
              </a:rPr>
              <a:t>A[0 … </a:t>
            </a:r>
            <a:r>
              <a:rPr lang="en-US" altLang="zh-CN" sz="2400" dirty="0" err="1">
                <a:solidFill>
                  <a:schemeClr val="accent1">
                    <a:lumMod val="75000"/>
                  </a:schemeClr>
                </a:solidFill>
                <a:latin typeface="思源黑体 CN Normal" panose="020B0400000000000000" pitchFamily="34" charset="-122"/>
                <a:ea typeface="思源黑体 CN Normal" panose="020B0400000000000000" pitchFamily="34" charset="-122"/>
              </a:rPr>
              <a:t>i</a:t>
            </a:r>
            <a:r>
              <a:rPr lang="en-US" altLang="zh-CN" sz="2400" dirty="0">
                <a:solidFill>
                  <a:schemeClr val="accent1">
                    <a:lumMod val="75000"/>
                  </a:schemeClr>
                </a:solidFill>
                <a:latin typeface="思源黑体 CN Normal" panose="020B0400000000000000" pitchFamily="34" charset="-122"/>
                <a:ea typeface="思源黑体 CN Normal" panose="020B0400000000000000" pitchFamily="34" charset="-122"/>
              </a:rPr>
              <a:t>]</a:t>
            </a:r>
            <a:r>
              <a:rPr lang="zh-CN" altLang="en-US" sz="2400" dirty="0">
                <a:solidFill>
                  <a:schemeClr val="accent1">
                    <a:lumMod val="75000"/>
                  </a:schemeClr>
                </a:solidFill>
                <a:latin typeface="思源黑体 CN Normal" panose="020B0400000000000000" pitchFamily="34" charset="-122"/>
                <a:ea typeface="思源黑体 CN Normal" panose="020B0400000000000000" pitchFamily="34" charset="-122"/>
              </a:rPr>
              <a:t> 单调</a:t>
            </a:r>
          </a:p>
        </p:txBody>
      </p:sp>
      <p:pic>
        <p:nvPicPr>
          <p:cNvPr id="33" name="图片 32">
            <a:extLst>
              <a:ext uri="{FF2B5EF4-FFF2-40B4-BE49-F238E27FC236}">
                <a16:creationId xmlns:a16="http://schemas.microsoft.com/office/drawing/2014/main" id="{E04E3B1F-F45D-4AEF-BB53-AA5E262FC2AB}"/>
              </a:ext>
            </a:extLst>
          </p:cNvPr>
          <p:cNvPicPr>
            <a:picLocks noChangeAspect="1"/>
          </p:cNvPicPr>
          <p:nvPr>
            <p:custDataLst>
              <p:tags r:id="rId3"/>
            </p:custDataLst>
          </p:nvPr>
        </p:nvPicPr>
        <p:blipFill>
          <a:blip r:embed="rId3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55586" y="1989209"/>
            <a:ext cx="5763083" cy="310320"/>
          </a:xfrm>
          <a:prstGeom prst="rect">
            <a:avLst/>
          </a:prstGeom>
        </p:spPr>
      </p:pic>
      <p:sp>
        <p:nvSpPr>
          <p:cNvPr id="34" name="标题 1 3 2 1">
            <a:extLst>
              <a:ext uri="{FF2B5EF4-FFF2-40B4-BE49-F238E27FC236}">
                <a16:creationId xmlns:a16="http://schemas.microsoft.com/office/drawing/2014/main" id="{07591269-B065-4020-9C30-75912F7F1A87}"/>
              </a:ext>
            </a:extLst>
          </p:cNvPr>
          <p:cNvSpPr txBox="1">
            <a:spLocks/>
          </p:cNvSpPr>
          <p:nvPr/>
        </p:nvSpPr>
        <p:spPr>
          <a:xfrm>
            <a:off x="484477" y="1416910"/>
            <a:ext cx="4596076" cy="64107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思源黑体 CN Medium" panose="020B0600000000000000" pitchFamily="34" charset="-122"/>
                <a:ea typeface="思源黑体 CN Medium" panose="020B0600000000000000" pitchFamily="34" charset="-122"/>
                <a:cs typeface="+mj-cs"/>
              </a:defRPr>
            </a:lvl1pPr>
          </a:lstStyle>
          <a:p>
            <a:r>
              <a:rPr lang="zh-CN" altLang="en-US" sz="2400" dirty="0">
                <a:solidFill>
                  <a:schemeClr val="accent5">
                    <a:lumMod val="75000"/>
                  </a:schemeClr>
                </a:solidFill>
                <a:latin typeface="思源黑体 CN Normal" panose="020B0400000000000000" pitchFamily="34" charset="-122"/>
                <a:ea typeface="思源黑体 CN Normal" panose="020B0400000000000000" pitchFamily="34" charset="-122"/>
              </a:rPr>
              <a:t>重排，</a:t>
            </a:r>
            <a:r>
              <a:rPr lang="en-US" altLang="zh-CN" sz="2400" dirty="0">
                <a:solidFill>
                  <a:schemeClr val="accent5">
                    <a:lumMod val="75000"/>
                  </a:schemeClr>
                </a:solidFill>
                <a:latin typeface="思源黑体 CN Normal" panose="020B0400000000000000" pitchFamily="34" charset="-122"/>
                <a:ea typeface="思源黑体 CN Normal" panose="020B0400000000000000" pitchFamily="34" charset="-122"/>
              </a:rPr>
              <a:t>A[0 … </a:t>
            </a:r>
            <a:r>
              <a:rPr lang="en-US" altLang="zh-CN" sz="2400" dirty="0" err="1">
                <a:solidFill>
                  <a:schemeClr val="accent5">
                    <a:lumMod val="75000"/>
                  </a:schemeClr>
                </a:solidFill>
                <a:latin typeface="思源黑体 CN Normal" panose="020B0400000000000000" pitchFamily="34" charset="-122"/>
                <a:ea typeface="思源黑体 CN Normal" panose="020B0400000000000000" pitchFamily="34" charset="-122"/>
              </a:rPr>
              <a:t>i</a:t>
            </a:r>
            <a:r>
              <a:rPr lang="en-US" altLang="zh-CN" sz="2400" dirty="0">
                <a:solidFill>
                  <a:schemeClr val="accent5">
                    <a:lumMod val="75000"/>
                  </a:schemeClr>
                </a:solidFill>
                <a:latin typeface="思源黑体 CN Normal" panose="020B0400000000000000" pitchFamily="34" charset="-122"/>
                <a:ea typeface="思源黑体 CN Normal" panose="020B0400000000000000" pitchFamily="34" charset="-122"/>
              </a:rPr>
              <a:t>]</a:t>
            </a:r>
            <a:r>
              <a:rPr lang="zh-CN" altLang="en-US" sz="2400" dirty="0">
                <a:solidFill>
                  <a:schemeClr val="accent5">
                    <a:lumMod val="75000"/>
                  </a:schemeClr>
                </a:solidFill>
                <a:latin typeface="思源黑体 CN Normal" panose="020B0400000000000000" pitchFamily="34" charset="-122"/>
                <a:ea typeface="思源黑体 CN Normal" panose="020B0400000000000000" pitchFamily="34" charset="-122"/>
              </a:rPr>
              <a:t>除</a:t>
            </a:r>
            <a:r>
              <a:rPr lang="en-US" altLang="zh-CN" sz="2400" dirty="0">
                <a:solidFill>
                  <a:schemeClr val="accent5">
                    <a:lumMod val="75000"/>
                  </a:schemeClr>
                </a:solidFill>
                <a:latin typeface="思源黑体 CN Normal" panose="020B0400000000000000" pitchFamily="34" charset="-122"/>
                <a:ea typeface="思源黑体 CN Normal" panose="020B0400000000000000" pitchFamily="34" charset="-122"/>
              </a:rPr>
              <a:t>A[j]</a:t>
            </a:r>
            <a:r>
              <a:rPr lang="zh-CN" altLang="en-US" sz="2400" dirty="0">
                <a:solidFill>
                  <a:schemeClr val="accent5">
                    <a:lumMod val="75000"/>
                  </a:schemeClr>
                </a:solidFill>
                <a:latin typeface="思源黑体 CN Normal" panose="020B0400000000000000" pitchFamily="34" charset="-122"/>
                <a:ea typeface="思源黑体 CN Normal" panose="020B0400000000000000" pitchFamily="34" charset="-122"/>
              </a:rPr>
              <a:t>外部分单调</a:t>
            </a:r>
          </a:p>
        </p:txBody>
      </p:sp>
      <p:sp>
        <p:nvSpPr>
          <p:cNvPr id="35" name="标题 1 3 2 2">
            <a:extLst>
              <a:ext uri="{FF2B5EF4-FFF2-40B4-BE49-F238E27FC236}">
                <a16:creationId xmlns:a16="http://schemas.microsoft.com/office/drawing/2014/main" id="{510C0C91-9826-40E1-B02E-84AF0A60220A}"/>
              </a:ext>
            </a:extLst>
          </p:cNvPr>
          <p:cNvSpPr txBox="1">
            <a:spLocks/>
          </p:cNvSpPr>
          <p:nvPr/>
        </p:nvSpPr>
        <p:spPr>
          <a:xfrm>
            <a:off x="509153" y="792398"/>
            <a:ext cx="4596076" cy="64107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思源黑体 CN Medium" panose="020B0600000000000000" pitchFamily="34" charset="-122"/>
                <a:ea typeface="思源黑体 CN Medium" panose="020B0600000000000000" pitchFamily="34" charset="-122"/>
                <a:cs typeface="+mj-cs"/>
              </a:defRPr>
            </a:lvl1pPr>
          </a:lstStyle>
          <a:p>
            <a:r>
              <a:rPr lang="zh-CN" altLang="en-US" sz="2400" dirty="0">
                <a:solidFill>
                  <a:schemeClr val="accent5">
                    <a:lumMod val="75000"/>
                  </a:schemeClr>
                </a:solidFill>
                <a:latin typeface="思源黑体 CN Normal" panose="020B0400000000000000" pitchFamily="34" charset="-122"/>
                <a:ea typeface="思源黑体 CN Normal" panose="020B0400000000000000" pitchFamily="34" charset="-122"/>
              </a:rPr>
              <a:t>循环退出：</a:t>
            </a:r>
          </a:p>
        </p:txBody>
      </p:sp>
      <p:pic>
        <p:nvPicPr>
          <p:cNvPr id="10" name="图片 9">
            <a:extLst>
              <a:ext uri="{FF2B5EF4-FFF2-40B4-BE49-F238E27FC236}">
                <a16:creationId xmlns:a16="http://schemas.microsoft.com/office/drawing/2014/main" id="{DDA11FCC-B70A-4B5D-A9C5-632A74F9B5B1}"/>
              </a:ext>
            </a:extLst>
          </p:cNvPr>
          <p:cNvPicPr>
            <a:picLocks noChangeAspect="1"/>
          </p:cNvPicPr>
          <p:nvPr>
            <p:custDataLst>
              <p:tags r:id="rId4"/>
            </p:custDataLst>
          </p:nvPr>
        </p:nvPicPr>
        <p:blipFill>
          <a:blip r:embed="rId3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2068308" y="935806"/>
            <a:ext cx="2953133" cy="299437"/>
          </a:xfrm>
          <a:prstGeom prst="rect">
            <a:avLst/>
          </a:prstGeom>
        </p:spPr>
      </p:pic>
      <p:pic>
        <p:nvPicPr>
          <p:cNvPr id="14" name="图片 13">
            <a:extLst>
              <a:ext uri="{FF2B5EF4-FFF2-40B4-BE49-F238E27FC236}">
                <a16:creationId xmlns:a16="http://schemas.microsoft.com/office/drawing/2014/main" id="{20EA112F-603F-4E82-96A0-86AB86977064}"/>
              </a:ext>
            </a:extLst>
          </p:cNvPr>
          <p:cNvPicPr>
            <a:picLocks noChangeAspect="1"/>
          </p:cNvPicPr>
          <p:nvPr>
            <p:custDataLst>
              <p:tags r:id="rId5"/>
            </p:custDataLst>
          </p:nvPr>
        </p:nvPicPr>
        <p:blipFill>
          <a:blip r:embed="rId2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84477" y="5874214"/>
            <a:ext cx="1698779" cy="296134"/>
          </a:xfrm>
          <a:prstGeom prst="rect">
            <a:avLst/>
          </a:prstGeom>
        </p:spPr>
      </p:pic>
      <p:pic>
        <p:nvPicPr>
          <p:cNvPr id="8" name="图片 7">
            <a:extLst>
              <a:ext uri="{FF2B5EF4-FFF2-40B4-BE49-F238E27FC236}">
                <a16:creationId xmlns:a16="http://schemas.microsoft.com/office/drawing/2014/main" id="{D3946C9B-7022-4C5A-A3E5-23ABD748F9D6}"/>
              </a:ext>
            </a:extLst>
          </p:cNvPr>
          <p:cNvPicPr>
            <a:picLocks noChangeAspect="1"/>
          </p:cNvPicPr>
          <p:nvPr>
            <p:custDataLst>
              <p:tags r:id="rId6"/>
            </p:custDataLst>
          </p:nvPr>
        </p:nvPicPr>
        <p:blipFill>
          <a:blip r:embed="rId34">
            <a:extLst>
              <a:ext uri="{28A0092B-C50C-407E-A947-70E740481C1C}">
                <a14:useLocalDpi xmlns:a14="http://schemas.microsoft.com/office/drawing/2010/main" val="0"/>
              </a:ext>
            </a:extLst>
          </a:blip>
          <a:stretch>
            <a:fillRect/>
          </a:stretch>
        </p:blipFill>
        <p:spPr>
          <a:xfrm>
            <a:off x="484477" y="3267683"/>
            <a:ext cx="5310941" cy="1465245"/>
          </a:xfrm>
          <a:prstGeom prst="rect">
            <a:avLst/>
          </a:prstGeom>
        </p:spPr>
      </p:pic>
    </p:spTree>
    <p:extLst>
      <p:ext uri="{BB962C8B-B14F-4D97-AF65-F5344CB8AC3E}">
        <p14:creationId xmlns:p14="http://schemas.microsoft.com/office/powerpoint/2010/main" val="529579361"/>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AB6CDCD2-C934-4064-BF49-CD60334A0BDA}"/>
              </a:ext>
            </a:extLst>
          </p:cNvPr>
          <p:cNvSpPr>
            <a:spLocks noGrp="1"/>
          </p:cNvSpPr>
          <p:nvPr>
            <p:ph type="body" sz="quarter" idx="14"/>
          </p:nvPr>
        </p:nvSpPr>
        <p:spPr/>
        <p:txBody>
          <a:bodyPr/>
          <a:lstStyle/>
          <a:p>
            <a:r>
              <a:rPr lang="zh-CN" altLang="en-US" dirty="0"/>
              <a:t>排序与插入排序</a:t>
            </a:r>
          </a:p>
        </p:txBody>
      </p:sp>
    </p:spTree>
    <p:extLst>
      <p:ext uri="{BB962C8B-B14F-4D97-AF65-F5344CB8AC3E}">
        <p14:creationId xmlns:p14="http://schemas.microsoft.com/office/powerpoint/2010/main" val="94624446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26">
            <a:extLst>
              <a:ext uri="{FF2B5EF4-FFF2-40B4-BE49-F238E27FC236}">
                <a16:creationId xmlns:a16="http://schemas.microsoft.com/office/drawing/2014/main" id="{B9931DB9-80ED-48E8-BCB2-459E32A804A9}"/>
              </a:ext>
            </a:extLst>
          </p:cNvPr>
          <p:cNvGrpSpPr/>
          <p:nvPr/>
        </p:nvGrpSpPr>
        <p:grpSpPr>
          <a:xfrm>
            <a:off x="6640455" y="714019"/>
            <a:ext cx="7224398" cy="1755368"/>
            <a:chOff x="101454" y="3539873"/>
            <a:chExt cx="11228336" cy="2728236"/>
          </a:xfrm>
        </p:grpSpPr>
        <p:pic>
          <p:nvPicPr>
            <p:cNvPr id="26" name="图片 25">
              <a:extLst>
                <a:ext uri="{FF2B5EF4-FFF2-40B4-BE49-F238E27FC236}">
                  <a16:creationId xmlns:a16="http://schemas.microsoft.com/office/drawing/2014/main" id="{D0C75DF9-EC93-49D7-89A0-7C2C41948C15}"/>
                </a:ext>
              </a:extLst>
            </p:cNvPr>
            <p:cNvPicPr>
              <a:picLocks noChangeAspect="1"/>
            </p:cNvPicPr>
            <p:nvPr>
              <p:custDataLst>
                <p:tags r:id="rId14"/>
              </p:custDataLst>
            </p:nvPr>
          </p:nvPicPr>
          <p:blipFill>
            <a:blip r:embed="rId20">
              <a:extLst>
                <a:ext uri="{28A0092B-C50C-407E-A947-70E740481C1C}">
                  <a14:useLocalDpi xmlns:a14="http://schemas.microsoft.com/office/drawing/2010/main" val="0"/>
                </a:ext>
              </a:extLst>
            </a:blip>
            <a:stretch>
              <a:fillRect/>
            </a:stretch>
          </p:blipFill>
          <p:spPr>
            <a:xfrm>
              <a:off x="2785973" y="3600088"/>
              <a:ext cx="1163381" cy="353636"/>
            </a:xfrm>
            <a:prstGeom prst="rect">
              <a:avLst/>
            </a:prstGeom>
          </p:spPr>
        </p:pic>
        <p:pic>
          <p:nvPicPr>
            <p:cNvPr id="15" name="图片 14">
              <a:extLst>
                <a:ext uri="{FF2B5EF4-FFF2-40B4-BE49-F238E27FC236}">
                  <a16:creationId xmlns:a16="http://schemas.microsoft.com/office/drawing/2014/main" id="{E27EF45E-4A00-4347-9ADC-9C166E34B863}"/>
                </a:ext>
              </a:extLst>
            </p:cNvPr>
            <p:cNvPicPr>
              <a:picLocks noChangeAspect="1"/>
            </p:cNvPicPr>
            <p:nvPr>
              <p:custDataLst>
                <p:tags r:id="rId15"/>
              </p:custDataLst>
            </p:nvPr>
          </p:nvPicPr>
          <p:blipFill>
            <a:blip r:embed="rId21">
              <a:extLst>
                <a:ext uri="{28A0092B-C50C-407E-A947-70E740481C1C}">
                  <a14:useLocalDpi xmlns:a14="http://schemas.microsoft.com/office/drawing/2010/main" val="0"/>
                </a:ext>
              </a:extLst>
            </a:blip>
            <a:stretch>
              <a:fillRect/>
            </a:stretch>
          </p:blipFill>
          <p:spPr>
            <a:xfrm>
              <a:off x="128390" y="4608816"/>
              <a:ext cx="7211355" cy="332862"/>
            </a:xfrm>
            <a:prstGeom prst="rect">
              <a:avLst/>
            </a:prstGeom>
          </p:spPr>
        </p:pic>
        <p:sp>
          <p:nvSpPr>
            <p:cNvPr id="16" name="标题 9">
              <a:extLst>
                <a:ext uri="{FF2B5EF4-FFF2-40B4-BE49-F238E27FC236}">
                  <a16:creationId xmlns:a16="http://schemas.microsoft.com/office/drawing/2014/main" id="{7EB135DF-6003-4A10-BDDD-C657F9030E1D}"/>
                </a:ext>
              </a:extLst>
            </p:cNvPr>
            <p:cNvSpPr txBox="1">
              <a:spLocks/>
            </p:cNvSpPr>
            <p:nvPr/>
          </p:nvSpPr>
          <p:spPr>
            <a:xfrm>
              <a:off x="101454" y="3539873"/>
              <a:ext cx="11201400" cy="57771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chemeClr val="tx1"/>
                  </a:solidFill>
                  <a:latin typeface="思源黑体 CN Medium" panose="020B0600000000000000" pitchFamily="34" charset="-122"/>
                  <a:ea typeface="思源黑体 CN Medium" panose="020B0600000000000000" pitchFamily="34" charset="-122"/>
                  <a:cs typeface="+mj-cs"/>
                </a:defRPr>
              </a:lvl1pPr>
            </a:lstStyle>
            <a:p>
              <a:r>
                <a:rPr lang="en-US" altLang="zh-CN" sz="1800" dirty="0"/>
                <a:t>A</a:t>
              </a:r>
              <a:r>
                <a:rPr lang="zh-CN" altLang="en-US" sz="1800" dirty="0"/>
                <a:t>是</a:t>
              </a:r>
              <a:r>
                <a:rPr lang="en-US" altLang="zh-CN" sz="1800" dirty="0"/>
                <a:t>A’</a:t>
              </a:r>
              <a:r>
                <a:rPr lang="zh-CN" altLang="en-US" sz="1800" dirty="0"/>
                <a:t>的重排：</a:t>
              </a:r>
            </a:p>
          </p:txBody>
        </p:sp>
        <p:sp>
          <p:nvSpPr>
            <p:cNvPr id="17" name="文本占位符 15">
              <a:extLst>
                <a:ext uri="{FF2B5EF4-FFF2-40B4-BE49-F238E27FC236}">
                  <a16:creationId xmlns:a16="http://schemas.microsoft.com/office/drawing/2014/main" id="{15361190-9082-4C52-88EE-2230F72CF106}"/>
                </a:ext>
              </a:extLst>
            </p:cNvPr>
            <p:cNvSpPr txBox="1">
              <a:spLocks/>
            </p:cNvSpPr>
            <p:nvPr/>
          </p:nvSpPr>
          <p:spPr>
            <a:xfrm>
              <a:off x="113398" y="4159877"/>
              <a:ext cx="11201400" cy="45843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zh-CN" sz="1800" dirty="0">
                  <a:latin typeface="思源黑体 CN Medium" panose="020B0600000000000000" pitchFamily="34" charset="-122"/>
                  <a:ea typeface="思源黑体 CN Medium" panose="020B0600000000000000" pitchFamily="34" charset="-122"/>
                </a:rPr>
                <a:t>T[l … r]</a:t>
              </a:r>
              <a:r>
                <a:rPr lang="zh-CN" altLang="en-US" sz="1800" dirty="0">
                  <a:latin typeface="思源黑体 CN Medium" panose="020B0600000000000000" pitchFamily="34" charset="-122"/>
                  <a:ea typeface="思源黑体 CN Medium" panose="020B0600000000000000" pitchFamily="34" charset="-122"/>
                </a:rPr>
                <a:t>单增</a:t>
              </a:r>
            </a:p>
          </p:txBody>
        </p:sp>
        <p:pic>
          <p:nvPicPr>
            <p:cNvPr id="18" name="图片 17">
              <a:extLst>
                <a:ext uri="{FF2B5EF4-FFF2-40B4-BE49-F238E27FC236}">
                  <a16:creationId xmlns:a16="http://schemas.microsoft.com/office/drawing/2014/main" id="{1A86AF7F-6D77-4332-B0F3-C6AB2F16737F}"/>
                </a:ext>
              </a:extLst>
            </p:cNvPr>
            <p:cNvPicPr>
              <a:picLocks noChangeAspect="1"/>
            </p:cNvPicPr>
            <p:nvPr>
              <p:custDataLst>
                <p:tags r:id="rId16"/>
              </p:custDataLst>
            </p:nvPr>
          </p:nvPicPr>
          <p:blipFill>
            <a:blip r:embed="rId22">
              <a:extLst>
                <a:ext uri="{28A0092B-C50C-407E-A947-70E740481C1C}">
                  <a14:useLocalDpi xmlns:a14="http://schemas.microsoft.com/office/drawing/2010/main" val="0"/>
                </a:ext>
              </a:extLst>
            </a:blip>
            <a:stretch>
              <a:fillRect/>
            </a:stretch>
          </p:blipFill>
          <p:spPr>
            <a:xfrm>
              <a:off x="2785973" y="5297093"/>
              <a:ext cx="2481519" cy="332862"/>
            </a:xfrm>
            <a:prstGeom prst="rect">
              <a:avLst/>
            </a:prstGeom>
          </p:spPr>
        </p:pic>
        <p:sp>
          <p:nvSpPr>
            <p:cNvPr id="19" name="文本占位符 15 1 1">
              <a:extLst>
                <a:ext uri="{FF2B5EF4-FFF2-40B4-BE49-F238E27FC236}">
                  <a16:creationId xmlns:a16="http://schemas.microsoft.com/office/drawing/2014/main" id="{A689A759-9BE4-412F-9AE3-31C72D88E4E5}"/>
                </a:ext>
              </a:extLst>
            </p:cNvPr>
            <p:cNvSpPr txBox="1">
              <a:spLocks/>
            </p:cNvSpPr>
            <p:nvPr/>
          </p:nvSpPr>
          <p:spPr>
            <a:xfrm>
              <a:off x="128390" y="5249508"/>
              <a:ext cx="11201400" cy="458435"/>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zh-CN" altLang="en-US" sz="3600" kern="1200" smtClean="0">
                  <a:solidFill>
                    <a:schemeClr val="tx1"/>
                  </a:solidFill>
                  <a:latin typeface="思源黑体 CN Medium" panose="020B0600000000000000" pitchFamily="34" charset="-122"/>
                  <a:ea typeface="思源黑体 CN Medium" panose="020B0600000000000000" pitchFamily="34" charset="-122"/>
                  <a:cs typeface="+mj-cs"/>
                </a:defRPr>
              </a:lvl1pPr>
              <a:lvl2pPr marL="457200" indent="0" algn="l" defTabSz="914400" rtl="0" eaLnBrk="1" latinLnBrk="0" hangingPunct="1">
                <a:lnSpc>
                  <a:spcPct val="90000"/>
                </a:lnSpc>
                <a:spcBef>
                  <a:spcPts val="500"/>
                </a:spcBef>
                <a:buFont typeface="Arial" panose="020B0604020202020204" pitchFamily="34" charset="0"/>
                <a:buNone/>
                <a:defRPr lang="zh-CN" altLang="en-US" sz="2400" kern="120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zh-CN" altLang="en-US" sz="2000" kern="120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zh-CN" altLang="en-US" sz="1800" kern="120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zh-CN" sz="1800" dirty="0"/>
                <a:t>A[0 … i-1]</a:t>
              </a:r>
              <a:r>
                <a:rPr lang="zh-CN" altLang="en-US" sz="1800" dirty="0"/>
                <a:t>单增：</a:t>
              </a:r>
            </a:p>
          </p:txBody>
        </p:sp>
        <p:pic>
          <p:nvPicPr>
            <p:cNvPr id="23" name="图片 22">
              <a:extLst>
                <a:ext uri="{FF2B5EF4-FFF2-40B4-BE49-F238E27FC236}">
                  <a16:creationId xmlns:a16="http://schemas.microsoft.com/office/drawing/2014/main" id="{01E4D270-2911-4A2F-9F0F-87F6AB63642B}"/>
                </a:ext>
              </a:extLst>
            </p:cNvPr>
            <p:cNvPicPr>
              <a:picLocks noChangeAspect="1"/>
            </p:cNvPicPr>
            <p:nvPr>
              <p:custDataLst>
                <p:tags r:id="rId17"/>
              </p:custDataLst>
            </p:nvPr>
          </p:nvPicPr>
          <p:blipFill>
            <a:blip r:embed="rId23">
              <a:extLst>
                <a:ext uri="{28A0092B-C50C-407E-A947-70E740481C1C}">
                  <a14:useLocalDpi xmlns:a14="http://schemas.microsoft.com/office/drawing/2010/main" val="0"/>
                </a:ext>
              </a:extLst>
            </a:blip>
            <a:stretch>
              <a:fillRect/>
            </a:stretch>
          </p:blipFill>
          <p:spPr>
            <a:xfrm>
              <a:off x="2493307" y="5836081"/>
              <a:ext cx="1909474" cy="332862"/>
            </a:xfrm>
            <a:prstGeom prst="rect">
              <a:avLst/>
            </a:prstGeom>
          </p:spPr>
        </p:pic>
        <p:sp>
          <p:nvSpPr>
            <p:cNvPr id="24" name="文本占位符 15 2">
              <a:extLst>
                <a:ext uri="{FF2B5EF4-FFF2-40B4-BE49-F238E27FC236}">
                  <a16:creationId xmlns:a16="http://schemas.microsoft.com/office/drawing/2014/main" id="{A87C2724-A41F-4BEF-94D9-A5214BC697D5}"/>
                </a:ext>
              </a:extLst>
            </p:cNvPr>
            <p:cNvSpPr txBox="1">
              <a:spLocks/>
            </p:cNvSpPr>
            <p:nvPr/>
          </p:nvSpPr>
          <p:spPr>
            <a:xfrm>
              <a:off x="128390" y="5809674"/>
              <a:ext cx="11201400" cy="458435"/>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zh-CN" altLang="en-US" sz="3600" kern="1200" smtClean="0">
                  <a:solidFill>
                    <a:schemeClr val="tx1"/>
                  </a:solidFill>
                  <a:latin typeface="思源黑体 CN Medium" panose="020B0600000000000000" pitchFamily="34" charset="-122"/>
                  <a:ea typeface="思源黑体 CN Medium" panose="020B0600000000000000" pitchFamily="34" charset="-122"/>
                  <a:cs typeface="+mj-cs"/>
                </a:defRPr>
              </a:lvl1pPr>
              <a:lvl2pPr marL="457200" indent="0" algn="l" defTabSz="914400" rtl="0" eaLnBrk="1" latinLnBrk="0" hangingPunct="1">
                <a:lnSpc>
                  <a:spcPct val="90000"/>
                </a:lnSpc>
                <a:spcBef>
                  <a:spcPts val="500"/>
                </a:spcBef>
                <a:buFont typeface="Arial" panose="020B0604020202020204" pitchFamily="34" charset="0"/>
                <a:buNone/>
                <a:defRPr lang="zh-CN" altLang="en-US" sz="2400" kern="120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zh-CN" altLang="en-US" sz="2000" kern="120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zh-CN" altLang="en-US" sz="1800" kern="120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zh-CN" sz="1800" dirty="0"/>
                <a:t>A[0 … </a:t>
              </a:r>
              <a:r>
                <a:rPr lang="en-US" altLang="zh-CN" sz="1800" dirty="0" err="1"/>
                <a:t>i</a:t>
              </a:r>
              <a:r>
                <a:rPr lang="en-US" altLang="zh-CN" sz="1800" dirty="0"/>
                <a:t>]</a:t>
              </a:r>
              <a:r>
                <a:rPr lang="zh-CN" altLang="en-US" sz="1800" dirty="0"/>
                <a:t>单增：</a:t>
              </a:r>
            </a:p>
          </p:txBody>
        </p:sp>
      </p:grpSp>
      <p:sp>
        <p:nvSpPr>
          <p:cNvPr id="28" name="矩形 27">
            <a:extLst>
              <a:ext uri="{FF2B5EF4-FFF2-40B4-BE49-F238E27FC236}">
                <a16:creationId xmlns:a16="http://schemas.microsoft.com/office/drawing/2014/main" id="{A43677FB-1D2D-4088-AC48-C87AE182A165}"/>
              </a:ext>
            </a:extLst>
          </p:cNvPr>
          <p:cNvSpPr/>
          <p:nvPr/>
        </p:nvSpPr>
        <p:spPr>
          <a:xfrm>
            <a:off x="6554565" y="480060"/>
            <a:ext cx="5521918" cy="3318099"/>
          </a:xfrm>
          <a:prstGeom prst="rect">
            <a:avLst/>
          </a:prstGeom>
          <a:noFill/>
          <a:ln w="38100">
            <a:solidFill>
              <a:srgbClr val="FFC000"/>
            </a:solidFill>
            <a:prstDash val="dash"/>
          </a:ln>
        </p:spPr>
        <p:style>
          <a:lnRef idx="0">
            <a:scrgbClr r="0" g="0" b="0"/>
          </a:lnRef>
          <a:fillRef idx="0">
            <a:scrgbClr r="0" g="0" b="0"/>
          </a:fillRef>
          <a:effectRef idx="0">
            <a:scrgbClr r="0" g="0" b="0"/>
          </a:effectRef>
          <a:fontRef idx="minor">
            <a:schemeClr val="accent1"/>
          </a:fontRef>
        </p:style>
        <p:txBody>
          <a:bodyPr rtlCol="0" anchor="ctr"/>
          <a:lstStyle/>
          <a:p>
            <a:pPr algn="ctr"/>
            <a:endParaRPr lang="zh-CN" altLang="en-US"/>
          </a:p>
        </p:txBody>
      </p:sp>
      <p:grpSp>
        <p:nvGrpSpPr>
          <p:cNvPr id="3" name="组合 2">
            <a:extLst>
              <a:ext uri="{FF2B5EF4-FFF2-40B4-BE49-F238E27FC236}">
                <a16:creationId xmlns:a16="http://schemas.microsoft.com/office/drawing/2014/main" id="{DF729FB7-330F-4E35-8ACD-371FDE524730}"/>
              </a:ext>
            </a:extLst>
          </p:cNvPr>
          <p:cNvGrpSpPr/>
          <p:nvPr/>
        </p:nvGrpSpPr>
        <p:grpSpPr>
          <a:xfrm>
            <a:off x="6657786" y="2870787"/>
            <a:ext cx="5136066" cy="816731"/>
            <a:chOff x="748846" y="4595031"/>
            <a:chExt cx="5839842" cy="928644"/>
          </a:xfrm>
        </p:grpSpPr>
        <p:pic>
          <p:nvPicPr>
            <p:cNvPr id="40" name="图片 39">
              <a:extLst>
                <a:ext uri="{FF2B5EF4-FFF2-40B4-BE49-F238E27FC236}">
                  <a16:creationId xmlns:a16="http://schemas.microsoft.com/office/drawing/2014/main" id="{1C9E91C0-3EF0-451E-9071-FCD231281A08}"/>
                </a:ext>
              </a:extLst>
            </p:cNvPr>
            <p:cNvPicPr>
              <a:picLocks noChangeAspect="1"/>
            </p:cNvPicPr>
            <p:nvPr>
              <p:custDataLst>
                <p:tags r:id="rId8"/>
              </p:custDataLst>
            </p:nvPr>
          </p:nvPicPr>
          <p:blipFill>
            <a:blip r:embed="rId24">
              <a:duotone>
                <a:schemeClr val="accent6">
                  <a:shade val="45000"/>
                  <a:satMod val="135000"/>
                </a:schemeClr>
                <a:prstClr val="white"/>
              </a:duotone>
              <a:extLst>
                <a:ext uri="{BEBA8EAE-BF5A-486C-A8C5-ECC9F3942E4B}">
                  <a14:imgProps xmlns:a14="http://schemas.microsoft.com/office/drawing/2010/main">
                    <a14:imgLayer r:embed="rId25">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748846" y="4955527"/>
              <a:ext cx="1890625" cy="249592"/>
            </a:xfrm>
            <a:prstGeom prst="rect">
              <a:avLst/>
            </a:prstGeom>
          </p:spPr>
        </p:pic>
        <p:pic>
          <p:nvPicPr>
            <p:cNvPr id="43" name="图片 42">
              <a:extLst>
                <a:ext uri="{FF2B5EF4-FFF2-40B4-BE49-F238E27FC236}">
                  <a16:creationId xmlns:a16="http://schemas.microsoft.com/office/drawing/2014/main" id="{27E28103-969D-4919-9961-904BB0A16892}"/>
                </a:ext>
              </a:extLst>
            </p:cNvPr>
            <p:cNvPicPr>
              <a:picLocks noChangeAspect="1"/>
            </p:cNvPicPr>
            <p:nvPr>
              <p:custDataLst>
                <p:tags r:id="rId9"/>
              </p:custDataLst>
            </p:nvPr>
          </p:nvPicPr>
          <p:blipFill>
            <a:blip r:embed="rId26">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2987230" y="4953080"/>
              <a:ext cx="1544711" cy="273270"/>
            </a:xfrm>
            <a:prstGeom prst="rect">
              <a:avLst/>
            </a:prstGeom>
          </p:spPr>
        </p:pic>
        <p:pic>
          <p:nvPicPr>
            <p:cNvPr id="48" name="图片 47">
              <a:extLst>
                <a:ext uri="{FF2B5EF4-FFF2-40B4-BE49-F238E27FC236}">
                  <a16:creationId xmlns:a16="http://schemas.microsoft.com/office/drawing/2014/main" id="{336A772D-EC4A-479E-859D-5FE5F22166EE}"/>
                </a:ext>
              </a:extLst>
            </p:cNvPr>
            <p:cNvPicPr>
              <a:picLocks noChangeAspect="1"/>
            </p:cNvPicPr>
            <p:nvPr>
              <p:custDataLst>
                <p:tags r:id="rId10"/>
              </p:custDataLst>
            </p:nvPr>
          </p:nvPicPr>
          <p:blipFill>
            <a:blip r:embed="rId27">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987478" y="5250405"/>
              <a:ext cx="5601210" cy="273270"/>
            </a:xfrm>
            <a:prstGeom prst="rect">
              <a:avLst/>
            </a:prstGeom>
          </p:spPr>
        </p:pic>
        <p:pic>
          <p:nvPicPr>
            <p:cNvPr id="4" name="图片 3">
              <a:extLst>
                <a:ext uri="{FF2B5EF4-FFF2-40B4-BE49-F238E27FC236}">
                  <a16:creationId xmlns:a16="http://schemas.microsoft.com/office/drawing/2014/main" id="{1C494431-3C10-45E7-840F-D5FF762D3EDF}"/>
                </a:ext>
              </a:extLst>
            </p:cNvPr>
            <p:cNvPicPr>
              <a:picLocks noChangeAspect="1"/>
            </p:cNvPicPr>
            <p:nvPr>
              <p:custDataLst>
                <p:tags r:id="rId11"/>
              </p:custDataLst>
            </p:nvPr>
          </p:nvPicPr>
          <p:blipFill>
            <a:blip r:embed="rId28">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2737260" y="5004625"/>
              <a:ext cx="152180" cy="170180"/>
            </a:xfrm>
            <a:prstGeom prst="rect">
              <a:avLst/>
            </a:prstGeom>
          </p:spPr>
        </p:pic>
        <p:pic>
          <p:nvPicPr>
            <p:cNvPr id="32" name="图片 31">
              <a:extLst>
                <a:ext uri="{FF2B5EF4-FFF2-40B4-BE49-F238E27FC236}">
                  <a16:creationId xmlns:a16="http://schemas.microsoft.com/office/drawing/2014/main" id="{B736B5DC-A9F1-4F1E-B0AC-3D7543F24674}"/>
                </a:ext>
              </a:extLst>
            </p:cNvPr>
            <p:cNvPicPr>
              <a:picLocks noChangeAspect="1"/>
            </p:cNvPicPr>
            <p:nvPr>
              <p:custDataLst>
                <p:tags r:id="rId12"/>
              </p:custDataLst>
            </p:nvPr>
          </p:nvPicPr>
          <p:blipFill>
            <a:blip r:embed="rId28">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748846" y="5301949"/>
              <a:ext cx="152180" cy="170180"/>
            </a:xfrm>
            <a:prstGeom prst="rect">
              <a:avLst/>
            </a:prstGeom>
          </p:spPr>
        </p:pic>
        <p:pic>
          <p:nvPicPr>
            <p:cNvPr id="6" name="图片 5">
              <a:extLst>
                <a:ext uri="{FF2B5EF4-FFF2-40B4-BE49-F238E27FC236}">
                  <a16:creationId xmlns:a16="http://schemas.microsoft.com/office/drawing/2014/main" id="{51C22DB3-99F4-47B9-9986-B93FE8618FFC}"/>
                </a:ext>
              </a:extLst>
            </p:cNvPr>
            <p:cNvPicPr>
              <a:picLocks noChangeAspect="1"/>
            </p:cNvPicPr>
            <p:nvPr>
              <p:custDataLst>
                <p:tags r:id="rId13"/>
              </p:custDataLst>
            </p:nvPr>
          </p:nvPicPr>
          <p:blipFill>
            <a:blip r:embed="rId29">
              <a:extLst>
                <a:ext uri="{28A0092B-C50C-407E-A947-70E740481C1C}">
                  <a14:useLocalDpi xmlns:a14="http://schemas.microsoft.com/office/drawing/2010/main" val="0"/>
                </a:ext>
              </a:extLst>
            </a:blip>
            <a:stretch>
              <a:fillRect/>
            </a:stretch>
          </p:blipFill>
          <p:spPr>
            <a:xfrm>
              <a:off x="748846" y="4595031"/>
              <a:ext cx="2644513" cy="292860"/>
            </a:xfrm>
            <a:prstGeom prst="rect">
              <a:avLst/>
            </a:prstGeom>
          </p:spPr>
        </p:pic>
      </p:grpSp>
      <p:sp>
        <p:nvSpPr>
          <p:cNvPr id="30" name="文本占位符 15 1 2">
            <a:extLst>
              <a:ext uri="{FF2B5EF4-FFF2-40B4-BE49-F238E27FC236}">
                <a16:creationId xmlns:a16="http://schemas.microsoft.com/office/drawing/2014/main" id="{470227B6-9F0E-40FE-A9E5-49DACD8DB9E8}"/>
              </a:ext>
            </a:extLst>
          </p:cNvPr>
          <p:cNvSpPr txBox="1">
            <a:spLocks/>
          </p:cNvSpPr>
          <p:nvPr/>
        </p:nvSpPr>
        <p:spPr>
          <a:xfrm>
            <a:off x="6640456" y="2493783"/>
            <a:ext cx="4657172" cy="289432"/>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zh-CN" altLang="en-US" sz="3600" kern="1200" smtClean="0">
                <a:solidFill>
                  <a:schemeClr val="tx1"/>
                </a:solidFill>
                <a:latin typeface="思源黑体 CN Medium" panose="020B0600000000000000" pitchFamily="34" charset="-122"/>
                <a:ea typeface="思源黑体 CN Medium" panose="020B0600000000000000" pitchFamily="34" charset="-122"/>
                <a:cs typeface="+mj-cs"/>
              </a:defRPr>
            </a:lvl1pPr>
            <a:lvl2pPr marL="457200" indent="0" algn="l" defTabSz="914400" rtl="0" eaLnBrk="1" latinLnBrk="0" hangingPunct="1">
              <a:lnSpc>
                <a:spcPct val="90000"/>
              </a:lnSpc>
              <a:spcBef>
                <a:spcPts val="500"/>
              </a:spcBef>
              <a:buFont typeface="Arial" panose="020B0604020202020204" pitchFamily="34" charset="0"/>
              <a:buNone/>
              <a:defRPr lang="zh-CN" altLang="en-US" sz="2400" kern="120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zh-CN" altLang="en-US" sz="2000" kern="120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zh-CN" altLang="en-US" sz="1800" kern="120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zh-CN" altLang="en-US" sz="1600" dirty="0"/>
              <a:t>部分单调性：</a:t>
            </a:r>
            <a:r>
              <a:rPr lang="en-US" altLang="zh-CN" sz="1600" dirty="0"/>
              <a:t>A[j]</a:t>
            </a:r>
            <a:r>
              <a:rPr lang="zh-CN" altLang="en-US" sz="1600" dirty="0"/>
              <a:t>前后分别单调，且</a:t>
            </a:r>
            <a:r>
              <a:rPr lang="en-US" altLang="zh-CN" sz="1600" dirty="0"/>
              <a:t>A[j-1]&lt;=A[j+1]</a:t>
            </a:r>
            <a:endParaRPr lang="zh-CN" altLang="en-US" sz="1600" dirty="0"/>
          </a:p>
        </p:txBody>
      </p:sp>
      <p:pic>
        <p:nvPicPr>
          <p:cNvPr id="9" name="图片 8">
            <a:extLst>
              <a:ext uri="{FF2B5EF4-FFF2-40B4-BE49-F238E27FC236}">
                <a16:creationId xmlns:a16="http://schemas.microsoft.com/office/drawing/2014/main" id="{E796CC36-8DAC-4EDD-8CAC-C213722F4103}"/>
              </a:ext>
            </a:extLst>
          </p:cNvPr>
          <p:cNvPicPr>
            <a:picLocks noChangeAspect="1"/>
          </p:cNvPicPr>
          <p:nvPr>
            <p:custDataLst>
              <p:tags r:id="rId2"/>
            </p:custDataLst>
          </p:nvPr>
        </p:nvPicPr>
        <p:blipFill>
          <a:blip r:embed="rId30">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767336" y="6184534"/>
            <a:ext cx="4257588" cy="310320"/>
          </a:xfrm>
          <a:prstGeom prst="rect">
            <a:avLst/>
          </a:prstGeom>
        </p:spPr>
      </p:pic>
      <p:pic>
        <p:nvPicPr>
          <p:cNvPr id="12" name="图片 11">
            <a:extLst>
              <a:ext uri="{FF2B5EF4-FFF2-40B4-BE49-F238E27FC236}">
                <a16:creationId xmlns:a16="http://schemas.microsoft.com/office/drawing/2014/main" id="{54C54264-2B0D-460B-AB5E-45103B43AF97}"/>
              </a:ext>
            </a:extLst>
          </p:cNvPr>
          <p:cNvPicPr>
            <a:picLocks noChangeAspect="1"/>
          </p:cNvPicPr>
          <p:nvPr>
            <p:custDataLst>
              <p:tags r:id="rId3"/>
            </p:custDataLst>
          </p:nvPr>
        </p:nvPicPr>
        <p:blipFill>
          <a:blip r:embed="rId31">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6554565" y="4156752"/>
            <a:ext cx="5521919" cy="310320"/>
          </a:xfrm>
          <a:prstGeom prst="rect">
            <a:avLst/>
          </a:prstGeom>
        </p:spPr>
      </p:pic>
      <p:pic>
        <p:nvPicPr>
          <p:cNvPr id="13" name="图片 12">
            <a:extLst>
              <a:ext uri="{FF2B5EF4-FFF2-40B4-BE49-F238E27FC236}">
                <a16:creationId xmlns:a16="http://schemas.microsoft.com/office/drawing/2014/main" id="{F47D184A-21EA-4647-9E53-F1C5B7763CB8}"/>
              </a:ext>
            </a:extLst>
          </p:cNvPr>
          <p:cNvPicPr>
            <a:picLocks noChangeAspect="1"/>
          </p:cNvPicPr>
          <p:nvPr/>
        </p:nvPicPr>
        <p:blipFill>
          <a:blip r:embed="rId32"/>
          <a:stretch>
            <a:fillRect/>
          </a:stretch>
        </p:blipFill>
        <p:spPr>
          <a:xfrm>
            <a:off x="6306039" y="4603004"/>
            <a:ext cx="5733076" cy="1387034"/>
          </a:xfrm>
          <a:prstGeom prst="rect">
            <a:avLst/>
          </a:prstGeom>
        </p:spPr>
      </p:pic>
      <p:sp>
        <p:nvSpPr>
          <p:cNvPr id="36" name="标题 1 1 1">
            <a:extLst>
              <a:ext uri="{FF2B5EF4-FFF2-40B4-BE49-F238E27FC236}">
                <a16:creationId xmlns:a16="http://schemas.microsoft.com/office/drawing/2014/main" id="{2B7CF01A-221F-4F75-96C2-8A4336F90315}"/>
              </a:ext>
            </a:extLst>
          </p:cNvPr>
          <p:cNvSpPr txBox="1">
            <a:spLocks/>
          </p:cNvSpPr>
          <p:nvPr/>
        </p:nvSpPr>
        <p:spPr>
          <a:xfrm>
            <a:off x="397619" y="-15443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思源黑体 CN Medium" panose="020B0600000000000000" pitchFamily="34" charset="-122"/>
                <a:ea typeface="思源黑体 CN Medium" panose="020B0600000000000000" pitchFamily="34" charset="-122"/>
                <a:cs typeface="+mj-cs"/>
              </a:defRPr>
            </a:lvl1pPr>
          </a:lstStyle>
          <a:p>
            <a:r>
              <a:rPr lang="zh-CN" altLang="en-US" sz="2800" dirty="0"/>
              <a:t>证明循环退出时满足期望</a:t>
            </a:r>
          </a:p>
        </p:txBody>
      </p:sp>
      <p:sp>
        <p:nvSpPr>
          <p:cNvPr id="39" name="标题 1 3 1">
            <a:extLst>
              <a:ext uri="{FF2B5EF4-FFF2-40B4-BE49-F238E27FC236}">
                <a16:creationId xmlns:a16="http://schemas.microsoft.com/office/drawing/2014/main" id="{E66B987D-6BE3-4676-A5B0-F72BA2B3540C}"/>
              </a:ext>
            </a:extLst>
          </p:cNvPr>
          <p:cNvSpPr txBox="1">
            <a:spLocks/>
          </p:cNvSpPr>
          <p:nvPr/>
        </p:nvSpPr>
        <p:spPr>
          <a:xfrm>
            <a:off x="397618" y="6206989"/>
            <a:ext cx="4596076" cy="64107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思源黑体 CN Medium" panose="020B0600000000000000" pitchFamily="34" charset="-122"/>
                <a:ea typeface="思源黑体 CN Medium" panose="020B0600000000000000" pitchFamily="34" charset="-122"/>
                <a:cs typeface="+mj-cs"/>
              </a:defRPr>
            </a:lvl1pPr>
          </a:lstStyle>
          <a:p>
            <a:r>
              <a:rPr lang="en-US" altLang="zh-CN" sz="2400" dirty="0">
                <a:solidFill>
                  <a:schemeClr val="accent1">
                    <a:lumMod val="75000"/>
                  </a:schemeClr>
                </a:solidFill>
                <a:latin typeface="思源黑体 CN Normal" panose="020B0400000000000000" pitchFamily="34" charset="-122"/>
                <a:ea typeface="思源黑体 CN Normal" panose="020B0400000000000000" pitchFamily="34" charset="-122"/>
              </a:rPr>
              <a:t>A[0 … </a:t>
            </a:r>
            <a:r>
              <a:rPr lang="en-US" altLang="zh-CN" sz="2400" dirty="0" err="1">
                <a:solidFill>
                  <a:schemeClr val="accent1">
                    <a:lumMod val="75000"/>
                  </a:schemeClr>
                </a:solidFill>
                <a:latin typeface="思源黑体 CN Normal" panose="020B0400000000000000" pitchFamily="34" charset="-122"/>
                <a:ea typeface="思源黑体 CN Normal" panose="020B0400000000000000" pitchFamily="34" charset="-122"/>
              </a:rPr>
              <a:t>i</a:t>
            </a:r>
            <a:r>
              <a:rPr lang="en-US" altLang="zh-CN" sz="2400" dirty="0">
                <a:solidFill>
                  <a:schemeClr val="accent1">
                    <a:lumMod val="75000"/>
                  </a:schemeClr>
                </a:solidFill>
                <a:latin typeface="思源黑体 CN Normal" panose="020B0400000000000000" pitchFamily="34" charset="-122"/>
                <a:ea typeface="思源黑体 CN Normal" panose="020B0400000000000000" pitchFamily="34" charset="-122"/>
              </a:rPr>
              <a:t>]</a:t>
            </a:r>
            <a:r>
              <a:rPr lang="zh-CN" altLang="en-US" sz="2400" dirty="0">
                <a:solidFill>
                  <a:schemeClr val="accent1">
                    <a:lumMod val="75000"/>
                  </a:schemeClr>
                </a:solidFill>
                <a:latin typeface="思源黑体 CN Normal" panose="020B0400000000000000" pitchFamily="34" charset="-122"/>
                <a:ea typeface="思源黑体 CN Normal" panose="020B0400000000000000" pitchFamily="34" charset="-122"/>
              </a:rPr>
              <a:t> 单调</a:t>
            </a:r>
          </a:p>
        </p:txBody>
      </p:sp>
      <p:pic>
        <p:nvPicPr>
          <p:cNvPr id="33" name="图片 32">
            <a:extLst>
              <a:ext uri="{FF2B5EF4-FFF2-40B4-BE49-F238E27FC236}">
                <a16:creationId xmlns:a16="http://schemas.microsoft.com/office/drawing/2014/main" id="{E04E3B1F-F45D-4AEF-BB53-AA5E262FC2AB}"/>
              </a:ext>
            </a:extLst>
          </p:cNvPr>
          <p:cNvPicPr>
            <a:picLocks noChangeAspect="1"/>
          </p:cNvPicPr>
          <p:nvPr>
            <p:custDataLst>
              <p:tags r:id="rId4"/>
            </p:custDataLst>
          </p:nvPr>
        </p:nvPicPr>
        <p:blipFill>
          <a:blip r:embed="rId3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55586" y="1989209"/>
            <a:ext cx="5763083" cy="310320"/>
          </a:xfrm>
          <a:prstGeom prst="rect">
            <a:avLst/>
          </a:prstGeom>
        </p:spPr>
      </p:pic>
      <p:sp>
        <p:nvSpPr>
          <p:cNvPr id="34" name="标题 1 3 2 1">
            <a:extLst>
              <a:ext uri="{FF2B5EF4-FFF2-40B4-BE49-F238E27FC236}">
                <a16:creationId xmlns:a16="http://schemas.microsoft.com/office/drawing/2014/main" id="{07591269-B065-4020-9C30-75912F7F1A87}"/>
              </a:ext>
            </a:extLst>
          </p:cNvPr>
          <p:cNvSpPr txBox="1">
            <a:spLocks/>
          </p:cNvSpPr>
          <p:nvPr/>
        </p:nvSpPr>
        <p:spPr>
          <a:xfrm>
            <a:off x="484477" y="1416910"/>
            <a:ext cx="4596076" cy="64107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思源黑体 CN Medium" panose="020B0600000000000000" pitchFamily="34" charset="-122"/>
                <a:ea typeface="思源黑体 CN Medium" panose="020B0600000000000000" pitchFamily="34" charset="-122"/>
                <a:cs typeface="+mj-cs"/>
              </a:defRPr>
            </a:lvl1pPr>
          </a:lstStyle>
          <a:p>
            <a:r>
              <a:rPr lang="zh-CN" altLang="en-US" sz="2400" dirty="0">
                <a:solidFill>
                  <a:schemeClr val="accent5">
                    <a:lumMod val="75000"/>
                  </a:schemeClr>
                </a:solidFill>
                <a:latin typeface="思源黑体 CN Normal" panose="020B0400000000000000" pitchFamily="34" charset="-122"/>
                <a:ea typeface="思源黑体 CN Normal" panose="020B0400000000000000" pitchFamily="34" charset="-122"/>
              </a:rPr>
              <a:t>重排，</a:t>
            </a:r>
            <a:r>
              <a:rPr lang="en-US" altLang="zh-CN" sz="2400" dirty="0">
                <a:solidFill>
                  <a:schemeClr val="accent5">
                    <a:lumMod val="75000"/>
                  </a:schemeClr>
                </a:solidFill>
                <a:latin typeface="思源黑体 CN Normal" panose="020B0400000000000000" pitchFamily="34" charset="-122"/>
                <a:ea typeface="思源黑体 CN Normal" panose="020B0400000000000000" pitchFamily="34" charset="-122"/>
              </a:rPr>
              <a:t>A[0 … </a:t>
            </a:r>
            <a:r>
              <a:rPr lang="en-US" altLang="zh-CN" sz="2400" dirty="0" err="1">
                <a:solidFill>
                  <a:schemeClr val="accent5">
                    <a:lumMod val="75000"/>
                  </a:schemeClr>
                </a:solidFill>
                <a:latin typeface="思源黑体 CN Normal" panose="020B0400000000000000" pitchFamily="34" charset="-122"/>
                <a:ea typeface="思源黑体 CN Normal" panose="020B0400000000000000" pitchFamily="34" charset="-122"/>
              </a:rPr>
              <a:t>i</a:t>
            </a:r>
            <a:r>
              <a:rPr lang="en-US" altLang="zh-CN" sz="2400" dirty="0">
                <a:solidFill>
                  <a:schemeClr val="accent5">
                    <a:lumMod val="75000"/>
                  </a:schemeClr>
                </a:solidFill>
                <a:latin typeface="思源黑体 CN Normal" panose="020B0400000000000000" pitchFamily="34" charset="-122"/>
                <a:ea typeface="思源黑体 CN Normal" panose="020B0400000000000000" pitchFamily="34" charset="-122"/>
              </a:rPr>
              <a:t>]</a:t>
            </a:r>
            <a:r>
              <a:rPr lang="zh-CN" altLang="en-US" sz="2400" dirty="0">
                <a:solidFill>
                  <a:schemeClr val="accent5">
                    <a:lumMod val="75000"/>
                  </a:schemeClr>
                </a:solidFill>
                <a:latin typeface="思源黑体 CN Normal" panose="020B0400000000000000" pitchFamily="34" charset="-122"/>
                <a:ea typeface="思源黑体 CN Normal" panose="020B0400000000000000" pitchFamily="34" charset="-122"/>
              </a:rPr>
              <a:t>除</a:t>
            </a:r>
            <a:r>
              <a:rPr lang="en-US" altLang="zh-CN" sz="2400" dirty="0">
                <a:solidFill>
                  <a:schemeClr val="accent5">
                    <a:lumMod val="75000"/>
                  </a:schemeClr>
                </a:solidFill>
                <a:latin typeface="思源黑体 CN Normal" panose="020B0400000000000000" pitchFamily="34" charset="-122"/>
                <a:ea typeface="思源黑体 CN Normal" panose="020B0400000000000000" pitchFamily="34" charset="-122"/>
              </a:rPr>
              <a:t>A[j]</a:t>
            </a:r>
            <a:r>
              <a:rPr lang="zh-CN" altLang="en-US" sz="2400" dirty="0">
                <a:solidFill>
                  <a:schemeClr val="accent5">
                    <a:lumMod val="75000"/>
                  </a:schemeClr>
                </a:solidFill>
                <a:latin typeface="思源黑体 CN Normal" panose="020B0400000000000000" pitchFamily="34" charset="-122"/>
                <a:ea typeface="思源黑体 CN Normal" panose="020B0400000000000000" pitchFamily="34" charset="-122"/>
              </a:rPr>
              <a:t>外部分单调</a:t>
            </a:r>
          </a:p>
        </p:txBody>
      </p:sp>
      <p:sp>
        <p:nvSpPr>
          <p:cNvPr id="35" name="标题 1 3 2 2">
            <a:extLst>
              <a:ext uri="{FF2B5EF4-FFF2-40B4-BE49-F238E27FC236}">
                <a16:creationId xmlns:a16="http://schemas.microsoft.com/office/drawing/2014/main" id="{510C0C91-9826-40E1-B02E-84AF0A60220A}"/>
              </a:ext>
            </a:extLst>
          </p:cNvPr>
          <p:cNvSpPr txBox="1">
            <a:spLocks/>
          </p:cNvSpPr>
          <p:nvPr/>
        </p:nvSpPr>
        <p:spPr>
          <a:xfrm>
            <a:off x="509153" y="792398"/>
            <a:ext cx="4596076" cy="64107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思源黑体 CN Medium" panose="020B0600000000000000" pitchFamily="34" charset="-122"/>
                <a:ea typeface="思源黑体 CN Medium" panose="020B0600000000000000" pitchFamily="34" charset="-122"/>
                <a:cs typeface="+mj-cs"/>
              </a:defRPr>
            </a:lvl1pPr>
          </a:lstStyle>
          <a:p>
            <a:r>
              <a:rPr lang="zh-CN" altLang="en-US" sz="2400" dirty="0">
                <a:solidFill>
                  <a:schemeClr val="accent5">
                    <a:lumMod val="75000"/>
                  </a:schemeClr>
                </a:solidFill>
                <a:latin typeface="思源黑体 CN Normal" panose="020B0400000000000000" pitchFamily="34" charset="-122"/>
                <a:ea typeface="思源黑体 CN Normal" panose="020B0400000000000000" pitchFamily="34" charset="-122"/>
              </a:rPr>
              <a:t>循环退出：</a:t>
            </a:r>
          </a:p>
        </p:txBody>
      </p:sp>
      <p:pic>
        <p:nvPicPr>
          <p:cNvPr id="10" name="图片 9">
            <a:extLst>
              <a:ext uri="{FF2B5EF4-FFF2-40B4-BE49-F238E27FC236}">
                <a16:creationId xmlns:a16="http://schemas.microsoft.com/office/drawing/2014/main" id="{DDA11FCC-B70A-4B5D-A9C5-632A74F9B5B1}"/>
              </a:ext>
            </a:extLst>
          </p:cNvPr>
          <p:cNvPicPr>
            <a:picLocks noChangeAspect="1"/>
          </p:cNvPicPr>
          <p:nvPr>
            <p:custDataLst>
              <p:tags r:id="rId5"/>
            </p:custDataLst>
          </p:nvPr>
        </p:nvPicPr>
        <p:blipFill>
          <a:blip r:embed="rId34">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2068308" y="935806"/>
            <a:ext cx="2953133" cy="299437"/>
          </a:xfrm>
          <a:prstGeom prst="rect">
            <a:avLst/>
          </a:prstGeom>
        </p:spPr>
      </p:pic>
      <p:pic>
        <p:nvPicPr>
          <p:cNvPr id="14" name="图片 13">
            <a:extLst>
              <a:ext uri="{FF2B5EF4-FFF2-40B4-BE49-F238E27FC236}">
                <a16:creationId xmlns:a16="http://schemas.microsoft.com/office/drawing/2014/main" id="{20EA112F-603F-4E82-96A0-86AB86977064}"/>
              </a:ext>
            </a:extLst>
          </p:cNvPr>
          <p:cNvPicPr>
            <a:picLocks noChangeAspect="1"/>
          </p:cNvPicPr>
          <p:nvPr>
            <p:custDataLst>
              <p:tags r:id="rId6"/>
            </p:custDataLst>
          </p:nvPr>
        </p:nvPicPr>
        <p:blipFill>
          <a:blip r:embed="rId2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84477" y="5874214"/>
            <a:ext cx="1698779" cy="296134"/>
          </a:xfrm>
          <a:prstGeom prst="rect">
            <a:avLst/>
          </a:prstGeom>
        </p:spPr>
      </p:pic>
      <p:graphicFrame>
        <p:nvGraphicFramePr>
          <p:cNvPr id="31" name="对象 30">
            <a:extLst>
              <a:ext uri="{FF2B5EF4-FFF2-40B4-BE49-F238E27FC236}">
                <a16:creationId xmlns:a16="http://schemas.microsoft.com/office/drawing/2014/main" id="{D1F82395-F519-404C-AF56-2C2FB911CE0D}"/>
              </a:ext>
            </a:extLst>
          </p:cNvPr>
          <p:cNvGraphicFramePr>
            <a:graphicFrameLocks noChangeAspect="1"/>
          </p:cNvGraphicFramePr>
          <p:nvPr>
            <p:extLst>
              <p:ext uri="{D42A27DB-BD31-4B8C-83A1-F6EECF244321}">
                <p14:modId xmlns:p14="http://schemas.microsoft.com/office/powerpoint/2010/main" val="1653841601"/>
              </p:ext>
            </p:extLst>
          </p:nvPr>
        </p:nvGraphicFramePr>
        <p:xfrm>
          <a:off x="1394972" y="3567348"/>
          <a:ext cx="3810000" cy="1536700"/>
        </p:xfrm>
        <a:graphic>
          <a:graphicData uri="http://schemas.openxmlformats.org/presentationml/2006/ole">
            <mc:AlternateContent xmlns:mc="http://schemas.openxmlformats.org/markup-compatibility/2006">
              <mc:Choice xmlns:v="urn:schemas-microsoft-com:vml" Requires="v">
                <p:oleObj spid="_x0000_s11286" r:id="rId35" imgW="3809520" imgH="1536480" progId="">
                  <p:embed/>
                </p:oleObj>
              </mc:Choice>
              <mc:Fallback>
                <p:oleObj r:id="rId35" imgW="3809520" imgH="1536480" progId="">
                  <p:embed/>
                  <p:pic>
                    <p:nvPicPr>
                      <p:cNvPr id="13" name="对象 12">
                        <a:extLst>
                          <a:ext uri="{FF2B5EF4-FFF2-40B4-BE49-F238E27FC236}">
                            <a16:creationId xmlns:a16="http://schemas.microsoft.com/office/drawing/2014/main" id="{E4B06458-9AD2-4ED8-B390-57B380847A9F}"/>
                          </a:ext>
                        </a:extLst>
                      </p:cNvPr>
                      <p:cNvPicPr/>
                      <p:nvPr/>
                    </p:nvPicPr>
                    <p:blipFill>
                      <a:blip r:embed="rId36"/>
                      <a:stretch>
                        <a:fillRect/>
                      </a:stretch>
                    </p:blipFill>
                    <p:spPr>
                      <a:xfrm>
                        <a:off x="1394972" y="3567348"/>
                        <a:ext cx="3810000" cy="1536700"/>
                      </a:xfrm>
                      <a:prstGeom prst="rect">
                        <a:avLst/>
                      </a:prstGeom>
                    </p:spPr>
                  </p:pic>
                </p:oleObj>
              </mc:Fallback>
            </mc:AlternateContent>
          </a:graphicData>
        </a:graphic>
      </p:graphicFrame>
      <p:pic>
        <p:nvPicPr>
          <p:cNvPr id="5" name="图片 4">
            <a:extLst>
              <a:ext uri="{FF2B5EF4-FFF2-40B4-BE49-F238E27FC236}">
                <a16:creationId xmlns:a16="http://schemas.microsoft.com/office/drawing/2014/main" id="{56E0F34F-CC78-48F5-930A-6A09C14309A6}"/>
              </a:ext>
            </a:extLst>
          </p:cNvPr>
          <p:cNvPicPr>
            <a:picLocks noChangeAspect="1"/>
          </p:cNvPicPr>
          <p:nvPr>
            <p:custDataLst>
              <p:tags r:id="rId7"/>
            </p:custDataLst>
          </p:nvPr>
        </p:nvPicPr>
        <p:blipFill>
          <a:blip r:embed="rId37">
            <a:extLst>
              <a:ext uri="{28A0092B-C50C-407E-A947-70E740481C1C}">
                <a14:useLocalDpi xmlns:a14="http://schemas.microsoft.com/office/drawing/2010/main" val="0"/>
              </a:ext>
            </a:extLst>
          </a:blip>
          <a:stretch>
            <a:fillRect/>
          </a:stretch>
        </p:blipFill>
        <p:spPr>
          <a:xfrm>
            <a:off x="504079" y="2503062"/>
            <a:ext cx="4316830" cy="376455"/>
          </a:xfrm>
          <a:prstGeom prst="rect">
            <a:avLst/>
          </a:prstGeom>
        </p:spPr>
      </p:pic>
      <p:grpSp>
        <p:nvGrpSpPr>
          <p:cNvPr id="38" name="组合 37">
            <a:extLst>
              <a:ext uri="{FF2B5EF4-FFF2-40B4-BE49-F238E27FC236}">
                <a16:creationId xmlns:a16="http://schemas.microsoft.com/office/drawing/2014/main" id="{F442342C-79BD-4001-B26E-9C98C65FA829}"/>
              </a:ext>
            </a:extLst>
          </p:cNvPr>
          <p:cNvGrpSpPr/>
          <p:nvPr/>
        </p:nvGrpSpPr>
        <p:grpSpPr>
          <a:xfrm>
            <a:off x="1446489" y="3796287"/>
            <a:ext cx="3547205" cy="702099"/>
            <a:chOff x="1751159" y="4185661"/>
            <a:chExt cx="3547205" cy="702099"/>
          </a:xfrm>
        </p:grpSpPr>
        <p:cxnSp>
          <p:nvCxnSpPr>
            <p:cNvPr id="41" name="直接箭头连接符 40">
              <a:extLst>
                <a:ext uri="{FF2B5EF4-FFF2-40B4-BE49-F238E27FC236}">
                  <a16:creationId xmlns:a16="http://schemas.microsoft.com/office/drawing/2014/main" id="{100A5A32-C518-49D1-92BD-5AAC31340157}"/>
                </a:ext>
              </a:extLst>
            </p:cNvPr>
            <p:cNvCxnSpPr>
              <a:cxnSpLocks/>
            </p:cNvCxnSpPr>
            <p:nvPr/>
          </p:nvCxnSpPr>
          <p:spPr>
            <a:xfrm flipV="1">
              <a:off x="3745013" y="4185661"/>
              <a:ext cx="1553351" cy="304185"/>
            </a:xfrm>
            <a:prstGeom prst="straightConnector1">
              <a:avLst/>
            </a:prstGeom>
            <a:ln w="38100">
              <a:solidFill>
                <a:srgbClr val="0099CC"/>
              </a:solidFill>
              <a:tailEnd type="triangle"/>
            </a:ln>
          </p:spPr>
          <p:style>
            <a:lnRef idx="1">
              <a:schemeClr val="accent1"/>
            </a:lnRef>
            <a:fillRef idx="0">
              <a:schemeClr val="accent1"/>
            </a:fillRef>
            <a:effectRef idx="0">
              <a:schemeClr val="accent1"/>
            </a:effectRef>
            <a:fontRef idx="minor">
              <a:schemeClr val="tx1"/>
            </a:fontRef>
          </p:style>
        </p:cxnSp>
        <p:cxnSp>
          <p:nvCxnSpPr>
            <p:cNvPr id="42" name="直接箭头连接符 41">
              <a:extLst>
                <a:ext uri="{FF2B5EF4-FFF2-40B4-BE49-F238E27FC236}">
                  <a16:creationId xmlns:a16="http://schemas.microsoft.com/office/drawing/2014/main" id="{9BD8B14D-8FE4-49A8-95E1-B453343852E2}"/>
                </a:ext>
              </a:extLst>
            </p:cNvPr>
            <p:cNvCxnSpPr>
              <a:cxnSpLocks/>
            </p:cNvCxnSpPr>
            <p:nvPr/>
          </p:nvCxnSpPr>
          <p:spPr>
            <a:xfrm flipV="1">
              <a:off x="1751159" y="4517818"/>
              <a:ext cx="1479721" cy="191742"/>
            </a:xfrm>
            <a:prstGeom prst="straightConnector1">
              <a:avLst/>
            </a:prstGeom>
            <a:ln w="38100">
              <a:solidFill>
                <a:srgbClr val="0099CC"/>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4" name="直接箭头连接符 43">
              <a:extLst>
                <a:ext uri="{FF2B5EF4-FFF2-40B4-BE49-F238E27FC236}">
                  <a16:creationId xmlns:a16="http://schemas.microsoft.com/office/drawing/2014/main" id="{591AC59D-CA93-4749-8568-49D4D16BB2C3}"/>
                </a:ext>
              </a:extLst>
            </p:cNvPr>
            <p:cNvCxnSpPr>
              <a:cxnSpLocks/>
            </p:cNvCxnSpPr>
            <p:nvPr/>
          </p:nvCxnSpPr>
          <p:spPr>
            <a:xfrm flipV="1">
              <a:off x="3303356" y="4489846"/>
              <a:ext cx="449364" cy="397914"/>
            </a:xfrm>
            <a:prstGeom prst="straightConnector1">
              <a:avLst/>
            </a:prstGeom>
            <a:ln w="38100">
              <a:solidFill>
                <a:srgbClr val="0099CC"/>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69875424"/>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26">
            <a:extLst>
              <a:ext uri="{FF2B5EF4-FFF2-40B4-BE49-F238E27FC236}">
                <a16:creationId xmlns:a16="http://schemas.microsoft.com/office/drawing/2014/main" id="{B9931DB9-80ED-48E8-BCB2-459E32A804A9}"/>
              </a:ext>
            </a:extLst>
          </p:cNvPr>
          <p:cNvGrpSpPr/>
          <p:nvPr/>
        </p:nvGrpSpPr>
        <p:grpSpPr>
          <a:xfrm>
            <a:off x="6640455" y="714019"/>
            <a:ext cx="7224398" cy="1755368"/>
            <a:chOff x="101454" y="3539873"/>
            <a:chExt cx="11228336" cy="2728236"/>
          </a:xfrm>
        </p:grpSpPr>
        <p:pic>
          <p:nvPicPr>
            <p:cNvPr id="26" name="图片 25">
              <a:extLst>
                <a:ext uri="{FF2B5EF4-FFF2-40B4-BE49-F238E27FC236}">
                  <a16:creationId xmlns:a16="http://schemas.microsoft.com/office/drawing/2014/main" id="{D0C75DF9-EC93-49D7-89A0-7C2C41948C15}"/>
                </a:ext>
              </a:extLst>
            </p:cNvPr>
            <p:cNvPicPr>
              <a:picLocks noChangeAspect="1"/>
            </p:cNvPicPr>
            <p:nvPr>
              <p:custDataLst>
                <p:tags r:id="rId14"/>
              </p:custDataLst>
            </p:nvPr>
          </p:nvPicPr>
          <p:blipFill>
            <a:blip r:embed="rId20">
              <a:extLst>
                <a:ext uri="{28A0092B-C50C-407E-A947-70E740481C1C}">
                  <a14:useLocalDpi xmlns:a14="http://schemas.microsoft.com/office/drawing/2010/main" val="0"/>
                </a:ext>
              </a:extLst>
            </a:blip>
            <a:stretch>
              <a:fillRect/>
            </a:stretch>
          </p:blipFill>
          <p:spPr>
            <a:xfrm>
              <a:off x="2785973" y="3600088"/>
              <a:ext cx="1163381" cy="353636"/>
            </a:xfrm>
            <a:prstGeom prst="rect">
              <a:avLst/>
            </a:prstGeom>
          </p:spPr>
        </p:pic>
        <p:pic>
          <p:nvPicPr>
            <p:cNvPr id="15" name="图片 14">
              <a:extLst>
                <a:ext uri="{FF2B5EF4-FFF2-40B4-BE49-F238E27FC236}">
                  <a16:creationId xmlns:a16="http://schemas.microsoft.com/office/drawing/2014/main" id="{E27EF45E-4A00-4347-9ADC-9C166E34B863}"/>
                </a:ext>
              </a:extLst>
            </p:cNvPr>
            <p:cNvPicPr>
              <a:picLocks noChangeAspect="1"/>
            </p:cNvPicPr>
            <p:nvPr>
              <p:custDataLst>
                <p:tags r:id="rId15"/>
              </p:custDataLst>
            </p:nvPr>
          </p:nvPicPr>
          <p:blipFill>
            <a:blip r:embed="rId21">
              <a:extLst>
                <a:ext uri="{28A0092B-C50C-407E-A947-70E740481C1C}">
                  <a14:useLocalDpi xmlns:a14="http://schemas.microsoft.com/office/drawing/2010/main" val="0"/>
                </a:ext>
              </a:extLst>
            </a:blip>
            <a:stretch>
              <a:fillRect/>
            </a:stretch>
          </p:blipFill>
          <p:spPr>
            <a:xfrm>
              <a:off x="128390" y="4608816"/>
              <a:ext cx="7211355" cy="332862"/>
            </a:xfrm>
            <a:prstGeom prst="rect">
              <a:avLst/>
            </a:prstGeom>
          </p:spPr>
        </p:pic>
        <p:sp>
          <p:nvSpPr>
            <p:cNvPr id="16" name="标题 9">
              <a:extLst>
                <a:ext uri="{FF2B5EF4-FFF2-40B4-BE49-F238E27FC236}">
                  <a16:creationId xmlns:a16="http://schemas.microsoft.com/office/drawing/2014/main" id="{7EB135DF-6003-4A10-BDDD-C657F9030E1D}"/>
                </a:ext>
              </a:extLst>
            </p:cNvPr>
            <p:cNvSpPr txBox="1">
              <a:spLocks/>
            </p:cNvSpPr>
            <p:nvPr/>
          </p:nvSpPr>
          <p:spPr>
            <a:xfrm>
              <a:off x="101454" y="3539873"/>
              <a:ext cx="11201400" cy="57771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chemeClr val="tx1"/>
                  </a:solidFill>
                  <a:latin typeface="思源黑体 CN Medium" panose="020B0600000000000000" pitchFamily="34" charset="-122"/>
                  <a:ea typeface="思源黑体 CN Medium" panose="020B0600000000000000" pitchFamily="34" charset="-122"/>
                  <a:cs typeface="+mj-cs"/>
                </a:defRPr>
              </a:lvl1pPr>
            </a:lstStyle>
            <a:p>
              <a:r>
                <a:rPr lang="en-US" altLang="zh-CN" sz="1800" dirty="0"/>
                <a:t>A</a:t>
              </a:r>
              <a:r>
                <a:rPr lang="zh-CN" altLang="en-US" sz="1800" dirty="0"/>
                <a:t>是</a:t>
              </a:r>
              <a:r>
                <a:rPr lang="en-US" altLang="zh-CN" sz="1800" dirty="0"/>
                <a:t>A’</a:t>
              </a:r>
              <a:r>
                <a:rPr lang="zh-CN" altLang="en-US" sz="1800" dirty="0"/>
                <a:t>的重排：</a:t>
              </a:r>
            </a:p>
          </p:txBody>
        </p:sp>
        <p:sp>
          <p:nvSpPr>
            <p:cNvPr id="17" name="文本占位符 15">
              <a:extLst>
                <a:ext uri="{FF2B5EF4-FFF2-40B4-BE49-F238E27FC236}">
                  <a16:creationId xmlns:a16="http://schemas.microsoft.com/office/drawing/2014/main" id="{15361190-9082-4C52-88EE-2230F72CF106}"/>
                </a:ext>
              </a:extLst>
            </p:cNvPr>
            <p:cNvSpPr txBox="1">
              <a:spLocks/>
            </p:cNvSpPr>
            <p:nvPr/>
          </p:nvSpPr>
          <p:spPr>
            <a:xfrm>
              <a:off x="113398" y="4159877"/>
              <a:ext cx="11201400" cy="45843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zh-CN" sz="1800" dirty="0">
                  <a:latin typeface="思源黑体 CN Medium" panose="020B0600000000000000" pitchFamily="34" charset="-122"/>
                  <a:ea typeface="思源黑体 CN Medium" panose="020B0600000000000000" pitchFamily="34" charset="-122"/>
                </a:rPr>
                <a:t>T[l … r]</a:t>
              </a:r>
              <a:r>
                <a:rPr lang="zh-CN" altLang="en-US" sz="1800" dirty="0">
                  <a:latin typeface="思源黑体 CN Medium" panose="020B0600000000000000" pitchFamily="34" charset="-122"/>
                  <a:ea typeface="思源黑体 CN Medium" panose="020B0600000000000000" pitchFamily="34" charset="-122"/>
                </a:rPr>
                <a:t>单增</a:t>
              </a:r>
            </a:p>
          </p:txBody>
        </p:sp>
        <p:pic>
          <p:nvPicPr>
            <p:cNvPr id="18" name="图片 17">
              <a:extLst>
                <a:ext uri="{FF2B5EF4-FFF2-40B4-BE49-F238E27FC236}">
                  <a16:creationId xmlns:a16="http://schemas.microsoft.com/office/drawing/2014/main" id="{1A86AF7F-6D77-4332-B0F3-C6AB2F16737F}"/>
                </a:ext>
              </a:extLst>
            </p:cNvPr>
            <p:cNvPicPr>
              <a:picLocks noChangeAspect="1"/>
            </p:cNvPicPr>
            <p:nvPr>
              <p:custDataLst>
                <p:tags r:id="rId16"/>
              </p:custDataLst>
            </p:nvPr>
          </p:nvPicPr>
          <p:blipFill>
            <a:blip r:embed="rId22">
              <a:extLst>
                <a:ext uri="{28A0092B-C50C-407E-A947-70E740481C1C}">
                  <a14:useLocalDpi xmlns:a14="http://schemas.microsoft.com/office/drawing/2010/main" val="0"/>
                </a:ext>
              </a:extLst>
            </a:blip>
            <a:stretch>
              <a:fillRect/>
            </a:stretch>
          </p:blipFill>
          <p:spPr>
            <a:xfrm>
              <a:off x="2785973" y="5297093"/>
              <a:ext cx="2481519" cy="332862"/>
            </a:xfrm>
            <a:prstGeom prst="rect">
              <a:avLst/>
            </a:prstGeom>
          </p:spPr>
        </p:pic>
        <p:sp>
          <p:nvSpPr>
            <p:cNvPr id="19" name="文本占位符 15 1 1">
              <a:extLst>
                <a:ext uri="{FF2B5EF4-FFF2-40B4-BE49-F238E27FC236}">
                  <a16:creationId xmlns:a16="http://schemas.microsoft.com/office/drawing/2014/main" id="{A689A759-9BE4-412F-9AE3-31C72D88E4E5}"/>
                </a:ext>
              </a:extLst>
            </p:cNvPr>
            <p:cNvSpPr txBox="1">
              <a:spLocks/>
            </p:cNvSpPr>
            <p:nvPr/>
          </p:nvSpPr>
          <p:spPr>
            <a:xfrm>
              <a:off x="128390" y="5249508"/>
              <a:ext cx="11201400" cy="458435"/>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zh-CN" altLang="en-US" sz="3600" kern="1200" smtClean="0">
                  <a:solidFill>
                    <a:schemeClr val="tx1"/>
                  </a:solidFill>
                  <a:latin typeface="思源黑体 CN Medium" panose="020B0600000000000000" pitchFamily="34" charset="-122"/>
                  <a:ea typeface="思源黑体 CN Medium" panose="020B0600000000000000" pitchFamily="34" charset="-122"/>
                  <a:cs typeface="+mj-cs"/>
                </a:defRPr>
              </a:lvl1pPr>
              <a:lvl2pPr marL="457200" indent="0" algn="l" defTabSz="914400" rtl="0" eaLnBrk="1" latinLnBrk="0" hangingPunct="1">
                <a:lnSpc>
                  <a:spcPct val="90000"/>
                </a:lnSpc>
                <a:spcBef>
                  <a:spcPts val="500"/>
                </a:spcBef>
                <a:buFont typeface="Arial" panose="020B0604020202020204" pitchFamily="34" charset="0"/>
                <a:buNone/>
                <a:defRPr lang="zh-CN" altLang="en-US" sz="2400" kern="120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zh-CN" altLang="en-US" sz="2000" kern="120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zh-CN" altLang="en-US" sz="1800" kern="120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zh-CN" sz="1800" dirty="0"/>
                <a:t>A[0 … i-1]</a:t>
              </a:r>
              <a:r>
                <a:rPr lang="zh-CN" altLang="en-US" sz="1800" dirty="0"/>
                <a:t>单增：</a:t>
              </a:r>
            </a:p>
          </p:txBody>
        </p:sp>
        <p:pic>
          <p:nvPicPr>
            <p:cNvPr id="23" name="图片 22">
              <a:extLst>
                <a:ext uri="{FF2B5EF4-FFF2-40B4-BE49-F238E27FC236}">
                  <a16:creationId xmlns:a16="http://schemas.microsoft.com/office/drawing/2014/main" id="{01E4D270-2911-4A2F-9F0F-87F6AB63642B}"/>
                </a:ext>
              </a:extLst>
            </p:cNvPr>
            <p:cNvPicPr>
              <a:picLocks noChangeAspect="1"/>
            </p:cNvPicPr>
            <p:nvPr>
              <p:custDataLst>
                <p:tags r:id="rId17"/>
              </p:custDataLst>
            </p:nvPr>
          </p:nvPicPr>
          <p:blipFill>
            <a:blip r:embed="rId23">
              <a:extLst>
                <a:ext uri="{28A0092B-C50C-407E-A947-70E740481C1C}">
                  <a14:useLocalDpi xmlns:a14="http://schemas.microsoft.com/office/drawing/2010/main" val="0"/>
                </a:ext>
              </a:extLst>
            </a:blip>
            <a:stretch>
              <a:fillRect/>
            </a:stretch>
          </p:blipFill>
          <p:spPr>
            <a:xfrm>
              <a:off x="2493307" y="5836081"/>
              <a:ext cx="1909474" cy="332862"/>
            </a:xfrm>
            <a:prstGeom prst="rect">
              <a:avLst/>
            </a:prstGeom>
          </p:spPr>
        </p:pic>
        <p:sp>
          <p:nvSpPr>
            <p:cNvPr id="24" name="文本占位符 15 2">
              <a:extLst>
                <a:ext uri="{FF2B5EF4-FFF2-40B4-BE49-F238E27FC236}">
                  <a16:creationId xmlns:a16="http://schemas.microsoft.com/office/drawing/2014/main" id="{A87C2724-A41F-4BEF-94D9-A5214BC697D5}"/>
                </a:ext>
              </a:extLst>
            </p:cNvPr>
            <p:cNvSpPr txBox="1">
              <a:spLocks/>
            </p:cNvSpPr>
            <p:nvPr/>
          </p:nvSpPr>
          <p:spPr>
            <a:xfrm>
              <a:off x="128390" y="5809674"/>
              <a:ext cx="11201400" cy="458435"/>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zh-CN" altLang="en-US" sz="3600" kern="1200" smtClean="0">
                  <a:solidFill>
                    <a:schemeClr val="tx1"/>
                  </a:solidFill>
                  <a:latin typeface="思源黑体 CN Medium" panose="020B0600000000000000" pitchFamily="34" charset="-122"/>
                  <a:ea typeface="思源黑体 CN Medium" panose="020B0600000000000000" pitchFamily="34" charset="-122"/>
                  <a:cs typeface="+mj-cs"/>
                </a:defRPr>
              </a:lvl1pPr>
              <a:lvl2pPr marL="457200" indent="0" algn="l" defTabSz="914400" rtl="0" eaLnBrk="1" latinLnBrk="0" hangingPunct="1">
                <a:lnSpc>
                  <a:spcPct val="90000"/>
                </a:lnSpc>
                <a:spcBef>
                  <a:spcPts val="500"/>
                </a:spcBef>
                <a:buFont typeface="Arial" panose="020B0604020202020204" pitchFamily="34" charset="0"/>
                <a:buNone/>
                <a:defRPr lang="zh-CN" altLang="en-US" sz="2400" kern="120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zh-CN" altLang="en-US" sz="2000" kern="120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zh-CN" altLang="en-US" sz="1800" kern="120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zh-CN" sz="1800" dirty="0"/>
                <a:t>A[0 … </a:t>
              </a:r>
              <a:r>
                <a:rPr lang="en-US" altLang="zh-CN" sz="1800" dirty="0" err="1"/>
                <a:t>i</a:t>
              </a:r>
              <a:r>
                <a:rPr lang="en-US" altLang="zh-CN" sz="1800" dirty="0"/>
                <a:t>]</a:t>
              </a:r>
              <a:r>
                <a:rPr lang="zh-CN" altLang="en-US" sz="1800" dirty="0"/>
                <a:t>单增：</a:t>
              </a:r>
            </a:p>
          </p:txBody>
        </p:sp>
      </p:grpSp>
      <p:sp>
        <p:nvSpPr>
          <p:cNvPr id="28" name="矩形 27">
            <a:extLst>
              <a:ext uri="{FF2B5EF4-FFF2-40B4-BE49-F238E27FC236}">
                <a16:creationId xmlns:a16="http://schemas.microsoft.com/office/drawing/2014/main" id="{A43677FB-1D2D-4088-AC48-C87AE182A165}"/>
              </a:ext>
            </a:extLst>
          </p:cNvPr>
          <p:cNvSpPr/>
          <p:nvPr/>
        </p:nvSpPr>
        <p:spPr>
          <a:xfrm>
            <a:off x="6554565" y="480060"/>
            <a:ext cx="5521918" cy="3318099"/>
          </a:xfrm>
          <a:prstGeom prst="rect">
            <a:avLst/>
          </a:prstGeom>
          <a:noFill/>
          <a:ln w="38100">
            <a:solidFill>
              <a:srgbClr val="FFC000"/>
            </a:solidFill>
            <a:prstDash val="dash"/>
          </a:ln>
        </p:spPr>
        <p:style>
          <a:lnRef idx="0">
            <a:scrgbClr r="0" g="0" b="0"/>
          </a:lnRef>
          <a:fillRef idx="0">
            <a:scrgbClr r="0" g="0" b="0"/>
          </a:fillRef>
          <a:effectRef idx="0">
            <a:scrgbClr r="0" g="0" b="0"/>
          </a:effectRef>
          <a:fontRef idx="minor">
            <a:schemeClr val="accent1"/>
          </a:fontRef>
        </p:style>
        <p:txBody>
          <a:bodyPr rtlCol="0" anchor="ctr"/>
          <a:lstStyle/>
          <a:p>
            <a:pPr algn="ctr"/>
            <a:endParaRPr lang="zh-CN" altLang="en-US"/>
          </a:p>
        </p:txBody>
      </p:sp>
      <p:grpSp>
        <p:nvGrpSpPr>
          <p:cNvPr id="3" name="组合 2">
            <a:extLst>
              <a:ext uri="{FF2B5EF4-FFF2-40B4-BE49-F238E27FC236}">
                <a16:creationId xmlns:a16="http://schemas.microsoft.com/office/drawing/2014/main" id="{DF729FB7-330F-4E35-8ACD-371FDE524730}"/>
              </a:ext>
            </a:extLst>
          </p:cNvPr>
          <p:cNvGrpSpPr/>
          <p:nvPr/>
        </p:nvGrpSpPr>
        <p:grpSpPr>
          <a:xfrm>
            <a:off x="6657786" y="2870787"/>
            <a:ext cx="5136066" cy="816731"/>
            <a:chOff x="748846" y="4595031"/>
            <a:chExt cx="5839842" cy="928644"/>
          </a:xfrm>
        </p:grpSpPr>
        <p:pic>
          <p:nvPicPr>
            <p:cNvPr id="40" name="图片 39">
              <a:extLst>
                <a:ext uri="{FF2B5EF4-FFF2-40B4-BE49-F238E27FC236}">
                  <a16:creationId xmlns:a16="http://schemas.microsoft.com/office/drawing/2014/main" id="{1C9E91C0-3EF0-451E-9071-FCD231281A08}"/>
                </a:ext>
              </a:extLst>
            </p:cNvPr>
            <p:cNvPicPr>
              <a:picLocks noChangeAspect="1"/>
            </p:cNvPicPr>
            <p:nvPr>
              <p:custDataLst>
                <p:tags r:id="rId8"/>
              </p:custDataLst>
            </p:nvPr>
          </p:nvPicPr>
          <p:blipFill>
            <a:blip r:embed="rId24">
              <a:duotone>
                <a:schemeClr val="accent6">
                  <a:shade val="45000"/>
                  <a:satMod val="135000"/>
                </a:schemeClr>
                <a:prstClr val="white"/>
              </a:duotone>
              <a:extLst>
                <a:ext uri="{BEBA8EAE-BF5A-486C-A8C5-ECC9F3942E4B}">
                  <a14:imgProps xmlns:a14="http://schemas.microsoft.com/office/drawing/2010/main">
                    <a14:imgLayer r:embed="rId25">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748846" y="4955527"/>
              <a:ext cx="1890625" cy="249592"/>
            </a:xfrm>
            <a:prstGeom prst="rect">
              <a:avLst/>
            </a:prstGeom>
          </p:spPr>
        </p:pic>
        <p:pic>
          <p:nvPicPr>
            <p:cNvPr id="43" name="图片 42">
              <a:extLst>
                <a:ext uri="{FF2B5EF4-FFF2-40B4-BE49-F238E27FC236}">
                  <a16:creationId xmlns:a16="http://schemas.microsoft.com/office/drawing/2014/main" id="{27E28103-969D-4919-9961-904BB0A16892}"/>
                </a:ext>
              </a:extLst>
            </p:cNvPr>
            <p:cNvPicPr>
              <a:picLocks noChangeAspect="1"/>
            </p:cNvPicPr>
            <p:nvPr>
              <p:custDataLst>
                <p:tags r:id="rId9"/>
              </p:custDataLst>
            </p:nvPr>
          </p:nvPicPr>
          <p:blipFill>
            <a:blip r:embed="rId26">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2987230" y="4953080"/>
              <a:ext cx="1544711" cy="273270"/>
            </a:xfrm>
            <a:prstGeom prst="rect">
              <a:avLst/>
            </a:prstGeom>
          </p:spPr>
        </p:pic>
        <p:pic>
          <p:nvPicPr>
            <p:cNvPr id="48" name="图片 47">
              <a:extLst>
                <a:ext uri="{FF2B5EF4-FFF2-40B4-BE49-F238E27FC236}">
                  <a16:creationId xmlns:a16="http://schemas.microsoft.com/office/drawing/2014/main" id="{336A772D-EC4A-479E-859D-5FE5F22166EE}"/>
                </a:ext>
              </a:extLst>
            </p:cNvPr>
            <p:cNvPicPr>
              <a:picLocks noChangeAspect="1"/>
            </p:cNvPicPr>
            <p:nvPr>
              <p:custDataLst>
                <p:tags r:id="rId10"/>
              </p:custDataLst>
            </p:nvPr>
          </p:nvPicPr>
          <p:blipFill>
            <a:blip r:embed="rId27">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987478" y="5250405"/>
              <a:ext cx="5601210" cy="273270"/>
            </a:xfrm>
            <a:prstGeom prst="rect">
              <a:avLst/>
            </a:prstGeom>
          </p:spPr>
        </p:pic>
        <p:pic>
          <p:nvPicPr>
            <p:cNvPr id="4" name="图片 3">
              <a:extLst>
                <a:ext uri="{FF2B5EF4-FFF2-40B4-BE49-F238E27FC236}">
                  <a16:creationId xmlns:a16="http://schemas.microsoft.com/office/drawing/2014/main" id="{1C494431-3C10-45E7-840F-D5FF762D3EDF}"/>
                </a:ext>
              </a:extLst>
            </p:cNvPr>
            <p:cNvPicPr>
              <a:picLocks noChangeAspect="1"/>
            </p:cNvPicPr>
            <p:nvPr>
              <p:custDataLst>
                <p:tags r:id="rId11"/>
              </p:custDataLst>
            </p:nvPr>
          </p:nvPicPr>
          <p:blipFill>
            <a:blip r:embed="rId28">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2737260" y="5004625"/>
              <a:ext cx="152180" cy="170180"/>
            </a:xfrm>
            <a:prstGeom prst="rect">
              <a:avLst/>
            </a:prstGeom>
          </p:spPr>
        </p:pic>
        <p:pic>
          <p:nvPicPr>
            <p:cNvPr id="32" name="图片 31">
              <a:extLst>
                <a:ext uri="{FF2B5EF4-FFF2-40B4-BE49-F238E27FC236}">
                  <a16:creationId xmlns:a16="http://schemas.microsoft.com/office/drawing/2014/main" id="{B736B5DC-A9F1-4F1E-B0AC-3D7543F24674}"/>
                </a:ext>
              </a:extLst>
            </p:cNvPr>
            <p:cNvPicPr>
              <a:picLocks noChangeAspect="1"/>
            </p:cNvPicPr>
            <p:nvPr>
              <p:custDataLst>
                <p:tags r:id="rId12"/>
              </p:custDataLst>
            </p:nvPr>
          </p:nvPicPr>
          <p:blipFill>
            <a:blip r:embed="rId28">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748846" y="5301949"/>
              <a:ext cx="152180" cy="170180"/>
            </a:xfrm>
            <a:prstGeom prst="rect">
              <a:avLst/>
            </a:prstGeom>
          </p:spPr>
        </p:pic>
        <p:pic>
          <p:nvPicPr>
            <p:cNvPr id="6" name="图片 5">
              <a:extLst>
                <a:ext uri="{FF2B5EF4-FFF2-40B4-BE49-F238E27FC236}">
                  <a16:creationId xmlns:a16="http://schemas.microsoft.com/office/drawing/2014/main" id="{51C22DB3-99F4-47B9-9986-B93FE8618FFC}"/>
                </a:ext>
              </a:extLst>
            </p:cNvPr>
            <p:cNvPicPr>
              <a:picLocks noChangeAspect="1"/>
            </p:cNvPicPr>
            <p:nvPr>
              <p:custDataLst>
                <p:tags r:id="rId13"/>
              </p:custDataLst>
            </p:nvPr>
          </p:nvPicPr>
          <p:blipFill>
            <a:blip r:embed="rId29">
              <a:extLst>
                <a:ext uri="{28A0092B-C50C-407E-A947-70E740481C1C}">
                  <a14:useLocalDpi xmlns:a14="http://schemas.microsoft.com/office/drawing/2010/main" val="0"/>
                </a:ext>
              </a:extLst>
            </a:blip>
            <a:stretch>
              <a:fillRect/>
            </a:stretch>
          </p:blipFill>
          <p:spPr>
            <a:xfrm>
              <a:off x="748846" y="4595031"/>
              <a:ext cx="2644513" cy="292860"/>
            </a:xfrm>
            <a:prstGeom prst="rect">
              <a:avLst/>
            </a:prstGeom>
          </p:spPr>
        </p:pic>
      </p:grpSp>
      <p:sp>
        <p:nvSpPr>
          <p:cNvPr id="30" name="文本占位符 15 1 2">
            <a:extLst>
              <a:ext uri="{FF2B5EF4-FFF2-40B4-BE49-F238E27FC236}">
                <a16:creationId xmlns:a16="http://schemas.microsoft.com/office/drawing/2014/main" id="{470227B6-9F0E-40FE-A9E5-49DACD8DB9E8}"/>
              </a:ext>
            </a:extLst>
          </p:cNvPr>
          <p:cNvSpPr txBox="1">
            <a:spLocks/>
          </p:cNvSpPr>
          <p:nvPr/>
        </p:nvSpPr>
        <p:spPr>
          <a:xfrm>
            <a:off x="6640456" y="2493783"/>
            <a:ext cx="4657172" cy="289432"/>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zh-CN" altLang="en-US" sz="3600" kern="1200" smtClean="0">
                <a:solidFill>
                  <a:schemeClr val="tx1"/>
                </a:solidFill>
                <a:latin typeface="思源黑体 CN Medium" panose="020B0600000000000000" pitchFamily="34" charset="-122"/>
                <a:ea typeface="思源黑体 CN Medium" panose="020B0600000000000000" pitchFamily="34" charset="-122"/>
                <a:cs typeface="+mj-cs"/>
              </a:defRPr>
            </a:lvl1pPr>
            <a:lvl2pPr marL="457200" indent="0" algn="l" defTabSz="914400" rtl="0" eaLnBrk="1" latinLnBrk="0" hangingPunct="1">
              <a:lnSpc>
                <a:spcPct val="90000"/>
              </a:lnSpc>
              <a:spcBef>
                <a:spcPts val="500"/>
              </a:spcBef>
              <a:buFont typeface="Arial" panose="020B0604020202020204" pitchFamily="34" charset="0"/>
              <a:buNone/>
              <a:defRPr lang="zh-CN" altLang="en-US" sz="2400" kern="120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zh-CN" altLang="en-US" sz="2000" kern="120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zh-CN" altLang="en-US" sz="1800" kern="120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zh-CN" altLang="en-US" sz="1600" dirty="0"/>
              <a:t>部分单调性：</a:t>
            </a:r>
            <a:r>
              <a:rPr lang="en-US" altLang="zh-CN" sz="1600" dirty="0"/>
              <a:t>A[j]</a:t>
            </a:r>
            <a:r>
              <a:rPr lang="zh-CN" altLang="en-US" sz="1600" dirty="0"/>
              <a:t>前后分别单调，且</a:t>
            </a:r>
            <a:r>
              <a:rPr lang="en-US" altLang="zh-CN" sz="1600" dirty="0"/>
              <a:t>A[j-1]&lt;=A[j+1]</a:t>
            </a:r>
            <a:endParaRPr lang="zh-CN" altLang="en-US" sz="1600" dirty="0"/>
          </a:p>
        </p:txBody>
      </p:sp>
      <p:pic>
        <p:nvPicPr>
          <p:cNvPr id="9" name="图片 8">
            <a:extLst>
              <a:ext uri="{FF2B5EF4-FFF2-40B4-BE49-F238E27FC236}">
                <a16:creationId xmlns:a16="http://schemas.microsoft.com/office/drawing/2014/main" id="{E796CC36-8DAC-4EDD-8CAC-C213722F4103}"/>
              </a:ext>
            </a:extLst>
          </p:cNvPr>
          <p:cNvPicPr>
            <a:picLocks noChangeAspect="1"/>
          </p:cNvPicPr>
          <p:nvPr>
            <p:custDataLst>
              <p:tags r:id="rId2"/>
            </p:custDataLst>
          </p:nvPr>
        </p:nvPicPr>
        <p:blipFill>
          <a:blip r:embed="rId30">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767336" y="6184534"/>
            <a:ext cx="4257588" cy="310320"/>
          </a:xfrm>
          <a:prstGeom prst="rect">
            <a:avLst/>
          </a:prstGeom>
        </p:spPr>
      </p:pic>
      <p:pic>
        <p:nvPicPr>
          <p:cNvPr id="12" name="图片 11">
            <a:extLst>
              <a:ext uri="{FF2B5EF4-FFF2-40B4-BE49-F238E27FC236}">
                <a16:creationId xmlns:a16="http://schemas.microsoft.com/office/drawing/2014/main" id="{54C54264-2B0D-460B-AB5E-45103B43AF97}"/>
              </a:ext>
            </a:extLst>
          </p:cNvPr>
          <p:cNvPicPr>
            <a:picLocks noChangeAspect="1"/>
          </p:cNvPicPr>
          <p:nvPr>
            <p:custDataLst>
              <p:tags r:id="rId3"/>
            </p:custDataLst>
          </p:nvPr>
        </p:nvPicPr>
        <p:blipFill>
          <a:blip r:embed="rId31">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6554565" y="4156752"/>
            <a:ext cx="5521919" cy="310320"/>
          </a:xfrm>
          <a:prstGeom prst="rect">
            <a:avLst/>
          </a:prstGeom>
        </p:spPr>
      </p:pic>
      <p:pic>
        <p:nvPicPr>
          <p:cNvPr id="13" name="图片 12">
            <a:extLst>
              <a:ext uri="{FF2B5EF4-FFF2-40B4-BE49-F238E27FC236}">
                <a16:creationId xmlns:a16="http://schemas.microsoft.com/office/drawing/2014/main" id="{F47D184A-21EA-4647-9E53-F1C5B7763CB8}"/>
              </a:ext>
            </a:extLst>
          </p:cNvPr>
          <p:cNvPicPr>
            <a:picLocks noChangeAspect="1"/>
          </p:cNvPicPr>
          <p:nvPr/>
        </p:nvPicPr>
        <p:blipFill>
          <a:blip r:embed="rId32"/>
          <a:stretch>
            <a:fillRect/>
          </a:stretch>
        </p:blipFill>
        <p:spPr>
          <a:xfrm>
            <a:off x="6306039" y="4603004"/>
            <a:ext cx="5733076" cy="1387034"/>
          </a:xfrm>
          <a:prstGeom prst="rect">
            <a:avLst/>
          </a:prstGeom>
        </p:spPr>
      </p:pic>
      <p:sp>
        <p:nvSpPr>
          <p:cNvPr id="36" name="标题 1 1 1">
            <a:extLst>
              <a:ext uri="{FF2B5EF4-FFF2-40B4-BE49-F238E27FC236}">
                <a16:creationId xmlns:a16="http://schemas.microsoft.com/office/drawing/2014/main" id="{2B7CF01A-221F-4F75-96C2-8A4336F90315}"/>
              </a:ext>
            </a:extLst>
          </p:cNvPr>
          <p:cNvSpPr txBox="1">
            <a:spLocks/>
          </p:cNvSpPr>
          <p:nvPr/>
        </p:nvSpPr>
        <p:spPr>
          <a:xfrm>
            <a:off x="397619" y="-15443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思源黑体 CN Medium" panose="020B0600000000000000" pitchFamily="34" charset="-122"/>
                <a:ea typeface="思源黑体 CN Medium" panose="020B0600000000000000" pitchFamily="34" charset="-122"/>
                <a:cs typeface="+mj-cs"/>
              </a:defRPr>
            </a:lvl1pPr>
          </a:lstStyle>
          <a:p>
            <a:r>
              <a:rPr lang="zh-CN" altLang="en-US" sz="2800" dirty="0"/>
              <a:t>证明循环退出时满足期望</a:t>
            </a:r>
          </a:p>
        </p:txBody>
      </p:sp>
      <p:sp>
        <p:nvSpPr>
          <p:cNvPr id="39" name="标题 1 3 1">
            <a:extLst>
              <a:ext uri="{FF2B5EF4-FFF2-40B4-BE49-F238E27FC236}">
                <a16:creationId xmlns:a16="http://schemas.microsoft.com/office/drawing/2014/main" id="{E66B987D-6BE3-4676-A5B0-F72BA2B3540C}"/>
              </a:ext>
            </a:extLst>
          </p:cNvPr>
          <p:cNvSpPr txBox="1">
            <a:spLocks/>
          </p:cNvSpPr>
          <p:nvPr/>
        </p:nvSpPr>
        <p:spPr>
          <a:xfrm>
            <a:off x="397618" y="6206989"/>
            <a:ext cx="4596076" cy="64107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思源黑体 CN Medium" panose="020B0600000000000000" pitchFamily="34" charset="-122"/>
                <a:ea typeface="思源黑体 CN Medium" panose="020B0600000000000000" pitchFamily="34" charset="-122"/>
                <a:cs typeface="+mj-cs"/>
              </a:defRPr>
            </a:lvl1pPr>
          </a:lstStyle>
          <a:p>
            <a:r>
              <a:rPr lang="en-US" altLang="zh-CN" sz="2400" dirty="0">
                <a:solidFill>
                  <a:schemeClr val="accent1">
                    <a:lumMod val="75000"/>
                  </a:schemeClr>
                </a:solidFill>
                <a:latin typeface="思源黑体 CN Normal" panose="020B0400000000000000" pitchFamily="34" charset="-122"/>
                <a:ea typeface="思源黑体 CN Normal" panose="020B0400000000000000" pitchFamily="34" charset="-122"/>
              </a:rPr>
              <a:t>A[0 … </a:t>
            </a:r>
            <a:r>
              <a:rPr lang="en-US" altLang="zh-CN" sz="2400" dirty="0" err="1">
                <a:solidFill>
                  <a:schemeClr val="accent1">
                    <a:lumMod val="75000"/>
                  </a:schemeClr>
                </a:solidFill>
                <a:latin typeface="思源黑体 CN Normal" panose="020B0400000000000000" pitchFamily="34" charset="-122"/>
                <a:ea typeface="思源黑体 CN Normal" panose="020B0400000000000000" pitchFamily="34" charset="-122"/>
              </a:rPr>
              <a:t>i</a:t>
            </a:r>
            <a:r>
              <a:rPr lang="en-US" altLang="zh-CN" sz="2400" dirty="0">
                <a:solidFill>
                  <a:schemeClr val="accent1">
                    <a:lumMod val="75000"/>
                  </a:schemeClr>
                </a:solidFill>
                <a:latin typeface="思源黑体 CN Normal" panose="020B0400000000000000" pitchFamily="34" charset="-122"/>
                <a:ea typeface="思源黑体 CN Normal" panose="020B0400000000000000" pitchFamily="34" charset="-122"/>
              </a:rPr>
              <a:t>]</a:t>
            </a:r>
            <a:r>
              <a:rPr lang="zh-CN" altLang="en-US" sz="2400" dirty="0">
                <a:solidFill>
                  <a:schemeClr val="accent1">
                    <a:lumMod val="75000"/>
                  </a:schemeClr>
                </a:solidFill>
                <a:latin typeface="思源黑体 CN Normal" panose="020B0400000000000000" pitchFamily="34" charset="-122"/>
                <a:ea typeface="思源黑体 CN Normal" panose="020B0400000000000000" pitchFamily="34" charset="-122"/>
              </a:rPr>
              <a:t> 单调</a:t>
            </a:r>
          </a:p>
        </p:txBody>
      </p:sp>
      <p:pic>
        <p:nvPicPr>
          <p:cNvPr id="33" name="图片 32">
            <a:extLst>
              <a:ext uri="{FF2B5EF4-FFF2-40B4-BE49-F238E27FC236}">
                <a16:creationId xmlns:a16="http://schemas.microsoft.com/office/drawing/2014/main" id="{E04E3B1F-F45D-4AEF-BB53-AA5E262FC2AB}"/>
              </a:ext>
            </a:extLst>
          </p:cNvPr>
          <p:cNvPicPr>
            <a:picLocks noChangeAspect="1"/>
          </p:cNvPicPr>
          <p:nvPr>
            <p:custDataLst>
              <p:tags r:id="rId4"/>
            </p:custDataLst>
          </p:nvPr>
        </p:nvPicPr>
        <p:blipFill>
          <a:blip r:embed="rId3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55586" y="1989209"/>
            <a:ext cx="5763083" cy="310320"/>
          </a:xfrm>
          <a:prstGeom prst="rect">
            <a:avLst/>
          </a:prstGeom>
        </p:spPr>
      </p:pic>
      <p:sp>
        <p:nvSpPr>
          <p:cNvPr id="34" name="标题 1 3 2 1">
            <a:extLst>
              <a:ext uri="{FF2B5EF4-FFF2-40B4-BE49-F238E27FC236}">
                <a16:creationId xmlns:a16="http://schemas.microsoft.com/office/drawing/2014/main" id="{07591269-B065-4020-9C30-75912F7F1A87}"/>
              </a:ext>
            </a:extLst>
          </p:cNvPr>
          <p:cNvSpPr txBox="1">
            <a:spLocks/>
          </p:cNvSpPr>
          <p:nvPr/>
        </p:nvSpPr>
        <p:spPr>
          <a:xfrm>
            <a:off x="484477" y="1416910"/>
            <a:ext cx="4596076" cy="64107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思源黑体 CN Medium" panose="020B0600000000000000" pitchFamily="34" charset="-122"/>
                <a:ea typeface="思源黑体 CN Medium" panose="020B0600000000000000" pitchFamily="34" charset="-122"/>
                <a:cs typeface="+mj-cs"/>
              </a:defRPr>
            </a:lvl1pPr>
          </a:lstStyle>
          <a:p>
            <a:r>
              <a:rPr lang="zh-CN" altLang="en-US" sz="2400" dirty="0">
                <a:solidFill>
                  <a:schemeClr val="accent5">
                    <a:lumMod val="75000"/>
                  </a:schemeClr>
                </a:solidFill>
                <a:latin typeface="思源黑体 CN Normal" panose="020B0400000000000000" pitchFamily="34" charset="-122"/>
                <a:ea typeface="思源黑体 CN Normal" panose="020B0400000000000000" pitchFamily="34" charset="-122"/>
              </a:rPr>
              <a:t>重排，</a:t>
            </a:r>
            <a:r>
              <a:rPr lang="en-US" altLang="zh-CN" sz="2400" dirty="0">
                <a:solidFill>
                  <a:schemeClr val="accent5">
                    <a:lumMod val="75000"/>
                  </a:schemeClr>
                </a:solidFill>
                <a:latin typeface="思源黑体 CN Normal" panose="020B0400000000000000" pitchFamily="34" charset="-122"/>
                <a:ea typeface="思源黑体 CN Normal" panose="020B0400000000000000" pitchFamily="34" charset="-122"/>
              </a:rPr>
              <a:t>A[0 … </a:t>
            </a:r>
            <a:r>
              <a:rPr lang="en-US" altLang="zh-CN" sz="2400" dirty="0" err="1">
                <a:solidFill>
                  <a:schemeClr val="accent5">
                    <a:lumMod val="75000"/>
                  </a:schemeClr>
                </a:solidFill>
                <a:latin typeface="思源黑体 CN Normal" panose="020B0400000000000000" pitchFamily="34" charset="-122"/>
                <a:ea typeface="思源黑体 CN Normal" panose="020B0400000000000000" pitchFamily="34" charset="-122"/>
              </a:rPr>
              <a:t>i</a:t>
            </a:r>
            <a:r>
              <a:rPr lang="en-US" altLang="zh-CN" sz="2400" dirty="0">
                <a:solidFill>
                  <a:schemeClr val="accent5">
                    <a:lumMod val="75000"/>
                  </a:schemeClr>
                </a:solidFill>
                <a:latin typeface="思源黑体 CN Normal" panose="020B0400000000000000" pitchFamily="34" charset="-122"/>
                <a:ea typeface="思源黑体 CN Normal" panose="020B0400000000000000" pitchFamily="34" charset="-122"/>
              </a:rPr>
              <a:t>]</a:t>
            </a:r>
            <a:r>
              <a:rPr lang="zh-CN" altLang="en-US" sz="2400" dirty="0">
                <a:solidFill>
                  <a:schemeClr val="accent5">
                    <a:lumMod val="75000"/>
                  </a:schemeClr>
                </a:solidFill>
                <a:latin typeface="思源黑体 CN Normal" panose="020B0400000000000000" pitchFamily="34" charset="-122"/>
                <a:ea typeface="思源黑体 CN Normal" panose="020B0400000000000000" pitchFamily="34" charset="-122"/>
              </a:rPr>
              <a:t>除</a:t>
            </a:r>
            <a:r>
              <a:rPr lang="en-US" altLang="zh-CN" sz="2400" dirty="0">
                <a:solidFill>
                  <a:schemeClr val="accent5">
                    <a:lumMod val="75000"/>
                  </a:schemeClr>
                </a:solidFill>
                <a:latin typeface="思源黑体 CN Normal" panose="020B0400000000000000" pitchFamily="34" charset="-122"/>
                <a:ea typeface="思源黑体 CN Normal" panose="020B0400000000000000" pitchFamily="34" charset="-122"/>
              </a:rPr>
              <a:t>A[j]</a:t>
            </a:r>
            <a:r>
              <a:rPr lang="zh-CN" altLang="en-US" sz="2400" dirty="0">
                <a:solidFill>
                  <a:schemeClr val="accent5">
                    <a:lumMod val="75000"/>
                  </a:schemeClr>
                </a:solidFill>
                <a:latin typeface="思源黑体 CN Normal" panose="020B0400000000000000" pitchFamily="34" charset="-122"/>
                <a:ea typeface="思源黑体 CN Normal" panose="020B0400000000000000" pitchFamily="34" charset="-122"/>
              </a:rPr>
              <a:t>外部分单调</a:t>
            </a:r>
          </a:p>
        </p:txBody>
      </p:sp>
      <p:sp>
        <p:nvSpPr>
          <p:cNvPr id="35" name="标题 1 3 2 2">
            <a:extLst>
              <a:ext uri="{FF2B5EF4-FFF2-40B4-BE49-F238E27FC236}">
                <a16:creationId xmlns:a16="http://schemas.microsoft.com/office/drawing/2014/main" id="{510C0C91-9826-40E1-B02E-84AF0A60220A}"/>
              </a:ext>
            </a:extLst>
          </p:cNvPr>
          <p:cNvSpPr txBox="1">
            <a:spLocks/>
          </p:cNvSpPr>
          <p:nvPr/>
        </p:nvSpPr>
        <p:spPr>
          <a:xfrm>
            <a:off x="509153" y="792398"/>
            <a:ext cx="4596076" cy="64107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思源黑体 CN Medium" panose="020B0600000000000000" pitchFamily="34" charset="-122"/>
                <a:ea typeface="思源黑体 CN Medium" panose="020B0600000000000000" pitchFamily="34" charset="-122"/>
                <a:cs typeface="+mj-cs"/>
              </a:defRPr>
            </a:lvl1pPr>
          </a:lstStyle>
          <a:p>
            <a:r>
              <a:rPr lang="zh-CN" altLang="en-US" sz="2400" dirty="0">
                <a:solidFill>
                  <a:schemeClr val="accent5">
                    <a:lumMod val="75000"/>
                  </a:schemeClr>
                </a:solidFill>
                <a:latin typeface="思源黑体 CN Normal" panose="020B0400000000000000" pitchFamily="34" charset="-122"/>
                <a:ea typeface="思源黑体 CN Normal" panose="020B0400000000000000" pitchFamily="34" charset="-122"/>
              </a:rPr>
              <a:t>循环退出：</a:t>
            </a:r>
          </a:p>
        </p:txBody>
      </p:sp>
      <p:pic>
        <p:nvPicPr>
          <p:cNvPr id="10" name="图片 9">
            <a:extLst>
              <a:ext uri="{FF2B5EF4-FFF2-40B4-BE49-F238E27FC236}">
                <a16:creationId xmlns:a16="http://schemas.microsoft.com/office/drawing/2014/main" id="{DDA11FCC-B70A-4B5D-A9C5-632A74F9B5B1}"/>
              </a:ext>
            </a:extLst>
          </p:cNvPr>
          <p:cNvPicPr>
            <a:picLocks noChangeAspect="1"/>
          </p:cNvPicPr>
          <p:nvPr>
            <p:custDataLst>
              <p:tags r:id="rId5"/>
            </p:custDataLst>
          </p:nvPr>
        </p:nvPicPr>
        <p:blipFill>
          <a:blip r:embed="rId34">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2068308" y="935806"/>
            <a:ext cx="2953133" cy="299437"/>
          </a:xfrm>
          <a:prstGeom prst="rect">
            <a:avLst/>
          </a:prstGeom>
        </p:spPr>
      </p:pic>
      <p:pic>
        <p:nvPicPr>
          <p:cNvPr id="14" name="图片 13">
            <a:extLst>
              <a:ext uri="{FF2B5EF4-FFF2-40B4-BE49-F238E27FC236}">
                <a16:creationId xmlns:a16="http://schemas.microsoft.com/office/drawing/2014/main" id="{20EA112F-603F-4E82-96A0-86AB86977064}"/>
              </a:ext>
            </a:extLst>
          </p:cNvPr>
          <p:cNvPicPr>
            <a:picLocks noChangeAspect="1"/>
          </p:cNvPicPr>
          <p:nvPr>
            <p:custDataLst>
              <p:tags r:id="rId6"/>
            </p:custDataLst>
          </p:nvPr>
        </p:nvPicPr>
        <p:blipFill>
          <a:blip r:embed="rId2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84477" y="5874214"/>
            <a:ext cx="1698779" cy="296134"/>
          </a:xfrm>
          <a:prstGeom prst="rect">
            <a:avLst/>
          </a:prstGeom>
        </p:spPr>
      </p:pic>
      <p:graphicFrame>
        <p:nvGraphicFramePr>
          <p:cNvPr id="31" name="对象 30">
            <a:extLst>
              <a:ext uri="{FF2B5EF4-FFF2-40B4-BE49-F238E27FC236}">
                <a16:creationId xmlns:a16="http://schemas.microsoft.com/office/drawing/2014/main" id="{D1F82395-F519-404C-AF56-2C2FB911CE0D}"/>
              </a:ext>
            </a:extLst>
          </p:cNvPr>
          <p:cNvGraphicFramePr>
            <a:graphicFrameLocks noChangeAspect="1"/>
          </p:cNvGraphicFramePr>
          <p:nvPr/>
        </p:nvGraphicFramePr>
        <p:xfrm>
          <a:off x="1394972" y="3567348"/>
          <a:ext cx="3810000" cy="1536700"/>
        </p:xfrm>
        <a:graphic>
          <a:graphicData uri="http://schemas.openxmlformats.org/presentationml/2006/ole">
            <mc:AlternateContent xmlns:mc="http://schemas.openxmlformats.org/markup-compatibility/2006">
              <mc:Choice xmlns:v="urn:schemas-microsoft-com:vml" Requires="v">
                <p:oleObj spid="_x0000_s13333" r:id="rId35" imgW="3809520" imgH="1536480" progId="">
                  <p:embed/>
                </p:oleObj>
              </mc:Choice>
              <mc:Fallback>
                <p:oleObj r:id="rId35" imgW="3809520" imgH="1536480" progId="">
                  <p:embed/>
                  <p:pic>
                    <p:nvPicPr>
                      <p:cNvPr id="31" name="对象 30">
                        <a:extLst>
                          <a:ext uri="{FF2B5EF4-FFF2-40B4-BE49-F238E27FC236}">
                            <a16:creationId xmlns:a16="http://schemas.microsoft.com/office/drawing/2014/main" id="{D1F82395-F519-404C-AF56-2C2FB911CE0D}"/>
                          </a:ext>
                        </a:extLst>
                      </p:cNvPr>
                      <p:cNvPicPr/>
                      <p:nvPr/>
                    </p:nvPicPr>
                    <p:blipFill>
                      <a:blip r:embed="rId36"/>
                      <a:stretch>
                        <a:fillRect/>
                      </a:stretch>
                    </p:blipFill>
                    <p:spPr>
                      <a:xfrm>
                        <a:off x="1394972" y="3567348"/>
                        <a:ext cx="3810000" cy="1536700"/>
                      </a:xfrm>
                      <a:prstGeom prst="rect">
                        <a:avLst/>
                      </a:prstGeom>
                    </p:spPr>
                  </p:pic>
                </p:oleObj>
              </mc:Fallback>
            </mc:AlternateContent>
          </a:graphicData>
        </a:graphic>
      </p:graphicFrame>
      <p:pic>
        <p:nvPicPr>
          <p:cNvPr id="5" name="图片 4">
            <a:extLst>
              <a:ext uri="{FF2B5EF4-FFF2-40B4-BE49-F238E27FC236}">
                <a16:creationId xmlns:a16="http://schemas.microsoft.com/office/drawing/2014/main" id="{56E0F34F-CC78-48F5-930A-6A09C14309A6}"/>
              </a:ext>
            </a:extLst>
          </p:cNvPr>
          <p:cNvPicPr>
            <a:picLocks noChangeAspect="1"/>
          </p:cNvPicPr>
          <p:nvPr>
            <p:custDataLst>
              <p:tags r:id="rId7"/>
            </p:custDataLst>
          </p:nvPr>
        </p:nvPicPr>
        <p:blipFill>
          <a:blip r:embed="rId37">
            <a:extLst>
              <a:ext uri="{28A0092B-C50C-407E-A947-70E740481C1C}">
                <a14:useLocalDpi xmlns:a14="http://schemas.microsoft.com/office/drawing/2010/main" val="0"/>
              </a:ext>
            </a:extLst>
          </a:blip>
          <a:stretch>
            <a:fillRect/>
          </a:stretch>
        </p:blipFill>
        <p:spPr>
          <a:xfrm>
            <a:off x="504079" y="2503062"/>
            <a:ext cx="4316830" cy="376455"/>
          </a:xfrm>
          <a:prstGeom prst="rect">
            <a:avLst/>
          </a:prstGeom>
        </p:spPr>
      </p:pic>
      <p:grpSp>
        <p:nvGrpSpPr>
          <p:cNvPr id="38" name="组合 37">
            <a:extLst>
              <a:ext uri="{FF2B5EF4-FFF2-40B4-BE49-F238E27FC236}">
                <a16:creationId xmlns:a16="http://schemas.microsoft.com/office/drawing/2014/main" id="{F442342C-79BD-4001-B26E-9C98C65FA829}"/>
              </a:ext>
            </a:extLst>
          </p:cNvPr>
          <p:cNvGrpSpPr/>
          <p:nvPr/>
        </p:nvGrpSpPr>
        <p:grpSpPr>
          <a:xfrm>
            <a:off x="1446489" y="3796288"/>
            <a:ext cx="3547205" cy="523898"/>
            <a:chOff x="1751159" y="4185662"/>
            <a:chExt cx="3547205" cy="523898"/>
          </a:xfrm>
        </p:grpSpPr>
        <p:cxnSp>
          <p:nvCxnSpPr>
            <p:cNvPr id="41" name="直接箭头连接符 40">
              <a:extLst>
                <a:ext uri="{FF2B5EF4-FFF2-40B4-BE49-F238E27FC236}">
                  <a16:creationId xmlns:a16="http://schemas.microsoft.com/office/drawing/2014/main" id="{100A5A32-C518-49D1-92BD-5AAC31340157}"/>
                </a:ext>
              </a:extLst>
            </p:cNvPr>
            <p:cNvCxnSpPr>
              <a:cxnSpLocks/>
            </p:cNvCxnSpPr>
            <p:nvPr/>
          </p:nvCxnSpPr>
          <p:spPr>
            <a:xfrm flipV="1">
              <a:off x="3745013" y="4185662"/>
              <a:ext cx="1553351" cy="257552"/>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42" name="直接箭头连接符 41">
              <a:extLst>
                <a:ext uri="{FF2B5EF4-FFF2-40B4-BE49-F238E27FC236}">
                  <a16:creationId xmlns:a16="http://schemas.microsoft.com/office/drawing/2014/main" id="{9BD8B14D-8FE4-49A8-95E1-B453343852E2}"/>
                </a:ext>
              </a:extLst>
            </p:cNvPr>
            <p:cNvCxnSpPr>
              <a:cxnSpLocks/>
            </p:cNvCxnSpPr>
            <p:nvPr/>
          </p:nvCxnSpPr>
          <p:spPr>
            <a:xfrm flipV="1">
              <a:off x="1751159" y="4517818"/>
              <a:ext cx="1479721" cy="191742"/>
            </a:xfrm>
            <a:prstGeom prst="straightConnector1">
              <a:avLst/>
            </a:prstGeom>
            <a:ln w="38100">
              <a:solidFill>
                <a:srgbClr val="C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4" name="直接箭头连接符 43">
              <a:extLst>
                <a:ext uri="{FF2B5EF4-FFF2-40B4-BE49-F238E27FC236}">
                  <a16:creationId xmlns:a16="http://schemas.microsoft.com/office/drawing/2014/main" id="{591AC59D-CA93-4749-8568-49D4D16BB2C3}"/>
                </a:ext>
              </a:extLst>
            </p:cNvPr>
            <p:cNvCxnSpPr>
              <a:cxnSpLocks/>
            </p:cNvCxnSpPr>
            <p:nvPr/>
          </p:nvCxnSpPr>
          <p:spPr>
            <a:xfrm flipV="1">
              <a:off x="3230880" y="4443214"/>
              <a:ext cx="514133" cy="74604"/>
            </a:xfrm>
            <a:prstGeom prst="straightConnector1">
              <a:avLst/>
            </a:prstGeom>
            <a:ln w="38100">
              <a:solidFill>
                <a:srgbClr val="C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5133671"/>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26">
            <a:extLst>
              <a:ext uri="{FF2B5EF4-FFF2-40B4-BE49-F238E27FC236}">
                <a16:creationId xmlns:a16="http://schemas.microsoft.com/office/drawing/2014/main" id="{B9931DB9-80ED-48E8-BCB2-459E32A804A9}"/>
              </a:ext>
            </a:extLst>
          </p:cNvPr>
          <p:cNvGrpSpPr/>
          <p:nvPr/>
        </p:nvGrpSpPr>
        <p:grpSpPr>
          <a:xfrm>
            <a:off x="6640455" y="714019"/>
            <a:ext cx="7224398" cy="1755368"/>
            <a:chOff x="101454" y="3539873"/>
            <a:chExt cx="11228336" cy="2728236"/>
          </a:xfrm>
        </p:grpSpPr>
        <p:pic>
          <p:nvPicPr>
            <p:cNvPr id="26" name="图片 25">
              <a:extLst>
                <a:ext uri="{FF2B5EF4-FFF2-40B4-BE49-F238E27FC236}">
                  <a16:creationId xmlns:a16="http://schemas.microsoft.com/office/drawing/2014/main" id="{D0C75DF9-EC93-49D7-89A0-7C2C41948C15}"/>
                </a:ext>
              </a:extLst>
            </p:cNvPr>
            <p:cNvPicPr>
              <a:picLocks noChangeAspect="1"/>
            </p:cNvPicPr>
            <p:nvPr>
              <p:custDataLst>
                <p:tags r:id="rId9"/>
              </p:custDataLst>
            </p:nvPr>
          </p:nvPicPr>
          <p:blipFill>
            <a:blip r:embed="rId15">
              <a:extLst>
                <a:ext uri="{28A0092B-C50C-407E-A947-70E740481C1C}">
                  <a14:useLocalDpi xmlns:a14="http://schemas.microsoft.com/office/drawing/2010/main" val="0"/>
                </a:ext>
              </a:extLst>
            </a:blip>
            <a:stretch>
              <a:fillRect/>
            </a:stretch>
          </p:blipFill>
          <p:spPr>
            <a:xfrm>
              <a:off x="2785973" y="3600088"/>
              <a:ext cx="1163381" cy="353636"/>
            </a:xfrm>
            <a:prstGeom prst="rect">
              <a:avLst/>
            </a:prstGeom>
          </p:spPr>
        </p:pic>
        <p:pic>
          <p:nvPicPr>
            <p:cNvPr id="15" name="图片 14">
              <a:extLst>
                <a:ext uri="{FF2B5EF4-FFF2-40B4-BE49-F238E27FC236}">
                  <a16:creationId xmlns:a16="http://schemas.microsoft.com/office/drawing/2014/main" id="{E27EF45E-4A00-4347-9ADC-9C166E34B863}"/>
                </a:ext>
              </a:extLst>
            </p:cNvPr>
            <p:cNvPicPr>
              <a:picLocks noChangeAspect="1"/>
            </p:cNvPicPr>
            <p:nvPr>
              <p:custDataLst>
                <p:tags r:id="rId10"/>
              </p:custDataLst>
            </p:nvPr>
          </p:nvPicPr>
          <p:blipFill>
            <a:blip r:embed="rId16">
              <a:extLst>
                <a:ext uri="{28A0092B-C50C-407E-A947-70E740481C1C}">
                  <a14:useLocalDpi xmlns:a14="http://schemas.microsoft.com/office/drawing/2010/main" val="0"/>
                </a:ext>
              </a:extLst>
            </a:blip>
            <a:stretch>
              <a:fillRect/>
            </a:stretch>
          </p:blipFill>
          <p:spPr>
            <a:xfrm>
              <a:off x="128390" y="4608816"/>
              <a:ext cx="7211355" cy="332862"/>
            </a:xfrm>
            <a:prstGeom prst="rect">
              <a:avLst/>
            </a:prstGeom>
          </p:spPr>
        </p:pic>
        <p:sp>
          <p:nvSpPr>
            <p:cNvPr id="16" name="标题 9">
              <a:extLst>
                <a:ext uri="{FF2B5EF4-FFF2-40B4-BE49-F238E27FC236}">
                  <a16:creationId xmlns:a16="http://schemas.microsoft.com/office/drawing/2014/main" id="{7EB135DF-6003-4A10-BDDD-C657F9030E1D}"/>
                </a:ext>
              </a:extLst>
            </p:cNvPr>
            <p:cNvSpPr txBox="1">
              <a:spLocks/>
            </p:cNvSpPr>
            <p:nvPr/>
          </p:nvSpPr>
          <p:spPr>
            <a:xfrm>
              <a:off x="101454" y="3539873"/>
              <a:ext cx="11201400" cy="57771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chemeClr val="tx1"/>
                  </a:solidFill>
                  <a:latin typeface="思源黑体 CN Medium" panose="020B0600000000000000" pitchFamily="34" charset="-122"/>
                  <a:ea typeface="思源黑体 CN Medium" panose="020B0600000000000000" pitchFamily="34" charset="-122"/>
                  <a:cs typeface="+mj-cs"/>
                </a:defRPr>
              </a:lvl1pPr>
            </a:lstStyle>
            <a:p>
              <a:r>
                <a:rPr lang="en-US" altLang="zh-CN" sz="1800" dirty="0"/>
                <a:t>A</a:t>
              </a:r>
              <a:r>
                <a:rPr lang="zh-CN" altLang="en-US" sz="1800" dirty="0"/>
                <a:t>是</a:t>
              </a:r>
              <a:r>
                <a:rPr lang="en-US" altLang="zh-CN" sz="1800" dirty="0"/>
                <a:t>A’</a:t>
              </a:r>
              <a:r>
                <a:rPr lang="zh-CN" altLang="en-US" sz="1800" dirty="0"/>
                <a:t>的重排：</a:t>
              </a:r>
            </a:p>
          </p:txBody>
        </p:sp>
        <p:sp>
          <p:nvSpPr>
            <p:cNvPr id="17" name="文本占位符 15">
              <a:extLst>
                <a:ext uri="{FF2B5EF4-FFF2-40B4-BE49-F238E27FC236}">
                  <a16:creationId xmlns:a16="http://schemas.microsoft.com/office/drawing/2014/main" id="{15361190-9082-4C52-88EE-2230F72CF106}"/>
                </a:ext>
              </a:extLst>
            </p:cNvPr>
            <p:cNvSpPr txBox="1">
              <a:spLocks/>
            </p:cNvSpPr>
            <p:nvPr/>
          </p:nvSpPr>
          <p:spPr>
            <a:xfrm>
              <a:off x="113398" y="4159877"/>
              <a:ext cx="11201400" cy="45843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zh-CN" sz="1800" dirty="0">
                  <a:latin typeface="思源黑体 CN Medium" panose="020B0600000000000000" pitchFamily="34" charset="-122"/>
                  <a:ea typeface="思源黑体 CN Medium" panose="020B0600000000000000" pitchFamily="34" charset="-122"/>
                </a:rPr>
                <a:t>T[l … r]</a:t>
              </a:r>
              <a:r>
                <a:rPr lang="zh-CN" altLang="en-US" sz="1800" dirty="0">
                  <a:latin typeface="思源黑体 CN Medium" panose="020B0600000000000000" pitchFamily="34" charset="-122"/>
                  <a:ea typeface="思源黑体 CN Medium" panose="020B0600000000000000" pitchFamily="34" charset="-122"/>
                </a:rPr>
                <a:t>单增</a:t>
              </a:r>
            </a:p>
          </p:txBody>
        </p:sp>
        <p:pic>
          <p:nvPicPr>
            <p:cNvPr id="18" name="图片 17">
              <a:extLst>
                <a:ext uri="{FF2B5EF4-FFF2-40B4-BE49-F238E27FC236}">
                  <a16:creationId xmlns:a16="http://schemas.microsoft.com/office/drawing/2014/main" id="{1A86AF7F-6D77-4332-B0F3-C6AB2F16737F}"/>
                </a:ext>
              </a:extLst>
            </p:cNvPr>
            <p:cNvPicPr>
              <a:picLocks noChangeAspect="1"/>
            </p:cNvPicPr>
            <p:nvPr>
              <p:custDataLst>
                <p:tags r:id="rId11"/>
              </p:custDataLst>
            </p:nvPr>
          </p:nvPicPr>
          <p:blipFill>
            <a:blip r:embed="rId17">
              <a:extLst>
                <a:ext uri="{28A0092B-C50C-407E-A947-70E740481C1C}">
                  <a14:useLocalDpi xmlns:a14="http://schemas.microsoft.com/office/drawing/2010/main" val="0"/>
                </a:ext>
              </a:extLst>
            </a:blip>
            <a:stretch>
              <a:fillRect/>
            </a:stretch>
          </p:blipFill>
          <p:spPr>
            <a:xfrm>
              <a:off x="2785973" y="5297093"/>
              <a:ext cx="2481519" cy="332862"/>
            </a:xfrm>
            <a:prstGeom prst="rect">
              <a:avLst/>
            </a:prstGeom>
          </p:spPr>
        </p:pic>
        <p:sp>
          <p:nvSpPr>
            <p:cNvPr id="19" name="文本占位符 15 1 1">
              <a:extLst>
                <a:ext uri="{FF2B5EF4-FFF2-40B4-BE49-F238E27FC236}">
                  <a16:creationId xmlns:a16="http://schemas.microsoft.com/office/drawing/2014/main" id="{A689A759-9BE4-412F-9AE3-31C72D88E4E5}"/>
                </a:ext>
              </a:extLst>
            </p:cNvPr>
            <p:cNvSpPr txBox="1">
              <a:spLocks/>
            </p:cNvSpPr>
            <p:nvPr/>
          </p:nvSpPr>
          <p:spPr>
            <a:xfrm>
              <a:off x="128390" y="5249508"/>
              <a:ext cx="11201400" cy="458435"/>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zh-CN" altLang="en-US" sz="3600" kern="1200" smtClean="0">
                  <a:solidFill>
                    <a:schemeClr val="tx1"/>
                  </a:solidFill>
                  <a:latin typeface="思源黑体 CN Medium" panose="020B0600000000000000" pitchFamily="34" charset="-122"/>
                  <a:ea typeface="思源黑体 CN Medium" panose="020B0600000000000000" pitchFamily="34" charset="-122"/>
                  <a:cs typeface="+mj-cs"/>
                </a:defRPr>
              </a:lvl1pPr>
              <a:lvl2pPr marL="457200" indent="0" algn="l" defTabSz="914400" rtl="0" eaLnBrk="1" latinLnBrk="0" hangingPunct="1">
                <a:lnSpc>
                  <a:spcPct val="90000"/>
                </a:lnSpc>
                <a:spcBef>
                  <a:spcPts val="500"/>
                </a:spcBef>
                <a:buFont typeface="Arial" panose="020B0604020202020204" pitchFamily="34" charset="0"/>
                <a:buNone/>
                <a:defRPr lang="zh-CN" altLang="en-US" sz="2400" kern="120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zh-CN" altLang="en-US" sz="2000" kern="120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zh-CN" altLang="en-US" sz="1800" kern="120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zh-CN" sz="1800" dirty="0"/>
                <a:t>A[0 … i-1]</a:t>
              </a:r>
              <a:r>
                <a:rPr lang="zh-CN" altLang="en-US" sz="1800" dirty="0"/>
                <a:t>单增：</a:t>
              </a:r>
            </a:p>
          </p:txBody>
        </p:sp>
        <p:pic>
          <p:nvPicPr>
            <p:cNvPr id="23" name="图片 22">
              <a:extLst>
                <a:ext uri="{FF2B5EF4-FFF2-40B4-BE49-F238E27FC236}">
                  <a16:creationId xmlns:a16="http://schemas.microsoft.com/office/drawing/2014/main" id="{01E4D270-2911-4A2F-9F0F-87F6AB63642B}"/>
                </a:ext>
              </a:extLst>
            </p:cNvPr>
            <p:cNvPicPr>
              <a:picLocks noChangeAspect="1"/>
            </p:cNvPicPr>
            <p:nvPr>
              <p:custDataLst>
                <p:tags r:id="rId12"/>
              </p:custDataLst>
            </p:nvPr>
          </p:nvPicPr>
          <p:blipFill>
            <a:blip r:embed="rId18">
              <a:extLst>
                <a:ext uri="{28A0092B-C50C-407E-A947-70E740481C1C}">
                  <a14:useLocalDpi xmlns:a14="http://schemas.microsoft.com/office/drawing/2010/main" val="0"/>
                </a:ext>
              </a:extLst>
            </a:blip>
            <a:stretch>
              <a:fillRect/>
            </a:stretch>
          </p:blipFill>
          <p:spPr>
            <a:xfrm>
              <a:off x="2493307" y="5836081"/>
              <a:ext cx="1909474" cy="332862"/>
            </a:xfrm>
            <a:prstGeom prst="rect">
              <a:avLst/>
            </a:prstGeom>
          </p:spPr>
        </p:pic>
        <p:sp>
          <p:nvSpPr>
            <p:cNvPr id="24" name="文本占位符 15 2">
              <a:extLst>
                <a:ext uri="{FF2B5EF4-FFF2-40B4-BE49-F238E27FC236}">
                  <a16:creationId xmlns:a16="http://schemas.microsoft.com/office/drawing/2014/main" id="{A87C2724-A41F-4BEF-94D9-A5214BC697D5}"/>
                </a:ext>
              </a:extLst>
            </p:cNvPr>
            <p:cNvSpPr txBox="1">
              <a:spLocks/>
            </p:cNvSpPr>
            <p:nvPr/>
          </p:nvSpPr>
          <p:spPr>
            <a:xfrm>
              <a:off x="128390" y="5809674"/>
              <a:ext cx="11201400" cy="458435"/>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zh-CN" altLang="en-US" sz="3600" kern="1200" smtClean="0">
                  <a:solidFill>
                    <a:schemeClr val="tx1"/>
                  </a:solidFill>
                  <a:latin typeface="思源黑体 CN Medium" panose="020B0600000000000000" pitchFamily="34" charset="-122"/>
                  <a:ea typeface="思源黑体 CN Medium" panose="020B0600000000000000" pitchFamily="34" charset="-122"/>
                  <a:cs typeface="+mj-cs"/>
                </a:defRPr>
              </a:lvl1pPr>
              <a:lvl2pPr marL="457200" indent="0" algn="l" defTabSz="914400" rtl="0" eaLnBrk="1" latinLnBrk="0" hangingPunct="1">
                <a:lnSpc>
                  <a:spcPct val="90000"/>
                </a:lnSpc>
                <a:spcBef>
                  <a:spcPts val="500"/>
                </a:spcBef>
                <a:buFont typeface="Arial" panose="020B0604020202020204" pitchFamily="34" charset="0"/>
                <a:buNone/>
                <a:defRPr lang="zh-CN" altLang="en-US" sz="2400" kern="120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zh-CN" altLang="en-US" sz="2000" kern="120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zh-CN" altLang="en-US" sz="1800" kern="120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zh-CN" sz="1800" dirty="0"/>
                <a:t>A[0 … </a:t>
              </a:r>
              <a:r>
                <a:rPr lang="en-US" altLang="zh-CN" sz="1800" dirty="0" err="1"/>
                <a:t>i</a:t>
              </a:r>
              <a:r>
                <a:rPr lang="en-US" altLang="zh-CN" sz="1800" dirty="0"/>
                <a:t>]</a:t>
              </a:r>
              <a:r>
                <a:rPr lang="zh-CN" altLang="en-US" sz="1800" dirty="0"/>
                <a:t>单增：</a:t>
              </a:r>
            </a:p>
          </p:txBody>
        </p:sp>
      </p:grpSp>
      <p:sp>
        <p:nvSpPr>
          <p:cNvPr id="28" name="矩形 27">
            <a:extLst>
              <a:ext uri="{FF2B5EF4-FFF2-40B4-BE49-F238E27FC236}">
                <a16:creationId xmlns:a16="http://schemas.microsoft.com/office/drawing/2014/main" id="{A43677FB-1D2D-4088-AC48-C87AE182A165}"/>
              </a:ext>
            </a:extLst>
          </p:cNvPr>
          <p:cNvSpPr/>
          <p:nvPr/>
        </p:nvSpPr>
        <p:spPr>
          <a:xfrm>
            <a:off x="6554565" y="480060"/>
            <a:ext cx="5521918" cy="3318099"/>
          </a:xfrm>
          <a:prstGeom prst="rect">
            <a:avLst/>
          </a:prstGeom>
          <a:noFill/>
          <a:ln w="38100">
            <a:solidFill>
              <a:srgbClr val="FFC000"/>
            </a:solidFill>
            <a:prstDash val="dash"/>
          </a:ln>
        </p:spPr>
        <p:style>
          <a:lnRef idx="0">
            <a:scrgbClr r="0" g="0" b="0"/>
          </a:lnRef>
          <a:fillRef idx="0">
            <a:scrgbClr r="0" g="0" b="0"/>
          </a:fillRef>
          <a:effectRef idx="0">
            <a:scrgbClr r="0" g="0" b="0"/>
          </a:effectRef>
          <a:fontRef idx="minor">
            <a:schemeClr val="accent1"/>
          </a:fontRef>
        </p:style>
        <p:txBody>
          <a:bodyPr rtlCol="0" anchor="ctr"/>
          <a:lstStyle/>
          <a:p>
            <a:pPr algn="ctr"/>
            <a:endParaRPr lang="zh-CN" altLang="en-US"/>
          </a:p>
        </p:txBody>
      </p:sp>
      <p:grpSp>
        <p:nvGrpSpPr>
          <p:cNvPr id="3" name="组合 2">
            <a:extLst>
              <a:ext uri="{FF2B5EF4-FFF2-40B4-BE49-F238E27FC236}">
                <a16:creationId xmlns:a16="http://schemas.microsoft.com/office/drawing/2014/main" id="{DF729FB7-330F-4E35-8ACD-371FDE524730}"/>
              </a:ext>
            </a:extLst>
          </p:cNvPr>
          <p:cNvGrpSpPr/>
          <p:nvPr/>
        </p:nvGrpSpPr>
        <p:grpSpPr>
          <a:xfrm>
            <a:off x="6657786" y="2870787"/>
            <a:ext cx="5136066" cy="816731"/>
            <a:chOff x="748846" y="4595031"/>
            <a:chExt cx="5839842" cy="928644"/>
          </a:xfrm>
        </p:grpSpPr>
        <p:pic>
          <p:nvPicPr>
            <p:cNvPr id="40" name="图片 39">
              <a:extLst>
                <a:ext uri="{FF2B5EF4-FFF2-40B4-BE49-F238E27FC236}">
                  <a16:creationId xmlns:a16="http://schemas.microsoft.com/office/drawing/2014/main" id="{1C9E91C0-3EF0-451E-9071-FCD231281A08}"/>
                </a:ext>
              </a:extLst>
            </p:cNvPr>
            <p:cNvPicPr>
              <a:picLocks noChangeAspect="1"/>
            </p:cNvPicPr>
            <p:nvPr>
              <p:custDataLst>
                <p:tags r:id="rId3"/>
              </p:custDataLst>
            </p:nvPr>
          </p:nvPicPr>
          <p:blipFill>
            <a:blip r:embed="rId19">
              <a:duotone>
                <a:schemeClr val="accent6">
                  <a:shade val="45000"/>
                  <a:satMod val="135000"/>
                </a:schemeClr>
                <a:prstClr val="white"/>
              </a:duotone>
              <a:extLst>
                <a:ext uri="{BEBA8EAE-BF5A-486C-A8C5-ECC9F3942E4B}">
                  <a14:imgProps xmlns:a14="http://schemas.microsoft.com/office/drawing/2010/main">
                    <a14:imgLayer r:embed="rId20">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748846" y="4955527"/>
              <a:ext cx="1890625" cy="249592"/>
            </a:xfrm>
            <a:prstGeom prst="rect">
              <a:avLst/>
            </a:prstGeom>
          </p:spPr>
        </p:pic>
        <p:pic>
          <p:nvPicPr>
            <p:cNvPr id="43" name="图片 42">
              <a:extLst>
                <a:ext uri="{FF2B5EF4-FFF2-40B4-BE49-F238E27FC236}">
                  <a16:creationId xmlns:a16="http://schemas.microsoft.com/office/drawing/2014/main" id="{27E28103-969D-4919-9961-904BB0A16892}"/>
                </a:ext>
              </a:extLst>
            </p:cNvPr>
            <p:cNvPicPr>
              <a:picLocks noChangeAspect="1"/>
            </p:cNvPicPr>
            <p:nvPr>
              <p:custDataLst>
                <p:tags r:id="rId4"/>
              </p:custDataLst>
            </p:nvPr>
          </p:nvPicPr>
          <p:blipFill>
            <a:blip r:embed="rId21">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2987230" y="4953080"/>
              <a:ext cx="1544711" cy="273270"/>
            </a:xfrm>
            <a:prstGeom prst="rect">
              <a:avLst/>
            </a:prstGeom>
          </p:spPr>
        </p:pic>
        <p:pic>
          <p:nvPicPr>
            <p:cNvPr id="48" name="图片 47">
              <a:extLst>
                <a:ext uri="{FF2B5EF4-FFF2-40B4-BE49-F238E27FC236}">
                  <a16:creationId xmlns:a16="http://schemas.microsoft.com/office/drawing/2014/main" id="{336A772D-EC4A-479E-859D-5FE5F22166EE}"/>
                </a:ext>
              </a:extLst>
            </p:cNvPr>
            <p:cNvPicPr>
              <a:picLocks noChangeAspect="1"/>
            </p:cNvPicPr>
            <p:nvPr>
              <p:custDataLst>
                <p:tags r:id="rId5"/>
              </p:custDataLst>
            </p:nvPr>
          </p:nvPicPr>
          <p:blipFill>
            <a:blip r:embed="rId22">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987478" y="5250405"/>
              <a:ext cx="5601210" cy="273270"/>
            </a:xfrm>
            <a:prstGeom prst="rect">
              <a:avLst/>
            </a:prstGeom>
          </p:spPr>
        </p:pic>
        <p:pic>
          <p:nvPicPr>
            <p:cNvPr id="4" name="图片 3">
              <a:extLst>
                <a:ext uri="{FF2B5EF4-FFF2-40B4-BE49-F238E27FC236}">
                  <a16:creationId xmlns:a16="http://schemas.microsoft.com/office/drawing/2014/main" id="{1C494431-3C10-45E7-840F-D5FF762D3EDF}"/>
                </a:ext>
              </a:extLst>
            </p:cNvPr>
            <p:cNvPicPr>
              <a:picLocks noChangeAspect="1"/>
            </p:cNvPicPr>
            <p:nvPr>
              <p:custDataLst>
                <p:tags r:id="rId6"/>
              </p:custDataLst>
            </p:nvPr>
          </p:nvPicPr>
          <p:blipFill>
            <a:blip r:embed="rId23">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2737260" y="5004625"/>
              <a:ext cx="152180" cy="170180"/>
            </a:xfrm>
            <a:prstGeom prst="rect">
              <a:avLst/>
            </a:prstGeom>
          </p:spPr>
        </p:pic>
        <p:pic>
          <p:nvPicPr>
            <p:cNvPr id="32" name="图片 31">
              <a:extLst>
                <a:ext uri="{FF2B5EF4-FFF2-40B4-BE49-F238E27FC236}">
                  <a16:creationId xmlns:a16="http://schemas.microsoft.com/office/drawing/2014/main" id="{B736B5DC-A9F1-4F1E-B0AC-3D7543F24674}"/>
                </a:ext>
              </a:extLst>
            </p:cNvPr>
            <p:cNvPicPr>
              <a:picLocks noChangeAspect="1"/>
            </p:cNvPicPr>
            <p:nvPr>
              <p:custDataLst>
                <p:tags r:id="rId7"/>
              </p:custDataLst>
            </p:nvPr>
          </p:nvPicPr>
          <p:blipFill>
            <a:blip r:embed="rId23">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748846" y="5301949"/>
              <a:ext cx="152180" cy="170180"/>
            </a:xfrm>
            <a:prstGeom prst="rect">
              <a:avLst/>
            </a:prstGeom>
          </p:spPr>
        </p:pic>
        <p:pic>
          <p:nvPicPr>
            <p:cNvPr id="6" name="图片 5">
              <a:extLst>
                <a:ext uri="{FF2B5EF4-FFF2-40B4-BE49-F238E27FC236}">
                  <a16:creationId xmlns:a16="http://schemas.microsoft.com/office/drawing/2014/main" id="{51C22DB3-99F4-47B9-9986-B93FE8618FFC}"/>
                </a:ext>
              </a:extLst>
            </p:cNvPr>
            <p:cNvPicPr>
              <a:picLocks noChangeAspect="1"/>
            </p:cNvPicPr>
            <p:nvPr>
              <p:custDataLst>
                <p:tags r:id="rId8"/>
              </p:custDataLst>
            </p:nvPr>
          </p:nvPicPr>
          <p:blipFill>
            <a:blip r:embed="rId24">
              <a:extLst>
                <a:ext uri="{28A0092B-C50C-407E-A947-70E740481C1C}">
                  <a14:useLocalDpi xmlns:a14="http://schemas.microsoft.com/office/drawing/2010/main" val="0"/>
                </a:ext>
              </a:extLst>
            </a:blip>
            <a:stretch>
              <a:fillRect/>
            </a:stretch>
          </p:blipFill>
          <p:spPr>
            <a:xfrm>
              <a:off x="748846" y="4595031"/>
              <a:ext cx="2644513" cy="292860"/>
            </a:xfrm>
            <a:prstGeom prst="rect">
              <a:avLst/>
            </a:prstGeom>
          </p:spPr>
        </p:pic>
      </p:grpSp>
      <p:sp>
        <p:nvSpPr>
          <p:cNvPr id="30" name="文本占位符 15 1 2">
            <a:extLst>
              <a:ext uri="{FF2B5EF4-FFF2-40B4-BE49-F238E27FC236}">
                <a16:creationId xmlns:a16="http://schemas.microsoft.com/office/drawing/2014/main" id="{470227B6-9F0E-40FE-A9E5-49DACD8DB9E8}"/>
              </a:ext>
            </a:extLst>
          </p:cNvPr>
          <p:cNvSpPr txBox="1">
            <a:spLocks/>
          </p:cNvSpPr>
          <p:nvPr/>
        </p:nvSpPr>
        <p:spPr>
          <a:xfrm>
            <a:off x="6640456" y="2493783"/>
            <a:ext cx="4657172" cy="289432"/>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zh-CN" altLang="en-US" sz="3600" kern="1200" smtClean="0">
                <a:solidFill>
                  <a:schemeClr val="tx1"/>
                </a:solidFill>
                <a:latin typeface="思源黑体 CN Medium" panose="020B0600000000000000" pitchFamily="34" charset="-122"/>
                <a:ea typeface="思源黑体 CN Medium" panose="020B0600000000000000" pitchFamily="34" charset="-122"/>
                <a:cs typeface="+mj-cs"/>
              </a:defRPr>
            </a:lvl1pPr>
            <a:lvl2pPr marL="457200" indent="0" algn="l" defTabSz="914400" rtl="0" eaLnBrk="1" latinLnBrk="0" hangingPunct="1">
              <a:lnSpc>
                <a:spcPct val="90000"/>
              </a:lnSpc>
              <a:spcBef>
                <a:spcPts val="500"/>
              </a:spcBef>
              <a:buFont typeface="Arial" panose="020B0604020202020204" pitchFamily="34" charset="0"/>
              <a:buNone/>
              <a:defRPr lang="zh-CN" altLang="en-US" sz="2400" kern="120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zh-CN" altLang="en-US" sz="2000" kern="120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zh-CN" altLang="en-US" sz="1800" kern="120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zh-CN" altLang="en-US" sz="1600" dirty="0"/>
              <a:t>部分单调性：</a:t>
            </a:r>
            <a:r>
              <a:rPr lang="en-US" altLang="zh-CN" sz="1600" dirty="0"/>
              <a:t>A[j]</a:t>
            </a:r>
            <a:r>
              <a:rPr lang="zh-CN" altLang="en-US" sz="1600" dirty="0"/>
              <a:t>前后分别单调，且</a:t>
            </a:r>
            <a:r>
              <a:rPr lang="en-US" altLang="zh-CN" sz="1600" dirty="0"/>
              <a:t>A[j-1]&lt;=A[j+1]</a:t>
            </a:r>
            <a:endParaRPr lang="zh-CN" altLang="en-US" sz="1600" dirty="0"/>
          </a:p>
        </p:txBody>
      </p:sp>
      <p:pic>
        <p:nvPicPr>
          <p:cNvPr id="9" name="图片 8">
            <a:extLst>
              <a:ext uri="{FF2B5EF4-FFF2-40B4-BE49-F238E27FC236}">
                <a16:creationId xmlns:a16="http://schemas.microsoft.com/office/drawing/2014/main" id="{E796CC36-8DAC-4EDD-8CAC-C213722F4103}"/>
              </a:ext>
            </a:extLst>
          </p:cNvPr>
          <p:cNvPicPr>
            <a:picLocks noChangeAspect="1"/>
          </p:cNvPicPr>
          <p:nvPr>
            <p:custDataLst>
              <p:tags r:id="rId1"/>
            </p:custDataLst>
          </p:nvPr>
        </p:nvPicPr>
        <p:blipFill>
          <a:blip r:embed="rId25">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97619" y="5679718"/>
            <a:ext cx="5711386" cy="416282"/>
          </a:xfrm>
          <a:prstGeom prst="rect">
            <a:avLst/>
          </a:prstGeom>
        </p:spPr>
      </p:pic>
      <p:pic>
        <p:nvPicPr>
          <p:cNvPr id="12" name="图片 11">
            <a:extLst>
              <a:ext uri="{FF2B5EF4-FFF2-40B4-BE49-F238E27FC236}">
                <a16:creationId xmlns:a16="http://schemas.microsoft.com/office/drawing/2014/main" id="{54C54264-2B0D-460B-AB5E-45103B43AF97}"/>
              </a:ext>
            </a:extLst>
          </p:cNvPr>
          <p:cNvPicPr>
            <a:picLocks noChangeAspect="1"/>
          </p:cNvPicPr>
          <p:nvPr>
            <p:custDataLst>
              <p:tags r:id="rId2"/>
            </p:custDataLst>
          </p:nvPr>
        </p:nvPicPr>
        <p:blipFill>
          <a:blip r:embed="rId26">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397619" y="1401785"/>
            <a:ext cx="5521919" cy="310320"/>
          </a:xfrm>
          <a:prstGeom prst="rect">
            <a:avLst/>
          </a:prstGeom>
        </p:spPr>
      </p:pic>
      <p:pic>
        <p:nvPicPr>
          <p:cNvPr id="13" name="图片 12">
            <a:extLst>
              <a:ext uri="{FF2B5EF4-FFF2-40B4-BE49-F238E27FC236}">
                <a16:creationId xmlns:a16="http://schemas.microsoft.com/office/drawing/2014/main" id="{F47D184A-21EA-4647-9E53-F1C5B7763CB8}"/>
              </a:ext>
            </a:extLst>
          </p:cNvPr>
          <p:cNvPicPr>
            <a:picLocks noChangeAspect="1"/>
          </p:cNvPicPr>
          <p:nvPr/>
        </p:nvPicPr>
        <p:blipFill>
          <a:blip r:embed="rId27"/>
          <a:stretch>
            <a:fillRect/>
          </a:stretch>
        </p:blipFill>
        <p:spPr>
          <a:xfrm>
            <a:off x="6306039" y="4603004"/>
            <a:ext cx="5733076" cy="1387034"/>
          </a:xfrm>
          <a:prstGeom prst="rect">
            <a:avLst/>
          </a:prstGeom>
        </p:spPr>
      </p:pic>
      <p:sp>
        <p:nvSpPr>
          <p:cNvPr id="36" name="标题 1 1 1">
            <a:extLst>
              <a:ext uri="{FF2B5EF4-FFF2-40B4-BE49-F238E27FC236}">
                <a16:creationId xmlns:a16="http://schemas.microsoft.com/office/drawing/2014/main" id="{2B7CF01A-221F-4F75-96C2-8A4336F90315}"/>
              </a:ext>
            </a:extLst>
          </p:cNvPr>
          <p:cNvSpPr txBox="1">
            <a:spLocks/>
          </p:cNvSpPr>
          <p:nvPr/>
        </p:nvSpPr>
        <p:spPr>
          <a:xfrm>
            <a:off x="397619" y="-15443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思源黑体 CN Medium" panose="020B0600000000000000" pitchFamily="34" charset="-122"/>
                <a:ea typeface="思源黑体 CN Medium" panose="020B0600000000000000" pitchFamily="34" charset="-122"/>
                <a:cs typeface="+mj-cs"/>
              </a:defRPr>
            </a:lvl1pPr>
          </a:lstStyle>
          <a:p>
            <a:r>
              <a:rPr lang="zh-CN" altLang="en-US" sz="2800" dirty="0"/>
              <a:t>内层循环满足期望</a:t>
            </a:r>
          </a:p>
        </p:txBody>
      </p:sp>
      <p:cxnSp>
        <p:nvCxnSpPr>
          <p:cNvPr id="5" name="直接箭头连接符 4">
            <a:extLst>
              <a:ext uri="{FF2B5EF4-FFF2-40B4-BE49-F238E27FC236}">
                <a16:creationId xmlns:a16="http://schemas.microsoft.com/office/drawing/2014/main" id="{6526B798-1139-4A1B-8DCE-92D3FB22CB11}"/>
              </a:ext>
            </a:extLst>
          </p:cNvPr>
          <p:cNvCxnSpPr>
            <a:stCxn id="12" idx="2"/>
          </p:cNvCxnSpPr>
          <p:nvPr/>
        </p:nvCxnSpPr>
        <p:spPr>
          <a:xfrm>
            <a:off x="3158579" y="1712105"/>
            <a:ext cx="3721" cy="3840970"/>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7246834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26">
            <a:extLst>
              <a:ext uri="{FF2B5EF4-FFF2-40B4-BE49-F238E27FC236}">
                <a16:creationId xmlns:a16="http://schemas.microsoft.com/office/drawing/2014/main" id="{B9931DB9-80ED-48E8-BCB2-459E32A804A9}"/>
              </a:ext>
            </a:extLst>
          </p:cNvPr>
          <p:cNvGrpSpPr/>
          <p:nvPr/>
        </p:nvGrpSpPr>
        <p:grpSpPr>
          <a:xfrm>
            <a:off x="6640455" y="714019"/>
            <a:ext cx="7224398" cy="1755368"/>
            <a:chOff x="101454" y="3539873"/>
            <a:chExt cx="11228336" cy="2728236"/>
          </a:xfrm>
        </p:grpSpPr>
        <p:pic>
          <p:nvPicPr>
            <p:cNvPr id="26" name="图片 25">
              <a:extLst>
                <a:ext uri="{FF2B5EF4-FFF2-40B4-BE49-F238E27FC236}">
                  <a16:creationId xmlns:a16="http://schemas.microsoft.com/office/drawing/2014/main" id="{D0C75DF9-EC93-49D7-89A0-7C2C41948C15}"/>
                </a:ext>
              </a:extLst>
            </p:cNvPr>
            <p:cNvPicPr>
              <a:picLocks noChangeAspect="1"/>
            </p:cNvPicPr>
            <p:nvPr>
              <p:custDataLst>
                <p:tags r:id="rId10"/>
              </p:custDataLst>
            </p:nvPr>
          </p:nvPicPr>
          <p:blipFill>
            <a:blip r:embed="rId16">
              <a:extLst>
                <a:ext uri="{28A0092B-C50C-407E-A947-70E740481C1C}">
                  <a14:useLocalDpi xmlns:a14="http://schemas.microsoft.com/office/drawing/2010/main" val="0"/>
                </a:ext>
              </a:extLst>
            </a:blip>
            <a:stretch>
              <a:fillRect/>
            </a:stretch>
          </p:blipFill>
          <p:spPr>
            <a:xfrm>
              <a:off x="2785973" y="3600088"/>
              <a:ext cx="1163381" cy="353636"/>
            </a:xfrm>
            <a:prstGeom prst="rect">
              <a:avLst/>
            </a:prstGeom>
          </p:spPr>
        </p:pic>
        <p:pic>
          <p:nvPicPr>
            <p:cNvPr id="15" name="图片 14">
              <a:extLst>
                <a:ext uri="{FF2B5EF4-FFF2-40B4-BE49-F238E27FC236}">
                  <a16:creationId xmlns:a16="http://schemas.microsoft.com/office/drawing/2014/main" id="{E27EF45E-4A00-4347-9ADC-9C166E34B863}"/>
                </a:ext>
              </a:extLst>
            </p:cNvPr>
            <p:cNvPicPr>
              <a:picLocks noChangeAspect="1"/>
            </p:cNvPicPr>
            <p:nvPr>
              <p:custDataLst>
                <p:tags r:id="rId11"/>
              </p:custDataLst>
            </p:nvPr>
          </p:nvPicPr>
          <p:blipFill>
            <a:blip r:embed="rId17">
              <a:extLst>
                <a:ext uri="{28A0092B-C50C-407E-A947-70E740481C1C}">
                  <a14:useLocalDpi xmlns:a14="http://schemas.microsoft.com/office/drawing/2010/main" val="0"/>
                </a:ext>
              </a:extLst>
            </a:blip>
            <a:stretch>
              <a:fillRect/>
            </a:stretch>
          </p:blipFill>
          <p:spPr>
            <a:xfrm>
              <a:off x="128390" y="4608816"/>
              <a:ext cx="7211355" cy="332862"/>
            </a:xfrm>
            <a:prstGeom prst="rect">
              <a:avLst/>
            </a:prstGeom>
          </p:spPr>
        </p:pic>
        <p:sp>
          <p:nvSpPr>
            <p:cNvPr id="16" name="标题 9">
              <a:extLst>
                <a:ext uri="{FF2B5EF4-FFF2-40B4-BE49-F238E27FC236}">
                  <a16:creationId xmlns:a16="http://schemas.microsoft.com/office/drawing/2014/main" id="{7EB135DF-6003-4A10-BDDD-C657F9030E1D}"/>
                </a:ext>
              </a:extLst>
            </p:cNvPr>
            <p:cNvSpPr txBox="1">
              <a:spLocks/>
            </p:cNvSpPr>
            <p:nvPr/>
          </p:nvSpPr>
          <p:spPr>
            <a:xfrm>
              <a:off x="101454" y="3539873"/>
              <a:ext cx="11201400" cy="57771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chemeClr val="tx1"/>
                  </a:solidFill>
                  <a:latin typeface="思源黑体 CN Medium" panose="020B0600000000000000" pitchFamily="34" charset="-122"/>
                  <a:ea typeface="思源黑体 CN Medium" panose="020B0600000000000000" pitchFamily="34" charset="-122"/>
                  <a:cs typeface="+mj-cs"/>
                </a:defRPr>
              </a:lvl1pPr>
            </a:lstStyle>
            <a:p>
              <a:r>
                <a:rPr lang="en-US" altLang="zh-CN" sz="1800" dirty="0"/>
                <a:t>A</a:t>
              </a:r>
              <a:r>
                <a:rPr lang="zh-CN" altLang="en-US" sz="1800" dirty="0"/>
                <a:t>是</a:t>
              </a:r>
              <a:r>
                <a:rPr lang="en-US" altLang="zh-CN" sz="1800" dirty="0"/>
                <a:t>A’</a:t>
              </a:r>
              <a:r>
                <a:rPr lang="zh-CN" altLang="en-US" sz="1800" dirty="0"/>
                <a:t>的重排：</a:t>
              </a:r>
            </a:p>
          </p:txBody>
        </p:sp>
        <p:sp>
          <p:nvSpPr>
            <p:cNvPr id="17" name="文本占位符 15">
              <a:extLst>
                <a:ext uri="{FF2B5EF4-FFF2-40B4-BE49-F238E27FC236}">
                  <a16:creationId xmlns:a16="http://schemas.microsoft.com/office/drawing/2014/main" id="{15361190-9082-4C52-88EE-2230F72CF106}"/>
                </a:ext>
              </a:extLst>
            </p:cNvPr>
            <p:cNvSpPr txBox="1">
              <a:spLocks/>
            </p:cNvSpPr>
            <p:nvPr/>
          </p:nvSpPr>
          <p:spPr>
            <a:xfrm>
              <a:off x="113398" y="4159877"/>
              <a:ext cx="11201400" cy="45843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zh-CN" sz="1800" dirty="0">
                  <a:latin typeface="思源黑体 CN Medium" panose="020B0600000000000000" pitchFamily="34" charset="-122"/>
                  <a:ea typeface="思源黑体 CN Medium" panose="020B0600000000000000" pitchFamily="34" charset="-122"/>
                </a:rPr>
                <a:t>T[l … r]</a:t>
              </a:r>
              <a:r>
                <a:rPr lang="zh-CN" altLang="en-US" sz="1800" dirty="0">
                  <a:latin typeface="思源黑体 CN Medium" panose="020B0600000000000000" pitchFamily="34" charset="-122"/>
                  <a:ea typeface="思源黑体 CN Medium" panose="020B0600000000000000" pitchFamily="34" charset="-122"/>
                </a:rPr>
                <a:t>单增</a:t>
              </a:r>
            </a:p>
          </p:txBody>
        </p:sp>
        <p:pic>
          <p:nvPicPr>
            <p:cNvPr id="18" name="图片 17">
              <a:extLst>
                <a:ext uri="{FF2B5EF4-FFF2-40B4-BE49-F238E27FC236}">
                  <a16:creationId xmlns:a16="http://schemas.microsoft.com/office/drawing/2014/main" id="{1A86AF7F-6D77-4332-B0F3-C6AB2F16737F}"/>
                </a:ext>
              </a:extLst>
            </p:cNvPr>
            <p:cNvPicPr>
              <a:picLocks noChangeAspect="1"/>
            </p:cNvPicPr>
            <p:nvPr>
              <p:custDataLst>
                <p:tags r:id="rId12"/>
              </p:custDataLst>
            </p:nvPr>
          </p:nvPicPr>
          <p:blipFill>
            <a:blip r:embed="rId18">
              <a:extLst>
                <a:ext uri="{28A0092B-C50C-407E-A947-70E740481C1C}">
                  <a14:useLocalDpi xmlns:a14="http://schemas.microsoft.com/office/drawing/2010/main" val="0"/>
                </a:ext>
              </a:extLst>
            </a:blip>
            <a:stretch>
              <a:fillRect/>
            </a:stretch>
          </p:blipFill>
          <p:spPr>
            <a:xfrm>
              <a:off x="2785973" y="5297093"/>
              <a:ext cx="2481519" cy="332862"/>
            </a:xfrm>
            <a:prstGeom prst="rect">
              <a:avLst/>
            </a:prstGeom>
          </p:spPr>
        </p:pic>
        <p:sp>
          <p:nvSpPr>
            <p:cNvPr id="19" name="文本占位符 15 1 1">
              <a:extLst>
                <a:ext uri="{FF2B5EF4-FFF2-40B4-BE49-F238E27FC236}">
                  <a16:creationId xmlns:a16="http://schemas.microsoft.com/office/drawing/2014/main" id="{A689A759-9BE4-412F-9AE3-31C72D88E4E5}"/>
                </a:ext>
              </a:extLst>
            </p:cNvPr>
            <p:cNvSpPr txBox="1">
              <a:spLocks/>
            </p:cNvSpPr>
            <p:nvPr/>
          </p:nvSpPr>
          <p:spPr>
            <a:xfrm>
              <a:off x="128390" y="5249508"/>
              <a:ext cx="11201400" cy="458435"/>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zh-CN" altLang="en-US" sz="3600" kern="1200" smtClean="0">
                  <a:solidFill>
                    <a:schemeClr val="tx1"/>
                  </a:solidFill>
                  <a:latin typeface="思源黑体 CN Medium" panose="020B0600000000000000" pitchFamily="34" charset="-122"/>
                  <a:ea typeface="思源黑体 CN Medium" panose="020B0600000000000000" pitchFamily="34" charset="-122"/>
                  <a:cs typeface="+mj-cs"/>
                </a:defRPr>
              </a:lvl1pPr>
              <a:lvl2pPr marL="457200" indent="0" algn="l" defTabSz="914400" rtl="0" eaLnBrk="1" latinLnBrk="0" hangingPunct="1">
                <a:lnSpc>
                  <a:spcPct val="90000"/>
                </a:lnSpc>
                <a:spcBef>
                  <a:spcPts val="500"/>
                </a:spcBef>
                <a:buFont typeface="Arial" panose="020B0604020202020204" pitchFamily="34" charset="0"/>
                <a:buNone/>
                <a:defRPr lang="zh-CN" altLang="en-US" sz="2400" kern="120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zh-CN" altLang="en-US" sz="2000" kern="120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zh-CN" altLang="en-US" sz="1800" kern="120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zh-CN" sz="1800" dirty="0"/>
                <a:t>A[0 … i-1]</a:t>
              </a:r>
              <a:r>
                <a:rPr lang="zh-CN" altLang="en-US" sz="1800" dirty="0"/>
                <a:t>单增：</a:t>
              </a:r>
            </a:p>
          </p:txBody>
        </p:sp>
        <p:pic>
          <p:nvPicPr>
            <p:cNvPr id="23" name="图片 22">
              <a:extLst>
                <a:ext uri="{FF2B5EF4-FFF2-40B4-BE49-F238E27FC236}">
                  <a16:creationId xmlns:a16="http://schemas.microsoft.com/office/drawing/2014/main" id="{01E4D270-2911-4A2F-9F0F-87F6AB63642B}"/>
                </a:ext>
              </a:extLst>
            </p:cNvPr>
            <p:cNvPicPr>
              <a:picLocks noChangeAspect="1"/>
            </p:cNvPicPr>
            <p:nvPr>
              <p:custDataLst>
                <p:tags r:id="rId13"/>
              </p:custDataLst>
            </p:nvPr>
          </p:nvPicPr>
          <p:blipFill>
            <a:blip r:embed="rId19">
              <a:extLst>
                <a:ext uri="{28A0092B-C50C-407E-A947-70E740481C1C}">
                  <a14:useLocalDpi xmlns:a14="http://schemas.microsoft.com/office/drawing/2010/main" val="0"/>
                </a:ext>
              </a:extLst>
            </a:blip>
            <a:stretch>
              <a:fillRect/>
            </a:stretch>
          </p:blipFill>
          <p:spPr>
            <a:xfrm>
              <a:off x="2493307" y="5836081"/>
              <a:ext cx="1909474" cy="332862"/>
            </a:xfrm>
            <a:prstGeom prst="rect">
              <a:avLst/>
            </a:prstGeom>
          </p:spPr>
        </p:pic>
        <p:sp>
          <p:nvSpPr>
            <p:cNvPr id="24" name="文本占位符 15 2">
              <a:extLst>
                <a:ext uri="{FF2B5EF4-FFF2-40B4-BE49-F238E27FC236}">
                  <a16:creationId xmlns:a16="http://schemas.microsoft.com/office/drawing/2014/main" id="{A87C2724-A41F-4BEF-94D9-A5214BC697D5}"/>
                </a:ext>
              </a:extLst>
            </p:cNvPr>
            <p:cNvSpPr txBox="1">
              <a:spLocks/>
            </p:cNvSpPr>
            <p:nvPr/>
          </p:nvSpPr>
          <p:spPr>
            <a:xfrm>
              <a:off x="128390" y="5809674"/>
              <a:ext cx="11201400" cy="458435"/>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zh-CN" altLang="en-US" sz="3600" kern="1200" smtClean="0">
                  <a:solidFill>
                    <a:schemeClr val="tx1"/>
                  </a:solidFill>
                  <a:latin typeface="思源黑体 CN Medium" panose="020B0600000000000000" pitchFamily="34" charset="-122"/>
                  <a:ea typeface="思源黑体 CN Medium" panose="020B0600000000000000" pitchFamily="34" charset="-122"/>
                  <a:cs typeface="+mj-cs"/>
                </a:defRPr>
              </a:lvl1pPr>
              <a:lvl2pPr marL="457200" indent="0" algn="l" defTabSz="914400" rtl="0" eaLnBrk="1" latinLnBrk="0" hangingPunct="1">
                <a:lnSpc>
                  <a:spcPct val="90000"/>
                </a:lnSpc>
                <a:spcBef>
                  <a:spcPts val="500"/>
                </a:spcBef>
                <a:buFont typeface="Arial" panose="020B0604020202020204" pitchFamily="34" charset="0"/>
                <a:buNone/>
                <a:defRPr lang="zh-CN" altLang="en-US" sz="2400" kern="120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zh-CN" altLang="en-US" sz="2000" kern="120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zh-CN" altLang="en-US" sz="1800" kern="120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zh-CN" sz="1800" dirty="0"/>
                <a:t>A[0 … </a:t>
              </a:r>
              <a:r>
                <a:rPr lang="en-US" altLang="zh-CN" sz="1800" dirty="0" err="1"/>
                <a:t>i</a:t>
              </a:r>
              <a:r>
                <a:rPr lang="en-US" altLang="zh-CN" sz="1800" dirty="0"/>
                <a:t>]</a:t>
              </a:r>
              <a:r>
                <a:rPr lang="zh-CN" altLang="en-US" sz="1800" dirty="0"/>
                <a:t>单增：</a:t>
              </a:r>
            </a:p>
          </p:txBody>
        </p:sp>
      </p:grpSp>
      <p:sp>
        <p:nvSpPr>
          <p:cNvPr id="28" name="矩形 27">
            <a:extLst>
              <a:ext uri="{FF2B5EF4-FFF2-40B4-BE49-F238E27FC236}">
                <a16:creationId xmlns:a16="http://schemas.microsoft.com/office/drawing/2014/main" id="{A43677FB-1D2D-4088-AC48-C87AE182A165}"/>
              </a:ext>
            </a:extLst>
          </p:cNvPr>
          <p:cNvSpPr/>
          <p:nvPr/>
        </p:nvSpPr>
        <p:spPr>
          <a:xfrm>
            <a:off x="6554565" y="480060"/>
            <a:ext cx="5521918" cy="3318099"/>
          </a:xfrm>
          <a:prstGeom prst="rect">
            <a:avLst/>
          </a:prstGeom>
          <a:noFill/>
          <a:ln w="38100">
            <a:solidFill>
              <a:srgbClr val="FFC000"/>
            </a:solidFill>
            <a:prstDash val="dash"/>
          </a:ln>
        </p:spPr>
        <p:style>
          <a:lnRef idx="0">
            <a:scrgbClr r="0" g="0" b="0"/>
          </a:lnRef>
          <a:fillRef idx="0">
            <a:scrgbClr r="0" g="0" b="0"/>
          </a:fillRef>
          <a:effectRef idx="0">
            <a:scrgbClr r="0" g="0" b="0"/>
          </a:effectRef>
          <a:fontRef idx="minor">
            <a:schemeClr val="accent1"/>
          </a:fontRef>
        </p:style>
        <p:txBody>
          <a:bodyPr rtlCol="0" anchor="ctr"/>
          <a:lstStyle/>
          <a:p>
            <a:pPr algn="ctr"/>
            <a:endParaRPr lang="zh-CN" altLang="en-US"/>
          </a:p>
        </p:txBody>
      </p:sp>
      <p:grpSp>
        <p:nvGrpSpPr>
          <p:cNvPr id="3" name="组合 2">
            <a:extLst>
              <a:ext uri="{FF2B5EF4-FFF2-40B4-BE49-F238E27FC236}">
                <a16:creationId xmlns:a16="http://schemas.microsoft.com/office/drawing/2014/main" id="{DF729FB7-330F-4E35-8ACD-371FDE524730}"/>
              </a:ext>
            </a:extLst>
          </p:cNvPr>
          <p:cNvGrpSpPr/>
          <p:nvPr/>
        </p:nvGrpSpPr>
        <p:grpSpPr>
          <a:xfrm>
            <a:off x="6657786" y="2870787"/>
            <a:ext cx="5136066" cy="816731"/>
            <a:chOff x="748846" y="4595031"/>
            <a:chExt cx="5839842" cy="928644"/>
          </a:xfrm>
        </p:grpSpPr>
        <p:pic>
          <p:nvPicPr>
            <p:cNvPr id="40" name="图片 39">
              <a:extLst>
                <a:ext uri="{FF2B5EF4-FFF2-40B4-BE49-F238E27FC236}">
                  <a16:creationId xmlns:a16="http://schemas.microsoft.com/office/drawing/2014/main" id="{1C9E91C0-3EF0-451E-9071-FCD231281A08}"/>
                </a:ext>
              </a:extLst>
            </p:cNvPr>
            <p:cNvPicPr>
              <a:picLocks noChangeAspect="1"/>
            </p:cNvPicPr>
            <p:nvPr>
              <p:custDataLst>
                <p:tags r:id="rId4"/>
              </p:custDataLst>
            </p:nvPr>
          </p:nvPicPr>
          <p:blipFill>
            <a:blip r:embed="rId20">
              <a:duotone>
                <a:schemeClr val="accent6">
                  <a:shade val="45000"/>
                  <a:satMod val="135000"/>
                </a:schemeClr>
                <a:prstClr val="white"/>
              </a:duotone>
              <a:extLst>
                <a:ext uri="{BEBA8EAE-BF5A-486C-A8C5-ECC9F3942E4B}">
                  <a14:imgProps xmlns:a14="http://schemas.microsoft.com/office/drawing/2010/main">
                    <a14:imgLayer r:embed="rId21">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748846" y="4955527"/>
              <a:ext cx="1890625" cy="249592"/>
            </a:xfrm>
            <a:prstGeom prst="rect">
              <a:avLst/>
            </a:prstGeom>
          </p:spPr>
        </p:pic>
        <p:pic>
          <p:nvPicPr>
            <p:cNvPr id="43" name="图片 42">
              <a:extLst>
                <a:ext uri="{FF2B5EF4-FFF2-40B4-BE49-F238E27FC236}">
                  <a16:creationId xmlns:a16="http://schemas.microsoft.com/office/drawing/2014/main" id="{27E28103-969D-4919-9961-904BB0A16892}"/>
                </a:ext>
              </a:extLst>
            </p:cNvPr>
            <p:cNvPicPr>
              <a:picLocks noChangeAspect="1"/>
            </p:cNvPicPr>
            <p:nvPr>
              <p:custDataLst>
                <p:tags r:id="rId5"/>
              </p:custDataLst>
            </p:nvPr>
          </p:nvPicPr>
          <p:blipFill>
            <a:blip r:embed="rId22">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2987230" y="4953080"/>
              <a:ext cx="1544711" cy="273270"/>
            </a:xfrm>
            <a:prstGeom prst="rect">
              <a:avLst/>
            </a:prstGeom>
          </p:spPr>
        </p:pic>
        <p:pic>
          <p:nvPicPr>
            <p:cNvPr id="48" name="图片 47">
              <a:extLst>
                <a:ext uri="{FF2B5EF4-FFF2-40B4-BE49-F238E27FC236}">
                  <a16:creationId xmlns:a16="http://schemas.microsoft.com/office/drawing/2014/main" id="{336A772D-EC4A-479E-859D-5FE5F22166EE}"/>
                </a:ext>
              </a:extLst>
            </p:cNvPr>
            <p:cNvPicPr>
              <a:picLocks noChangeAspect="1"/>
            </p:cNvPicPr>
            <p:nvPr>
              <p:custDataLst>
                <p:tags r:id="rId6"/>
              </p:custDataLst>
            </p:nvPr>
          </p:nvPicPr>
          <p:blipFill>
            <a:blip r:embed="rId23">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987478" y="5250405"/>
              <a:ext cx="5601210" cy="273270"/>
            </a:xfrm>
            <a:prstGeom prst="rect">
              <a:avLst/>
            </a:prstGeom>
          </p:spPr>
        </p:pic>
        <p:pic>
          <p:nvPicPr>
            <p:cNvPr id="4" name="图片 3">
              <a:extLst>
                <a:ext uri="{FF2B5EF4-FFF2-40B4-BE49-F238E27FC236}">
                  <a16:creationId xmlns:a16="http://schemas.microsoft.com/office/drawing/2014/main" id="{1C494431-3C10-45E7-840F-D5FF762D3EDF}"/>
                </a:ext>
              </a:extLst>
            </p:cNvPr>
            <p:cNvPicPr>
              <a:picLocks noChangeAspect="1"/>
            </p:cNvPicPr>
            <p:nvPr>
              <p:custDataLst>
                <p:tags r:id="rId7"/>
              </p:custDataLst>
            </p:nvPr>
          </p:nvPicPr>
          <p:blipFill>
            <a:blip r:embed="rId24">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2737260" y="5004625"/>
              <a:ext cx="152180" cy="170180"/>
            </a:xfrm>
            <a:prstGeom prst="rect">
              <a:avLst/>
            </a:prstGeom>
          </p:spPr>
        </p:pic>
        <p:pic>
          <p:nvPicPr>
            <p:cNvPr id="32" name="图片 31">
              <a:extLst>
                <a:ext uri="{FF2B5EF4-FFF2-40B4-BE49-F238E27FC236}">
                  <a16:creationId xmlns:a16="http://schemas.microsoft.com/office/drawing/2014/main" id="{B736B5DC-A9F1-4F1E-B0AC-3D7543F24674}"/>
                </a:ext>
              </a:extLst>
            </p:cNvPr>
            <p:cNvPicPr>
              <a:picLocks noChangeAspect="1"/>
            </p:cNvPicPr>
            <p:nvPr>
              <p:custDataLst>
                <p:tags r:id="rId8"/>
              </p:custDataLst>
            </p:nvPr>
          </p:nvPicPr>
          <p:blipFill>
            <a:blip r:embed="rId24">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748846" y="5301949"/>
              <a:ext cx="152180" cy="170180"/>
            </a:xfrm>
            <a:prstGeom prst="rect">
              <a:avLst/>
            </a:prstGeom>
          </p:spPr>
        </p:pic>
        <p:pic>
          <p:nvPicPr>
            <p:cNvPr id="6" name="图片 5">
              <a:extLst>
                <a:ext uri="{FF2B5EF4-FFF2-40B4-BE49-F238E27FC236}">
                  <a16:creationId xmlns:a16="http://schemas.microsoft.com/office/drawing/2014/main" id="{51C22DB3-99F4-47B9-9986-B93FE8618FFC}"/>
                </a:ext>
              </a:extLst>
            </p:cNvPr>
            <p:cNvPicPr>
              <a:picLocks noChangeAspect="1"/>
            </p:cNvPicPr>
            <p:nvPr>
              <p:custDataLst>
                <p:tags r:id="rId9"/>
              </p:custDataLst>
            </p:nvPr>
          </p:nvPicPr>
          <p:blipFill>
            <a:blip r:embed="rId25">
              <a:extLst>
                <a:ext uri="{28A0092B-C50C-407E-A947-70E740481C1C}">
                  <a14:useLocalDpi xmlns:a14="http://schemas.microsoft.com/office/drawing/2010/main" val="0"/>
                </a:ext>
              </a:extLst>
            </a:blip>
            <a:stretch>
              <a:fillRect/>
            </a:stretch>
          </p:blipFill>
          <p:spPr>
            <a:xfrm>
              <a:off x="748846" y="4595031"/>
              <a:ext cx="2644513" cy="292860"/>
            </a:xfrm>
            <a:prstGeom prst="rect">
              <a:avLst/>
            </a:prstGeom>
          </p:spPr>
        </p:pic>
      </p:grpSp>
      <p:sp>
        <p:nvSpPr>
          <p:cNvPr id="30" name="文本占位符 15 1 2">
            <a:extLst>
              <a:ext uri="{FF2B5EF4-FFF2-40B4-BE49-F238E27FC236}">
                <a16:creationId xmlns:a16="http://schemas.microsoft.com/office/drawing/2014/main" id="{470227B6-9F0E-40FE-A9E5-49DACD8DB9E8}"/>
              </a:ext>
            </a:extLst>
          </p:cNvPr>
          <p:cNvSpPr txBox="1">
            <a:spLocks/>
          </p:cNvSpPr>
          <p:nvPr/>
        </p:nvSpPr>
        <p:spPr>
          <a:xfrm>
            <a:off x="6640456" y="2493783"/>
            <a:ext cx="4657172" cy="289432"/>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zh-CN" altLang="en-US" sz="3600" kern="1200" smtClean="0">
                <a:solidFill>
                  <a:schemeClr val="tx1"/>
                </a:solidFill>
                <a:latin typeface="思源黑体 CN Medium" panose="020B0600000000000000" pitchFamily="34" charset="-122"/>
                <a:ea typeface="思源黑体 CN Medium" panose="020B0600000000000000" pitchFamily="34" charset="-122"/>
                <a:cs typeface="+mj-cs"/>
              </a:defRPr>
            </a:lvl1pPr>
            <a:lvl2pPr marL="457200" indent="0" algn="l" defTabSz="914400" rtl="0" eaLnBrk="1" latinLnBrk="0" hangingPunct="1">
              <a:lnSpc>
                <a:spcPct val="90000"/>
              </a:lnSpc>
              <a:spcBef>
                <a:spcPts val="500"/>
              </a:spcBef>
              <a:buFont typeface="Arial" panose="020B0604020202020204" pitchFamily="34" charset="0"/>
              <a:buNone/>
              <a:defRPr lang="zh-CN" altLang="en-US" sz="2400" kern="120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zh-CN" altLang="en-US" sz="2000" kern="120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zh-CN" altLang="en-US" sz="1800" kern="120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zh-CN" altLang="en-US" sz="1600" dirty="0"/>
              <a:t>部分单调性：</a:t>
            </a:r>
            <a:r>
              <a:rPr lang="en-US" altLang="zh-CN" sz="1600" dirty="0"/>
              <a:t>A[j]</a:t>
            </a:r>
            <a:r>
              <a:rPr lang="zh-CN" altLang="en-US" sz="1600" dirty="0"/>
              <a:t>前后分别单调，且</a:t>
            </a:r>
            <a:r>
              <a:rPr lang="en-US" altLang="zh-CN" sz="1600" dirty="0"/>
              <a:t>A[j-1]&lt;=A[j+1]</a:t>
            </a:r>
            <a:endParaRPr lang="zh-CN" altLang="en-US" sz="1600" dirty="0"/>
          </a:p>
        </p:txBody>
      </p:sp>
      <p:pic>
        <p:nvPicPr>
          <p:cNvPr id="9" name="图片 8">
            <a:extLst>
              <a:ext uri="{FF2B5EF4-FFF2-40B4-BE49-F238E27FC236}">
                <a16:creationId xmlns:a16="http://schemas.microsoft.com/office/drawing/2014/main" id="{E796CC36-8DAC-4EDD-8CAC-C213722F4103}"/>
              </a:ext>
            </a:extLst>
          </p:cNvPr>
          <p:cNvPicPr>
            <a:picLocks noChangeAspect="1"/>
          </p:cNvPicPr>
          <p:nvPr>
            <p:custDataLst>
              <p:tags r:id="rId1"/>
            </p:custDataLst>
          </p:nvPr>
        </p:nvPicPr>
        <p:blipFill>
          <a:blip r:embed="rId26">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767336" y="6184534"/>
            <a:ext cx="4257588" cy="310320"/>
          </a:xfrm>
          <a:prstGeom prst="rect">
            <a:avLst/>
          </a:prstGeom>
        </p:spPr>
      </p:pic>
      <p:pic>
        <p:nvPicPr>
          <p:cNvPr id="12" name="图片 11">
            <a:extLst>
              <a:ext uri="{FF2B5EF4-FFF2-40B4-BE49-F238E27FC236}">
                <a16:creationId xmlns:a16="http://schemas.microsoft.com/office/drawing/2014/main" id="{54C54264-2B0D-460B-AB5E-45103B43AF97}"/>
              </a:ext>
            </a:extLst>
          </p:cNvPr>
          <p:cNvPicPr>
            <a:picLocks noChangeAspect="1"/>
          </p:cNvPicPr>
          <p:nvPr>
            <p:custDataLst>
              <p:tags r:id="rId2"/>
            </p:custDataLst>
          </p:nvPr>
        </p:nvPicPr>
        <p:blipFill>
          <a:blip r:embed="rId27">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6554565" y="4156752"/>
            <a:ext cx="5521919" cy="310320"/>
          </a:xfrm>
          <a:prstGeom prst="rect">
            <a:avLst/>
          </a:prstGeom>
        </p:spPr>
      </p:pic>
      <p:pic>
        <p:nvPicPr>
          <p:cNvPr id="13" name="图片 12">
            <a:extLst>
              <a:ext uri="{FF2B5EF4-FFF2-40B4-BE49-F238E27FC236}">
                <a16:creationId xmlns:a16="http://schemas.microsoft.com/office/drawing/2014/main" id="{F47D184A-21EA-4647-9E53-F1C5B7763CB8}"/>
              </a:ext>
            </a:extLst>
          </p:cNvPr>
          <p:cNvPicPr>
            <a:picLocks noChangeAspect="1"/>
          </p:cNvPicPr>
          <p:nvPr/>
        </p:nvPicPr>
        <p:blipFill>
          <a:blip r:embed="rId28"/>
          <a:stretch>
            <a:fillRect/>
          </a:stretch>
        </p:blipFill>
        <p:spPr>
          <a:xfrm>
            <a:off x="6306039" y="4603004"/>
            <a:ext cx="5733076" cy="1387034"/>
          </a:xfrm>
          <a:prstGeom prst="rect">
            <a:avLst/>
          </a:prstGeom>
        </p:spPr>
      </p:pic>
      <p:sp>
        <p:nvSpPr>
          <p:cNvPr id="36" name="标题 1 1 1">
            <a:extLst>
              <a:ext uri="{FF2B5EF4-FFF2-40B4-BE49-F238E27FC236}">
                <a16:creationId xmlns:a16="http://schemas.microsoft.com/office/drawing/2014/main" id="{2B7CF01A-221F-4F75-96C2-8A4336F90315}"/>
              </a:ext>
            </a:extLst>
          </p:cNvPr>
          <p:cNvSpPr txBox="1">
            <a:spLocks/>
          </p:cNvSpPr>
          <p:nvPr/>
        </p:nvSpPr>
        <p:spPr>
          <a:xfrm>
            <a:off x="397619" y="-15443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思源黑体 CN Medium" panose="020B0600000000000000" pitchFamily="34" charset="-122"/>
                <a:ea typeface="思源黑体 CN Medium" panose="020B0600000000000000" pitchFamily="34" charset="-122"/>
                <a:cs typeface="+mj-cs"/>
              </a:defRPr>
            </a:lvl1pPr>
          </a:lstStyle>
          <a:p>
            <a:r>
              <a:rPr lang="zh-CN" altLang="en-US" sz="2800" dirty="0"/>
              <a:t>证明内层循环始终可以结束</a:t>
            </a:r>
          </a:p>
        </p:txBody>
      </p:sp>
      <p:pic>
        <p:nvPicPr>
          <p:cNvPr id="38" name="图片 37">
            <a:extLst>
              <a:ext uri="{FF2B5EF4-FFF2-40B4-BE49-F238E27FC236}">
                <a16:creationId xmlns:a16="http://schemas.microsoft.com/office/drawing/2014/main" id="{1761D9CE-697F-4A41-A347-304EEE2720B8}"/>
              </a:ext>
            </a:extLst>
          </p:cNvPr>
          <p:cNvPicPr>
            <a:picLocks noChangeAspect="1"/>
          </p:cNvPicPr>
          <p:nvPr>
            <p:custDataLst>
              <p:tags r:id="rId3"/>
            </p:custDataLst>
          </p:nvPr>
        </p:nvPicPr>
        <p:blipFill>
          <a:blip r:embed="rId29">
            <a:extLst>
              <a:ext uri="{28A0092B-C50C-407E-A947-70E740481C1C}">
                <a14:useLocalDpi xmlns:a14="http://schemas.microsoft.com/office/drawing/2010/main" val="0"/>
              </a:ext>
            </a:extLst>
          </a:blip>
          <a:stretch>
            <a:fillRect/>
          </a:stretch>
        </p:blipFill>
        <p:spPr>
          <a:xfrm>
            <a:off x="1828800" y="2535255"/>
            <a:ext cx="2210744" cy="1914515"/>
          </a:xfrm>
          <a:prstGeom prst="rect">
            <a:avLst/>
          </a:prstGeom>
        </p:spPr>
      </p:pic>
    </p:spTree>
    <p:extLst>
      <p:ext uri="{BB962C8B-B14F-4D97-AF65-F5344CB8AC3E}">
        <p14:creationId xmlns:p14="http://schemas.microsoft.com/office/powerpoint/2010/main" val="2838749328"/>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26">
            <a:extLst>
              <a:ext uri="{FF2B5EF4-FFF2-40B4-BE49-F238E27FC236}">
                <a16:creationId xmlns:a16="http://schemas.microsoft.com/office/drawing/2014/main" id="{B9931DB9-80ED-48E8-BCB2-459E32A804A9}"/>
              </a:ext>
            </a:extLst>
          </p:cNvPr>
          <p:cNvGrpSpPr/>
          <p:nvPr/>
        </p:nvGrpSpPr>
        <p:grpSpPr>
          <a:xfrm>
            <a:off x="6640455" y="714019"/>
            <a:ext cx="7224398" cy="1755368"/>
            <a:chOff x="101454" y="3539873"/>
            <a:chExt cx="11228336" cy="2728236"/>
          </a:xfrm>
        </p:grpSpPr>
        <p:pic>
          <p:nvPicPr>
            <p:cNvPr id="26" name="图片 25">
              <a:extLst>
                <a:ext uri="{FF2B5EF4-FFF2-40B4-BE49-F238E27FC236}">
                  <a16:creationId xmlns:a16="http://schemas.microsoft.com/office/drawing/2014/main" id="{D0C75DF9-EC93-49D7-89A0-7C2C41948C15}"/>
                </a:ext>
              </a:extLst>
            </p:cNvPr>
            <p:cNvPicPr>
              <a:picLocks noChangeAspect="1"/>
            </p:cNvPicPr>
            <p:nvPr>
              <p:custDataLst>
                <p:tags r:id="rId9"/>
              </p:custDataLst>
            </p:nvPr>
          </p:nvPicPr>
          <p:blipFill>
            <a:blip r:embed="rId15">
              <a:extLst>
                <a:ext uri="{28A0092B-C50C-407E-A947-70E740481C1C}">
                  <a14:useLocalDpi xmlns:a14="http://schemas.microsoft.com/office/drawing/2010/main" val="0"/>
                </a:ext>
              </a:extLst>
            </a:blip>
            <a:stretch>
              <a:fillRect/>
            </a:stretch>
          </p:blipFill>
          <p:spPr>
            <a:xfrm>
              <a:off x="2785973" y="3600088"/>
              <a:ext cx="1163381" cy="353636"/>
            </a:xfrm>
            <a:prstGeom prst="rect">
              <a:avLst/>
            </a:prstGeom>
          </p:spPr>
        </p:pic>
        <p:pic>
          <p:nvPicPr>
            <p:cNvPr id="15" name="图片 14">
              <a:extLst>
                <a:ext uri="{FF2B5EF4-FFF2-40B4-BE49-F238E27FC236}">
                  <a16:creationId xmlns:a16="http://schemas.microsoft.com/office/drawing/2014/main" id="{E27EF45E-4A00-4347-9ADC-9C166E34B863}"/>
                </a:ext>
              </a:extLst>
            </p:cNvPr>
            <p:cNvPicPr>
              <a:picLocks noChangeAspect="1"/>
            </p:cNvPicPr>
            <p:nvPr>
              <p:custDataLst>
                <p:tags r:id="rId10"/>
              </p:custDataLst>
            </p:nvPr>
          </p:nvPicPr>
          <p:blipFill>
            <a:blip r:embed="rId16">
              <a:extLst>
                <a:ext uri="{28A0092B-C50C-407E-A947-70E740481C1C}">
                  <a14:useLocalDpi xmlns:a14="http://schemas.microsoft.com/office/drawing/2010/main" val="0"/>
                </a:ext>
              </a:extLst>
            </a:blip>
            <a:stretch>
              <a:fillRect/>
            </a:stretch>
          </p:blipFill>
          <p:spPr>
            <a:xfrm>
              <a:off x="128390" y="4608816"/>
              <a:ext cx="7211355" cy="332862"/>
            </a:xfrm>
            <a:prstGeom prst="rect">
              <a:avLst/>
            </a:prstGeom>
          </p:spPr>
        </p:pic>
        <p:sp>
          <p:nvSpPr>
            <p:cNvPr id="16" name="标题 9">
              <a:extLst>
                <a:ext uri="{FF2B5EF4-FFF2-40B4-BE49-F238E27FC236}">
                  <a16:creationId xmlns:a16="http://schemas.microsoft.com/office/drawing/2014/main" id="{7EB135DF-6003-4A10-BDDD-C657F9030E1D}"/>
                </a:ext>
              </a:extLst>
            </p:cNvPr>
            <p:cNvSpPr txBox="1">
              <a:spLocks/>
            </p:cNvSpPr>
            <p:nvPr/>
          </p:nvSpPr>
          <p:spPr>
            <a:xfrm>
              <a:off x="101454" y="3539873"/>
              <a:ext cx="11201400" cy="57771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chemeClr val="tx1"/>
                  </a:solidFill>
                  <a:latin typeface="思源黑体 CN Medium" panose="020B0600000000000000" pitchFamily="34" charset="-122"/>
                  <a:ea typeface="思源黑体 CN Medium" panose="020B0600000000000000" pitchFamily="34" charset="-122"/>
                  <a:cs typeface="+mj-cs"/>
                </a:defRPr>
              </a:lvl1pPr>
            </a:lstStyle>
            <a:p>
              <a:r>
                <a:rPr lang="en-US" altLang="zh-CN" sz="1800" dirty="0"/>
                <a:t>A</a:t>
              </a:r>
              <a:r>
                <a:rPr lang="zh-CN" altLang="en-US" sz="1800" dirty="0"/>
                <a:t>是</a:t>
              </a:r>
              <a:r>
                <a:rPr lang="en-US" altLang="zh-CN" sz="1800" dirty="0"/>
                <a:t>A’</a:t>
              </a:r>
              <a:r>
                <a:rPr lang="zh-CN" altLang="en-US" sz="1800" dirty="0"/>
                <a:t>的重排：</a:t>
              </a:r>
            </a:p>
          </p:txBody>
        </p:sp>
        <p:sp>
          <p:nvSpPr>
            <p:cNvPr id="17" name="文本占位符 15">
              <a:extLst>
                <a:ext uri="{FF2B5EF4-FFF2-40B4-BE49-F238E27FC236}">
                  <a16:creationId xmlns:a16="http://schemas.microsoft.com/office/drawing/2014/main" id="{15361190-9082-4C52-88EE-2230F72CF106}"/>
                </a:ext>
              </a:extLst>
            </p:cNvPr>
            <p:cNvSpPr txBox="1">
              <a:spLocks/>
            </p:cNvSpPr>
            <p:nvPr/>
          </p:nvSpPr>
          <p:spPr>
            <a:xfrm>
              <a:off x="113398" y="4159877"/>
              <a:ext cx="11201400" cy="45843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zh-CN" sz="1800" dirty="0">
                  <a:latin typeface="思源黑体 CN Medium" panose="020B0600000000000000" pitchFamily="34" charset="-122"/>
                  <a:ea typeface="思源黑体 CN Medium" panose="020B0600000000000000" pitchFamily="34" charset="-122"/>
                </a:rPr>
                <a:t>T[l … r]</a:t>
              </a:r>
              <a:r>
                <a:rPr lang="zh-CN" altLang="en-US" sz="1800" dirty="0">
                  <a:latin typeface="思源黑体 CN Medium" panose="020B0600000000000000" pitchFamily="34" charset="-122"/>
                  <a:ea typeface="思源黑体 CN Medium" panose="020B0600000000000000" pitchFamily="34" charset="-122"/>
                </a:rPr>
                <a:t>单增</a:t>
              </a:r>
            </a:p>
          </p:txBody>
        </p:sp>
        <p:pic>
          <p:nvPicPr>
            <p:cNvPr id="18" name="图片 17">
              <a:extLst>
                <a:ext uri="{FF2B5EF4-FFF2-40B4-BE49-F238E27FC236}">
                  <a16:creationId xmlns:a16="http://schemas.microsoft.com/office/drawing/2014/main" id="{1A86AF7F-6D77-4332-B0F3-C6AB2F16737F}"/>
                </a:ext>
              </a:extLst>
            </p:cNvPr>
            <p:cNvPicPr>
              <a:picLocks noChangeAspect="1"/>
            </p:cNvPicPr>
            <p:nvPr>
              <p:custDataLst>
                <p:tags r:id="rId11"/>
              </p:custDataLst>
            </p:nvPr>
          </p:nvPicPr>
          <p:blipFill>
            <a:blip r:embed="rId17">
              <a:extLst>
                <a:ext uri="{28A0092B-C50C-407E-A947-70E740481C1C}">
                  <a14:useLocalDpi xmlns:a14="http://schemas.microsoft.com/office/drawing/2010/main" val="0"/>
                </a:ext>
              </a:extLst>
            </a:blip>
            <a:stretch>
              <a:fillRect/>
            </a:stretch>
          </p:blipFill>
          <p:spPr>
            <a:xfrm>
              <a:off x="2785973" y="5297093"/>
              <a:ext cx="2481519" cy="332862"/>
            </a:xfrm>
            <a:prstGeom prst="rect">
              <a:avLst/>
            </a:prstGeom>
          </p:spPr>
        </p:pic>
        <p:sp>
          <p:nvSpPr>
            <p:cNvPr id="19" name="文本占位符 15 1 1">
              <a:extLst>
                <a:ext uri="{FF2B5EF4-FFF2-40B4-BE49-F238E27FC236}">
                  <a16:creationId xmlns:a16="http://schemas.microsoft.com/office/drawing/2014/main" id="{A689A759-9BE4-412F-9AE3-31C72D88E4E5}"/>
                </a:ext>
              </a:extLst>
            </p:cNvPr>
            <p:cNvSpPr txBox="1">
              <a:spLocks/>
            </p:cNvSpPr>
            <p:nvPr/>
          </p:nvSpPr>
          <p:spPr>
            <a:xfrm>
              <a:off x="128390" y="5249508"/>
              <a:ext cx="11201400" cy="458435"/>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zh-CN" altLang="en-US" sz="3600" kern="1200" smtClean="0">
                  <a:solidFill>
                    <a:schemeClr val="tx1"/>
                  </a:solidFill>
                  <a:latin typeface="思源黑体 CN Medium" panose="020B0600000000000000" pitchFamily="34" charset="-122"/>
                  <a:ea typeface="思源黑体 CN Medium" panose="020B0600000000000000" pitchFamily="34" charset="-122"/>
                  <a:cs typeface="+mj-cs"/>
                </a:defRPr>
              </a:lvl1pPr>
              <a:lvl2pPr marL="457200" indent="0" algn="l" defTabSz="914400" rtl="0" eaLnBrk="1" latinLnBrk="0" hangingPunct="1">
                <a:lnSpc>
                  <a:spcPct val="90000"/>
                </a:lnSpc>
                <a:spcBef>
                  <a:spcPts val="500"/>
                </a:spcBef>
                <a:buFont typeface="Arial" panose="020B0604020202020204" pitchFamily="34" charset="0"/>
                <a:buNone/>
                <a:defRPr lang="zh-CN" altLang="en-US" sz="2400" kern="120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zh-CN" altLang="en-US" sz="2000" kern="120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zh-CN" altLang="en-US" sz="1800" kern="120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zh-CN" sz="1800" dirty="0"/>
                <a:t>A[0 … i-1]</a:t>
              </a:r>
              <a:r>
                <a:rPr lang="zh-CN" altLang="en-US" sz="1800" dirty="0"/>
                <a:t>单增：</a:t>
              </a:r>
            </a:p>
          </p:txBody>
        </p:sp>
        <p:pic>
          <p:nvPicPr>
            <p:cNvPr id="23" name="图片 22">
              <a:extLst>
                <a:ext uri="{FF2B5EF4-FFF2-40B4-BE49-F238E27FC236}">
                  <a16:creationId xmlns:a16="http://schemas.microsoft.com/office/drawing/2014/main" id="{01E4D270-2911-4A2F-9F0F-87F6AB63642B}"/>
                </a:ext>
              </a:extLst>
            </p:cNvPr>
            <p:cNvPicPr>
              <a:picLocks noChangeAspect="1"/>
            </p:cNvPicPr>
            <p:nvPr>
              <p:custDataLst>
                <p:tags r:id="rId12"/>
              </p:custDataLst>
            </p:nvPr>
          </p:nvPicPr>
          <p:blipFill>
            <a:blip r:embed="rId18">
              <a:extLst>
                <a:ext uri="{28A0092B-C50C-407E-A947-70E740481C1C}">
                  <a14:useLocalDpi xmlns:a14="http://schemas.microsoft.com/office/drawing/2010/main" val="0"/>
                </a:ext>
              </a:extLst>
            </a:blip>
            <a:stretch>
              <a:fillRect/>
            </a:stretch>
          </p:blipFill>
          <p:spPr>
            <a:xfrm>
              <a:off x="2493307" y="5836081"/>
              <a:ext cx="1909474" cy="332862"/>
            </a:xfrm>
            <a:prstGeom prst="rect">
              <a:avLst/>
            </a:prstGeom>
          </p:spPr>
        </p:pic>
        <p:sp>
          <p:nvSpPr>
            <p:cNvPr id="24" name="文本占位符 15 2">
              <a:extLst>
                <a:ext uri="{FF2B5EF4-FFF2-40B4-BE49-F238E27FC236}">
                  <a16:creationId xmlns:a16="http://schemas.microsoft.com/office/drawing/2014/main" id="{A87C2724-A41F-4BEF-94D9-A5214BC697D5}"/>
                </a:ext>
              </a:extLst>
            </p:cNvPr>
            <p:cNvSpPr txBox="1">
              <a:spLocks/>
            </p:cNvSpPr>
            <p:nvPr/>
          </p:nvSpPr>
          <p:spPr>
            <a:xfrm>
              <a:off x="128390" y="5809674"/>
              <a:ext cx="11201400" cy="458435"/>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zh-CN" altLang="en-US" sz="3600" kern="1200" smtClean="0">
                  <a:solidFill>
                    <a:schemeClr val="tx1"/>
                  </a:solidFill>
                  <a:latin typeface="思源黑体 CN Medium" panose="020B0600000000000000" pitchFamily="34" charset="-122"/>
                  <a:ea typeface="思源黑体 CN Medium" panose="020B0600000000000000" pitchFamily="34" charset="-122"/>
                  <a:cs typeface="+mj-cs"/>
                </a:defRPr>
              </a:lvl1pPr>
              <a:lvl2pPr marL="457200" indent="0" algn="l" defTabSz="914400" rtl="0" eaLnBrk="1" latinLnBrk="0" hangingPunct="1">
                <a:lnSpc>
                  <a:spcPct val="90000"/>
                </a:lnSpc>
                <a:spcBef>
                  <a:spcPts val="500"/>
                </a:spcBef>
                <a:buFont typeface="Arial" panose="020B0604020202020204" pitchFamily="34" charset="0"/>
                <a:buNone/>
                <a:defRPr lang="zh-CN" altLang="en-US" sz="2400" kern="120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zh-CN" altLang="en-US" sz="2000" kern="120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zh-CN" altLang="en-US" sz="1800" kern="120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zh-CN" sz="1800" dirty="0"/>
                <a:t>A[0 … </a:t>
              </a:r>
              <a:r>
                <a:rPr lang="en-US" altLang="zh-CN" sz="1800" dirty="0" err="1"/>
                <a:t>i</a:t>
              </a:r>
              <a:r>
                <a:rPr lang="en-US" altLang="zh-CN" sz="1800" dirty="0"/>
                <a:t>]</a:t>
              </a:r>
              <a:r>
                <a:rPr lang="zh-CN" altLang="en-US" sz="1800" dirty="0"/>
                <a:t>单增：</a:t>
              </a:r>
            </a:p>
          </p:txBody>
        </p:sp>
      </p:grpSp>
      <p:sp>
        <p:nvSpPr>
          <p:cNvPr id="28" name="矩形 27">
            <a:extLst>
              <a:ext uri="{FF2B5EF4-FFF2-40B4-BE49-F238E27FC236}">
                <a16:creationId xmlns:a16="http://schemas.microsoft.com/office/drawing/2014/main" id="{A43677FB-1D2D-4088-AC48-C87AE182A165}"/>
              </a:ext>
            </a:extLst>
          </p:cNvPr>
          <p:cNvSpPr/>
          <p:nvPr/>
        </p:nvSpPr>
        <p:spPr>
          <a:xfrm>
            <a:off x="6554565" y="480060"/>
            <a:ext cx="5521918" cy="3318099"/>
          </a:xfrm>
          <a:prstGeom prst="rect">
            <a:avLst/>
          </a:prstGeom>
          <a:noFill/>
          <a:ln w="38100">
            <a:solidFill>
              <a:srgbClr val="FFC000"/>
            </a:solidFill>
            <a:prstDash val="dash"/>
          </a:ln>
        </p:spPr>
        <p:style>
          <a:lnRef idx="0">
            <a:scrgbClr r="0" g="0" b="0"/>
          </a:lnRef>
          <a:fillRef idx="0">
            <a:scrgbClr r="0" g="0" b="0"/>
          </a:fillRef>
          <a:effectRef idx="0">
            <a:scrgbClr r="0" g="0" b="0"/>
          </a:effectRef>
          <a:fontRef idx="minor">
            <a:schemeClr val="accent1"/>
          </a:fontRef>
        </p:style>
        <p:txBody>
          <a:bodyPr rtlCol="0" anchor="ctr"/>
          <a:lstStyle/>
          <a:p>
            <a:pPr algn="ctr"/>
            <a:endParaRPr lang="zh-CN" altLang="en-US"/>
          </a:p>
        </p:txBody>
      </p:sp>
      <p:grpSp>
        <p:nvGrpSpPr>
          <p:cNvPr id="3" name="组合 2">
            <a:extLst>
              <a:ext uri="{FF2B5EF4-FFF2-40B4-BE49-F238E27FC236}">
                <a16:creationId xmlns:a16="http://schemas.microsoft.com/office/drawing/2014/main" id="{DF729FB7-330F-4E35-8ACD-371FDE524730}"/>
              </a:ext>
            </a:extLst>
          </p:cNvPr>
          <p:cNvGrpSpPr/>
          <p:nvPr/>
        </p:nvGrpSpPr>
        <p:grpSpPr>
          <a:xfrm>
            <a:off x="6657786" y="2870787"/>
            <a:ext cx="5136066" cy="816731"/>
            <a:chOff x="748846" y="4595031"/>
            <a:chExt cx="5839842" cy="928644"/>
          </a:xfrm>
        </p:grpSpPr>
        <p:pic>
          <p:nvPicPr>
            <p:cNvPr id="40" name="图片 39">
              <a:extLst>
                <a:ext uri="{FF2B5EF4-FFF2-40B4-BE49-F238E27FC236}">
                  <a16:creationId xmlns:a16="http://schemas.microsoft.com/office/drawing/2014/main" id="{1C9E91C0-3EF0-451E-9071-FCD231281A08}"/>
                </a:ext>
              </a:extLst>
            </p:cNvPr>
            <p:cNvPicPr>
              <a:picLocks noChangeAspect="1"/>
            </p:cNvPicPr>
            <p:nvPr>
              <p:custDataLst>
                <p:tags r:id="rId3"/>
              </p:custDataLst>
            </p:nvPr>
          </p:nvPicPr>
          <p:blipFill>
            <a:blip r:embed="rId19">
              <a:duotone>
                <a:schemeClr val="accent6">
                  <a:shade val="45000"/>
                  <a:satMod val="135000"/>
                </a:schemeClr>
                <a:prstClr val="white"/>
              </a:duotone>
              <a:extLst>
                <a:ext uri="{BEBA8EAE-BF5A-486C-A8C5-ECC9F3942E4B}">
                  <a14:imgProps xmlns:a14="http://schemas.microsoft.com/office/drawing/2010/main">
                    <a14:imgLayer r:embed="rId20">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748846" y="4955527"/>
              <a:ext cx="1890625" cy="249592"/>
            </a:xfrm>
            <a:prstGeom prst="rect">
              <a:avLst/>
            </a:prstGeom>
          </p:spPr>
        </p:pic>
        <p:pic>
          <p:nvPicPr>
            <p:cNvPr id="43" name="图片 42">
              <a:extLst>
                <a:ext uri="{FF2B5EF4-FFF2-40B4-BE49-F238E27FC236}">
                  <a16:creationId xmlns:a16="http://schemas.microsoft.com/office/drawing/2014/main" id="{27E28103-969D-4919-9961-904BB0A16892}"/>
                </a:ext>
              </a:extLst>
            </p:cNvPr>
            <p:cNvPicPr>
              <a:picLocks noChangeAspect="1"/>
            </p:cNvPicPr>
            <p:nvPr>
              <p:custDataLst>
                <p:tags r:id="rId4"/>
              </p:custDataLst>
            </p:nvPr>
          </p:nvPicPr>
          <p:blipFill>
            <a:blip r:embed="rId21">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2987230" y="4953080"/>
              <a:ext cx="1544711" cy="273270"/>
            </a:xfrm>
            <a:prstGeom prst="rect">
              <a:avLst/>
            </a:prstGeom>
          </p:spPr>
        </p:pic>
        <p:pic>
          <p:nvPicPr>
            <p:cNvPr id="48" name="图片 47">
              <a:extLst>
                <a:ext uri="{FF2B5EF4-FFF2-40B4-BE49-F238E27FC236}">
                  <a16:creationId xmlns:a16="http://schemas.microsoft.com/office/drawing/2014/main" id="{336A772D-EC4A-479E-859D-5FE5F22166EE}"/>
                </a:ext>
              </a:extLst>
            </p:cNvPr>
            <p:cNvPicPr>
              <a:picLocks noChangeAspect="1"/>
            </p:cNvPicPr>
            <p:nvPr>
              <p:custDataLst>
                <p:tags r:id="rId5"/>
              </p:custDataLst>
            </p:nvPr>
          </p:nvPicPr>
          <p:blipFill>
            <a:blip r:embed="rId22">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987478" y="5250405"/>
              <a:ext cx="5601210" cy="273270"/>
            </a:xfrm>
            <a:prstGeom prst="rect">
              <a:avLst/>
            </a:prstGeom>
          </p:spPr>
        </p:pic>
        <p:pic>
          <p:nvPicPr>
            <p:cNvPr id="4" name="图片 3">
              <a:extLst>
                <a:ext uri="{FF2B5EF4-FFF2-40B4-BE49-F238E27FC236}">
                  <a16:creationId xmlns:a16="http://schemas.microsoft.com/office/drawing/2014/main" id="{1C494431-3C10-45E7-840F-D5FF762D3EDF}"/>
                </a:ext>
              </a:extLst>
            </p:cNvPr>
            <p:cNvPicPr>
              <a:picLocks noChangeAspect="1"/>
            </p:cNvPicPr>
            <p:nvPr>
              <p:custDataLst>
                <p:tags r:id="rId6"/>
              </p:custDataLst>
            </p:nvPr>
          </p:nvPicPr>
          <p:blipFill>
            <a:blip r:embed="rId23">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2737260" y="5004625"/>
              <a:ext cx="152180" cy="170180"/>
            </a:xfrm>
            <a:prstGeom prst="rect">
              <a:avLst/>
            </a:prstGeom>
          </p:spPr>
        </p:pic>
        <p:pic>
          <p:nvPicPr>
            <p:cNvPr id="32" name="图片 31">
              <a:extLst>
                <a:ext uri="{FF2B5EF4-FFF2-40B4-BE49-F238E27FC236}">
                  <a16:creationId xmlns:a16="http://schemas.microsoft.com/office/drawing/2014/main" id="{B736B5DC-A9F1-4F1E-B0AC-3D7543F24674}"/>
                </a:ext>
              </a:extLst>
            </p:cNvPr>
            <p:cNvPicPr>
              <a:picLocks noChangeAspect="1"/>
            </p:cNvPicPr>
            <p:nvPr>
              <p:custDataLst>
                <p:tags r:id="rId7"/>
              </p:custDataLst>
            </p:nvPr>
          </p:nvPicPr>
          <p:blipFill>
            <a:blip r:embed="rId23">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748846" y="5301949"/>
              <a:ext cx="152180" cy="170180"/>
            </a:xfrm>
            <a:prstGeom prst="rect">
              <a:avLst/>
            </a:prstGeom>
          </p:spPr>
        </p:pic>
        <p:pic>
          <p:nvPicPr>
            <p:cNvPr id="6" name="图片 5">
              <a:extLst>
                <a:ext uri="{FF2B5EF4-FFF2-40B4-BE49-F238E27FC236}">
                  <a16:creationId xmlns:a16="http://schemas.microsoft.com/office/drawing/2014/main" id="{51C22DB3-99F4-47B9-9986-B93FE8618FFC}"/>
                </a:ext>
              </a:extLst>
            </p:cNvPr>
            <p:cNvPicPr>
              <a:picLocks noChangeAspect="1"/>
            </p:cNvPicPr>
            <p:nvPr>
              <p:custDataLst>
                <p:tags r:id="rId8"/>
              </p:custDataLst>
            </p:nvPr>
          </p:nvPicPr>
          <p:blipFill>
            <a:blip r:embed="rId24">
              <a:extLst>
                <a:ext uri="{28A0092B-C50C-407E-A947-70E740481C1C}">
                  <a14:useLocalDpi xmlns:a14="http://schemas.microsoft.com/office/drawing/2010/main" val="0"/>
                </a:ext>
              </a:extLst>
            </a:blip>
            <a:stretch>
              <a:fillRect/>
            </a:stretch>
          </p:blipFill>
          <p:spPr>
            <a:xfrm>
              <a:off x="748846" y="4595031"/>
              <a:ext cx="2644513" cy="292860"/>
            </a:xfrm>
            <a:prstGeom prst="rect">
              <a:avLst/>
            </a:prstGeom>
          </p:spPr>
        </p:pic>
      </p:grpSp>
      <p:sp>
        <p:nvSpPr>
          <p:cNvPr id="30" name="文本占位符 15 1 2">
            <a:extLst>
              <a:ext uri="{FF2B5EF4-FFF2-40B4-BE49-F238E27FC236}">
                <a16:creationId xmlns:a16="http://schemas.microsoft.com/office/drawing/2014/main" id="{470227B6-9F0E-40FE-A9E5-49DACD8DB9E8}"/>
              </a:ext>
            </a:extLst>
          </p:cNvPr>
          <p:cNvSpPr txBox="1">
            <a:spLocks/>
          </p:cNvSpPr>
          <p:nvPr/>
        </p:nvSpPr>
        <p:spPr>
          <a:xfrm>
            <a:off x="6640456" y="2493783"/>
            <a:ext cx="4657172" cy="289432"/>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zh-CN" altLang="en-US" sz="3600" kern="1200" smtClean="0">
                <a:solidFill>
                  <a:schemeClr val="tx1"/>
                </a:solidFill>
                <a:latin typeface="思源黑体 CN Medium" panose="020B0600000000000000" pitchFamily="34" charset="-122"/>
                <a:ea typeface="思源黑体 CN Medium" panose="020B0600000000000000" pitchFamily="34" charset="-122"/>
                <a:cs typeface="+mj-cs"/>
              </a:defRPr>
            </a:lvl1pPr>
            <a:lvl2pPr marL="457200" indent="0" algn="l" defTabSz="914400" rtl="0" eaLnBrk="1" latinLnBrk="0" hangingPunct="1">
              <a:lnSpc>
                <a:spcPct val="90000"/>
              </a:lnSpc>
              <a:spcBef>
                <a:spcPts val="500"/>
              </a:spcBef>
              <a:buFont typeface="Arial" panose="020B0604020202020204" pitchFamily="34" charset="0"/>
              <a:buNone/>
              <a:defRPr lang="zh-CN" altLang="en-US" sz="2400" kern="120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zh-CN" altLang="en-US" sz="2000" kern="120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zh-CN" altLang="en-US" sz="1800" kern="120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zh-CN" altLang="en-US" sz="1600" dirty="0"/>
              <a:t>部分单调性：</a:t>
            </a:r>
            <a:r>
              <a:rPr lang="en-US" altLang="zh-CN" sz="1600" dirty="0"/>
              <a:t>A[j]</a:t>
            </a:r>
            <a:r>
              <a:rPr lang="zh-CN" altLang="en-US" sz="1600" dirty="0"/>
              <a:t>前后分别单调，且</a:t>
            </a:r>
            <a:r>
              <a:rPr lang="en-US" altLang="zh-CN" sz="1600" dirty="0"/>
              <a:t>A[j-1]&lt;=A[j+1]</a:t>
            </a:r>
            <a:endParaRPr lang="zh-CN" altLang="en-US" sz="1600" dirty="0"/>
          </a:p>
        </p:txBody>
      </p:sp>
      <p:pic>
        <p:nvPicPr>
          <p:cNvPr id="9" name="图片 8">
            <a:extLst>
              <a:ext uri="{FF2B5EF4-FFF2-40B4-BE49-F238E27FC236}">
                <a16:creationId xmlns:a16="http://schemas.microsoft.com/office/drawing/2014/main" id="{E796CC36-8DAC-4EDD-8CAC-C213722F4103}"/>
              </a:ext>
            </a:extLst>
          </p:cNvPr>
          <p:cNvPicPr>
            <a:picLocks noChangeAspect="1"/>
          </p:cNvPicPr>
          <p:nvPr>
            <p:custDataLst>
              <p:tags r:id="rId1"/>
            </p:custDataLst>
          </p:nvPr>
        </p:nvPicPr>
        <p:blipFill>
          <a:blip r:embed="rId25">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97619" y="5679718"/>
            <a:ext cx="5711386" cy="416282"/>
          </a:xfrm>
          <a:prstGeom prst="rect">
            <a:avLst/>
          </a:prstGeom>
        </p:spPr>
      </p:pic>
      <p:pic>
        <p:nvPicPr>
          <p:cNvPr id="12" name="图片 11">
            <a:extLst>
              <a:ext uri="{FF2B5EF4-FFF2-40B4-BE49-F238E27FC236}">
                <a16:creationId xmlns:a16="http://schemas.microsoft.com/office/drawing/2014/main" id="{54C54264-2B0D-460B-AB5E-45103B43AF97}"/>
              </a:ext>
            </a:extLst>
          </p:cNvPr>
          <p:cNvPicPr>
            <a:picLocks noChangeAspect="1"/>
          </p:cNvPicPr>
          <p:nvPr>
            <p:custDataLst>
              <p:tags r:id="rId2"/>
            </p:custDataLst>
          </p:nvPr>
        </p:nvPicPr>
        <p:blipFill>
          <a:blip r:embed="rId26">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397619" y="1401785"/>
            <a:ext cx="5521919" cy="310320"/>
          </a:xfrm>
          <a:prstGeom prst="rect">
            <a:avLst/>
          </a:prstGeom>
        </p:spPr>
      </p:pic>
      <p:pic>
        <p:nvPicPr>
          <p:cNvPr id="13" name="图片 12">
            <a:extLst>
              <a:ext uri="{FF2B5EF4-FFF2-40B4-BE49-F238E27FC236}">
                <a16:creationId xmlns:a16="http://schemas.microsoft.com/office/drawing/2014/main" id="{F47D184A-21EA-4647-9E53-F1C5B7763CB8}"/>
              </a:ext>
            </a:extLst>
          </p:cNvPr>
          <p:cNvPicPr>
            <a:picLocks noChangeAspect="1"/>
          </p:cNvPicPr>
          <p:nvPr/>
        </p:nvPicPr>
        <p:blipFill>
          <a:blip r:embed="rId27"/>
          <a:stretch>
            <a:fillRect/>
          </a:stretch>
        </p:blipFill>
        <p:spPr>
          <a:xfrm>
            <a:off x="6306039" y="4603004"/>
            <a:ext cx="5733076" cy="1387034"/>
          </a:xfrm>
          <a:prstGeom prst="rect">
            <a:avLst/>
          </a:prstGeom>
        </p:spPr>
      </p:pic>
      <p:sp>
        <p:nvSpPr>
          <p:cNvPr id="36" name="标题 1 1 1">
            <a:extLst>
              <a:ext uri="{FF2B5EF4-FFF2-40B4-BE49-F238E27FC236}">
                <a16:creationId xmlns:a16="http://schemas.microsoft.com/office/drawing/2014/main" id="{2B7CF01A-221F-4F75-96C2-8A4336F90315}"/>
              </a:ext>
            </a:extLst>
          </p:cNvPr>
          <p:cNvSpPr txBox="1">
            <a:spLocks/>
          </p:cNvSpPr>
          <p:nvPr/>
        </p:nvSpPr>
        <p:spPr>
          <a:xfrm>
            <a:off x="397619" y="-15443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思源黑体 CN Medium" panose="020B0600000000000000" pitchFamily="34" charset="-122"/>
                <a:ea typeface="思源黑体 CN Medium" panose="020B0600000000000000" pitchFamily="34" charset="-122"/>
                <a:cs typeface="+mj-cs"/>
              </a:defRPr>
            </a:lvl1pPr>
          </a:lstStyle>
          <a:p>
            <a:r>
              <a:rPr lang="zh-CN" altLang="en-US" sz="2800" dirty="0"/>
              <a:t>内层循环满足期望</a:t>
            </a:r>
          </a:p>
        </p:txBody>
      </p:sp>
      <p:cxnSp>
        <p:nvCxnSpPr>
          <p:cNvPr id="5" name="直接箭头连接符 4">
            <a:extLst>
              <a:ext uri="{FF2B5EF4-FFF2-40B4-BE49-F238E27FC236}">
                <a16:creationId xmlns:a16="http://schemas.microsoft.com/office/drawing/2014/main" id="{6526B798-1139-4A1B-8DCE-92D3FB22CB11}"/>
              </a:ext>
            </a:extLst>
          </p:cNvPr>
          <p:cNvCxnSpPr>
            <a:stCxn id="12" idx="2"/>
          </p:cNvCxnSpPr>
          <p:nvPr/>
        </p:nvCxnSpPr>
        <p:spPr>
          <a:xfrm>
            <a:off x="3158579" y="1712105"/>
            <a:ext cx="3721" cy="3840970"/>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895321363"/>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id="{B4222B97-1C28-4635-86C8-99A2C2383086}"/>
              </a:ext>
            </a:extLst>
          </p:cNvPr>
          <p:cNvGrpSpPr/>
          <p:nvPr/>
        </p:nvGrpSpPr>
        <p:grpSpPr>
          <a:xfrm>
            <a:off x="397619" y="1411826"/>
            <a:ext cx="7465901" cy="4815257"/>
            <a:chOff x="445244" y="1121663"/>
            <a:chExt cx="7465901" cy="4815257"/>
          </a:xfrm>
        </p:grpSpPr>
        <p:pic>
          <p:nvPicPr>
            <p:cNvPr id="7" name="图片 6">
              <a:extLst>
                <a:ext uri="{FF2B5EF4-FFF2-40B4-BE49-F238E27FC236}">
                  <a16:creationId xmlns:a16="http://schemas.microsoft.com/office/drawing/2014/main" id="{762D5C61-5010-4F56-90F8-1E1FDA748FA1}"/>
                </a:ext>
              </a:extLst>
            </p:cNvPr>
            <p:cNvPicPr>
              <a:picLocks noChangeAspect="1"/>
            </p:cNvPicPr>
            <p:nvPr/>
          </p:nvPicPr>
          <p:blipFill>
            <a:blip r:embed="rId7"/>
            <a:stretch>
              <a:fillRect/>
            </a:stretch>
          </p:blipFill>
          <p:spPr>
            <a:xfrm>
              <a:off x="445244" y="1121663"/>
              <a:ext cx="7418276" cy="4815257"/>
            </a:xfrm>
            <a:prstGeom prst="rect">
              <a:avLst/>
            </a:prstGeom>
          </p:spPr>
        </p:pic>
        <p:sp>
          <p:nvSpPr>
            <p:cNvPr id="29" name="矩形 28">
              <a:extLst>
                <a:ext uri="{FF2B5EF4-FFF2-40B4-BE49-F238E27FC236}">
                  <a16:creationId xmlns:a16="http://schemas.microsoft.com/office/drawing/2014/main" id="{419DCA6A-4FB4-4207-853B-E91936FA36B3}"/>
                </a:ext>
              </a:extLst>
            </p:cNvPr>
            <p:cNvSpPr/>
            <p:nvPr/>
          </p:nvSpPr>
          <p:spPr>
            <a:xfrm>
              <a:off x="1383117" y="2902856"/>
              <a:ext cx="6528028" cy="2410517"/>
            </a:xfrm>
            <a:prstGeom prst="rect">
              <a:avLst/>
            </a:prstGeom>
            <a:noFill/>
            <a:ln w="28575" cap="flat" cmpd="sng" algn="ctr">
              <a:solidFill>
                <a:srgbClr val="0099CC"/>
              </a:solidFill>
              <a:prstDash val="sysDot"/>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zh-CN" altLang="en-US"/>
            </a:p>
          </p:txBody>
        </p:sp>
      </p:grpSp>
      <p:grpSp>
        <p:nvGrpSpPr>
          <p:cNvPr id="2" name="组合 1">
            <a:extLst>
              <a:ext uri="{FF2B5EF4-FFF2-40B4-BE49-F238E27FC236}">
                <a16:creationId xmlns:a16="http://schemas.microsoft.com/office/drawing/2014/main" id="{9B79AF6F-A68C-4ADF-8544-26FE911F95C5}"/>
              </a:ext>
            </a:extLst>
          </p:cNvPr>
          <p:cNvGrpSpPr/>
          <p:nvPr/>
        </p:nvGrpSpPr>
        <p:grpSpPr>
          <a:xfrm>
            <a:off x="5655419" y="630917"/>
            <a:ext cx="8352971" cy="2271940"/>
            <a:chOff x="6554565" y="638175"/>
            <a:chExt cx="7310288" cy="1898717"/>
          </a:xfrm>
        </p:grpSpPr>
        <p:grpSp>
          <p:nvGrpSpPr>
            <p:cNvPr id="27" name="组合 26">
              <a:extLst>
                <a:ext uri="{FF2B5EF4-FFF2-40B4-BE49-F238E27FC236}">
                  <a16:creationId xmlns:a16="http://schemas.microsoft.com/office/drawing/2014/main" id="{B9931DB9-80ED-48E8-BCB2-459E32A804A9}"/>
                </a:ext>
              </a:extLst>
            </p:cNvPr>
            <p:cNvGrpSpPr/>
            <p:nvPr/>
          </p:nvGrpSpPr>
          <p:grpSpPr>
            <a:xfrm>
              <a:off x="6640455" y="714019"/>
              <a:ext cx="7224398" cy="1755368"/>
              <a:chOff x="101454" y="3539873"/>
              <a:chExt cx="11228336" cy="2728236"/>
            </a:xfrm>
          </p:grpSpPr>
          <p:pic>
            <p:nvPicPr>
              <p:cNvPr id="26" name="图片 25">
                <a:extLst>
                  <a:ext uri="{FF2B5EF4-FFF2-40B4-BE49-F238E27FC236}">
                    <a16:creationId xmlns:a16="http://schemas.microsoft.com/office/drawing/2014/main" id="{D0C75DF9-EC93-49D7-89A0-7C2C41948C15}"/>
                  </a:ext>
                </a:extLst>
              </p:cNvPr>
              <p:cNvPicPr>
                <a:picLocks noChangeAspect="1"/>
              </p:cNvPicPr>
              <p:nvPr>
                <p:custDataLst>
                  <p:tags r:id="rId1"/>
                </p:custDataLst>
              </p:nvPr>
            </p:nvPicPr>
            <p:blipFill>
              <a:blip r:embed="rId8">
                <a:extLst>
                  <a:ext uri="{28A0092B-C50C-407E-A947-70E740481C1C}">
                    <a14:useLocalDpi xmlns:a14="http://schemas.microsoft.com/office/drawing/2010/main" val="0"/>
                  </a:ext>
                </a:extLst>
              </a:blip>
              <a:stretch>
                <a:fillRect/>
              </a:stretch>
            </p:blipFill>
            <p:spPr>
              <a:xfrm>
                <a:off x="2785973" y="3600088"/>
                <a:ext cx="1163381" cy="353636"/>
              </a:xfrm>
              <a:prstGeom prst="rect">
                <a:avLst/>
              </a:prstGeom>
            </p:spPr>
          </p:pic>
          <p:pic>
            <p:nvPicPr>
              <p:cNvPr id="15" name="图片 14">
                <a:extLst>
                  <a:ext uri="{FF2B5EF4-FFF2-40B4-BE49-F238E27FC236}">
                    <a16:creationId xmlns:a16="http://schemas.microsoft.com/office/drawing/2014/main" id="{E27EF45E-4A00-4347-9ADC-9C166E34B863}"/>
                  </a:ext>
                </a:extLst>
              </p:cNvPr>
              <p:cNvPicPr>
                <a:picLocks noChangeAspect="1"/>
              </p:cNvPicPr>
              <p:nvPr>
                <p:custDataLst>
                  <p:tags r:id="rId2"/>
                </p:custDataLst>
              </p:nvPr>
            </p:nvPicPr>
            <p:blipFill>
              <a:blip r:embed="rId9">
                <a:extLst>
                  <a:ext uri="{28A0092B-C50C-407E-A947-70E740481C1C}">
                    <a14:useLocalDpi xmlns:a14="http://schemas.microsoft.com/office/drawing/2010/main" val="0"/>
                  </a:ext>
                </a:extLst>
              </a:blip>
              <a:stretch>
                <a:fillRect/>
              </a:stretch>
            </p:blipFill>
            <p:spPr>
              <a:xfrm>
                <a:off x="128390" y="4608816"/>
                <a:ext cx="7211355" cy="332862"/>
              </a:xfrm>
              <a:prstGeom prst="rect">
                <a:avLst/>
              </a:prstGeom>
            </p:spPr>
          </p:pic>
          <p:sp>
            <p:nvSpPr>
              <p:cNvPr id="16" name="标题 9">
                <a:extLst>
                  <a:ext uri="{FF2B5EF4-FFF2-40B4-BE49-F238E27FC236}">
                    <a16:creationId xmlns:a16="http://schemas.microsoft.com/office/drawing/2014/main" id="{7EB135DF-6003-4A10-BDDD-C657F9030E1D}"/>
                  </a:ext>
                </a:extLst>
              </p:cNvPr>
              <p:cNvSpPr txBox="1">
                <a:spLocks/>
              </p:cNvSpPr>
              <p:nvPr/>
            </p:nvSpPr>
            <p:spPr>
              <a:xfrm>
                <a:off x="101454" y="3539873"/>
                <a:ext cx="11201400" cy="57771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chemeClr val="tx1"/>
                    </a:solidFill>
                    <a:latin typeface="思源黑体 CN Medium" panose="020B0600000000000000" pitchFamily="34" charset="-122"/>
                    <a:ea typeface="思源黑体 CN Medium" panose="020B0600000000000000" pitchFamily="34" charset="-122"/>
                    <a:cs typeface="+mj-cs"/>
                  </a:defRPr>
                </a:lvl1pPr>
              </a:lstStyle>
              <a:p>
                <a:r>
                  <a:rPr lang="en-US" altLang="zh-CN" sz="2000" dirty="0"/>
                  <a:t>A</a:t>
                </a:r>
                <a:r>
                  <a:rPr lang="zh-CN" altLang="en-US" sz="2000" dirty="0"/>
                  <a:t>是</a:t>
                </a:r>
                <a:r>
                  <a:rPr lang="en-US" altLang="zh-CN" sz="2000" dirty="0"/>
                  <a:t>A’</a:t>
                </a:r>
                <a:r>
                  <a:rPr lang="zh-CN" altLang="en-US" sz="2000" dirty="0"/>
                  <a:t>的重排：</a:t>
                </a:r>
              </a:p>
            </p:txBody>
          </p:sp>
          <p:sp>
            <p:nvSpPr>
              <p:cNvPr id="17" name="文本占位符 15">
                <a:extLst>
                  <a:ext uri="{FF2B5EF4-FFF2-40B4-BE49-F238E27FC236}">
                    <a16:creationId xmlns:a16="http://schemas.microsoft.com/office/drawing/2014/main" id="{15361190-9082-4C52-88EE-2230F72CF106}"/>
                  </a:ext>
                </a:extLst>
              </p:cNvPr>
              <p:cNvSpPr txBox="1">
                <a:spLocks/>
              </p:cNvSpPr>
              <p:nvPr/>
            </p:nvSpPr>
            <p:spPr>
              <a:xfrm>
                <a:off x="113398" y="4159877"/>
                <a:ext cx="11201400" cy="45843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zh-CN" sz="2000" dirty="0">
                    <a:latin typeface="思源黑体 CN Medium" panose="020B0600000000000000" pitchFamily="34" charset="-122"/>
                    <a:ea typeface="思源黑体 CN Medium" panose="020B0600000000000000" pitchFamily="34" charset="-122"/>
                  </a:rPr>
                  <a:t>T[l … r]</a:t>
                </a:r>
                <a:r>
                  <a:rPr lang="zh-CN" altLang="en-US" sz="2000" dirty="0">
                    <a:latin typeface="思源黑体 CN Medium" panose="020B0600000000000000" pitchFamily="34" charset="-122"/>
                    <a:ea typeface="思源黑体 CN Medium" panose="020B0600000000000000" pitchFamily="34" charset="-122"/>
                  </a:rPr>
                  <a:t>单增</a:t>
                </a:r>
              </a:p>
            </p:txBody>
          </p:sp>
          <p:pic>
            <p:nvPicPr>
              <p:cNvPr id="18" name="图片 17">
                <a:extLst>
                  <a:ext uri="{FF2B5EF4-FFF2-40B4-BE49-F238E27FC236}">
                    <a16:creationId xmlns:a16="http://schemas.microsoft.com/office/drawing/2014/main" id="{1A86AF7F-6D77-4332-B0F3-C6AB2F16737F}"/>
                  </a:ext>
                </a:extLst>
              </p:cNvPr>
              <p:cNvPicPr>
                <a:picLocks noChangeAspect="1"/>
              </p:cNvPicPr>
              <p:nvPr>
                <p:custDataLst>
                  <p:tags r:id="rId3"/>
                </p:custDataLst>
              </p:nvPr>
            </p:nvPicPr>
            <p:blipFill>
              <a:blip r:embed="rId10">
                <a:extLst>
                  <a:ext uri="{28A0092B-C50C-407E-A947-70E740481C1C}">
                    <a14:useLocalDpi xmlns:a14="http://schemas.microsoft.com/office/drawing/2010/main" val="0"/>
                  </a:ext>
                </a:extLst>
              </a:blip>
              <a:stretch>
                <a:fillRect/>
              </a:stretch>
            </p:blipFill>
            <p:spPr>
              <a:xfrm>
                <a:off x="2785973" y="5297093"/>
                <a:ext cx="2481519" cy="332862"/>
              </a:xfrm>
              <a:prstGeom prst="rect">
                <a:avLst/>
              </a:prstGeom>
            </p:spPr>
          </p:pic>
          <p:sp>
            <p:nvSpPr>
              <p:cNvPr id="19" name="文本占位符 15 1 1">
                <a:extLst>
                  <a:ext uri="{FF2B5EF4-FFF2-40B4-BE49-F238E27FC236}">
                    <a16:creationId xmlns:a16="http://schemas.microsoft.com/office/drawing/2014/main" id="{A689A759-9BE4-412F-9AE3-31C72D88E4E5}"/>
                  </a:ext>
                </a:extLst>
              </p:cNvPr>
              <p:cNvSpPr txBox="1">
                <a:spLocks/>
              </p:cNvSpPr>
              <p:nvPr/>
            </p:nvSpPr>
            <p:spPr>
              <a:xfrm>
                <a:off x="128390" y="5249508"/>
                <a:ext cx="11201400" cy="458435"/>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zh-CN" altLang="en-US" sz="3600" kern="1200" smtClean="0">
                    <a:solidFill>
                      <a:schemeClr val="tx1"/>
                    </a:solidFill>
                    <a:latin typeface="思源黑体 CN Medium" panose="020B0600000000000000" pitchFamily="34" charset="-122"/>
                    <a:ea typeface="思源黑体 CN Medium" panose="020B0600000000000000" pitchFamily="34" charset="-122"/>
                    <a:cs typeface="+mj-cs"/>
                  </a:defRPr>
                </a:lvl1pPr>
                <a:lvl2pPr marL="457200" indent="0" algn="l" defTabSz="914400" rtl="0" eaLnBrk="1" latinLnBrk="0" hangingPunct="1">
                  <a:lnSpc>
                    <a:spcPct val="90000"/>
                  </a:lnSpc>
                  <a:spcBef>
                    <a:spcPts val="500"/>
                  </a:spcBef>
                  <a:buFont typeface="Arial" panose="020B0604020202020204" pitchFamily="34" charset="0"/>
                  <a:buNone/>
                  <a:defRPr lang="zh-CN" altLang="en-US" sz="2400" kern="120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zh-CN" altLang="en-US" sz="2000" kern="120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zh-CN" altLang="en-US" sz="1800" kern="120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zh-CN" sz="2000" dirty="0"/>
                  <a:t>A[0 … i-1]</a:t>
                </a:r>
                <a:r>
                  <a:rPr lang="zh-CN" altLang="en-US" sz="2000" dirty="0"/>
                  <a:t>单增：</a:t>
                </a:r>
              </a:p>
            </p:txBody>
          </p:sp>
          <p:pic>
            <p:nvPicPr>
              <p:cNvPr id="23" name="图片 22">
                <a:extLst>
                  <a:ext uri="{FF2B5EF4-FFF2-40B4-BE49-F238E27FC236}">
                    <a16:creationId xmlns:a16="http://schemas.microsoft.com/office/drawing/2014/main" id="{01E4D270-2911-4A2F-9F0F-87F6AB63642B}"/>
                  </a:ext>
                </a:extLst>
              </p:cNvPr>
              <p:cNvPicPr>
                <a:picLocks noChangeAspect="1"/>
              </p:cNvPicPr>
              <p:nvPr>
                <p:custDataLst>
                  <p:tags r:id="rId4"/>
                </p:custDataLst>
              </p:nvPr>
            </p:nvPicPr>
            <p:blipFill>
              <a:blip r:embed="rId11">
                <a:extLst>
                  <a:ext uri="{28A0092B-C50C-407E-A947-70E740481C1C}">
                    <a14:useLocalDpi xmlns:a14="http://schemas.microsoft.com/office/drawing/2010/main" val="0"/>
                  </a:ext>
                </a:extLst>
              </a:blip>
              <a:stretch>
                <a:fillRect/>
              </a:stretch>
            </p:blipFill>
            <p:spPr>
              <a:xfrm>
                <a:off x="2493307" y="5836081"/>
                <a:ext cx="1909474" cy="332862"/>
              </a:xfrm>
              <a:prstGeom prst="rect">
                <a:avLst/>
              </a:prstGeom>
            </p:spPr>
          </p:pic>
          <p:sp>
            <p:nvSpPr>
              <p:cNvPr id="24" name="文本占位符 15 2">
                <a:extLst>
                  <a:ext uri="{FF2B5EF4-FFF2-40B4-BE49-F238E27FC236}">
                    <a16:creationId xmlns:a16="http://schemas.microsoft.com/office/drawing/2014/main" id="{A87C2724-A41F-4BEF-94D9-A5214BC697D5}"/>
                  </a:ext>
                </a:extLst>
              </p:cNvPr>
              <p:cNvSpPr txBox="1">
                <a:spLocks/>
              </p:cNvSpPr>
              <p:nvPr/>
            </p:nvSpPr>
            <p:spPr>
              <a:xfrm>
                <a:off x="128390" y="5809674"/>
                <a:ext cx="11201400" cy="458435"/>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zh-CN" altLang="en-US" sz="3600" kern="1200" smtClean="0">
                    <a:solidFill>
                      <a:schemeClr val="tx1"/>
                    </a:solidFill>
                    <a:latin typeface="思源黑体 CN Medium" panose="020B0600000000000000" pitchFamily="34" charset="-122"/>
                    <a:ea typeface="思源黑体 CN Medium" panose="020B0600000000000000" pitchFamily="34" charset="-122"/>
                    <a:cs typeface="+mj-cs"/>
                  </a:defRPr>
                </a:lvl1pPr>
                <a:lvl2pPr marL="457200" indent="0" algn="l" defTabSz="914400" rtl="0" eaLnBrk="1" latinLnBrk="0" hangingPunct="1">
                  <a:lnSpc>
                    <a:spcPct val="90000"/>
                  </a:lnSpc>
                  <a:spcBef>
                    <a:spcPts val="500"/>
                  </a:spcBef>
                  <a:buFont typeface="Arial" panose="020B0604020202020204" pitchFamily="34" charset="0"/>
                  <a:buNone/>
                  <a:defRPr lang="zh-CN" altLang="en-US" sz="2400" kern="120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zh-CN" altLang="en-US" sz="2000" kern="120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zh-CN" altLang="en-US" sz="1800" kern="120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zh-CN" sz="2000" dirty="0"/>
                  <a:t>A[0 … </a:t>
                </a:r>
                <a:r>
                  <a:rPr lang="en-US" altLang="zh-CN" sz="2000" dirty="0" err="1"/>
                  <a:t>i</a:t>
                </a:r>
                <a:r>
                  <a:rPr lang="en-US" altLang="zh-CN" sz="2000" dirty="0"/>
                  <a:t>]</a:t>
                </a:r>
                <a:r>
                  <a:rPr lang="zh-CN" altLang="en-US" sz="2000" dirty="0"/>
                  <a:t>单增：</a:t>
                </a:r>
              </a:p>
            </p:txBody>
          </p:sp>
        </p:grpSp>
        <p:sp>
          <p:nvSpPr>
            <p:cNvPr id="28" name="矩形 27">
              <a:extLst>
                <a:ext uri="{FF2B5EF4-FFF2-40B4-BE49-F238E27FC236}">
                  <a16:creationId xmlns:a16="http://schemas.microsoft.com/office/drawing/2014/main" id="{A43677FB-1D2D-4088-AC48-C87AE182A165}"/>
                </a:ext>
              </a:extLst>
            </p:cNvPr>
            <p:cNvSpPr/>
            <p:nvPr/>
          </p:nvSpPr>
          <p:spPr>
            <a:xfrm>
              <a:off x="6554565" y="638175"/>
              <a:ext cx="5521918" cy="1898717"/>
            </a:xfrm>
            <a:prstGeom prst="rect">
              <a:avLst/>
            </a:prstGeom>
            <a:noFill/>
            <a:ln w="38100">
              <a:solidFill>
                <a:srgbClr val="FFC000"/>
              </a:solidFill>
              <a:prstDash val="dash"/>
            </a:ln>
          </p:spPr>
          <p:style>
            <a:lnRef idx="0">
              <a:scrgbClr r="0" g="0" b="0"/>
            </a:lnRef>
            <a:fillRef idx="0">
              <a:scrgbClr r="0" g="0" b="0"/>
            </a:fillRef>
            <a:effectRef idx="0">
              <a:scrgbClr r="0" g="0" b="0"/>
            </a:effectRef>
            <a:fontRef idx="minor">
              <a:schemeClr val="accent1"/>
            </a:fontRef>
          </p:style>
          <p:txBody>
            <a:bodyPr rtlCol="0" anchor="ctr"/>
            <a:lstStyle/>
            <a:p>
              <a:pPr algn="ctr"/>
              <a:endParaRPr lang="zh-CN" altLang="en-US" sz="2000"/>
            </a:p>
          </p:txBody>
        </p:sp>
      </p:grpSp>
      <p:sp>
        <p:nvSpPr>
          <p:cNvPr id="36" name="标题 1 1 1">
            <a:extLst>
              <a:ext uri="{FF2B5EF4-FFF2-40B4-BE49-F238E27FC236}">
                <a16:creationId xmlns:a16="http://schemas.microsoft.com/office/drawing/2014/main" id="{2B7CF01A-221F-4F75-96C2-8A4336F90315}"/>
              </a:ext>
            </a:extLst>
          </p:cNvPr>
          <p:cNvSpPr txBox="1">
            <a:spLocks/>
          </p:cNvSpPr>
          <p:nvPr/>
        </p:nvSpPr>
        <p:spPr>
          <a:xfrm>
            <a:off x="397619" y="12178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思源黑体 CN Medium" panose="020B0600000000000000" pitchFamily="34" charset="-122"/>
                <a:ea typeface="思源黑体 CN Medium" panose="020B0600000000000000" pitchFamily="34" charset="-122"/>
                <a:cs typeface="+mj-cs"/>
              </a:defRPr>
            </a:lvl1pPr>
          </a:lstStyle>
          <a:p>
            <a:r>
              <a:rPr lang="zh-CN" altLang="en-US" sz="2800" dirty="0"/>
              <a:t>整个程序的正确性</a:t>
            </a:r>
          </a:p>
        </p:txBody>
      </p:sp>
    </p:spTree>
    <p:extLst>
      <p:ext uri="{BB962C8B-B14F-4D97-AF65-F5344CB8AC3E}">
        <p14:creationId xmlns:p14="http://schemas.microsoft.com/office/powerpoint/2010/main" val="3365874923"/>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3071407F-94C8-4E0F-8226-7DED32F22EB5}"/>
              </a:ext>
            </a:extLst>
          </p:cNvPr>
          <p:cNvPicPr>
            <a:picLocks noChangeAspect="1"/>
          </p:cNvPicPr>
          <p:nvPr/>
        </p:nvPicPr>
        <p:blipFill>
          <a:blip r:embed="rId7"/>
          <a:stretch>
            <a:fillRect/>
          </a:stretch>
        </p:blipFill>
        <p:spPr>
          <a:xfrm>
            <a:off x="324924" y="1538098"/>
            <a:ext cx="7452771" cy="4794883"/>
          </a:xfrm>
          <a:prstGeom prst="rect">
            <a:avLst/>
          </a:prstGeom>
        </p:spPr>
      </p:pic>
      <p:sp>
        <p:nvSpPr>
          <p:cNvPr id="29" name="矩形 28">
            <a:extLst>
              <a:ext uri="{FF2B5EF4-FFF2-40B4-BE49-F238E27FC236}">
                <a16:creationId xmlns:a16="http://schemas.microsoft.com/office/drawing/2014/main" id="{419DCA6A-4FB4-4207-853B-E91936FA36B3}"/>
              </a:ext>
            </a:extLst>
          </p:cNvPr>
          <p:cNvSpPr/>
          <p:nvPr/>
        </p:nvSpPr>
        <p:spPr>
          <a:xfrm>
            <a:off x="1249667" y="3271028"/>
            <a:ext cx="6528028" cy="2410517"/>
          </a:xfrm>
          <a:prstGeom prst="rect">
            <a:avLst/>
          </a:prstGeom>
          <a:noFill/>
          <a:ln w="28575" cap="flat" cmpd="sng" algn="ctr">
            <a:solidFill>
              <a:srgbClr val="0099CC"/>
            </a:solidFill>
            <a:prstDash val="sysDot"/>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zh-CN" altLang="en-US"/>
          </a:p>
        </p:txBody>
      </p:sp>
      <p:grpSp>
        <p:nvGrpSpPr>
          <p:cNvPr id="2" name="组合 1">
            <a:extLst>
              <a:ext uri="{FF2B5EF4-FFF2-40B4-BE49-F238E27FC236}">
                <a16:creationId xmlns:a16="http://schemas.microsoft.com/office/drawing/2014/main" id="{9B79AF6F-A68C-4ADF-8544-26FE911F95C5}"/>
              </a:ext>
            </a:extLst>
          </p:cNvPr>
          <p:cNvGrpSpPr/>
          <p:nvPr/>
        </p:nvGrpSpPr>
        <p:grpSpPr>
          <a:xfrm>
            <a:off x="5655419" y="630917"/>
            <a:ext cx="8352971" cy="2271940"/>
            <a:chOff x="6554565" y="638175"/>
            <a:chExt cx="7310288" cy="1898717"/>
          </a:xfrm>
        </p:grpSpPr>
        <p:grpSp>
          <p:nvGrpSpPr>
            <p:cNvPr id="27" name="组合 26">
              <a:extLst>
                <a:ext uri="{FF2B5EF4-FFF2-40B4-BE49-F238E27FC236}">
                  <a16:creationId xmlns:a16="http://schemas.microsoft.com/office/drawing/2014/main" id="{B9931DB9-80ED-48E8-BCB2-459E32A804A9}"/>
                </a:ext>
              </a:extLst>
            </p:cNvPr>
            <p:cNvGrpSpPr/>
            <p:nvPr/>
          </p:nvGrpSpPr>
          <p:grpSpPr>
            <a:xfrm>
              <a:off x="6640455" y="714019"/>
              <a:ext cx="7224398" cy="1755368"/>
              <a:chOff x="101454" y="3539873"/>
              <a:chExt cx="11228336" cy="2728236"/>
            </a:xfrm>
          </p:grpSpPr>
          <p:pic>
            <p:nvPicPr>
              <p:cNvPr id="26" name="图片 25">
                <a:extLst>
                  <a:ext uri="{FF2B5EF4-FFF2-40B4-BE49-F238E27FC236}">
                    <a16:creationId xmlns:a16="http://schemas.microsoft.com/office/drawing/2014/main" id="{D0C75DF9-EC93-49D7-89A0-7C2C41948C15}"/>
                  </a:ext>
                </a:extLst>
              </p:cNvPr>
              <p:cNvPicPr>
                <a:picLocks noChangeAspect="1"/>
              </p:cNvPicPr>
              <p:nvPr>
                <p:custDataLst>
                  <p:tags r:id="rId1"/>
                </p:custDataLst>
              </p:nvPr>
            </p:nvPicPr>
            <p:blipFill>
              <a:blip r:embed="rId8">
                <a:extLst>
                  <a:ext uri="{28A0092B-C50C-407E-A947-70E740481C1C}">
                    <a14:useLocalDpi xmlns:a14="http://schemas.microsoft.com/office/drawing/2010/main" val="0"/>
                  </a:ext>
                </a:extLst>
              </a:blip>
              <a:stretch>
                <a:fillRect/>
              </a:stretch>
            </p:blipFill>
            <p:spPr>
              <a:xfrm>
                <a:off x="2785973" y="3600088"/>
                <a:ext cx="1163381" cy="353636"/>
              </a:xfrm>
              <a:prstGeom prst="rect">
                <a:avLst/>
              </a:prstGeom>
            </p:spPr>
          </p:pic>
          <p:pic>
            <p:nvPicPr>
              <p:cNvPr id="15" name="图片 14">
                <a:extLst>
                  <a:ext uri="{FF2B5EF4-FFF2-40B4-BE49-F238E27FC236}">
                    <a16:creationId xmlns:a16="http://schemas.microsoft.com/office/drawing/2014/main" id="{E27EF45E-4A00-4347-9ADC-9C166E34B863}"/>
                  </a:ext>
                </a:extLst>
              </p:cNvPr>
              <p:cNvPicPr>
                <a:picLocks noChangeAspect="1"/>
              </p:cNvPicPr>
              <p:nvPr>
                <p:custDataLst>
                  <p:tags r:id="rId2"/>
                </p:custDataLst>
              </p:nvPr>
            </p:nvPicPr>
            <p:blipFill>
              <a:blip r:embed="rId9">
                <a:extLst>
                  <a:ext uri="{28A0092B-C50C-407E-A947-70E740481C1C}">
                    <a14:useLocalDpi xmlns:a14="http://schemas.microsoft.com/office/drawing/2010/main" val="0"/>
                  </a:ext>
                </a:extLst>
              </a:blip>
              <a:stretch>
                <a:fillRect/>
              </a:stretch>
            </p:blipFill>
            <p:spPr>
              <a:xfrm>
                <a:off x="128390" y="4608816"/>
                <a:ext cx="7211355" cy="332862"/>
              </a:xfrm>
              <a:prstGeom prst="rect">
                <a:avLst/>
              </a:prstGeom>
            </p:spPr>
          </p:pic>
          <p:sp>
            <p:nvSpPr>
              <p:cNvPr id="16" name="标题 9">
                <a:extLst>
                  <a:ext uri="{FF2B5EF4-FFF2-40B4-BE49-F238E27FC236}">
                    <a16:creationId xmlns:a16="http://schemas.microsoft.com/office/drawing/2014/main" id="{7EB135DF-6003-4A10-BDDD-C657F9030E1D}"/>
                  </a:ext>
                </a:extLst>
              </p:cNvPr>
              <p:cNvSpPr txBox="1">
                <a:spLocks/>
              </p:cNvSpPr>
              <p:nvPr/>
            </p:nvSpPr>
            <p:spPr>
              <a:xfrm>
                <a:off x="101454" y="3539873"/>
                <a:ext cx="11201400" cy="57771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chemeClr val="tx1"/>
                    </a:solidFill>
                    <a:latin typeface="思源黑体 CN Medium" panose="020B0600000000000000" pitchFamily="34" charset="-122"/>
                    <a:ea typeface="思源黑体 CN Medium" panose="020B0600000000000000" pitchFamily="34" charset="-122"/>
                    <a:cs typeface="+mj-cs"/>
                  </a:defRPr>
                </a:lvl1pPr>
              </a:lstStyle>
              <a:p>
                <a:r>
                  <a:rPr lang="en-US" altLang="zh-CN" sz="2000" dirty="0"/>
                  <a:t>A</a:t>
                </a:r>
                <a:r>
                  <a:rPr lang="zh-CN" altLang="en-US" sz="2000" dirty="0"/>
                  <a:t>是</a:t>
                </a:r>
                <a:r>
                  <a:rPr lang="en-US" altLang="zh-CN" sz="2000" dirty="0"/>
                  <a:t>A’</a:t>
                </a:r>
                <a:r>
                  <a:rPr lang="zh-CN" altLang="en-US" sz="2000" dirty="0"/>
                  <a:t>的重排：</a:t>
                </a:r>
              </a:p>
            </p:txBody>
          </p:sp>
          <p:sp>
            <p:nvSpPr>
              <p:cNvPr id="17" name="文本占位符 15">
                <a:extLst>
                  <a:ext uri="{FF2B5EF4-FFF2-40B4-BE49-F238E27FC236}">
                    <a16:creationId xmlns:a16="http://schemas.microsoft.com/office/drawing/2014/main" id="{15361190-9082-4C52-88EE-2230F72CF106}"/>
                  </a:ext>
                </a:extLst>
              </p:cNvPr>
              <p:cNvSpPr txBox="1">
                <a:spLocks/>
              </p:cNvSpPr>
              <p:nvPr/>
            </p:nvSpPr>
            <p:spPr>
              <a:xfrm>
                <a:off x="113398" y="4159877"/>
                <a:ext cx="11201400" cy="45843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zh-CN" sz="2000" dirty="0">
                    <a:latin typeface="思源黑体 CN Medium" panose="020B0600000000000000" pitchFamily="34" charset="-122"/>
                    <a:ea typeface="思源黑体 CN Medium" panose="020B0600000000000000" pitchFamily="34" charset="-122"/>
                  </a:rPr>
                  <a:t>T[l … r]</a:t>
                </a:r>
                <a:r>
                  <a:rPr lang="zh-CN" altLang="en-US" sz="2000" dirty="0">
                    <a:latin typeface="思源黑体 CN Medium" panose="020B0600000000000000" pitchFamily="34" charset="-122"/>
                    <a:ea typeface="思源黑体 CN Medium" panose="020B0600000000000000" pitchFamily="34" charset="-122"/>
                  </a:rPr>
                  <a:t>单增</a:t>
                </a:r>
              </a:p>
            </p:txBody>
          </p:sp>
          <p:pic>
            <p:nvPicPr>
              <p:cNvPr id="18" name="图片 17">
                <a:extLst>
                  <a:ext uri="{FF2B5EF4-FFF2-40B4-BE49-F238E27FC236}">
                    <a16:creationId xmlns:a16="http://schemas.microsoft.com/office/drawing/2014/main" id="{1A86AF7F-6D77-4332-B0F3-C6AB2F16737F}"/>
                  </a:ext>
                </a:extLst>
              </p:cNvPr>
              <p:cNvPicPr>
                <a:picLocks noChangeAspect="1"/>
              </p:cNvPicPr>
              <p:nvPr>
                <p:custDataLst>
                  <p:tags r:id="rId3"/>
                </p:custDataLst>
              </p:nvPr>
            </p:nvPicPr>
            <p:blipFill>
              <a:blip r:embed="rId10">
                <a:extLst>
                  <a:ext uri="{28A0092B-C50C-407E-A947-70E740481C1C}">
                    <a14:useLocalDpi xmlns:a14="http://schemas.microsoft.com/office/drawing/2010/main" val="0"/>
                  </a:ext>
                </a:extLst>
              </a:blip>
              <a:stretch>
                <a:fillRect/>
              </a:stretch>
            </p:blipFill>
            <p:spPr>
              <a:xfrm>
                <a:off x="2785973" y="5297093"/>
                <a:ext cx="2481519" cy="332862"/>
              </a:xfrm>
              <a:prstGeom prst="rect">
                <a:avLst/>
              </a:prstGeom>
            </p:spPr>
          </p:pic>
          <p:sp>
            <p:nvSpPr>
              <p:cNvPr id="19" name="文本占位符 15 1 1">
                <a:extLst>
                  <a:ext uri="{FF2B5EF4-FFF2-40B4-BE49-F238E27FC236}">
                    <a16:creationId xmlns:a16="http://schemas.microsoft.com/office/drawing/2014/main" id="{A689A759-9BE4-412F-9AE3-31C72D88E4E5}"/>
                  </a:ext>
                </a:extLst>
              </p:cNvPr>
              <p:cNvSpPr txBox="1">
                <a:spLocks/>
              </p:cNvSpPr>
              <p:nvPr/>
            </p:nvSpPr>
            <p:spPr>
              <a:xfrm>
                <a:off x="128390" y="5249508"/>
                <a:ext cx="11201400" cy="458435"/>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zh-CN" altLang="en-US" sz="3600" kern="1200" smtClean="0">
                    <a:solidFill>
                      <a:schemeClr val="tx1"/>
                    </a:solidFill>
                    <a:latin typeface="思源黑体 CN Medium" panose="020B0600000000000000" pitchFamily="34" charset="-122"/>
                    <a:ea typeface="思源黑体 CN Medium" panose="020B0600000000000000" pitchFamily="34" charset="-122"/>
                    <a:cs typeface="+mj-cs"/>
                  </a:defRPr>
                </a:lvl1pPr>
                <a:lvl2pPr marL="457200" indent="0" algn="l" defTabSz="914400" rtl="0" eaLnBrk="1" latinLnBrk="0" hangingPunct="1">
                  <a:lnSpc>
                    <a:spcPct val="90000"/>
                  </a:lnSpc>
                  <a:spcBef>
                    <a:spcPts val="500"/>
                  </a:spcBef>
                  <a:buFont typeface="Arial" panose="020B0604020202020204" pitchFamily="34" charset="0"/>
                  <a:buNone/>
                  <a:defRPr lang="zh-CN" altLang="en-US" sz="2400" kern="120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zh-CN" altLang="en-US" sz="2000" kern="120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zh-CN" altLang="en-US" sz="1800" kern="120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zh-CN" sz="2000" dirty="0"/>
                  <a:t>A[0 … i-1]</a:t>
                </a:r>
                <a:r>
                  <a:rPr lang="zh-CN" altLang="en-US" sz="2000" dirty="0"/>
                  <a:t>单增：</a:t>
                </a:r>
              </a:p>
            </p:txBody>
          </p:sp>
          <p:pic>
            <p:nvPicPr>
              <p:cNvPr id="23" name="图片 22">
                <a:extLst>
                  <a:ext uri="{FF2B5EF4-FFF2-40B4-BE49-F238E27FC236}">
                    <a16:creationId xmlns:a16="http://schemas.microsoft.com/office/drawing/2014/main" id="{01E4D270-2911-4A2F-9F0F-87F6AB63642B}"/>
                  </a:ext>
                </a:extLst>
              </p:cNvPr>
              <p:cNvPicPr>
                <a:picLocks noChangeAspect="1"/>
              </p:cNvPicPr>
              <p:nvPr>
                <p:custDataLst>
                  <p:tags r:id="rId4"/>
                </p:custDataLst>
              </p:nvPr>
            </p:nvPicPr>
            <p:blipFill>
              <a:blip r:embed="rId11">
                <a:extLst>
                  <a:ext uri="{28A0092B-C50C-407E-A947-70E740481C1C}">
                    <a14:useLocalDpi xmlns:a14="http://schemas.microsoft.com/office/drawing/2010/main" val="0"/>
                  </a:ext>
                </a:extLst>
              </a:blip>
              <a:stretch>
                <a:fillRect/>
              </a:stretch>
            </p:blipFill>
            <p:spPr>
              <a:xfrm>
                <a:off x="2493307" y="5836081"/>
                <a:ext cx="1909474" cy="332862"/>
              </a:xfrm>
              <a:prstGeom prst="rect">
                <a:avLst/>
              </a:prstGeom>
            </p:spPr>
          </p:pic>
          <p:sp>
            <p:nvSpPr>
              <p:cNvPr id="24" name="文本占位符 15 2">
                <a:extLst>
                  <a:ext uri="{FF2B5EF4-FFF2-40B4-BE49-F238E27FC236}">
                    <a16:creationId xmlns:a16="http://schemas.microsoft.com/office/drawing/2014/main" id="{A87C2724-A41F-4BEF-94D9-A5214BC697D5}"/>
                  </a:ext>
                </a:extLst>
              </p:cNvPr>
              <p:cNvSpPr txBox="1">
                <a:spLocks/>
              </p:cNvSpPr>
              <p:nvPr/>
            </p:nvSpPr>
            <p:spPr>
              <a:xfrm>
                <a:off x="128390" y="5809674"/>
                <a:ext cx="11201400" cy="458435"/>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zh-CN" altLang="en-US" sz="3600" kern="1200" smtClean="0">
                    <a:solidFill>
                      <a:schemeClr val="tx1"/>
                    </a:solidFill>
                    <a:latin typeface="思源黑体 CN Medium" panose="020B0600000000000000" pitchFamily="34" charset="-122"/>
                    <a:ea typeface="思源黑体 CN Medium" panose="020B0600000000000000" pitchFamily="34" charset="-122"/>
                    <a:cs typeface="+mj-cs"/>
                  </a:defRPr>
                </a:lvl1pPr>
                <a:lvl2pPr marL="457200" indent="0" algn="l" defTabSz="914400" rtl="0" eaLnBrk="1" latinLnBrk="0" hangingPunct="1">
                  <a:lnSpc>
                    <a:spcPct val="90000"/>
                  </a:lnSpc>
                  <a:spcBef>
                    <a:spcPts val="500"/>
                  </a:spcBef>
                  <a:buFont typeface="Arial" panose="020B0604020202020204" pitchFamily="34" charset="0"/>
                  <a:buNone/>
                  <a:defRPr lang="zh-CN" altLang="en-US" sz="2400" kern="120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zh-CN" altLang="en-US" sz="2000" kern="120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zh-CN" altLang="en-US" sz="1800" kern="120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zh-CN" sz="2000" dirty="0"/>
                  <a:t>A[0 … </a:t>
                </a:r>
                <a:r>
                  <a:rPr lang="en-US" altLang="zh-CN" sz="2000" dirty="0" err="1"/>
                  <a:t>i</a:t>
                </a:r>
                <a:r>
                  <a:rPr lang="en-US" altLang="zh-CN" sz="2000" dirty="0"/>
                  <a:t>]</a:t>
                </a:r>
                <a:r>
                  <a:rPr lang="zh-CN" altLang="en-US" sz="2000" dirty="0"/>
                  <a:t>单增：</a:t>
                </a:r>
              </a:p>
            </p:txBody>
          </p:sp>
        </p:grpSp>
        <p:sp>
          <p:nvSpPr>
            <p:cNvPr id="28" name="矩形 27">
              <a:extLst>
                <a:ext uri="{FF2B5EF4-FFF2-40B4-BE49-F238E27FC236}">
                  <a16:creationId xmlns:a16="http://schemas.microsoft.com/office/drawing/2014/main" id="{A43677FB-1D2D-4088-AC48-C87AE182A165}"/>
                </a:ext>
              </a:extLst>
            </p:cNvPr>
            <p:cNvSpPr/>
            <p:nvPr/>
          </p:nvSpPr>
          <p:spPr>
            <a:xfrm>
              <a:off x="6554565" y="638175"/>
              <a:ext cx="5521918" cy="1898717"/>
            </a:xfrm>
            <a:prstGeom prst="rect">
              <a:avLst/>
            </a:prstGeom>
            <a:noFill/>
            <a:ln w="38100">
              <a:solidFill>
                <a:srgbClr val="FFC000"/>
              </a:solidFill>
              <a:prstDash val="dash"/>
            </a:ln>
          </p:spPr>
          <p:style>
            <a:lnRef idx="0">
              <a:scrgbClr r="0" g="0" b="0"/>
            </a:lnRef>
            <a:fillRef idx="0">
              <a:scrgbClr r="0" g="0" b="0"/>
            </a:fillRef>
            <a:effectRef idx="0">
              <a:scrgbClr r="0" g="0" b="0"/>
            </a:effectRef>
            <a:fontRef idx="minor">
              <a:schemeClr val="accent1"/>
            </a:fontRef>
          </p:style>
          <p:txBody>
            <a:bodyPr rtlCol="0" anchor="ctr"/>
            <a:lstStyle/>
            <a:p>
              <a:pPr algn="ctr"/>
              <a:endParaRPr lang="zh-CN" altLang="en-US" sz="2000"/>
            </a:p>
          </p:txBody>
        </p:sp>
      </p:grpSp>
      <p:sp>
        <p:nvSpPr>
          <p:cNvPr id="36" name="标题 1 1 1">
            <a:extLst>
              <a:ext uri="{FF2B5EF4-FFF2-40B4-BE49-F238E27FC236}">
                <a16:creationId xmlns:a16="http://schemas.microsoft.com/office/drawing/2014/main" id="{2B7CF01A-221F-4F75-96C2-8A4336F90315}"/>
              </a:ext>
            </a:extLst>
          </p:cNvPr>
          <p:cNvSpPr txBox="1">
            <a:spLocks/>
          </p:cNvSpPr>
          <p:nvPr/>
        </p:nvSpPr>
        <p:spPr>
          <a:xfrm>
            <a:off x="397619" y="12178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思源黑体 CN Medium" panose="020B0600000000000000" pitchFamily="34" charset="-122"/>
                <a:ea typeface="思源黑体 CN Medium" panose="020B0600000000000000" pitchFamily="34" charset="-122"/>
                <a:cs typeface="+mj-cs"/>
              </a:defRPr>
            </a:lvl1pPr>
          </a:lstStyle>
          <a:p>
            <a:r>
              <a:rPr lang="zh-CN" altLang="en-US" sz="2800" dirty="0"/>
              <a:t>整个程序的正确性</a:t>
            </a:r>
          </a:p>
        </p:txBody>
      </p:sp>
    </p:spTree>
    <p:extLst>
      <p:ext uri="{BB962C8B-B14F-4D97-AF65-F5344CB8AC3E}">
        <p14:creationId xmlns:p14="http://schemas.microsoft.com/office/powerpoint/2010/main" val="320177764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3071407F-94C8-4E0F-8226-7DED32F22EB5}"/>
              </a:ext>
            </a:extLst>
          </p:cNvPr>
          <p:cNvPicPr>
            <a:picLocks noChangeAspect="1"/>
          </p:cNvPicPr>
          <p:nvPr/>
        </p:nvPicPr>
        <p:blipFill>
          <a:blip r:embed="rId10"/>
          <a:stretch>
            <a:fillRect/>
          </a:stretch>
        </p:blipFill>
        <p:spPr>
          <a:xfrm>
            <a:off x="324924" y="1538098"/>
            <a:ext cx="7452771" cy="4794883"/>
          </a:xfrm>
          <a:prstGeom prst="rect">
            <a:avLst/>
          </a:prstGeom>
        </p:spPr>
      </p:pic>
      <p:sp>
        <p:nvSpPr>
          <p:cNvPr id="29" name="矩形 28">
            <a:extLst>
              <a:ext uri="{FF2B5EF4-FFF2-40B4-BE49-F238E27FC236}">
                <a16:creationId xmlns:a16="http://schemas.microsoft.com/office/drawing/2014/main" id="{419DCA6A-4FB4-4207-853B-E91936FA36B3}"/>
              </a:ext>
            </a:extLst>
          </p:cNvPr>
          <p:cNvSpPr/>
          <p:nvPr/>
        </p:nvSpPr>
        <p:spPr>
          <a:xfrm>
            <a:off x="1249667" y="3271028"/>
            <a:ext cx="6528028" cy="2410517"/>
          </a:xfrm>
          <a:prstGeom prst="rect">
            <a:avLst/>
          </a:prstGeom>
          <a:noFill/>
          <a:ln w="28575" cap="flat" cmpd="sng" algn="ctr">
            <a:solidFill>
              <a:srgbClr val="0099CC"/>
            </a:solidFill>
            <a:prstDash val="sysDot"/>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zh-CN" altLang="en-US"/>
          </a:p>
        </p:txBody>
      </p:sp>
      <p:grpSp>
        <p:nvGrpSpPr>
          <p:cNvPr id="2" name="组合 1">
            <a:extLst>
              <a:ext uri="{FF2B5EF4-FFF2-40B4-BE49-F238E27FC236}">
                <a16:creationId xmlns:a16="http://schemas.microsoft.com/office/drawing/2014/main" id="{9B79AF6F-A68C-4ADF-8544-26FE911F95C5}"/>
              </a:ext>
            </a:extLst>
          </p:cNvPr>
          <p:cNvGrpSpPr/>
          <p:nvPr/>
        </p:nvGrpSpPr>
        <p:grpSpPr>
          <a:xfrm>
            <a:off x="5655419" y="630917"/>
            <a:ext cx="8352971" cy="2271940"/>
            <a:chOff x="6554565" y="638175"/>
            <a:chExt cx="7310288" cy="1898717"/>
          </a:xfrm>
        </p:grpSpPr>
        <p:grpSp>
          <p:nvGrpSpPr>
            <p:cNvPr id="27" name="组合 26">
              <a:extLst>
                <a:ext uri="{FF2B5EF4-FFF2-40B4-BE49-F238E27FC236}">
                  <a16:creationId xmlns:a16="http://schemas.microsoft.com/office/drawing/2014/main" id="{B9931DB9-80ED-48E8-BCB2-459E32A804A9}"/>
                </a:ext>
              </a:extLst>
            </p:cNvPr>
            <p:cNvGrpSpPr/>
            <p:nvPr/>
          </p:nvGrpSpPr>
          <p:grpSpPr>
            <a:xfrm>
              <a:off x="6640455" y="714019"/>
              <a:ext cx="7224398" cy="1755368"/>
              <a:chOff x="101454" y="3539873"/>
              <a:chExt cx="11228336" cy="2728236"/>
            </a:xfrm>
          </p:grpSpPr>
          <p:pic>
            <p:nvPicPr>
              <p:cNvPr id="26" name="图片 25">
                <a:extLst>
                  <a:ext uri="{FF2B5EF4-FFF2-40B4-BE49-F238E27FC236}">
                    <a16:creationId xmlns:a16="http://schemas.microsoft.com/office/drawing/2014/main" id="{D0C75DF9-EC93-49D7-89A0-7C2C41948C15}"/>
                  </a:ext>
                </a:extLst>
              </p:cNvPr>
              <p:cNvPicPr>
                <a:picLocks noChangeAspect="1"/>
              </p:cNvPicPr>
              <p:nvPr>
                <p:custDataLst>
                  <p:tags r:id="rId4"/>
                </p:custDataLst>
              </p:nvPr>
            </p:nvPicPr>
            <p:blipFill>
              <a:blip r:embed="rId11">
                <a:extLst>
                  <a:ext uri="{28A0092B-C50C-407E-A947-70E740481C1C}">
                    <a14:useLocalDpi xmlns:a14="http://schemas.microsoft.com/office/drawing/2010/main" val="0"/>
                  </a:ext>
                </a:extLst>
              </a:blip>
              <a:stretch>
                <a:fillRect/>
              </a:stretch>
            </p:blipFill>
            <p:spPr>
              <a:xfrm>
                <a:off x="2785973" y="3600088"/>
                <a:ext cx="1163381" cy="353636"/>
              </a:xfrm>
              <a:prstGeom prst="rect">
                <a:avLst/>
              </a:prstGeom>
            </p:spPr>
          </p:pic>
          <p:pic>
            <p:nvPicPr>
              <p:cNvPr id="15" name="图片 14">
                <a:extLst>
                  <a:ext uri="{FF2B5EF4-FFF2-40B4-BE49-F238E27FC236}">
                    <a16:creationId xmlns:a16="http://schemas.microsoft.com/office/drawing/2014/main" id="{E27EF45E-4A00-4347-9ADC-9C166E34B863}"/>
                  </a:ext>
                </a:extLst>
              </p:cNvPr>
              <p:cNvPicPr>
                <a:picLocks noChangeAspect="1"/>
              </p:cNvPicPr>
              <p:nvPr>
                <p:custDataLst>
                  <p:tags r:id="rId5"/>
                </p:custDataLst>
              </p:nvPr>
            </p:nvPicPr>
            <p:blipFill>
              <a:blip r:embed="rId12">
                <a:extLst>
                  <a:ext uri="{28A0092B-C50C-407E-A947-70E740481C1C}">
                    <a14:useLocalDpi xmlns:a14="http://schemas.microsoft.com/office/drawing/2010/main" val="0"/>
                  </a:ext>
                </a:extLst>
              </a:blip>
              <a:stretch>
                <a:fillRect/>
              </a:stretch>
            </p:blipFill>
            <p:spPr>
              <a:xfrm>
                <a:off x="128390" y="4608816"/>
                <a:ext cx="7211355" cy="332862"/>
              </a:xfrm>
              <a:prstGeom prst="rect">
                <a:avLst/>
              </a:prstGeom>
            </p:spPr>
          </p:pic>
          <p:sp>
            <p:nvSpPr>
              <p:cNvPr id="16" name="标题 9">
                <a:extLst>
                  <a:ext uri="{FF2B5EF4-FFF2-40B4-BE49-F238E27FC236}">
                    <a16:creationId xmlns:a16="http://schemas.microsoft.com/office/drawing/2014/main" id="{7EB135DF-6003-4A10-BDDD-C657F9030E1D}"/>
                  </a:ext>
                </a:extLst>
              </p:cNvPr>
              <p:cNvSpPr txBox="1">
                <a:spLocks/>
              </p:cNvSpPr>
              <p:nvPr/>
            </p:nvSpPr>
            <p:spPr>
              <a:xfrm>
                <a:off x="101454" y="3539873"/>
                <a:ext cx="11201400" cy="57771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chemeClr val="tx1"/>
                    </a:solidFill>
                    <a:latin typeface="思源黑体 CN Medium" panose="020B0600000000000000" pitchFamily="34" charset="-122"/>
                    <a:ea typeface="思源黑体 CN Medium" panose="020B0600000000000000" pitchFamily="34" charset="-122"/>
                    <a:cs typeface="+mj-cs"/>
                  </a:defRPr>
                </a:lvl1pPr>
              </a:lstStyle>
              <a:p>
                <a:r>
                  <a:rPr lang="en-US" altLang="zh-CN" sz="2000" dirty="0"/>
                  <a:t>A</a:t>
                </a:r>
                <a:r>
                  <a:rPr lang="zh-CN" altLang="en-US" sz="2000" dirty="0"/>
                  <a:t>是</a:t>
                </a:r>
                <a:r>
                  <a:rPr lang="en-US" altLang="zh-CN" sz="2000" dirty="0"/>
                  <a:t>A’</a:t>
                </a:r>
                <a:r>
                  <a:rPr lang="zh-CN" altLang="en-US" sz="2000" dirty="0"/>
                  <a:t>的重排：</a:t>
                </a:r>
              </a:p>
            </p:txBody>
          </p:sp>
          <p:sp>
            <p:nvSpPr>
              <p:cNvPr id="17" name="文本占位符 15">
                <a:extLst>
                  <a:ext uri="{FF2B5EF4-FFF2-40B4-BE49-F238E27FC236}">
                    <a16:creationId xmlns:a16="http://schemas.microsoft.com/office/drawing/2014/main" id="{15361190-9082-4C52-88EE-2230F72CF106}"/>
                  </a:ext>
                </a:extLst>
              </p:cNvPr>
              <p:cNvSpPr txBox="1">
                <a:spLocks/>
              </p:cNvSpPr>
              <p:nvPr/>
            </p:nvSpPr>
            <p:spPr>
              <a:xfrm>
                <a:off x="113398" y="4159877"/>
                <a:ext cx="11201400" cy="45843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zh-CN" sz="2000" dirty="0">
                    <a:latin typeface="思源黑体 CN Medium" panose="020B0600000000000000" pitchFamily="34" charset="-122"/>
                    <a:ea typeface="思源黑体 CN Medium" panose="020B0600000000000000" pitchFamily="34" charset="-122"/>
                  </a:rPr>
                  <a:t>T[l … r]</a:t>
                </a:r>
                <a:r>
                  <a:rPr lang="zh-CN" altLang="en-US" sz="2000" dirty="0">
                    <a:latin typeface="思源黑体 CN Medium" panose="020B0600000000000000" pitchFamily="34" charset="-122"/>
                    <a:ea typeface="思源黑体 CN Medium" panose="020B0600000000000000" pitchFamily="34" charset="-122"/>
                  </a:rPr>
                  <a:t>单增</a:t>
                </a:r>
              </a:p>
            </p:txBody>
          </p:sp>
          <p:pic>
            <p:nvPicPr>
              <p:cNvPr id="18" name="图片 17">
                <a:extLst>
                  <a:ext uri="{FF2B5EF4-FFF2-40B4-BE49-F238E27FC236}">
                    <a16:creationId xmlns:a16="http://schemas.microsoft.com/office/drawing/2014/main" id="{1A86AF7F-6D77-4332-B0F3-C6AB2F16737F}"/>
                  </a:ext>
                </a:extLst>
              </p:cNvPr>
              <p:cNvPicPr>
                <a:picLocks noChangeAspect="1"/>
              </p:cNvPicPr>
              <p:nvPr>
                <p:custDataLst>
                  <p:tags r:id="rId6"/>
                </p:custDataLst>
              </p:nvPr>
            </p:nvPicPr>
            <p:blipFill>
              <a:blip r:embed="rId13">
                <a:extLst>
                  <a:ext uri="{28A0092B-C50C-407E-A947-70E740481C1C}">
                    <a14:useLocalDpi xmlns:a14="http://schemas.microsoft.com/office/drawing/2010/main" val="0"/>
                  </a:ext>
                </a:extLst>
              </a:blip>
              <a:stretch>
                <a:fillRect/>
              </a:stretch>
            </p:blipFill>
            <p:spPr>
              <a:xfrm>
                <a:off x="2785973" y="5297093"/>
                <a:ext cx="2481519" cy="332862"/>
              </a:xfrm>
              <a:prstGeom prst="rect">
                <a:avLst/>
              </a:prstGeom>
            </p:spPr>
          </p:pic>
          <p:sp>
            <p:nvSpPr>
              <p:cNvPr id="19" name="文本占位符 15 1 1">
                <a:extLst>
                  <a:ext uri="{FF2B5EF4-FFF2-40B4-BE49-F238E27FC236}">
                    <a16:creationId xmlns:a16="http://schemas.microsoft.com/office/drawing/2014/main" id="{A689A759-9BE4-412F-9AE3-31C72D88E4E5}"/>
                  </a:ext>
                </a:extLst>
              </p:cNvPr>
              <p:cNvSpPr txBox="1">
                <a:spLocks/>
              </p:cNvSpPr>
              <p:nvPr/>
            </p:nvSpPr>
            <p:spPr>
              <a:xfrm>
                <a:off x="128390" y="5249508"/>
                <a:ext cx="11201400" cy="458435"/>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zh-CN" altLang="en-US" sz="3600" kern="1200" smtClean="0">
                    <a:solidFill>
                      <a:schemeClr val="tx1"/>
                    </a:solidFill>
                    <a:latin typeface="思源黑体 CN Medium" panose="020B0600000000000000" pitchFamily="34" charset="-122"/>
                    <a:ea typeface="思源黑体 CN Medium" panose="020B0600000000000000" pitchFamily="34" charset="-122"/>
                    <a:cs typeface="+mj-cs"/>
                  </a:defRPr>
                </a:lvl1pPr>
                <a:lvl2pPr marL="457200" indent="0" algn="l" defTabSz="914400" rtl="0" eaLnBrk="1" latinLnBrk="0" hangingPunct="1">
                  <a:lnSpc>
                    <a:spcPct val="90000"/>
                  </a:lnSpc>
                  <a:spcBef>
                    <a:spcPts val="500"/>
                  </a:spcBef>
                  <a:buFont typeface="Arial" panose="020B0604020202020204" pitchFamily="34" charset="0"/>
                  <a:buNone/>
                  <a:defRPr lang="zh-CN" altLang="en-US" sz="2400" kern="120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zh-CN" altLang="en-US" sz="2000" kern="120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zh-CN" altLang="en-US" sz="1800" kern="120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zh-CN" sz="2000" dirty="0"/>
                  <a:t>A[0 … i-1]</a:t>
                </a:r>
                <a:r>
                  <a:rPr lang="zh-CN" altLang="en-US" sz="2000" dirty="0"/>
                  <a:t>单增：</a:t>
                </a:r>
              </a:p>
            </p:txBody>
          </p:sp>
          <p:pic>
            <p:nvPicPr>
              <p:cNvPr id="23" name="图片 22">
                <a:extLst>
                  <a:ext uri="{FF2B5EF4-FFF2-40B4-BE49-F238E27FC236}">
                    <a16:creationId xmlns:a16="http://schemas.microsoft.com/office/drawing/2014/main" id="{01E4D270-2911-4A2F-9F0F-87F6AB63642B}"/>
                  </a:ext>
                </a:extLst>
              </p:cNvPr>
              <p:cNvPicPr>
                <a:picLocks noChangeAspect="1"/>
              </p:cNvPicPr>
              <p:nvPr>
                <p:custDataLst>
                  <p:tags r:id="rId7"/>
                </p:custDataLst>
              </p:nvPr>
            </p:nvPicPr>
            <p:blipFill>
              <a:blip r:embed="rId14">
                <a:extLst>
                  <a:ext uri="{28A0092B-C50C-407E-A947-70E740481C1C}">
                    <a14:useLocalDpi xmlns:a14="http://schemas.microsoft.com/office/drawing/2010/main" val="0"/>
                  </a:ext>
                </a:extLst>
              </a:blip>
              <a:stretch>
                <a:fillRect/>
              </a:stretch>
            </p:blipFill>
            <p:spPr>
              <a:xfrm>
                <a:off x="2493307" y="5836081"/>
                <a:ext cx="1909474" cy="332862"/>
              </a:xfrm>
              <a:prstGeom prst="rect">
                <a:avLst/>
              </a:prstGeom>
            </p:spPr>
          </p:pic>
          <p:sp>
            <p:nvSpPr>
              <p:cNvPr id="24" name="文本占位符 15 2">
                <a:extLst>
                  <a:ext uri="{FF2B5EF4-FFF2-40B4-BE49-F238E27FC236}">
                    <a16:creationId xmlns:a16="http://schemas.microsoft.com/office/drawing/2014/main" id="{A87C2724-A41F-4BEF-94D9-A5214BC697D5}"/>
                  </a:ext>
                </a:extLst>
              </p:cNvPr>
              <p:cNvSpPr txBox="1">
                <a:spLocks/>
              </p:cNvSpPr>
              <p:nvPr/>
            </p:nvSpPr>
            <p:spPr>
              <a:xfrm>
                <a:off x="128390" y="5809674"/>
                <a:ext cx="11201400" cy="458435"/>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zh-CN" altLang="en-US" sz="3600" kern="1200" smtClean="0">
                    <a:solidFill>
                      <a:schemeClr val="tx1"/>
                    </a:solidFill>
                    <a:latin typeface="思源黑体 CN Medium" panose="020B0600000000000000" pitchFamily="34" charset="-122"/>
                    <a:ea typeface="思源黑体 CN Medium" panose="020B0600000000000000" pitchFamily="34" charset="-122"/>
                    <a:cs typeface="+mj-cs"/>
                  </a:defRPr>
                </a:lvl1pPr>
                <a:lvl2pPr marL="457200" indent="0" algn="l" defTabSz="914400" rtl="0" eaLnBrk="1" latinLnBrk="0" hangingPunct="1">
                  <a:lnSpc>
                    <a:spcPct val="90000"/>
                  </a:lnSpc>
                  <a:spcBef>
                    <a:spcPts val="500"/>
                  </a:spcBef>
                  <a:buFont typeface="Arial" panose="020B0604020202020204" pitchFamily="34" charset="0"/>
                  <a:buNone/>
                  <a:defRPr lang="zh-CN" altLang="en-US" sz="2400" kern="120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zh-CN" altLang="en-US" sz="2000" kern="120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zh-CN" altLang="en-US" sz="1800" kern="120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zh-CN" sz="2000" dirty="0"/>
                  <a:t>A[0 … </a:t>
                </a:r>
                <a:r>
                  <a:rPr lang="en-US" altLang="zh-CN" sz="2000" dirty="0" err="1"/>
                  <a:t>i</a:t>
                </a:r>
                <a:r>
                  <a:rPr lang="en-US" altLang="zh-CN" sz="2000" dirty="0"/>
                  <a:t>]</a:t>
                </a:r>
                <a:r>
                  <a:rPr lang="zh-CN" altLang="en-US" sz="2000" dirty="0"/>
                  <a:t>单增：</a:t>
                </a:r>
              </a:p>
            </p:txBody>
          </p:sp>
        </p:grpSp>
        <p:sp>
          <p:nvSpPr>
            <p:cNvPr id="28" name="矩形 27">
              <a:extLst>
                <a:ext uri="{FF2B5EF4-FFF2-40B4-BE49-F238E27FC236}">
                  <a16:creationId xmlns:a16="http://schemas.microsoft.com/office/drawing/2014/main" id="{A43677FB-1D2D-4088-AC48-C87AE182A165}"/>
                </a:ext>
              </a:extLst>
            </p:cNvPr>
            <p:cNvSpPr/>
            <p:nvPr/>
          </p:nvSpPr>
          <p:spPr>
            <a:xfrm>
              <a:off x="6554565" y="638175"/>
              <a:ext cx="5521918" cy="1898717"/>
            </a:xfrm>
            <a:prstGeom prst="rect">
              <a:avLst/>
            </a:prstGeom>
            <a:noFill/>
            <a:ln w="38100">
              <a:solidFill>
                <a:srgbClr val="FFC000"/>
              </a:solidFill>
              <a:prstDash val="dash"/>
            </a:ln>
          </p:spPr>
          <p:style>
            <a:lnRef idx="0">
              <a:scrgbClr r="0" g="0" b="0"/>
            </a:lnRef>
            <a:fillRef idx="0">
              <a:scrgbClr r="0" g="0" b="0"/>
            </a:fillRef>
            <a:effectRef idx="0">
              <a:scrgbClr r="0" g="0" b="0"/>
            </a:effectRef>
            <a:fontRef idx="minor">
              <a:schemeClr val="accent1"/>
            </a:fontRef>
          </p:style>
          <p:txBody>
            <a:bodyPr rtlCol="0" anchor="ctr"/>
            <a:lstStyle/>
            <a:p>
              <a:pPr algn="ctr"/>
              <a:endParaRPr lang="zh-CN" altLang="en-US" sz="2000"/>
            </a:p>
          </p:txBody>
        </p:sp>
      </p:grpSp>
      <p:sp>
        <p:nvSpPr>
          <p:cNvPr id="36" name="标题 1 1 1">
            <a:extLst>
              <a:ext uri="{FF2B5EF4-FFF2-40B4-BE49-F238E27FC236}">
                <a16:creationId xmlns:a16="http://schemas.microsoft.com/office/drawing/2014/main" id="{2B7CF01A-221F-4F75-96C2-8A4336F90315}"/>
              </a:ext>
            </a:extLst>
          </p:cNvPr>
          <p:cNvSpPr txBox="1">
            <a:spLocks/>
          </p:cNvSpPr>
          <p:nvPr/>
        </p:nvSpPr>
        <p:spPr>
          <a:xfrm>
            <a:off x="397619" y="12178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思源黑体 CN Medium" panose="020B0600000000000000" pitchFamily="34" charset="-122"/>
                <a:ea typeface="思源黑体 CN Medium" panose="020B0600000000000000" pitchFamily="34" charset="-122"/>
                <a:cs typeface="+mj-cs"/>
              </a:defRPr>
            </a:lvl1pPr>
          </a:lstStyle>
          <a:p>
            <a:r>
              <a:rPr lang="zh-CN" altLang="en-US" sz="2800" dirty="0"/>
              <a:t>整个程序的正确性：</a:t>
            </a:r>
            <a:r>
              <a:rPr lang="en-US" altLang="zh-CN" sz="2800" dirty="0"/>
              <a:t>0</a:t>
            </a:r>
            <a:r>
              <a:rPr lang="zh-CN" altLang="en-US" sz="2800" dirty="0"/>
              <a:t>→</a:t>
            </a:r>
            <a:r>
              <a:rPr lang="en-US" altLang="zh-CN" sz="2800" dirty="0"/>
              <a:t>1</a:t>
            </a:r>
            <a:endParaRPr lang="zh-CN" altLang="en-US" sz="2800" dirty="0"/>
          </a:p>
        </p:txBody>
      </p:sp>
      <p:pic>
        <p:nvPicPr>
          <p:cNvPr id="11" name="图片 10">
            <a:extLst>
              <a:ext uri="{FF2B5EF4-FFF2-40B4-BE49-F238E27FC236}">
                <a16:creationId xmlns:a16="http://schemas.microsoft.com/office/drawing/2014/main" id="{A0BDBCFB-0BCB-4C98-A757-8B5F66941E20}"/>
              </a:ext>
            </a:extLst>
          </p:cNvPr>
          <p:cNvPicPr>
            <a:picLocks noChangeAspect="1"/>
          </p:cNvPicPr>
          <p:nvPr>
            <p:custDataLst>
              <p:tags r:id="rId1"/>
            </p:custDataLst>
          </p:nvPr>
        </p:nvPicPr>
        <p:blipFill>
          <a:blip r:embed="rId15">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8213901" y="3382431"/>
            <a:ext cx="3750416" cy="436096"/>
          </a:xfrm>
          <a:prstGeom prst="rect">
            <a:avLst/>
          </a:prstGeom>
        </p:spPr>
      </p:pic>
      <p:pic>
        <p:nvPicPr>
          <p:cNvPr id="13" name="图片 12">
            <a:extLst>
              <a:ext uri="{FF2B5EF4-FFF2-40B4-BE49-F238E27FC236}">
                <a16:creationId xmlns:a16="http://schemas.microsoft.com/office/drawing/2014/main" id="{ACD444BC-4DC6-4955-8DC7-CBB412F9AD6B}"/>
              </a:ext>
            </a:extLst>
          </p:cNvPr>
          <p:cNvPicPr>
            <a:picLocks noChangeAspect="1"/>
          </p:cNvPicPr>
          <p:nvPr>
            <p:custDataLst>
              <p:tags r:id="rId2"/>
            </p:custDataLst>
          </p:nvPr>
        </p:nvPicPr>
        <p:blipFill>
          <a:blip r:embed="rId16">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706730" y="5681545"/>
            <a:ext cx="4303691" cy="310320"/>
          </a:xfrm>
          <a:prstGeom prst="rect">
            <a:avLst/>
          </a:prstGeom>
        </p:spPr>
      </p:pic>
      <p:pic>
        <p:nvPicPr>
          <p:cNvPr id="8" name="图片 7">
            <a:extLst>
              <a:ext uri="{FF2B5EF4-FFF2-40B4-BE49-F238E27FC236}">
                <a16:creationId xmlns:a16="http://schemas.microsoft.com/office/drawing/2014/main" id="{C0F00573-427C-4458-BE8F-06484E33063B}"/>
              </a:ext>
            </a:extLst>
          </p:cNvPr>
          <p:cNvPicPr>
            <a:picLocks noChangeAspect="1"/>
          </p:cNvPicPr>
          <p:nvPr>
            <p:custDataLst>
              <p:tags r:id="rId3"/>
            </p:custDataLst>
          </p:nvPr>
        </p:nvPicPr>
        <p:blipFill>
          <a:blip r:embed="rId17">
            <a:extLst>
              <a:ext uri="{28A0092B-C50C-407E-A947-70E740481C1C}">
                <a14:useLocalDpi xmlns:a14="http://schemas.microsoft.com/office/drawing/2010/main" val="0"/>
              </a:ext>
            </a:extLst>
          </a:blip>
          <a:stretch>
            <a:fillRect/>
          </a:stretch>
        </p:blipFill>
        <p:spPr>
          <a:xfrm>
            <a:off x="8705930" y="4420405"/>
            <a:ext cx="2375314" cy="482743"/>
          </a:xfrm>
          <a:prstGeom prst="rect">
            <a:avLst/>
          </a:prstGeom>
        </p:spPr>
      </p:pic>
    </p:spTree>
    <p:extLst>
      <p:ext uri="{BB962C8B-B14F-4D97-AF65-F5344CB8AC3E}">
        <p14:creationId xmlns:p14="http://schemas.microsoft.com/office/powerpoint/2010/main" val="3709436501"/>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3071407F-94C8-4E0F-8226-7DED32F22EB5}"/>
              </a:ext>
            </a:extLst>
          </p:cNvPr>
          <p:cNvPicPr>
            <a:picLocks noChangeAspect="1"/>
          </p:cNvPicPr>
          <p:nvPr/>
        </p:nvPicPr>
        <p:blipFill>
          <a:blip r:embed="rId11"/>
          <a:stretch>
            <a:fillRect/>
          </a:stretch>
        </p:blipFill>
        <p:spPr>
          <a:xfrm>
            <a:off x="-420926" y="1538098"/>
            <a:ext cx="7452771" cy="4794883"/>
          </a:xfrm>
          <a:prstGeom prst="rect">
            <a:avLst/>
          </a:prstGeom>
        </p:spPr>
      </p:pic>
      <p:sp>
        <p:nvSpPr>
          <p:cNvPr id="29" name="矩形 28">
            <a:extLst>
              <a:ext uri="{FF2B5EF4-FFF2-40B4-BE49-F238E27FC236}">
                <a16:creationId xmlns:a16="http://schemas.microsoft.com/office/drawing/2014/main" id="{419DCA6A-4FB4-4207-853B-E91936FA36B3}"/>
              </a:ext>
            </a:extLst>
          </p:cNvPr>
          <p:cNvSpPr/>
          <p:nvPr/>
        </p:nvSpPr>
        <p:spPr>
          <a:xfrm>
            <a:off x="503817" y="3271028"/>
            <a:ext cx="6309522" cy="2410517"/>
          </a:xfrm>
          <a:prstGeom prst="rect">
            <a:avLst/>
          </a:prstGeom>
          <a:noFill/>
          <a:ln w="28575" cap="flat" cmpd="sng" algn="ctr">
            <a:solidFill>
              <a:srgbClr val="0099CC"/>
            </a:solidFill>
            <a:prstDash val="sysDot"/>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zh-CN" altLang="en-US"/>
          </a:p>
        </p:txBody>
      </p:sp>
      <p:grpSp>
        <p:nvGrpSpPr>
          <p:cNvPr id="2" name="组合 1">
            <a:extLst>
              <a:ext uri="{FF2B5EF4-FFF2-40B4-BE49-F238E27FC236}">
                <a16:creationId xmlns:a16="http://schemas.microsoft.com/office/drawing/2014/main" id="{9B79AF6F-A68C-4ADF-8544-26FE911F95C5}"/>
              </a:ext>
            </a:extLst>
          </p:cNvPr>
          <p:cNvGrpSpPr/>
          <p:nvPr/>
        </p:nvGrpSpPr>
        <p:grpSpPr>
          <a:xfrm>
            <a:off x="5655419" y="630917"/>
            <a:ext cx="8352971" cy="2271940"/>
            <a:chOff x="6554565" y="638175"/>
            <a:chExt cx="7310288" cy="1898717"/>
          </a:xfrm>
        </p:grpSpPr>
        <p:grpSp>
          <p:nvGrpSpPr>
            <p:cNvPr id="27" name="组合 26">
              <a:extLst>
                <a:ext uri="{FF2B5EF4-FFF2-40B4-BE49-F238E27FC236}">
                  <a16:creationId xmlns:a16="http://schemas.microsoft.com/office/drawing/2014/main" id="{B9931DB9-80ED-48E8-BCB2-459E32A804A9}"/>
                </a:ext>
              </a:extLst>
            </p:cNvPr>
            <p:cNvGrpSpPr/>
            <p:nvPr/>
          </p:nvGrpSpPr>
          <p:grpSpPr>
            <a:xfrm>
              <a:off x="6640455" y="714019"/>
              <a:ext cx="7224398" cy="1755368"/>
              <a:chOff x="101454" y="3539873"/>
              <a:chExt cx="11228336" cy="2728236"/>
            </a:xfrm>
          </p:grpSpPr>
          <p:pic>
            <p:nvPicPr>
              <p:cNvPr id="26" name="图片 25">
                <a:extLst>
                  <a:ext uri="{FF2B5EF4-FFF2-40B4-BE49-F238E27FC236}">
                    <a16:creationId xmlns:a16="http://schemas.microsoft.com/office/drawing/2014/main" id="{D0C75DF9-EC93-49D7-89A0-7C2C41948C15}"/>
                  </a:ext>
                </a:extLst>
              </p:cNvPr>
              <p:cNvPicPr>
                <a:picLocks noChangeAspect="1"/>
              </p:cNvPicPr>
              <p:nvPr>
                <p:custDataLst>
                  <p:tags r:id="rId5"/>
                </p:custDataLst>
              </p:nvPr>
            </p:nvPicPr>
            <p:blipFill>
              <a:blip r:embed="rId12">
                <a:extLst>
                  <a:ext uri="{28A0092B-C50C-407E-A947-70E740481C1C}">
                    <a14:useLocalDpi xmlns:a14="http://schemas.microsoft.com/office/drawing/2010/main" val="0"/>
                  </a:ext>
                </a:extLst>
              </a:blip>
              <a:stretch>
                <a:fillRect/>
              </a:stretch>
            </p:blipFill>
            <p:spPr>
              <a:xfrm>
                <a:off x="2785973" y="3600088"/>
                <a:ext cx="1163381" cy="353636"/>
              </a:xfrm>
              <a:prstGeom prst="rect">
                <a:avLst/>
              </a:prstGeom>
            </p:spPr>
          </p:pic>
          <p:pic>
            <p:nvPicPr>
              <p:cNvPr id="15" name="图片 14">
                <a:extLst>
                  <a:ext uri="{FF2B5EF4-FFF2-40B4-BE49-F238E27FC236}">
                    <a16:creationId xmlns:a16="http://schemas.microsoft.com/office/drawing/2014/main" id="{E27EF45E-4A00-4347-9ADC-9C166E34B863}"/>
                  </a:ext>
                </a:extLst>
              </p:cNvPr>
              <p:cNvPicPr>
                <a:picLocks noChangeAspect="1"/>
              </p:cNvPicPr>
              <p:nvPr>
                <p:custDataLst>
                  <p:tags r:id="rId6"/>
                </p:custDataLst>
              </p:nvPr>
            </p:nvPicPr>
            <p:blipFill>
              <a:blip r:embed="rId13">
                <a:extLst>
                  <a:ext uri="{28A0092B-C50C-407E-A947-70E740481C1C}">
                    <a14:useLocalDpi xmlns:a14="http://schemas.microsoft.com/office/drawing/2010/main" val="0"/>
                  </a:ext>
                </a:extLst>
              </a:blip>
              <a:stretch>
                <a:fillRect/>
              </a:stretch>
            </p:blipFill>
            <p:spPr>
              <a:xfrm>
                <a:off x="128390" y="4608816"/>
                <a:ext cx="7211355" cy="332862"/>
              </a:xfrm>
              <a:prstGeom prst="rect">
                <a:avLst/>
              </a:prstGeom>
            </p:spPr>
          </p:pic>
          <p:sp>
            <p:nvSpPr>
              <p:cNvPr id="16" name="标题 9">
                <a:extLst>
                  <a:ext uri="{FF2B5EF4-FFF2-40B4-BE49-F238E27FC236}">
                    <a16:creationId xmlns:a16="http://schemas.microsoft.com/office/drawing/2014/main" id="{7EB135DF-6003-4A10-BDDD-C657F9030E1D}"/>
                  </a:ext>
                </a:extLst>
              </p:cNvPr>
              <p:cNvSpPr txBox="1">
                <a:spLocks/>
              </p:cNvSpPr>
              <p:nvPr/>
            </p:nvSpPr>
            <p:spPr>
              <a:xfrm>
                <a:off x="101454" y="3539873"/>
                <a:ext cx="11201400" cy="57771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chemeClr val="tx1"/>
                    </a:solidFill>
                    <a:latin typeface="思源黑体 CN Medium" panose="020B0600000000000000" pitchFamily="34" charset="-122"/>
                    <a:ea typeface="思源黑体 CN Medium" panose="020B0600000000000000" pitchFamily="34" charset="-122"/>
                    <a:cs typeface="+mj-cs"/>
                  </a:defRPr>
                </a:lvl1pPr>
              </a:lstStyle>
              <a:p>
                <a:r>
                  <a:rPr lang="en-US" altLang="zh-CN" sz="2000" dirty="0"/>
                  <a:t>A</a:t>
                </a:r>
                <a:r>
                  <a:rPr lang="zh-CN" altLang="en-US" sz="2000" dirty="0"/>
                  <a:t>是</a:t>
                </a:r>
                <a:r>
                  <a:rPr lang="en-US" altLang="zh-CN" sz="2000" dirty="0"/>
                  <a:t>A’</a:t>
                </a:r>
                <a:r>
                  <a:rPr lang="zh-CN" altLang="en-US" sz="2000" dirty="0"/>
                  <a:t>的重排：</a:t>
                </a:r>
              </a:p>
            </p:txBody>
          </p:sp>
          <p:sp>
            <p:nvSpPr>
              <p:cNvPr id="17" name="文本占位符 15">
                <a:extLst>
                  <a:ext uri="{FF2B5EF4-FFF2-40B4-BE49-F238E27FC236}">
                    <a16:creationId xmlns:a16="http://schemas.microsoft.com/office/drawing/2014/main" id="{15361190-9082-4C52-88EE-2230F72CF106}"/>
                  </a:ext>
                </a:extLst>
              </p:cNvPr>
              <p:cNvSpPr txBox="1">
                <a:spLocks/>
              </p:cNvSpPr>
              <p:nvPr/>
            </p:nvSpPr>
            <p:spPr>
              <a:xfrm>
                <a:off x="113398" y="4159877"/>
                <a:ext cx="11201400" cy="45843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zh-CN" sz="2000" dirty="0">
                    <a:latin typeface="思源黑体 CN Medium" panose="020B0600000000000000" pitchFamily="34" charset="-122"/>
                    <a:ea typeface="思源黑体 CN Medium" panose="020B0600000000000000" pitchFamily="34" charset="-122"/>
                  </a:rPr>
                  <a:t>T[l … r]</a:t>
                </a:r>
                <a:r>
                  <a:rPr lang="zh-CN" altLang="en-US" sz="2000" dirty="0">
                    <a:latin typeface="思源黑体 CN Medium" panose="020B0600000000000000" pitchFamily="34" charset="-122"/>
                    <a:ea typeface="思源黑体 CN Medium" panose="020B0600000000000000" pitchFamily="34" charset="-122"/>
                  </a:rPr>
                  <a:t>单增</a:t>
                </a:r>
              </a:p>
            </p:txBody>
          </p:sp>
          <p:pic>
            <p:nvPicPr>
              <p:cNvPr id="18" name="图片 17">
                <a:extLst>
                  <a:ext uri="{FF2B5EF4-FFF2-40B4-BE49-F238E27FC236}">
                    <a16:creationId xmlns:a16="http://schemas.microsoft.com/office/drawing/2014/main" id="{1A86AF7F-6D77-4332-B0F3-C6AB2F16737F}"/>
                  </a:ext>
                </a:extLst>
              </p:cNvPr>
              <p:cNvPicPr>
                <a:picLocks noChangeAspect="1"/>
              </p:cNvPicPr>
              <p:nvPr>
                <p:custDataLst>
                  <p:tags r:id="rId7"/>
                </p:custDataLst>
              </p:nvPr>
            </p:nvPicPr>
            <p:blipFill>
              <a:blip r:embed="rId14">
                <a:extLst>
                  <a:ext uri="{28A0092B-C50C-407E-A947-70E740481C1C}">
                    <a14:useLocalDpi xmlns:a14="http://schemas.microsoft.com/office/drawing/2010/main" val="0"/>
                  </a:ext>
                </a:extLst>
              </a:blip>
              <a:stretch>
                <a:fillRect/>
              </a:stretch>
            </p:blipFill>
            <p:spPr>
              <a:xfrm>
                <a:off x="2785973" y="5297093"/>
                <a:ext cx="2481519" cy="332862"/>
              </a:xfrm>
              <a:prstGeom prst="rect">
                <a:avLst/>
              </a:prstGeom>
            </p:spPr>
          </p:pic>
          <p:sp>
            <p:nvSpPr>
              <p:cNvPr id="19" name="文本占位符 15 1 1">
                <a:extLst>
                  <a:ext uri="{FF2B5EF4-FFF2-40B4-BE49-F238E27FC236}">
                    <a16:creationId xmlns:a16="http://schemas.microsoft.com/office/drawing/2014/main" id="{A689A759-9BE4-412F-9AE3-31C72D88E4E5}"/>
                  </a:ext>
                </a:extLst>
              </p:cNvPr>
              <p:cNvSpPr txBox="1">
                <a:spLocks/>
              </p:cNvSpPr>
              <p:nvPr/>
            </p:nvSpPr>
            <p:spPr>
              <a:xfrm>
                <a:off x="128390" y="5249508"/>
                <a:ext cx="11201400" cy="458435"/>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zh-CN" altLang="en-US" sz="3600" kern="1200" smtClean="0">
                    <a:solidFill>
                      <a:schemeClr val="tx1"/>
                    </a:solidFill>
                    <a:latin typeface="思源黑体 CN Medium" panose="020B0600000000000000" pitchFamily="34" charset="-122"/>
                    <a:ea typeface="思源黑体 CN Medium" panose="020B0600000000000000" pitchFamily="34" charset="-122"/>
                    <a:cs typeface="+mj-cs"/>
                  </a:defRPr>
                </a:lvl1pPr>
                <a:lvl2pPr marL="457200" indent="0" algn="l" defTabSz="914400" rtl="0" eaLnBrk="1" latinLnBrk="0" hangingPunct="1">
                  <a:lnSpc>
                    <a:spcPct val="90000"/>
                  </a:lnSpc>
                  <a:spcBef>
                    <a:spcPts val="500"/>
                  </a:spcBef>
                  <a:buFont typeface="Arial" panose="020B0604020202020204" pitchFamily="34" charset="0"/>
                  <a:buNone/>
                  <a:defRPr lang="zh-CN" altLang="en-US" sz="2400" kern="120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zh-CN" altLang="en-US" sz="2000" kern="120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zh-CN" altLang="en-US" sz="1800" kern="120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zh-CN" sz="2000" dirty="0"/>
                  <a:t>A[0 … i-1]</a:t>
                </a:r>
                <a:r>
                  <a:rPr lang="zh-CN" altLang="en-US" sz="2000" dirty="0"/>
                  <a:t>单增：</a:t>
                </a:r>
              </a:p>
            </p:txBody>
          </p:sp>
          <p:pic>
            <p:nvPicPr>
              <p:cNvPr id="23" name="图片 22">
                <a:extLst>
                  <a:ext uri="{FF2B5EF4-FFF2-40B4-BE49-F238E27FC236}">
                    <a16:creationId xmlns:a16="http://schemas.microsoft.com/office/drawing/2014/main" id="{01E4D270-2911-4A2F-9F0F-87F6AB63642B}"/>
                  </a:ext>
                </a:extLst>
              </p:cNvPr>
              <p:cNvPicPr>
                <a:picLocks noChangeAspect="1"/>
              </p:cNvPicPr>
              <p:nvPr>
                <p:custDataLst>
                  <p:tags r:id="rId8"/>
                </p:custDataLst>
              </p:nvPr>
            </p:nvPicPr>
            <p:blipFill>
              <a:blip r:embed="rId15">
                <a:extLst>
                  <a:ext uri="{28A0092B-C50C-407E-A947-70E740481C1C}">
                    <a14:useLocalDpi xmlns:a14="http://schemas.microsoft.com/office/drawing/2010/main" val="0"/>
                  </a:ext>
                </a:extLst>
              </a:blip>
              <a:stretch>
                <a:fillRect/>
              </a:stretch>
            </p:blipFill>
            <p:spPr>
              <a:xfrm>
                <a:off x="2493307" y="5836081"/>
                <a:ext cx="1909474" cy="332862"/>
              </a:xfrm>
              <a:prstGeom prst="rect">
                <a:avLst/>
              </a:prstGeom>
            </p:spPr>
          </p:pic>
          <p:sp>
            <p:nvSpPr>
              <p:cNvPr id="24" name="文本占位符 15 2">
                <a:extLst>
                  <a:ext uri="{FF2B5EF4-FFF2-40B4-BE49-F238E27FC236}">
                    <a16:creationId xmlns:a16="http://schemas.microsoft.com/office/drawing/2014/main" id="{A87C2724-A41F-4BEF-94D9-A5214BC697D5}"/>
                  </a:ext>
                </a:extLst>
              </p:cNvPr>
              <p:cNvSpPr txBox="1">
                <a:spLocks/>
              </p:cNvSpPr>
              <p:nvPr/>
            </p:nvSpPr>
            <p:spPr>
              <a:xfrm>
                <a:off x="128390" y="5809674"/>
                <a:ext cx="11201400" cy="458435"/>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zh-CN" altLang="en-US" sz="3600" kern="1200" smtClean="0">
                    <a:solidFill>
                      <a:schemeClr val="tx1"/>
                    </a:solidFill>
                    <a:latin typeface="思源黑体 CN Medium" panose="020B0600000000000000" pitchFamily="34" charset="-122"/>
                    <a:ea typeface="思源黑体 CN Medium" panose="020B0600000000000000" pitchFamily="34" charset="-122"/>
                    <a:cs typeface="+mj-cs"/>
                  </a:defRPr>
                </a:lvl1pPr>
                <a:lvl2pPr marL="457200" indent="0" algn="l" defTabSz="914400" rtl="0" eaLnBrk="1" latinLnBrk="0" hangingPunct="1">
                  <a:lnSpc>
                    <a:spcPct val="90000"/>
                  </a:lnSpc>
                  <a:spcBef>
                    <a:spcPts val="500"/>
                  </a:spcBef>
                  <a:buFont typeface="Arial" panose="020B0604020202020204" pitchFamily="34" charset="0"/>
                  <a:buNone/>
                  <a:defRPr lang="zh-CN" altLang="en-US" sz="2400" kern="120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zh-CN" altLang="en-US" sz="2000" kern="120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zh-CN" altLang="en-US" sz="1800" kern="120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zh-CN" sz="2000" dirty="0"/>
                  <a:t>A[0 … </a:t>
                </a:r>
                <a:r>
                  <a:rPr lang="en-US" altLang="zh-CN" sz="2000" dirty="0" err="1"/>
                  <a:t>i</a:t>
                </a:r>
                <a:r>
                  <a:rPr lang="en-US" altLang="zh-CN" sz="2000" dirty="0"/>
                  <a:t>]</a:t>
                </a:r>
                <a:r>
                  <a:rPr lang="zh-CN" altLang="en-US" sz="2000" dirty="0"/>
                  <a:t>单增：</a:t>
                </a:r>
              </a:p>
            </p:txBody>
          </p:sp>
        </p:grpSp>
        <p:sp>
          <p:nvSpPr>
            <p:cNvPr id="28" name="矩形 27">
              <a:extLst>
                <a:ext uri="{FF2B5EF4-FFF2-40B4-BE49-F238E27FC236}">
                  <a16:creationId xmlns:a16="http://schemas.microsoft.com/office/drawing/2014/main" id="{A43677FB-1D2D-4088-AC48-C87AE182A165}"/>
                </a:ext>
              </a:extLst>
            </p:cNvPr>
            <p:cNvSpPr/>
            <p:nvPr/>
          </p:nvSpPr>
          <p:spPr>
            <a:xfrm>
              <a:off x="6554565" y="638175"/>
              <a:ext cx="5521918" cy="1898717"/>
            </a:xfrm>
            <a:prstGeom prst="rect">
              <a:avLst/>
            </a:prstGeom>
            <a:noFill/>
            <a:ln w="38100">
              <a:solidFill>
                <a:srgbClr val="FFC000"/>
              </a:solidFill>
              <a:prstDash val="dash"/>
            </a:ln>
          </p:spPr>
          <p:style>
            <a:lnRef idx="0">
              <a:scrgbClr r="0" g="0" b="0"/>
            </a:lnRef>
            <a:fillRef idx="0">
              <a:scrgbClr r="0" g="0" b="0"/>
            </a:fillRef>
            <a:effectRef idx="0">
              <a:scrgbClr r="0" g="0" b="0"/>
            </a:effectRef>
            <a:fontRef idx="minor">
              <a:schemeClr val="accent1"/>
            </a:fontRef>
          </p:style>
          <p:txBody>
            <a:bodyPr rtlCol="0" anchor="ctr"/>
            <a:lstStyle/>
            <a:p>
              <a:pPr algn="ctr"/>
              <a:endParaRPr lang="zh-CN" altLang="en-US" sz="2000"/>
            </a:p>
          </p:txBody>
        </p:sp>
      </p:grpSp>
      <p:sp>
        <p:nvSpPr>
          <p:cNvPr id="36" name="标题 1 1 1">
            <a:extLst>
              <a:ext uri="{FF2B5EF4-FFF2-40B4-BE49-F238E27FC236}">
                <a16:creationId xmlns:a16="http://schemas.microsoft.com/office/drawing/2014/main" id="{2B7CF01A-221F-4F75-96C2-8A4336F90315}"/>
              </a:ext>
            </a:extLst>
          </p:cNvPr>
          <p:cNvSpPr txBox="1">
            <a:spLocks/>
          </p:cNvSpPr>
          <p:nvPr/>
        </p:nvSpPr>
        <p:spPr>
          <a:xfrm>
            <a:off x="397619" y="12178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思源黑体 CN Medium" panose="020B0600000000000000" pitchFamily="34" charset="-122"/>
                <a:ea typeface="思源黑体 CN Medium" panose="020B0600000000000000" pitchFamily="34" charset="-122"/>
                <a:cs typeface="+mj-cs"/>
              </a:defRPr>
            </a:lvl1pPr>
          </a:lstStyle>
          <a:p>
            <a:r>
              <a:rPr lang="zh-CN" altLang="en-US" sz="2800" dirty="0"/>
              <a:t>整个程序的正确性：</a:t>
            </a:r>
            <a:r>
              <a:rPr lang="en-US" altLang="zh-CN" sz="2800" dirty="0"/>
              <a:t>1</a:t>
            </a:r>
            <a:r>
              <a:rPr lang="zh-CN" altLang="en-US" sz="2800" dirty="0"/>
              <a:t>→</a:t>
            </a:r>
            <a:r>
              <a:rPr lang="en-US" altLang="zh-CN" sz="2800" dirty="0"/>
              <a:t>1</a:t>
            </a:r>
            <a:endParaRPr lang="zh-CN" altLang="en-US" sz="2800" dirty="0"/>
          </a:p>
        </p:txBody>
      </p:sp>
      <p:pic>
        <p:nvPicPr>
          <p:cNvPr id="4" name="图片 3">
            <a:extLst>
              <a:ext uri="{FF2B5EF4-FFF2-40B4-BE49-F238E27FC236}">
                <a16:creationId xmlns:a16="http://schemas.microsoft.com/office/drawing/2014/main" id="{9BCACF10-FE17-4AA4-ABC8-1B2C796ECDB7}"/>
              </a:ext>
            </a:extLst>
          </p:cNvPr>
          <p:cNvPicPr>
            <a:picLocks noChangeAspect="1"/>
          </p:cNvPicPr>
          <p:nvPr>
            <p:custDataLst>
              <p:tags r:id="rId1"/>
            </p:custDataLst>
          </p:nvPr>
        </p:nvPicPr>
        <p:blipFill>
          <a:blip r:embed="rId16">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7172789" y="3547958"/>
            <a:ext cx="4791527" cy="312066"/>
          </a:xfrm>
          <a:prstGeom prst="rect">
            <a:avLst/>
          </a:prstGeom>
        </p:spPr>
      </p:pic>
      <p:sp>
        <p:nvSpPr>
          <p:cNvPr id="21" name="标题 1 3 2 1 1">
            <a:extLst>
              <a:ext uri="{FF2B5EF4-FFF2-40B4-BE49-F238E27FC236}">
                <a16:creationId xmlns:a16="http://schemas.microsoft.com/office/drawing/2014/main" id="{5C56E9FB-5DFF-46AD-BB90-2DDB7864324C}"/>
              </a:ext>
            </a:extLst>
          </p:cNvPr>
          <p:cNvSpPr txBox="1">
            <a:spLocks/>
          </p:cNvSpPr>
          <p:nvPr/>
        </p:nvSpPr>
        <p:spPr>
          <a:xfrm>
            <a:off x="7031845" y="3056111"/>
            <a:ext cx="4596076" cy="64107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思源黑体 CN Medium" panose="020B0600000000000000" pitchFamily="34" charset="-122"/>
                <a:ea typeface="思源黑体 CN Medium" panose="020B0600000000000000" pitchFamily="34" charset="-122"/>
                <a:cs typeface="+mj-cs"/>
              </a:defRPr>
            </a:lvl1pPr>
          </a:lstStyle>
          <a:p>
            <a:r>
              <a:rPr lang="zh-CN" altLang="en-US" sz="2400" dirty="0">
                <a:solidFill>
                  <a:schemeClr val="accent5">
                    <a:lumMod val="75000"/>
                  </a:schemeClr>
                </a:solidFill>
                <a:latin typeface="思源黑体 CN Normal" panose="020B0400000000000000" pitchFamily="34" charset="-122"/>
                <a:ea typeface="思源黑体 CN Normal" panose="020B0400000000000000" pitchFamily="34" charset="-122"/>
              </a:rPr>
              <a:t>重排，</a:t>
            </a:r>
            <a:r>
              <a:rPr lang="en-US" altLang="zh-CN" sz="2400" dirty="0">
                <a:solidFill>
                  <a:schemeClr val="accent5">
                    <a:lumMod val="75000"/>
                  </a:schemeClr>
                </a:solidFill>
                <a:latin typeface="思源黑体 CN Normal" panose="020B0400000000000000" pitchFamily="34" charset="-122"/>
                <a:ea typeface="思源黑体 CN Normal" panose="020B0400000000000000" pitchFamily="34" charset="-122"/>
              </a:rPr>
              <a:t>A[0 … i-1]</a:t>
            </a:r>
            <a:r>
              <a:rPr lang="zh-CN" altLang="en-US" sz="2400" dirty="0">
                <a:solidFill>
                  <a:schemeClr val="accent5">
                    <a:lumMod val="75000"/>
                  </a:schemeClr>
                </a:solidFill>
                <a:latin typeface="思源黑体 CN Normal" panose="020B0400000000000000" pitchFamily="34" charset="-122"/>
                <a:ea typeface="思源黑体 CN Normal" panose="020B0400000000000000" pitchFamily="34" charset="-122"/>
              </a:rPr>
              <a:t>单增</a:t>
            </a:r>
          </a:p>
        </p:txBody>
      </p:sp>
      <p:sp>
        <p:nvSpPr>
          <p:cNvPr id="22" name="标题 1 3 2 1 2 1">
            <a:extLst>
              <a:ext uri="{FF2B5EF4-FFF2-40B4-BE49-F238E27FC236}">
                <a16:creationId xmlns:a16="http://schemas.microsoft.com/office/drawing/2014/main" id="{57A60CD9-A7A6-4FD3-84BD-271093B48918}"/>
              </a:ext>
            </a:extLst>
          </p:cNvPr>
          <p:cNvSpPr txBox="1">
            <a:spLocks/>
          </p:cNvSpPr>
          <p:nvPr/>
        </p:nvSpPr>
        <p:spPr>
          <a:xfrm>
            <a:off x="7031845" y="3823279"/>
            <a:ext cx="4596076" cy="64107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思源黑体 CN Medium" panose="020B0600000000000000" pitchFamily="34" charset="-122"/>
                <a:ea typeface="思源黑体 CN Medium" panose="020B0600000000000000" pitchFamily="34" charset="-122"/>
                <a:cs typeface="+mj-cs"/>
              </a:defRPr>
            </a:lvl1pPr>
          </a:lstStyle>
          <a:p>
            <a:r>
              <a:rPr lang="zh-CN" altLang="en-US" sz="2400" dirty="0">
                <a:solidFill>
                  <a:schemeClr val="accent5">
                    <a:lumMod val="75000"/>
                  </a:schemeClr>
                </a:solidFill>
                <a:latin typeface="思源黑体 CN Normal" panose="020B0400000000000000" pitchFamily="34" charset="-122"/>
                <a:ea typeface="思源黑体 CN Normal" panose="020B0400000000000000" pitchFamily="34" charset="-122"/>
              </a:rPr>
              <a:t>循环条件：</a:t>
            </a:r>
          </a:p>
        </p:txBody>
      </p:sp>
      <p:pic>
        <p:nvPicPr>
          <p:cNvPr id="7" name="图片 6">
            <a:extLst>
              <a:ext uri="{FF2B5EF4-FFF2-40B4-BE49-F238E27FC236}">
                <a16:creationId xmlns:a16="http://schemas.microsoft.com/office/drawing/2014/main" id="{701B0FAA-052D-4C35-96E0-0AF735DFBA15}"/>
              </a:ext>
            </a:extLst>
          </p:cNvPr>
          <p:cNvPicPr>
            <a:picLocks noChangeAspect="1"/>
          </p:cNvPicPr>
          <p:nvPr>
            <p:custDataLst>
              <p:tags r:id="rId2"/>
            </p:custDataLst>
          </p:nvPr>
        </p:nvPicPr>
        <p:blipFill>
          <a:blip r:embed="rId17">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8582453" y="3986120"/>
            <a:ext cx="786337" cy="247195"/>
          </a:xfrm>
          <a:prstGeom prst="rect">
            <a:avLst/>
          </a:prstGeom>
        </p:spPr>
      </p:pic>
      <p:pic>
        <p:nvPicPr>
          <p:cNvPr id="40" name="图片 39">
            <a:extLst>
              <a:ext uri="{FF2B5EF4-FFF2-40B4-BE49-F238E27FC236}">
                <a16:creationId xmlns:a16="http://schemas.microsoft.com/office/drawing/2014/main" id="{F073ED11-007B-41A2-8E2F-239E86152CE7}"/>
              </a:ext>
            </a:extLst>
          </p:cNvPr>
          <p:cNvPicPr>
            <a:picLocks noChangeAspect="1"/>
          </p:cNvPicPr>
          <p:nvPr>
            <p:custDataLst>
              <p:tags r:id="rId3"/>
            </p:custDataLst>
          </p:nvPr>
        </p:nvPicPr>
        <p:blipFill>
          <a:blip r:embed="rId18">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328366" y="5980298"/>
            <a:ext cx="5811531" cy="312066"/>
          </a:xfrm>
          <a:prstGeom prst="rect">
            <a:avLst/>
          </a:prstGeom>
        </p:spPr>
      </p:pic>
      <p:sp>
        <p:nvSpPr>
          <p:cNvPr id="30" name="标题 1 3 2 1 3">
            <a:extLst>
              <a:ext uri="{FF2B5EF4-FFF2-40B4-BE49-F238E27FC236}">
                <a16:creationId xmlns:a16="http://schemas.microsoft.com/office/drawing/2014/main" id="{14984A33-EAEB-4CF9-9AE8-34D33A22F637}"/>
              </a:ext>
            </a:extLst>
          </p:cNvPr>
          <p:cNvSpPr txBox="1">
            <a:spLocks/>
          </p:cNvSpPr>
          <p:nvPr/>
        </p:nvSpPr>
        <p:spPr>
          <a:xfrm>
            <a:off x="6328366" y="6283212"/>
            <a:ext cx="4596076" cy="64107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思源黑体 CN Medium" panose="020B0600000000000000" pitchFamily="34" charset="-122"/>
                <a:ea typeface="思源黑体 CN Medium" panose="020B0600000000000000" pitchFamily="34" charset="-122"/>
                <a:cs typeface="+mj-cs"/>
              </a:defRPr>
            </a:lvl1pPr>
          </a:lstStyle>
          <a:p>
            <a:r>
              <a:rPr lang="zh-CN" altLang="en-US" sz="2400" dirty="0">
                <a:solidFill>
                  <a:schemeClr val="accent1"/>
                </a:solidFill>
                <a:latin typeface="思源黑体 CN Normal" panose="020B0400000000000000" pitchFamily="34" charset="-122"/>
                <a:ea typeface="思源黑体 CN Normal" panose="020B0400000000000000" pitchFamily="34" charset="-122"/>
              </a:rPr>
              <a:t>重排，</a:t>
            </a:r>
            <a:r>
              <a:rPr lang="en-US" altLang="zh-CN" sz="2400" dirty="0">
                <a:solidFill>
                  <a:schemeClr val="accent1"/>
                </a:solidFill>
                <a:latin typeface="思源黑体 CN Normal" panose="020B0400000000000000" pitchFamily="34" charset="-122"/>
                <a:ea typeface="思源黑体 CN Normal" panose="020B0400000000000000" pitchFamily="34" charset="-122"/>
              </a:rPr>
              <a:t>A[0 … (i-1)+1]</a:t>
            </a:r>
            <a:r>
              <a:rPr lang="zh-CN" altLang="en-US" sz="2400" dirty="0">
                <a:solidFill>
                  <a:schemeClr val="accent1"/>
                </a:solidFill>
                <a:latin typeface="思源黑体 CN Normal" panose="020B0400000000000000" pitchFamily="34" charset="-122"/>
                <a:ea typeface="思源黑体 CN Normal" panose="020B0400000000000000" pitchFamily="34" charset="-122"/>
              </a:rPr>
              <a:t>单增</a:t>
            </a:r>
          </a:p>
        </p:txBody>
      </p:sp>
      <p:sp>
        <p:nvSpPr>
          <p:cNvPr id="31" name="标题 1 3 2 1 2 2">
            <a:extLst>
              <a:ext uri="{FF2B5EF4-FFF2-40B4-BE49-F238E27FC236}">
                <a16:creationId xmlns:a16="http://schemas.microsoft.com/office/drawing/2014/main" id="{3D335210-064D-4BCE-BFF2-864934E27F66}"/>
              </a:ext>
            </a:extLst>
          </p:cNvPr>
          <p:cNvSpPr txBox="1">
            <a:spLocks/>
          </p:cNvSpPr>
          <p:nvPr/>
        </p:nvSpPr>
        <p:spPr>
          <a:xfrm>
            <a:off x="6936093" y="4612384"/>
            <a:ext cx="4596076" cy="64107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思源黑体 CN Medium" panose="020B0600000000000000" pitchFamily="34" charset="-122"/>
                <a:ea typeface="思源黑体 CN Medium" panose="020B0600000000000000" pitchFamily="34" charset="-122"/>
                <a:cs typeface="+mj-cs"/>
              </a:defRPr>
            </a:lvl1pPr>
          </a:lstStyle>
          <a:p>
            <a:r>
              <a:rPr lang="zh-CN" altLang="en-US" sz="2400" dirty="0">
                <a:latin typeface="思源黑体 CN Normal" panose="020B0400000000000000" pitchFamily="34" charset="-122"/>
                <a:ea typeface="思源黑体 CN Normal" panose="020B0400000000000000" pitchFamily="34" charset="-122"/>
              </a:rPr>
              <a:t>内层循环后</a:t>
            </a:r>
          </a:p>
        </p:txBody>
      </p:sp>
      <p:pic>
        <p:nvPicPr>
          <p:cNvPr id="42" name="图片 41">
            <a:extLst>
              <a:ext uri="{FF2B5EF4-FFF2-40B4-BE49-F238E27FC236}">
                <a16:creationId xmlns:a16="http://schemas.microsoft.com/office/drawing/2014/main" id="{A286EB84-8A4F-4EA4-B029-26606D5A62E2}"/>
              </a:ext>
            </a:extLst>
          </p:cNvPr>
          <p:cNvPicPr>
            <a:picLocks noChangeAspect="1"/>
          </p:cNvPicPr>
          <p:nvPr>
            <p:custDataLst>
              <p:tags r:id="rId4"/>
            </p:custDataLst>
          </p:nvPr>
        </p:nvPicPr>
        <p:blipFill>
          <a:blip r:embed="rId19">
            <a:extLst>
              <a:ext uri="{28A0092B-C50C-407E-A947-70E740481C1C}">
                <a14:useLocalDpi xmlns:a14="http://schemas.microsoft.com/office/drawing/2010/main" val="0"/>
              </a:ext>
            </a:extLst>
          </a:blip>
          <a:stretch>
            <a:fillRect/>
          </a:stretch>
        </p:blipFill>
        <p:spPr>
          <a:xfrm>
            <a:off x="8582453" y="4743200"/>
            <a:ext cx="3002954" cy="723993"/>
          </a:xfrm>
          <a:prstGeom prst="rect">
            <a:avLst/>
          </a:prstGeom>
        </p:spPr>
      </p:pic>
    </p:spTree>
    <p:extLst>
      <p:ext uri="{BB962C8B-B14F-4D97-AF65-F5344CB8AC3E}">
        <p14:creationId xmlns:p14="http://schemas.microsoft.com/office/powerpoint/2010/main" val="4147448836"/>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3071407F-94C8-4E0F-8226-7DED32F22EB5}"/>
              </a:ext>
            </a:extLst>
          </p:cNvPr>
          <p:cNvPicPr>
            <a:picLocks noChangeAspect="1"/>
          </p:cNvPicPr>
          <p:nvPr/>
        </p:nvPicPr>
        <p:blipFill>
          <a:blip r:embed="rId12"/>
          <a:stretch>
            <a:fillRect/>
          </a:stretch>
        </p:blipFill>
        <p:spPr>
          <a:xfrm>
            <a:off x="-420926" y="1538098"/>
            <a:ext cx="7452771" cy="4794883"/>
          </a:xfrm>
          <a:prstGeom prst="rect">
            <a:avLst/>
          </a:prstGeom>
        </p:spPr>
      </p:pic>
      <p:sp>
        <p:nvSpPr>
          <p:cNvPr id="29" name="矩形 28">
            <a:extLst>
              <a:ext uri="{FF2B5EF4-FFF2-40B4-BE49-F238E27FC236}">
                <a16:creationId xmlns:a16="http://schemas.microsoft.com/office/drawing/2014/main" id="{419DCA6A-4FB4-4207-853B-E91936FA36B3}"/>
              </a:ext>
            </a:extLst>
          </p:cNvPr>
          <p:cNvSpPr/>
          <p:nvPr/>
        </p:nvSpPr>
        <p:spPr>
          <a:xfrm>
            <a:off x="503817" y="3271028"/>
            <a:ext cx="6309522" cy="2410517"/>
          </a:xfrm>
          <a:prstGeom prst="rect">
            <a:avLst/>
          </a:prstGeom>
          <a:noFill/>
          <a:ln w="28575" cap="flat" cmpd="sng" algn="ctr">
            <a:solidFill>
              <a:srgbClr val="0099CC"/>
            </a:solidFill>
            <a:prstDash val="sysDot"/>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zh-CN" altLang="en-US"/>
          </a:p>
        </p:txBody>
      </p:sp>
      <p:grpSp>
        <p:nvGrpSpPr>
          <p:cNvPr id="2" name="组合 1">
            <a:extLst>
              <a:ext uri="{FF2B5EF4-FFF2-40B4-BE49-F238E27FC236}">
                <a16:creationId xmlns:a16="http://schemas.microsoft.com/office/drawing/2014/main" id="{9B79AF6F-A68C-4ADF-8544-26FE911F95C5}"/>
              </a:ext>
            </a:extLst>
          </p:cNvPr>
          <p:cNvGrpSpPr/>
          <p:nvPr/>
        </p:nvGrpSpPr>
        <p:grpSpPr>
          <a:xfrm>
            <a:off x="5655419" y="630917"/>
            <a:ext cx="8352971" cy="2271940"/>
            <a:chOff x="6554565" y="638175"/>
            <a:chExt cx="7310288" cy="1898717"/>
          </a:xfrm>
        </p:grpSpPr>
        <p:grpSp>
          <p:nvGrpSpPr>
            <p:cNvPr id="27" name="组合 26">
              <a:extLst>
                <a:ext uri="{FF2B5EF4-FFF2-40B4-BE49-F238E27FC236}">
                  <a16:creationId xmlns:a16="http://schemas.microsoft.com/office/drawing/2014/main" id="{B9931DB9-80ED-48E8-BCB2-459E32A804A9}"/>
                </a:ext>
              </a:extLst>
            </p:cNvPr>
            <p:cNvGrpSpPr/>
            <p:nvPr/>
          </p:nvGrpSpPr>
          <p:grpSpPr>
            <a:xfrm>
              <a:off x="6640455" y="714019"/>
              <a:ext cx="7224398" cy="1755368"/>
              <a:chOff x="101454" y="3539873"/>
              <a:chExt cx="11228336" cy="2728236"/>
            </a:xfrm>
          </p:grpSpPr>
          <p:pic>
            <p:nvPicPr>
              <p:cNvPr id="26" name="图片 25">
                <a:extLst>
                  <a:ext uri="{FF2B5EF4-FFF2-40B4-BE49-F238E27FC236}">
                    <a16:creationId xmlns:a16="http://schemas.microsoft.com/office/drawing/2014/main" id="{D0C75DF9-EC93-49D7-89A0-7C2C41948C15}"/>
                  </a:ext>
                </a:extLst>
              </p:cNvPr>
              <p:cNvPicPr>
                <a:picLocks noChangeAspect="1"/>
              </p:cNvPicPr>
              <p:nvPr>
                <p:custDataLst>
                  <p:tags r:id="rId6"/>
                </p:custDataLst>
              </p:nvPr>
            </p:nvPicPr>
            <p:blipFill>
              <a:blip r:embed="rId13">
                <a:extLst>
                  <a:ext uri="{28A0092B-C50C-407E-A947-70E740481C1C}">
                    <a14:useLocalDpi xmlns:a14="http://schemas.microsoft.com/office/drawing/2010/main" val="0"/>
                  </a:ext>
                </a:extLst>
              </a:blip>
              <a:stretch>
                <a:fillRect/>
              </a:stretch>
            </p:blipFill>
            <p:spPr>
              <a:xfrm>
                <a:off x="2785973" y="3600088"/>
                <a:ext cx="1163381" cy="353636"/>
              </a:xfrm>
              <a:prstGeom prst="rect">
                <a:avLst/>
              </a:prstGeom>
            </p:spPr>
          </p:pic>
          <p:pic>
            <p:nvPicPr>
              <p:cNvPr id="15" name="图片 14">
                <a:extLst>
                  <a:ext uri="{FF2B5EF4-FFF2-40B4-BE49-F238E27FC236}">
                    <a16:creationId xmlns:a16="http://schemas.microsoft.com/office/drawing/2014/main" id="{E27EF45E-4A00-4347-9ADC-9C166E34B863}"/>
                  </a:ext>
                </a:extLst>
              </p:cNvPr>
              <p:cNvPicPr>
                <a:picLocks noChangeAspect="1"/>
              </p:cNvPicPr>
              <p:nvPr>
                <p:custDataLst>
                  <p:tags r:id="rId7"/>
                </p:custDataLst>
              </p:nvPr>
            </p:nvPicPr>
            <p:blipFill>
              <a:blip r:embed="rId14">
                <a:extLst>
                  <a:ext uri="{28A0092B-C50C-407E-A947-70E740481C1C}">
                    <a14:useLocalDpi xmlns:a14="http://schemas.microsoft.com/office/drawing/2010/main" val="0"/>
                  </a:ext>
                </a:extLst>
              </a:blip>
              <a:stretch>
                <a:fillRect/>
              </a:stretch>
            </p:blipFill>
            <p:spPr>
              <a:xfrm>
                <a:off x="128390" y="4608816"/>
                <a:ext cx="7211355" cy="332862"/>
              </a:xfrm>
              <a:prstGeom prst="rect">
                <a:avLst/>
              </a:prstGeom>
            </p:spPr>
          </p:pic>
          <p:sp>
            <p:nvSpPr>
              <p:cNvPr id="16" name="标题 9">
                <a:extLst>
                  <a:ext uri="{FF2B5EF4-FFF2-40B4-BE49-F238E27FC236}">
                    <a16:creationId xmlns:a16="http://schemas.microsoft.com/office/drawing/2014/main" id="{7EB135DF-6003-4A10-BDDD-C657F9030E1D}"/>
                  </a:ext>
                </a:extLst>
              </p:cNvPr>
              <p:cNvSpPr txBox="1">
                <a:spLocks/>
              </p:cNvSpPr>
              <p:nvPr/>
            </p:nvSpPr>
            <p:spPr>
              <a:xfrm>
                <a:off x="101454" y="3539873"/>
                <a:ext cx="11201400" cy="57771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chemeClr val="tx1"/>
                    </a:solidFill>
                    <a:latin typeface="思源黑体 CN Medium" panose="020B0600000000000000" pitchFamily="34" charset="-122"/>
                    <a:ea typeface="思源黑体 CN Medium" panose="020B0600000000000000" pitchFamily="34" charset="-122"/>
                    <a:cs typeface="+mj-cs"/>
                  </a:defRPr>
                </a:lvl1pPr>
              </a:lstStyle>
              <a:p>
                <a:r>
                  <a:rPr lang="en-US" altLang="zh-CN" sz="2000" dirty="0"/>
                  <a:t>A</a:t>
                </a:r>
                <a:r>
                  <a:rPr lang="zh-CN" altLang="en-US" sz="2000" dirty="0"/>
                  <a:t>是</a:t>
                </a:r>
                <a:r>
                  <a:rPr lang="en-US" altLang="zh-CN" sz="2000" dirty="0"/>
                  <a:t>A’</a:t>
                </a:r>
                <a:r>
                  <a:rPr lang="zh-CN" altLang="en-US" sz="2000" dirty="0"/>
                  <a:t>的重排：</a:t>
                </a:r>
              </a:p>
            </p:txBody>
          </p:sp>
          <p:sp>
            <p:nvSpPr>
              <p:cNvPr id="17" name="文本占位符 15">
                <a:extLst>
                  <a:ext uri="{FF2B5EF4-FFF2-40B4-BE49-F238E27FC236}">
                    <a16:creationId xmlns:a16="http://schemas.microsoft.com/office/drawing/2014/main" id="{15361190-9082-4C52-88EE-2230F72CF106}"/>
                  </a:ext>
                </a:extLst>
              </p:cNvPr>
              <p:cNvSpPr txBox="1">
                <a:spLocks/>
              </p:cNvSpPr>
              <p:nvPr/>
            </p:nvSpPr>
            <p:spPr>
              <a:xfrm>
                <a:off x="113398" y="4159877"/>
                <a:ext cx="11201400" cy="45843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zh-CN" sz="2000" dirty="0">
                    <a:latin typeface="思源黑体 CN Medium" panose="020B0600000000000000" pitchFamily="34" charset="-122"/>
                    <a:ea typeface="思源黑体 CN Medium" panose="020B0600000000000000" pitchFamily="34" charset="-122"/>
                  </a:rPr>
                  <a:t>T[l … r]</a:t>
                </a:r>
                <a:r>
                  <a:rPr lang="zh-CN" altLang="en-US" sz="2000" dirty="0">
                    <a:latin typeface="思源黑体 CN Medium" panose="020B0600000000000000" pitchFamily="34" charset="-122"/>
                    <a:ea typeface="思源黑体 CN Medium" panose="020B0600000000000000" pitchFamily="34" charset="-122"/>
                  </a:rPr>
                  <a:t>单增</a:t>
                </a:r>
              </a:p>
            </p:txBody>
          </p:sp>
          <p:pic>
            <p:nvPicPr>
              <p:cNvPr id="18" name="图片 17">
                <a:extLst>
                  <a:ext uri="{FF2B5EF4-FFF2-40B4-BE49-F238E27FC236}">
                    <a16:creationId xmlns:a16="http://schemas.microsoft.com/office/drawing/2014/main" id="{1A86AF7F-6D77-4332-B0F3-C6AB2F16737F}"/>
                  </a:ext>
                </a:extLst>
              </p:cNvPr>
              <p:cNvPicPr>
                <a:picLocks noChangeAspect="1"/>
              </p:cNvPicPr>
              <p:nvPr>
                <p:custDataLst>
                  <p:tags r:id="rId8"/>
                </p:custDataLst>
              </p:nvPr>
            </p:nvPicPr>
            <p:blipFill>
              <a:blip r:embed="rId15">
                <a:extLst>
                  <a:ext uri="{28A0092B-C50C-407E-A947-70E740481C1C}">
                    <a14:useLocalDpi xmlns:a14="http://schemas.microsoft.com/office/drawing/2010/main" val="0"/>
                  </a:ext>
                </a:extLst>
              </a:blip>
              <a:stretch>
                <a:fillRect/>
              </a:stretch>
            </p:blipFill>
            <p:spPr>
              <a:xfrm>
                <a:off x="2785973" y="5297093"/>
                <a:ext cx="2481519" cy="332862"/>
              </a:xfrm>
              <a:prstGeom prst="rect">
                <a:avLst/>
              </a:prstGeom>
            </p:spPr>
          </p:pic>
          <p:sp>
            <p:nvSpPr>
              <p:cNvPr id="19" name="文本占位符 15 1 1">
                <a:extLst>
                  <a:ext uri="{FF2B5EF4-FFF2-40B4-BE49-F238E27FC236}">
                    <a16:creationId xmlns:a16="http://schemas.microsoft.com/office/drawing/2014/main" id="{A689A759-9BE4-412F-9AE3-31C72D88E4E5}"/>
                  </a:ext>
                </a:extLst>
              </p:cNvPr>
              <p:cNvSpPr txBox="1">
                <a:spLocks/>
              </p:cNvSpPr>
              <p:nvPr/>
            </p:nvSpPr>
            <p:spPr>
              <a:xfrm>
                <a:off x="128390" y="5249508"/>
                <a:ext cx="11201400" cy="458435"/>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zh-CN" altLang="en-US" sz="3600" kern="1200" smtClean="0">
                    <a:solidFill>
                      <a:schemeClr val="tx1"/>
                    </a:solidFill>
                    <a:latin typeface="思源黑体 CN Medium" panose="020B0600000000000000" pitchFamily="34" charset="-122"/>
                    <a:ea typeface="思源黑体 CN Medium" panose="020B0600000000000000" pitchFamily="34" charset="-122"/>
                    <a:cs typeface="+mj-cs"/>
                  </a:defRPr>
                </a:lvl1pPr>
                <a:lvl2pPr marL="457200" indent="0" algn="l" defTabSz="914400" rtl="0" eaLnBrk="1" latinLnBrk="0" hangingPunct="1">
                  <a:lnSpc>
                    <a:spcPct val="90000"/>
                  </a:lnSpc>
                  <a:spcBef>
                    <a:spcPts val="500"/>
                  </a:spcBef>
                  <a:buFont typeface="Arial" panose="020B0604020202020204" pitchFamily="34" charset="0"/>
                  <a:buNone/>
                  <a:defRPr lang="zh-CN" altLang="en-US" sz="2400" kern="120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zh-CN" altLang="en-US" sz="2000" kern="120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zh-CN" altLang="en-US" sz="1800" kern="120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zh-CN" sz="2000" dirty="0"/>
                  <a:t>A[0 … i-1]</a:t>
                </a:r>
                <a:r>
                  <a:rPr lang="zh-CN" altLang="en-US" sz="2000" dirty="0"/>
                  <a:t>单增：</a:t>
                </a:r>
              </a:p>
            </p:txBody>
          </p:sp>
          <p:pic>
            <p:nvPicPr>
              <p:cNvPr id="23" name="图片 22">
                <a:extLst>
                  <a:ext uri="{FF2B5EF4-FFF2-40B4-BE49-F238E27FC236}">
                    <a16:creationId xmlns:a16="http://schemas.microsoft.com/office/drawing/2014/main" id="{01E4D270-2911-4A2F-9F0F-87F6AB63642B}"/>
                  </a:ext>
                </a:extLst>
              </p:cNvPr>
              <p:cNvPicPr>
                <a:picLocks noChangeAspect="1"/>
              </p:cNvPicPr>
              <p:nvPr>
                <p:custDataLst>
                  <p:tags r:id="rId9"/>
                </p:custDataLst>
              </p:nvPr>
            </p:nvPicPr>
            <p:blipFill>
              <a:blip r:embed="rId16">
                <a:extLst>
                  <a:ext uri="{28A0092B-C50C-407E-A947-70E740481C1C}">
                    <a14:useLocalDpi xmlns:a14="http://schemas.microsoft.com/office/drawing/2010/main" val="0"/>
                  </a:ext>
                </a:extLst>
              </a:blip>
              <a:stretch>
                <a:fillRect/>
              </a:stretch>
            </p:blipFill>
            <p:spPr>
              <a:xfrm>
                <a:off x="2493307" y="5836081"/>
                <a:ext cx="1909474" cy="332862"/>
              </a:xfrm>
              <a:prstGeom prst="rect">
                <a:avLst/>
              </a:prstGeom>
            </p:spPr>
          </p:pic>
          <p:sp>
            <p:nvSpPr>
              <p:cNvPr id="24" name="文本占位符 15 2">
                <a:extLst>
                  <a:ext uri="{FF2B5EF4-FFF2-40B4-BE49-F238E27FC236}">
                    <a16:creationId xmlns:a16="http://schemas.microsoft.com/office/drawing/2014/main" id="{A87C2724-A41F-4BEF-94D9-A5214BC697D5}"/>
                  </a:ext>
                </a:extLst>
              </p:cNvPr>
              <p:cNvSpPr txBox="1">
                <a:spLocks/>
              </p:cNvSpPr>
              <p:nvPr/>
            </p:nvSpPr>
            <p:spPr>
              <a:xfrm>
                <a:off x="128390" y="5809674"/>
                <a:ext cx="11201400" cy="458435"/>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zh-CN" altLang="en-US" sz="3600" kern="1200" smtClean="0">
                    <a:solidFill>
                      <a:schemeClr val="tx1"/>
                    </a:solidFill>
                    <a:latin typeface="思源黑体 CN Medium" panose="020B0600000000000000" pitchFamily="34" charset="-122"/>
                    <a:ea typeface="思源黑体 CN Medium" panose="020B0600000000000000" pitchFamily="34" charset="-122"/>
                    <a:cs typeface="+mj-cs"/>
                  </a:defRPr>
                </a:lvl1pPr>
                <a:lvl2pPr marL="457200" indent="0" algn="l" defTabSz="914400" rtl="0" eaLnBrk="1" latinLnBrk="0" hangingPunct="1">
                  <a:lnSpc>
                    <a:spcPct val="90000"/>
                  </a:lnSpc>
                  <a:spcBef>
                    <a:spcPts val="500"/>
                  </a:spcBef>
                  <a:buFont typeface="Arial" panose="020B0604020202020204" pitchFamily="34" charset="0"/>
                  <a:buNone/>
                  <a:defRPr lang="zh-CN" altLang="en-US" sz="2400" kern="120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zh-CN" altLang="en-US" sz="2000" kern="120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zh-CN" altLang="en-US" sz="1800" kern="120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zh-CN" sz="2000" dirty="0"/>
                  <a:t>A[0 … </a:t>
                </a:r>
                <a:r>
                  <a:rPr lang="en-US" altLang="zh-CN" sz="2000" dirty="0" err="1"/>
                  <a:t>i</a:t>
                </a:r>
                <a:r>
                  <a:rPr lang="en-US" altLang="zh-CN" sz="2000" dirty="0"/>
                  <a:t>]</a:t>
                </a:r>
                <a:r>
                  <a:rPr lang="zh-CN" altLang="en-US" sz="2000" dirty="0"/>
                  <a:t>单增：</a:t>
                </a:r>
              </a:p>
            </p:txBody>
          </p:sp>
        </p:grpSp>
        <p:sp>
          <p:nvSpPr>
            <p:cNvPr id="28" name="矩形 27">
              <a:extLst>
                <a:ext uri="{FF2B5EF4-FFF2-40B4-BE49-F238E27FC236}">
                  <a16:creationId xmlns:a16="http://schemas.microsoft.com/office/drawing/2014/main" id="{A43677FB-1D2D-4088-AC48-C87AE182A165}"/>
                </a:ext>
              </a:extLst>
            </p:cNvPr>
            <p:cNvSpPr/>
            <p:nvPr/>
          </p:nvSpPr>
          <p:spPr>
            <a:xfrm>
              <a:off x="6554565" y="638175"/>
              <a:ext cx="5521918" cy="1898717"/>
            </a:xfrm>
            <a:prstGeom prst="rect">
              <a:avLst/>
            </a:prstGeom>
            <a:noFill/>
            <a:ln w="38100">
              <a:solidFill>
                <a:srgbClr val="FFC000"/>
              </a:solidFill>
              <a:prstDash val="dash"/>
            </a:ln>
          </p:spPr>
          <p:style>
            <a:lnRef idx="0">
              <a:scrgbClr r="0" g="0" b="0"/>
            </a:lnRef>
            <a:fillRef idx="0">
              <a:scrgbClr r="0" g="0" b="0"/>
            </a:fillRef>
            <a:effectRef idx="0">
              <a:scrgbClr r="0" g="0" b="0"/>
            </a:effectRef>
            <a:fontRef idx="minor">
              <a:schemeClr val="accent1"/>
            </a:fontRef>
          </p:style>
          <p:txBody>
            <a:bodyPr rtlCol="0" anchor="ctr"/>
            <a:lstStyle/>
            <a:p>
              <a:pPr algn="ctr"/>
              <a:endParaRPr lang="zh-CN" altLang="en-US" sz="2000"/>
            </a:p>
          </p:txBody>
        </p:sp>
      </p:grpSp>
      <p:sp>
        <p:nvSpPr>
          <p:cNvPr id="36" name="标题 1 1 1">
            <a:extLst>
              <a:ext uri="{FF2B5EF4-FFF2-40B4-BE49-F238E27FC236}">
                <a16:creationId xmlns:a16="http://schemas.microsoft.com/office/drawing/2014/main" id="{2B7CF01A-221F-4F75-96C2-8A4336F90315}"/>
              </a:ext>
            </a:extLst>
          </p:cNvPr>
          <p:cNvSpPr txBox="1">
            <a:spLocks/>
          </p:cNvSpPr>
          <p:nvPr/>
        </p:nvSpPr>
        <p:spPr>
          <a:xfrm>
            <a:off x="397619" y="12178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思源黑体 CN Medium" panose="020B0600000000000000" pitchFamily="34" charset="-122"/>
                <a:ea typeface="思源黑体 CN Medium" panose="020B0600000000000000" pitchFamily="34" charset="-122"/>
                <a:cs typeface="+mj-cs"/>
              </a:defRPr>
            </a:lvl1pPr>
          </a:lstStyle>
          <a:p>
            <a:r>
              <a:rPr lang="zh-CN" altLang="en-US" sz="2800" dirty="0"/>
              <a:t>整个程序的正确性：</a:t>
            </a:r>
            <a:r>
              <a:rPr lang="en-US" altLang="zh-CN" sz="2800" dirty="0"/>
              <a:t>1</a:t>
            </a:r>
            <a:r>
              <a:rPr lang="zh-CN" altLang="en-US" sz="2800" dirty="0"/>
              <a:t>→</a:t>
            </a:r>
            <a:r>
              <a:rPr lang="en-US" altLang="zh-CN" sz="2800" dirty="0"/>
              <a:t>2</a:t>
            </a:r>
            <a:endParaRPr lang="zh-CN" altLang="en-US" sz="2800" dirty="0"/>
          </a:p>
        </p:txBody>
      </p:sp>
      <p:pic>
        <p:nvPicPr>
          <p:cNvPr id="4" name="图片 3">
            <a:extLst>
              <a:ext uri="{FF2B5EF4-FFF2-40B4-BE49-F238E27FC236}">
                <a16:creationId xmlns:a16="http://schemas.microsoft.com/office/drawing/2014/main" id="{9BCACF10-FE17-4AA4-ABC8-1B2C796ECDB7}"/>
              </a:ext>
            </a:extLst>
          </p:cNvPr>
          <p:cNvPicPr>
            <a:picLocks noChangeAspect="1"/>
          </p:cNvPicPr>
          <p:nvPr>
            <p:custDataLst>
              <p:tags r:id="rId1"/>
            </p:custDataLst>
          </p:nvPr>
        </p:nvPicPr>
        <p:blipFill>
          <a:blip r:embed="rId17">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7172789" y="3547958"/>
            <a:ext cx="4791527" cy="312066"/>
          </a:xfrm>
          <a:prstGeom prst="rect">
            <a:avLst/>
          </a:prstGeom>
        </p:spPr>
      </p:pic>
      <p:sp>
        <p:nvSpPr>
          <p:cNvPr id="21" name="标题 1 3 2 1 1">
            <a:extLst>
              <a:ext uri="{FF2B5EF4-FFF2-40B4-BE49-F238E27FC236}">
                <a16:creationId xmlns:a16="http://schemas.microsoft.com/office/drawing/2014/main" id="{5C56E9FB-5DFF-46AD-BB90-2DDB7864324C}"/>
              </a:ext>
            </a:extLst>
          </p:cNvPr>
          <p:cNvSpPr txBox="1">
            <a:spLocks/>
          </p:cNvSpPr>
          <p:nvPr/>
        </p:nvSpPr>
        <p:spPr>
          <a:xfrm>
            <a:off x="7031845" y="3056111"/>
            <a:ext cx="4596076" cy="64107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思源黑体 CN Medium" panose="020B0600000000000000" pitchFamily="34" charset="-122"/>
                <a:ea typeface="思源黑体 CN Medium" panose="020B0600000000000000" pitchFamily="34" charset="-122"/>
                <a:cs typeface="+mj-cs"/>
              </a:defRPr>
            </a:lvl1pPr>
          </a:lstStyle>
          <a:p>
            <a:r>
              <a:rPr lang="zh-CN" altLang="en-US" sz="2400" dirty="0">
                <a:solidFill>
                  <a:schemeClr val="accent5">
                    <a:lumMod val="75000"/>
                  </a:schemeClr>
                </a:solidFill>
                <a:latin typeface="思源黑体 CN Normal" panose="020B0400000000000000" pitchFamily="34" charset="-122"/>
                <a:ea typeface="思源黑体 CN Normal" panose="020B0400000000000000" pitchFamily="34" charset="-122"/>
              </a:rPr>
              <a:t>重排，</a:t>
            </a:r>
            <a:r>
              <a:rPr lang="en-US" altLang="zh-CN" sz="2400" dirty="0">
                <a:solidFill>
                  <a:schemeClr val="accent5">
                    <a:lumMod val="75000"/>
                  </a:schemeClr>
                </a:solidFill>
                <a:latin typeface="思源黑体 CN Normal" panose="020B0400000000000000" pitchFamily="34" charset="-122"/>
                <a:ea typeface="思源黑体 CN Normal" panose="020B0400000000000000" pitchFamily="34" charset="-122"/>
              </a:rPr>
              <a:t>A[0 … i-1]</a:t>
            </a:r>
            <a:r>
              <a:rPr lang="zh-CN" altLang="en-US" sz="2400" dirty="0">
                <a:solidFill>
                  <a:schemeClr val="accent5">
                    <a:lumMod val="75000"/>
                  </a:schemeClr>
                </a:solidFill>
                <a:latin typeface="思源黑体 CN Normal" panose="020B0400000000000000" pitchFamily="34" charset="-122"/>
                <a:ea typeface="思源黑体 CN Normal" panose="020B0400000000000000" pitchFamily="34" charset="-122"/>
              </a:rPr>
              <a:t>单增</a:t>
            </a:r>
          </a:p>
        </p:txBody>
      </p:sp>
      <p:sp>
        <p:nvSpPr>
          <p:cNvPr id="22" name="标题 1 3 2 1 2 1">
            <a:extLst>
              <a:ext uri="{FF2B5EF4-FFF2-40B4-BE49-F238E27FC236}">
                <a16:creationId xmlns:a16="http://schemas.microsoft.com/office/drawing/2014/main" id="{57A60CD9-A7A6-4FD3-84BD-271093B48918}"/>
              </a:ext>
            </a:extLst>
          </p:cNvPr>
          <p:cNvSpPr txBox="1">
            <a:spLocks/>
          </p:cNvSpPr>
          <p:nvPr/>
        </p:nvSpPr>
        <p:spPr>
          <a:xfrm>
            <a:off x="7031845" y="3823279"/>
            <a:ext cx="4596076" cy="64107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思源黑体 CN Medium" panose="020B0600000000000000" pitchFamily="34" charset="-122"/>
                <a:ea typeface="思源黑体 CN Medium" panose="020B0600000000000000" pitchFamily="34" charset="-122"/>
                <a:cs typeface="+mj-cs"/>
              </a:defRPr>
            </a:lvl1pPr>
          </a:lstStyle>
          <a:p>
            <a:r>
              <a:rPr lang="zh-CN" altLang="en-US" sz="2400" dirty="0">
                <a:solidFill>
                  <a:schemeClr val="accent5">
                    <a:lumMod val="75000"/>
                  </a:schemeClr>
                </a:solidFill>
                <a:latin typeface="思源黑体 CN Normal" panose="020B0400000000000000" pitchFamily="34" charset="-122"/>
                <a:ea typeface="思源黑体 CN Normal" panose="020B0400000000000000" pitchFamily="34" charset="-122"/>
              </a:rPr>
              <a:t>循环条件：</a:t>
            </a:r>
          </a:p>
        </p:txBody>
      </p:sp>
      <p:pic>
        <p:nvPicPr>
          <p:cNvPr id="8" name="图片 7">
            <a:extLst>
              <a:ext uri="{FF2B5EF4-FFF2-40B4-BE49-F238E27FC236}">
                <a16:creationId xmlns:a16="http://schemas.microsoft.com/office/drawing/2014/main" id="{43EB6D8B-8F83-49BB-8C53-1AE041E381DF}"/>
              </a:ext>
            </a:extLst>
          </p:cNvPr>
          <p:cNvPicPr>
            <a:picLocks noChangeAspect="1"/>
          </p:cNvPicPr>
          <p:nvPr>
            <p:custDataLst>
              <p:tags r:id="rId2"/>
            </p:custDataLst>
          </p:nvPr>
        </p:nvPicPr>
        <p:blipFill>
          <a:blip r:embed="rId18">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8582454" y="3986120"/>
            <a:ext cx="786337" cy="281291"/>
          </a:xfrm>
          <a:prstGeom prst="rect">
            <a:avLst/>
          </a:prstGeom>
        </p:spPr>
      </p:pic>
      <p:pic>
        <p:nvPicPr>
          <p:cNvPr id="5" name="图片 4">
            <a:extLst>
              <a:ext uri="{FF2B5EF4-FFF2-40B4-BE49-F238E27FC236}">
                <a16:creationId xmlns:a16="http://schemas.microsoft.com/office/drawing/2014/main" id="{40AC45E6-0EA3-450B-A182-B929486B66B1}"/>
              </a:ext>
            </a:extLst>
          </p:cNvPr>
          <p:cNvPicPr>
            <a:picLocks noChangeAspect="1"/>
          </p:cNvPicPr>
          <p:nvPr>
            <p:custDataLst>
              <p:tags r:id="rId3"/>
            </p:custDataLst>
          </p:nvPr>
        </p:nvPicPr>
        <p:blipFill>
          <a:blip r:embed="rId19">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416315" y="5955450"/>
            <a:ext cx="3496904" cy="312066"/>
          </a:xfrm>
          <a:prstGeom prst="rect">
            <a:avLst/>
          </a:prstGeom>
        </p:spPr>
      </p:pic>
      <p:sp>
        <p:nvSpPr>
          <p:cNvPr id="30" name="标题 1 3 2 1 3">
            <a:extLst>
              <a:ext uri="{FF2B5EF4-FFF2-40B4-BE49-F238E27FC236}">
                <a16:creationId xmlns:a16="http://schemas.microsoft.com/office/drawing/2014/main" id="{14984A33-EAEB-4CF9-9AE8-34D33A22F637}"/>
              </a:ext>
            </a:extLst>
          </p:cNvPr>
          <p:cNvSpPr txBox="1">
            <a:spLocks/>
          </p:cNvSpPr>
          <p:nvPr/>
        </p:nvSpPr>
        <p:spPr>
          <a:xfrm>
            <a:off x="7416315" y="6258364"/>
            <a:ext cx="4596076" cy="64107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思源黑体 CN Medium" panose="020B0600000000000000" pitchFamily="34" charset="-122"/>
                <a:ea typeface="思源黑体 CN Medium" panose="020B0600000000000000" pitchFamily="34" charset="-122"/>
                <a:cs typeface="+mj-cs"/>
              </a:defRPr>
            </a:lvl1pPr>
          </a:lstStyle>
          <a:p>
            <a:r>
              <a:rPr lang="zh-CN" altLang="en-US" sz="2400" dirty="0">
                <a:solidFill>
                  <a:schemeClr val="accent1"/>
                </a:solidFill>
                <a:latin typeface="思源黑体 CN Normal" panose="020B0400000000000000" pitchFamily="34" charset="-122"/>
                <a:ea typeface="思源黑体 CN Normal" panose="020B0400000000000000" pitchFamily="34" charset="-122"/>
              </a:rPr>
              <a:t>重排，</a:t>
            </a:r>
            <a:r>
              <a:rPr lang="en-US" altLang="zh-CN" sz="2400" dirty="0">
                <a:solidFill>
                  <a:schemeClr val="accent1"/>
                </a:solidFill>
                <a:latin typeface="思源黑体 CN Normal" panose="020B0400000000000000" pitchFamily="34" charset="-122"/>
                <a:ea typeface="思源黑体 CN Normal" panose="020B0400000000000000" pitchFamily="34" charset="-122"/>
              </a:rPr>
              <a:t>A</a:t>
            </a:r>
            <a:r>
              <a:rPr lang="zh-CN" altLang="en-US" sz="2400" dirty="0">
                <a:solidFill>
                  <a:schemeClr val="accent1"/>
                </a:solidFill>
                <a:latin typeface="思源黑体 CN Normal" panose="020B0400000000000000" pitchFamily="34" charset="-122"/>
                <a:ea typeface="思源黑体 CN Normal" panose="020B0400000000000000" pitchFamily="34" charset="-122"/>
              </a:rPr>
              <a:t>单增</a:t>
            </a:r>
          </a:p>
        </p:txBody>
      </p:sp>
      <p:pic>
        <p:nvPicPr>
          <p:cNvPr id="11" name="图片 10">
            <a:extLst>
              <a:ext uri="{FF2B5EF4-FFF2-40B4-BE49-F238E27FC236}">
                <a16:creationId xmlns:a16="http://schemas.microsoft.com/office/drawing/2014/main" id="{8FAB2B2D-58BF-41AB-8B12-DDF2923E6EBE}"/>
              </a:ext>
            </a:extLst>
          </p:cNvPr>
          <p:cNvPicPr>
            <a:picLocks noChangeAspect="1"/>
          </p:cNvPicPr>
          <p:nvPr>
            <p:custDataLst>
              <p:tags r:id="rId4"/>
            </p:custDataLst>
          </p:nvPr>
        </p:nvPicPr>
        <p:blipFill>
          <a:blip r:embed="rId20">
            <a:extLst>
              <a:ext uri="{28A0092B-C50C-407E-A947-70E740481C1C}">
                <a14:useLocalDpi xmlns:a14="http://schemas.microsoft.com/office/drawing/2010/main" val="0"/>
              </a:ext>
            </a:extLst>
          </a:blip>
          <a:stretch>
            <a:fillRect/>
          </a:stretch>
        </p:blipFill>
        <p:spPr>
          <a:xfrm>
            <a:off x="8782215" y="4767348"/>
            <a:ext cx="786337" cy="236540"/>
          </a:xfrm>
          <a:prstGeom prst="rect">
            <a:avLst/>
          </a:prstGeom>
        </p:spPr>
      </p:pic>
      <p:pic>
        <p:nvPicPr>
          <p:cNvPr id="13" name="图片 12">
            <a:extLst>
              <a:ext uri="{FF2B5EF4-FFF2-40B4-BE49-F238E27FC236}">
                <a16:creationId xmlns:a16="http://schemas.microsoft.com/office/drawing/2014/main" id="{9D04095E-3113-4C5D-83F3-15CE9735C52C}"/>
              </a:ext>
            </a:extLst>
          </p:cNvPr>
          <p:cNvPicPr>
            <a:picLocks noChangeAspect="1"/>
          </p:cNvPicPr>
          <p:nvPr>
            <p:custDataLst>
              <p:tags r:id="rId5"/>
            </p:custDataLst>
          </p:nvPr>
        </p:nvPicPr>
        <p:blipFill>
          <a:blip r:embed="rId19">
            <a:extLst>
              <a:ext uri="{28A0092B-C50C-407E-A947-70E740481C1C}">
                <a14:useLocalDpi xmlns:a14="http://schemas.microsoft.com/office/drawing/2010/main" val="0"/>
              </a:ext>
            </a:extLst>
          </a:blip>
          <a:stretch>
            <a:fillRect/>
          </a:stretch>
        </p:blipFill>
        <p:spPr>
          <a:xfrm>
            <a:off x="7410560" y="5157645"/>
            <a:ext cx="3496905" cy="312066"/>
          </a:xfrm>
          <a:prstGeom prst="rect">
            <a:avLst/>
          </a:prstGeom>
        </p:spPr>
      </p:pic>
    </p:spTree>
    <p:extLst>
      <p:ext uri="{BB962C8B-B14F-4D97-AF65-F5344CB8AC3E}">
        <p14:creationId xmlns:p14="http://schemas.microsoft.com/office/powerpoint/2010/main" val="3871405700"/>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CEECFFE-8B0F-4800-A221-867FBCA528C5}"/>
              </a:ext>
            </a:extLst>
          </p:cNvPr>
          <p:cNvSpPr>
            <a:spLocks noGrp="1"/>
          </p:cNvSpPr>
          <p:nvPr>
            <p:ph type="ctrTitle"/>
          </p:nvPr>
        </p:nvSpPr>
        <p:spPr>
          <a:xfrm>
            <a:off x="1206500" y="1701800"/>
            <a:ext cx="11201400" cy="914400"/>
          </a:xfrm>
        </p:spPr>
        <p:txBody>
          <a:bodyPr/>
          <a:lstStyle/>
          <a:p>
            <a:r>
              <a:rPr lang="zh-CN" altLang="en-US" dirty="0"/>
              <a:t>输入：一个序列</a:t>
            </a:r>
            <a:r>
              <a:rPr lang="en-US" altLang="zh-CN" dirty="0"/>
              <a:t>A</a:t>
            </a:r>
            <a:r>
              <a:rPr lang="zh-CN" altLang="en-US" dirty="0"/>
              <a:t>，长度为</a:t>
            </a:r>
            <a:r>
              <a:rPr lang="en-US" altLang="zh-CN" dirty="0"/>
              <a:t>n(n&gt;0)</a:t>
            </a:r>
            <a:endParaRPr lang="zh-CN" altLang="en-US" dirty="0"/>
          </a:p>
        </p:txBody>
      </p:sp>
      <p:sp>
        <p:nvSpPr>
          <p:cNvPr id="3" name="内容占位符 2">
            <a:extLst>
              <a:ext uri="{FF2B5EF4-FFF2-40B4-BE49-F238E27FC236}">
                <a16:creationId xmlns:a16="http://schemas.microsoft.com/office/drawing/2014/main" id="{9F9D966E-2246-40CD-B17E-02FF565FD75B}"/>
              </a:ext>
            </a:extLst>
          </p:cNvPr>
          <p:cNvSpPr>
            <a:spLocks noGrp="1"/>
          </p:cNvSpPr>
          <p:nvPr>
            <p:ph sz="quarter" idx="13"/>
          </p:nvPr>
        </p:nvSpPr>
        <p:spPr>
          <a:xfrm>
            <a:off x="1206500" y="787400"/>
            <a:ext cx="8572500" cy="914400"/>
          </a:xfrm>
        </p:spPr>
        <p:txBody>
          <a:bodyPr/>
          <a:lstStyle/>
          <a:p>
            <a:r>
              <a:rPr lang="zh-CN" altLang="en-US" dirty="0"/>
              <a:t>排序</a:t>
            </a:r>
            <a:r>
              <a:rPr lang="zh-CN" altLang="en-US" dirty="0">
                <a:solidFill>
                  <a:srgbClr val="F6F6F6"/>
                </a:solidFill>
              </a:rPr>
              <a:t>与插入排序</a:t>
            </a:r>
          </a:p>
        </p:txBody>
      </p:sp>
      <p:sp>
        <p:nvSpPr>
          <p:cNvPr id="6" name="文本占位符 5">
            <a:extLst>
              <a:ext uri="{FF2B5EF4-FFF2-40B4-BE49-F238E27FC236}">
                <a16:creationId xmlns:a16="http://schemas.microsoft.com/office/drawing/2014/main" id="{776CC636-350F-4AD5-ABF1-B0E739E095B3}"/>
              </a:ext>
            </a:extLst>
          </p:cNvPr>
          <p:cNvSpPr>
            <a:spLocks noGrp="1"/>
          </p:cNvSpPr>
          <p:nvPr>
            <p:ph type="body" sz="quarter" idx="14"/>
          </p:nvPr>
        </p:nvSpPr>
        <p:spPr>
          <a:xfrm>
            <a:off x="1206500" y="2971800"/>
            <a:ext cx="11201400" cy="914400"/>
          </a:xfrm>
        </p:spPr>
        <p:txBody>
          <a:bodyPr/>
          <a:lstStyle/>
          <a:p>
            <a:r>
              <a:rPr lang="zh-CN" altLang="en-US" dirty="0"/>
              <a:t>输出：一个序列</a:t>
            </a:r>
            <a:r>
              <a:rPr lang="en-US" altLang="zh-CN" dirty="0"/>
              <a:t>B</a:t>
            </a:r>
            <a:r>
              <a:rPr lang="zh-CN" altLang="en-US" dirty="0"/>
              <a:t>，长度为</a:t>
            </a:r>
            <a:r>
              <a:rPr lang="en-US" altLang="zh-CN" dirty="0"/>
              <a:t>n</a:t>
            </a:r>
            <a:r>
              <a:rPr lang="zh-CN" altLang="en-US" dirty="0"/>
              <a:t>，满足：</a:t>
            </a:r>
          </a:p>
        </p:txBody>
      </p:sp>
      <p:sp>
        <p:nvSpPr>
          <p:cNvPr id="7" name="文本占位符 6">
            <a:extLst>
              <a:ext uri="{FF2B5EF4-FFF2-40B4-BE49-F238E27FC236}">
                <a16:creationId xmlns:a16="http://schemas.microsoft.com/office/drawing/2014/main" id="{E14BB675-8E2D-4306-A244-C8BBEF816BE1}"/>
              </a:ext>
            </a:extLst>
          </p:cNvPr>
          <p:cNvSpPr>
            <a:spLocks noGrp="1"/>
          </p:cNvSpPr>
          <p:nvPr>
            <p:ph type="body" sz="quarter" idx="15"/>
          </p:nvPr>
        </p:nvSpPr>
        <p:spPr>
          <a:xfrm>
            <a:off x="2222501" y="3886200"/>
            <a:ext cx="11201400" cy="914400"/>
          </a:xfrm>
        </p:spPr>
        <p:txBody>
          <a:bodyPr>
            <a:normAutofit/>
          </a:bodyPr>
          <a:lstStyle/>
          <a:p>
            <a:pPr marL="0" indent="0">
              <a:buClr>
                <a:schemeClr val="tx1">
                  <a:lumMod val="65000"/>
                  <a:lumOff val="35000"/>
                </a:schemeClr>
              </a:buClr>
              <a:buSzPct val="60000"/>
              <a:buNone/>
            </a:pPr>
            <a:r>
              <a:rPr lang="en-US" altLang="zh-CN" dirty="0"/>
              <a:t>B</a:t>
            </a:r>
            <a:r>
              <a:rPr lang="zh-CN" altLang="en-US" dirty="0"/>
              <a:t>中元素单调不降</a:t>
            </a:r>
          </a:p>
        </p:txBody>
      </p:sp>
      <p:sp>
        <p:nvSpPr>
          <p:cNvPr id="9" name="标题 1">
            <a:extLst>
              <a:ext uri="{FF2B5EF4-FFF2-40B4-BE49-F238E27FC236}">
                <a16:creationId xmlns:a16="http://schemas.microsoft.com/office/drawing/2014/main" id="{4196621A-B6CC-477C-AEC6-07AC69A5B880}"/>
              </a:ext>
            </a:extLst>
          </p:cNvPr>
          <p:cNvSpPr txBox="1">
            <a:spLocks/>
          </p:cNvSpPr>
          <p:nvPr/>
        </p:nvSpPr>
        <p:spPr>
          <a:xfrm>
            <a:off x="2222501" y="4800600"/>
            <a:ext cx="11201400" cy="914400"/>
          </a:xfrm>
          <a:prstGeom prst="rect">
            <a:avLst/>
          </a:prstGeom>
        </p:spPr>
        <p:txBody>
          <a:bodyPr vert="horz" lIns="91440" tIns="45720" rIns="91440" bIns="45720" rtlCol="0" anchor="ctr">
            <a:normAutofit/>
          </a:bodyPr>
          <a:lstStyle>
            <a:lvl1pPr algn="l" defTabSz="914400" rtl="0" eaLnBrk="1" latinLnBrk="0" hangingPunct="1">
              <a:lnSpc>
                <a:spcPct val="110000"/>
              </a:lnSpc>
              <a:spcBef>
                <a:spcPct val="0"/>
              </a:spcBef>
              <a:buNone/>
              <a:defRPr sz="3600" kern="1200">
                <a:solidFill>
                  <a:schemeClr val="tx1"/>
                </a:solidFill>
                <a:latin typeface="思源黑体 CN Medium" panose="020B0600000000000000" pitchFamily="34" charset="-122"/>
                <a:ea typeface="思源黑体 CN Medium" panose="020B0600000000000000" pitchFamily="34" charset="-122"/>
                <a:cs typeface="+mj-cs"/>
              </a:defRPr>
            </a:lvl1pPr>
          </a:lstStyle>
          <a:p>
            <a:pPr>
              <a:buClr>
                <a:schemeClr val="tx1">
                  <a:lumMod val="65000"/>
                  <a:lumOff val="35000"/>
                </a:schemeClr>
              </a:buClr>
              <a:buSzPct val="60000"/>
            </a:pPr>
            <a:r>
              <a:rPr lang="en-US" altLang="zh-CN" dirty="0"/>
              <a:t>B</a:t>
            </a:r>
            <a:r>
              <a:rPr lang="zh-CN" altLang="en-US" dirty="0"/>
              <a:t>是</a:t>
            </a:r>
            <a:r>
              <a:rPr lang="en-US" altLang="zh-CN" dirty="0"/>
              <a:t>A</a:t>
            </a:r>
            <a:r>
              <a:rPr lang="zh-CN" altLang="en-US" dirty="0"/>
              <a:t>的一个排列</a:t>
            </a:r>
          </a:p>
        </p:txBody>
      </p:sp>
    </p:spTree>
    <p:extLst>
      <p:ext uri="{BB962C8B-B14F-4D97-AF65-F5344CB8AC3E}">
        <p14:creationId xmlns:p14="http://schemas.microsoft.com/office/powerpoint/2010/main" val="1832747553"/>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3071407F-94C8-4E0F-8226-7DED32F22EB5}"/>
              </a:ext>
            </a:extLst>
          </p:cNvPr>
          <p:cNvPicPr>
            <a:picLocks noChangeAspect="1"/>
          </p:cNvPicPr>
          <p:nvPr/>
        </p:nvPicPr>
        <p:blipFill>
          <a:blip r:embed="rId8"/>
          <a:stretch>
            <a:fillRect/>
          </a:stretch>
        </p:blipFill>
        <p:spPr>
          <a:xfrm>
            <a:off x="-420926" y="1538098"/>
            <a:ext cx="7452771" cy="4794883"/>
          </a:xfrm>
          <a:prstGeom prst="rect">
            <a:avLst/>
          </a:prstGeom>
        </p:spPr>
      </p:pic>
      <p:sp>
        <p:nvSpPr>
          <p:cNvPr id="29" name="矩形 28">
            <a:extLst>
              <a:ext uri="{FF2B5EF4-FFF2-40B4-BE49-F238E27FC236}">
                <a16:creationId xmlns:a16="http://schemas.microsoft.com/office/drawing/2014/main" id="{419DCA6A-4FB4-4207-853B-E91936FA36B3}"/>
              </a:ext>
            </a:extLst>
          </p:cNvPr>
          <p:cNvSpPr/>
          <p:nvPr/>
        </p:nvSpPr>
        <p:spPr>
          <a:xfrm>
            <a:off x="503817" y="3271028"/>
            <a:ext cx="6309522" cy="2410517"/>
          </a:xfrm>
          <a:prstGeom prst="rect">
            <a:avLst/>
          </a:prstGeom>
          <a:noFill/>
          <a:ln w="28575" cap="flat" cmpd="sng" algn="ctr">
            <a:solidFill>
              <a:srgbClr val="0099CC"/>
            </a:solidFill>
            <a:prstDash val="sysDot"/>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zh-CN" altLang="en-US"/>
          </a:p>
        </p:txBody>
      </p:sp>
      <p:grpSp>
        <p:nvGrpSpPr>
          <p:cNvPr id="2" name="组合 1">
            <a:extLst>
              <a:ext uri="{FF2B5EF4-FFF2-40B4-BE49-F238E27FC236}">
                <a16:creationId xmlns:a16="http://schemas.microsoft.com/office/drawing/2014/main" id="{9B79AF6F-A68C-4ADF-8544-26FE911F95C5}"/>
              </a:ext>
            </a:extLst>
          </p:cNvPr>
          <p:cNvGrpSpPr/>
          <p:nvPr/>
        </p:nvGrpSpPr>
        <p:grpSpPr>
          <a:xfrm>
            <a:off x="5655419" y="630917"/>
            <a:ext cx="8352971" cy="2271940"/>
            <a:chOff x="6554565" y="638175"/>
            <a:chExt cx="7310288" cy="1898717"/>
          </a:xfrm>
        </p:grpSpPr>
        <p:grpSp>
          <p:nvGrpSpPr>
            <p:cNvPr id="27" name="组合 26">
              <a:extLst>
                <a:ext uri="{FF2B5EF4-FFF2-40B4-BE49-F238E27FC236}">
                  <a16:creationId xmlns:a16="http://schemas.microsoft.com/office/drawing/2014/main" id="{B9931DB9-80ED-48E8-BCB2-459E32A804A9}"/>
                </a:ext>
              </a:extLst>
            </p:cNvPr>
            <p:cNvGrpSpPr/>
            <p:nvPr/>
          </p:nvGrpSpPr>
          <p:grpSpPr>
            <a:xfrm>
              <a:off x="6640455" y="714019"/>
              <a:ext cx="7224398" cy="1755368"/>
              <a:chOff x="101454" y="3539873"/>
              <a:chExt cx="11228336" cy="2728236"/>
            </a:xfrm>
          </p:grpSpPr>
          <p:pic>
            <p:nvPicPr>
              <p:cNvPr id="26" name="图片 25">
                <a:extLst>
                  <a:ext uri="{FF2B5EF4-FFF2-40B4-BE49-F238E27FC236}">
                    <a16:creationId xmlns:a16="http://schemas.microsoft.com/office/drawing/2014/main" id="{D0C75DF9-EC93-49D7-89A0-7C2C41948C15}"/>
                  </a:ext>
                </a:extLst>
              </p:cNvPr>
              <p:cNvPicPr>
                <a:picLocks noChangeAspect="1"/>
              </p:cNvPicPr>
              <p:nvPr>
                <p:custDataLst>
                  <p:tags r:id="rId2"/>
                </p:custDataLst>
              </p:nvPr>
            </p:nvPicPr>
            <p:blipFill>
              <a:blip r:embed="rId9">
                <a:extLst>
                  <a:ext uri="{28A0092B-C50C-407E-A947-70E740481C1C}">
                    <a14:useLocalDpi xmlns:a14="http://schemas.microsoft.com/office/drawing/2010/main" val="0"/>
                  </a:ext>
                </a:extLst>
              </a:blip>
              <a:stretch>
                <a:fillRect/>
              </a:stretch>
            </p:blipFill>
            <p:spPr>
              <a:xfrm>
                <a:off x="2785973" y="3600088"/>
                <a:ext cx="1163381" cy="353636"/>
              </a:xfrm>
              <a:prstGeom prst="rect">
                <a:avLst/>
              </a:prstGeom>
            </p:spPr>
          </p:pic>
          <p:pic>
            <p:nvPicPr>
              <p:cNvPr id="15" name="图片 14">
                <a:extLst>
                  <a:ext uri="{FF2B5EF4-FFF2-40B4-BE49-F238E27FC236}">
                    <a16:creationId xmlns:a16="http://schemas.microsoft.com/office/drawing/2014/main" id="{E27EF45E-4A00-4347-9ADC-9C166E34B863}"/>
                  </a:ext>
                </a:extLst>
              </p:cNvPr>
              <p:cNvPicPr>
                <a:picLocks noChangeAspect="1"/>
              </p:cNvPicPr>
              <p:nvPr>
                <p:custDataLst>
                  <p:tags r:id="rId3"/>
                </p:custDataLst>
              </p:nvPr>
            </p:nvPicPr>
            <p:blipFill>
              <a:blip r:embed="rId10">
                <a:extLst>
                  <a:ext uri="{28A0092B-C50C-407E-A947-70E740481C1C}">
                    <a14:useLocalDpi xmlns:a14="http://schemas.microsoft.com/office/drawing/2010/main" val="0"/>
                  </a:ext>
                </a:extLst>
              </a:blip>
              <a:stretch>
                <a:fillRect/>
              </a:stretch>
            </p:blipFill>
            <p:spPr>
              <a:xfrm>
                <a:off x="128390" y="4608816"/>
                <a:ext cx="7211355" cy="332862"/>
              </a:xfrm>
              <a:prstGeom prst="rect">
                <a:avLst/>
              </a:prstGeom>
            </p:spPr>
          </p:pic>
          <p:sp>
            <p:nvSpPr>
              <p:cNvPr id="16" name="标题 9">
                <a:extLst>
                  <a:ext uri="{FF2B5EF4-FFF2-40B4-BE49-F238E27FC236}">
                    <a16:creationId xmlns:a16="http://schemas.microsoft.com/office/drawing/2014/main" id="{7EB135DF-6003-4A10-BDDD-C657F9030E1D}"/>
                  </a:ext>
                </a:extLst>
              </p:cNvPr>
              <p:cNvSpPr txBox="1">
                <a:spLocks/>
              </p:cNvSpPr>
              <p:nvPr/>
            </p:nvSpPr>
            <p:spPr>
              <a:xfrm>
                <a:off x="101454" y="3539873"/>
                <a:ext cx="11201400" cy="57771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chemeClr val="tx1"/>
                    </a:solidFill>
                    <a:latin typeface="思源黑体 CN Medium" panose="020B0600000000000000" pitchFamily="34" charset="-122"/>
                    <a:ea typeface="思源黑体 CN Medium" panose="020B0600000000000000" pitchFamily="34" charset="-122"/>
                    <a:cs typeface="+mj-cs"/>
                  </a:defRPr>
                </a:lvl1pPr>
              </a:lstStyle>
              <a:p>
                <a:r>
                  <a:rPr lang="en-US" altLang="zh-CN" sz="2000" dirty="0"/>
                  <a:t>A</a:t>
                </a:r>
                <a:r>
                  <a:rPr lang="zh-CN" altLang="en-US" sz="2000" dirty="0"/>
                  <a:t>是</a:t>
                </a:r>
                <a:r>
                  <a:rPr lang="en-US" altLang="zh-CN" sz="2000" dirty="0"/>
                  <a:t>A’</a:t>
                </a:r>
                <a:r>
                  <a:rPr lang="zh-CN" altLang="en-US" sz="2000" dirty="0"/>
                  <a:t>的重排：</a:t>
                </a:r>
              </a:p>
            </p:txBody>
          </p:sp>
          <p:sp>
            <p:nvSpPr>
              <p:cNvPr id="17" name="文本占位符 15">
                <a:extLst>
                  <a:ext uri="{FF2B5EF4-FFF2-40B4-BE49-F238E27FC236}">
                    <a16:creationId xmlns:a16="http://schemas.microsoft.com/office/drawing/2014/main" id="{15361190-9082-4C52-88EE-2230F72CF106}"/>
                  </a:ext>
                </a:extLst>
              </p:cNvPr>
              <p:cNvSpPr txBox="1">
                <a:spLocks/>
              </p:cNvSpPr>
              <p:nvPr/>
            </p:nvSpPr>
            <p:spPr>
              <a:xfrm>
                <a:off x="113398" y="4159877"/>
                <a:ext cx="11201400" cy="45843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zh-CN" sz="2000" dirty="0">
                    <a:latin typeface="思源黑体 CN Medium" panose="020B0600000000000000" pitchFamily="34" charset="-122"/>
                    <a:ea typeface="思源黑体 CN Medium" panose="020B0600000000000000" pitchFamily="34" charset="-122"/>
                  </a:rPr>
                  <a:t>T[l … r]</a:t>
                </a:r>
                <a:r>
                  <a:rPr lang="zh-CN" altLang="en-US" sz="2000" dirty="0">
                    <a:latin typeface="思源黑体 CN Medium" panose="020B0600000000000000" pitchFamily="34" charset="-122"/>
                    <a:ea typeface="思源黑体 CN Medium" panose="020B0600000000000000" pitchFamily="34" charset="-122"/>
                  </a:rPr>
                  <a:t>单增</a:t>
                </a:r>
              </a:p>
            </p:txBody>
          </p:sp>
          <p:pic>
            <p:nvPicPr>
              <p:cNvPr id="18" name="图片 17">
                <a:extLst>
                  <a:ext uri="{FF2B5EF4-FFF2-40B4-BE49-F238E27FC236}">
                    <a16:creationId xmlns:a16="http://schemas.microsoft.com/office/drawing/2014/main" id="{1A86AF7F-6D77-4332-B0F3-C6AB2F16737F}"/>
                  </a:ext>
                </a:extLst>
              </p:cNvPr>
              <p:cNvPicPr>
                <a:picLocks noChangeAspect="1"/>
              </p:cNvPicPr>
              <p:nvPr>
                <p:custDataLst>
                  <p:tags r:id="rId4"/>
                </p:custDataLst>
              </p:nvPr>
            </p:nvPicPr>
            <p:blipFill>
              <a:blip r:embed="rId11">
                <a:extLst>
                  <a:ext uri="{28A0092B-C50C-407E-A947-70E740481C1C}">
                    <a14:useLocalDpi xmlns:a14="http://schemas.microsoft.com/office/drawing/2010/main" val="0"/>
                  </a:ext>
                </a:extLst>
              </a:blip>
              <a:stretch>
                <a:fillRect/>
              </a:stretch>
            </p:blipFill>
            <p:spPr>
              <a:xfrm>
                <a:off x="2785973" y="5297093"/>
                <a:ext cx="2481519" cy="332862"/>
              </a:xfrm>
              <a:prstGeom prst="rect">
                <a:avLst/>
              </a:prstGeom>
            </p:spPr>
          </p:pic>
          <p:sp>
            <p:nvSpPr>
              <p:cNvPr id="19" name="文本占位符 15 1 1">
                <a:extLst>
                  <a:ext uri="{FF2B5EF4-FFF2-40B4-BE49-F238E27FC236}">
                    <a16:creationId xmlns:a16="http://schemas.microsoft.com/office/drawing/2014/main" id="{A689A759-9BE4-412F-9AE3-31C72D88E4E5}"/>
                  </a:ext>
                </a:extLst>
              </p:cNvPr>
              <p:cNvSpPr txBox="1">
                <a:spLocks/>
              </p:cNvSpPr>
              <p:nvPr/>
            </p:nvSpPr>
            <p:spPr>
              <a:xfrm>
                <a:off x="128390" y="5249508"/>
                <a:ext cx="11201400" cy="458435"/>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zh-CN" altLang="en-US" sz="3600" kern="1200" smtClean="0">
                    <a:solidFill>
                      <a:schemeClr val="tx1"/>
                    </a:solidFill>
                    <a:latin typeface="思源黑体 CN Medium" panose="020B0600000000000000" pitchFamily="34" charset="-122"/>
                    <a:ea typeface="思源黑体 CN Medium" panose="020B0600000000000000" pitchFamily="34" charset="-122"/>
                    <a:cs typeface="+mj-cs"/>
                  </a:defRPr>
                </a:lvl1pPr>
                <a:lvl2pPr marL="457200" indent="0" algn="l" defTabSz="914400" rtl="0" eaLnBrk="1" latinLnBrk="0" hangingPunct="1">
                  <a:lnSpc>
                    <a:spcPct val="90000"/>
                  </a:lnSpc>
                  <a:spcBef>
                    <a:spcPts val="500"/>
                  </a:spcBef>
                  <a:buFont typeface="Arial" panose="020B0604020202020204" pitchFamily="34" charset="0"/>
                  <a:buNone/>
                  <a:defRPr lang="zh-CN" altLang="en-US" sz="2400" kern="120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zh-CN" altLang="en-US" sz="2000" kern="120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zh-CN" altLang="en-US" sz="1800" kern="120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zh-CN" sz="2000" dirty="0"/>
                  <a:t>A[0 … i-1]</a:t>
                </a:r>
                <a:r>
                  <a:rPr lang="zh-CN" altLang="en-US" sz="2000" dirty="0"/>
                  <a:t>单增：</a:t>
                </a:r>
              </a:p>
            </p:txBody>
          </p:sp>
          <p:pic>
            <p:nvPicPr>
              <p:cNvPr id="23" name="图片 22">
                <a:extLst>
                  <a:ext uri="{FF2B5EF4-FFF2-40B4-BE49-F238E27FC236}">
                    <a16:creationId xmlns:a16="http://schemas.microsoft.com/office/drawing/2014/main" id="{01E4D270-2911-4A2F-9F0F-87F6AB63642B}"/>
                  </a:ext>
                </a:extLst>
              </p:cNvPr>
              <p:cNvPicPr>
                <a:picLocks noChangeAspect="1"/>
              </p:cNvPicPr>
              <p:nvPr>
                <p:custDataLst>
                  <p:tags r:id="rId5"/>
                </p:custDataLst>
              </p:nvPr>
            </p:nvPicPr>
            <p:blipFill>
              <a:blip r:embed="rId12">
                <a:extLst>
                  <a:ext uri="{28A0092B-C50C-407E-A947-70E740481C1C}">
                    <a14:useLocalDpi xmlns:a14="http://schemas.microsoft.com/office/drawing/2010/main" val="0"/>
                  </a:ext>
                </a:extLst>
              </a:blip>
              <a:stretch>
                <a:fillRect/>
              </a:stretch>
            </p:blipFill>
            <p:spPr>
              <a:xfrm>
                <a:off x="2493307" y="5836081"/>
                <a:ext cx="1909474" cy="332862"/>
              </a:xfrm>
              <a:prstGeom prst="rect">
                <a:avLst/>
              </a:prstGeom>
            </p:spPr>
          </p:pic>
          <p:sp>
            <p:nvSpPr>
              <p:cNvPr id="24" name="文本占位符 15 2">
                <a:extLst>
                  <a:ext uri="{FF2B5EF4-FFF2-40B4-BE49-F238E27FC236}">
                    <a16:creationId xmlns:a16="http://schemas.microsoft.com/office/drawing/2014/main" id="{A87C2724-A41F-4BEF-94D9-A5214BC697D5}"/>
                  </a:ext>
                </a:extLst>
              </p:cNvPr>
              <p:cNvSpPr txBox="1">
                <a:spLocks/>
              </p:cNvSpPr>
              <p:nvPr/>
            </p:nvSpPr>
            <p:spPr>
              <a:xfrm>
                <a:off x="128390" y="5809674"/>
                <a:ext cx="11201400" cy="458435"/>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zh-CN" altLang="en-US" sz="3600" kern="1200" smtClean="0">
                    <a:solidFill>
                      <a:schemeClr val="tx1"/>
                    </a:solidFill>
                    <a:latin typeface="思源黑体 CN Medium" panose="020B0600000000000000" pitchFamily="34" charset="-122"/>
                    <a:ea typeface="思源黑体 CN Medium" panose="020B0600000000000000" pitchFamily="34" charset="-122"/>
                    <a:cs typeface="+mj-cs"/>
                  </a:defRPr>
                </a:lvl1pPr>
                <a:lvl2pPr marL="457200" indent="0" algn="l" defTabSz="914400" rtl="0" eaLnBrk="1" latinLnBrk="0" hangingPunct="1">
                  <a:lnSpc>
                    <a:spcPct val="90000"/>
                  </a:lnSpc>
                  <a:spcBef>
                    <a:spcPts val="500"/>
                  </a:spcBef>
                  <a:buFont typeface="Arial" panose="020B0604020202020204" pitchFamily="34" charset="0"/>
                  <a:buNone/>
                  <a:defRPr lang="zh-CN" altLang="en-US" sz="2400" kern="120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zh-CN" altLang="en-US" sz="2000" kern="120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zh-CN" altLang="en-US" sz="1800" kern="120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zh-CN" sz="2000" dirty="0"/>
                  <a:t>A[0 … </a:t>
                </a:r>
                <a:r>
                  <a:rPr lang="en-US" altLang="zh-CN" sz="2000" dirty="0" err="1"/>
                  <a:t>i</a:t>
                </a:r>
                <a:r>
                  <a:rPr lang="en-US" altLang="zh-CN" sz="2000" dirty="0"/>
                  <a:t>]</a:t>
                </a:r>
                <a:r>
                  <a:rPr lang="zh-CN" altLang="en-US" sz="2000" dirty="0"/>
                  <a:t>单增：</a:t>
                </a:r>
              </a:p>
            </p:txBody>
          </p:sp>
        </p:grpSp>
        <p:sp>
          <p:nvSpPr>
            <p:cNvPr id="28" name="矩形 27">
              <a:extLst>
                <a:ext uri="{FF2B5EF4-FFF2-40B4-BE49-F238E27FC236}">
                  <a16:creationId xmlns:a16="http://schemas.microsoft.com/office/drawing/2014/main" id="{A43677FB-1D2D-4088-AC48-C87AE182A165}"/>
                </a:ext>
              </a:extLst>
            </p:cNvPr>
            <p:cNvSpPr/>
            <p:nvPr/>
          </p:nvSpPr>
          <p:spPr>
            <a:xfrm>
              <a:off x="6554565" y="638175"/>
              <a:ext cx="5521918" cy="1898717"/>
            </a:xfrm>
            <a:prstGeom prst="rect">
              <a:avLst/>
            </a:prstGeom>
            <a:noFill/>
            <a:ln w="38100">
              <a:solidFill>
                <a:srgbClr val="FFC000"/>
              </a:solidFill>
              <a:prstDash val="dash"/>
            </a:ln>
          </p:spPr>
          <p:style>
            <a:lnRef idx="0">
              <a:scrgbClr r="0" g="0" b="0"/>
            </a:lnRef>
            <a:fillRef idx="0">
              <a:scrgbClr r="0" g="0" b="0"/>
            </a:fillRef>
            <a:effectRef idx="0">
              <a:scrgbClr r="0" g="0" b="0"/>
            </a:effectRef>
            <a:fontRef idx="minor">
              <a:schemeClr val="accent1"/>
            </a:fontRef>
          </p:style>
          <p:txBody>
            <a:bodyPr rtlCol="0" anchor="ctr"/>
            <a:lstStyle/>
            <a:p>
              <a:pPr algn="ctr"/>
              <a:endParaRPr lang="zh-CN" altLang="en-US" sz="2000"/>
            </a:p>
          </p:txBody>
        </p:sp>
      </p:grpSp>
      <p:sp>
        <p:nvSpPr>
          <p:cNvPr id="36" name="标题 1 1 1">
            <a:extLst>
              <a:ext uri="{FF2B5EF4-FFF2-40B4-BE49-F238E27FC236}">
                <a16:creationId xmlns:a16="http://schemas.microsoft.com/office/drawing/2014/main" id="{2B7CF01A-221F-4F75-96C2-8A4336F90315}"/>
              </a:ext>
            </a:extLst>
          </p:cNvPr>
          <p:cNvSpPr txBox="1">
            <a:spLocks/>
          </p:cNvSpPr>
          <p:nvPr/>
        </p:nvSpPr>
        <p:spPr>
          <a:xfrm>
            <a:off x="397619" y="12178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思源黑体 CN Medium" panose="020B0600000000000000" pitchFamily="34" charset="-122"/>
                <a:ea typeface="思源黑体 CN Medium" panose="020B0600000000000000" pitchFamily="34" charset="-122"/>
                <a:cs typeface="+mj-cs"/>
              </a:defRPr>
            </a:lvl1pPr>
          </a:lstStyle>
          <a:p>
            <a:r>
              <a:rPr lang="zh-CN" altLang="en-US" sz="2800" dirty="0"/>
              <a:t>终止</a:t>
            </a:r>
          </a:p>
        </p:txBody>
      </p:sp>
      <p:pic>
        <p:nvPicPr>
          <p:cNvPr id="25" name="图片 24">
            <a:extLst>
              <a:ext uri="{FF2B5EF4-FFF2-40B4-BE49-F238E27FC236}">
                <a16:creationId xmlns:a16="http://schemas.microsoft.com/office/drawing/2014/main" id="{0D3309FF-7632-4594-8063-FAD0DC6EF859}"/>
              </a:ext>
            </a:extLst>
          </p:cNvPr>
          <p:cNvPicPr>
            <a:picLocks noChangeAspect="1"/>
          </p:cNvPicPr>
          <p:nvPr>
            <p:custDataLst>
              <p:tags r:id="rId1"/>
            </p:custDataLst>
          </p:nvPr>
        </p:nvPicPr>
        <p:blipFill>
          <a:blip r:embed="rId13">
            <a:extLst>
              <a:ext uri="{28A0092B-C50C-407E-A947-70E740481C1C}">
                <a14:useLocalDpi xmlns:a14="http://schemas.microsoft.com/office/drawing/2010/main" val="0"/>
              </a:ext>
            </a:extLst>
          </a:blip>
          <a:stretch>
            <a:fillRect/>
          </a:stretch>
        </p:blipFill>
        <p:spPr>
          <a:xfrm>
            <a:off x="8639339" y="3955144"/>
            <a:ext cx="2098287" cy="1914515"/>
          </a:xfrm>
          <a:prstGeom prst="rect">
            <a:avLst/>
          </a:prstGeom>
        </p:spPr>
      </p:pic>
    </p:spTree>
    <p:extLst>
      <p:ext uri="{BB962C8B-B14F-4D97-AF65-F5344CB8AC3E}">
        <p14:creationId xmlns:p14="http://schemas.microsoft.com/office/powerpoint/2010/main" val="1142532683"/>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333EBDAD-9047-4DB4-B35B-127B9F5262BD}"/>
              </a:ext>
            </a:extLst>
          </p:cNvPr>
          <p:cNvSpPr>
            <a:spLocks noGrp="1"/>
          </p:cNvSpPr>
          <p:nvPr>
            <p:ph type="body" sz="quarter" idx="14"/>
          </p:nvPr>
        </p:nvSpPr>
        <p:spPr/>
        <p:txBody>
          <a:bodyPr/>
          <a:lstStyle/>
          <a:p>
            <a:r>
              <a:rPr lang="en-US" altLang="zh-CN" dirty="0" err="1"/>
              <a:t>Dafny</a:t>
            </a:r>
            <a:r>
              <a:rPr lang="zh-CN" altLang="en-US" dirty="0"/>
              <a:t>实现</a:t>
            </a:r>
          </a:p>
        </p:txBody>
      </p:sp>
    </p:spTree>
    <p:extLst>
      <p:ext uri="{BB962C8B-B14F-4D97-AF65-F5344CB8AC3E}">
        <p14:creationId xmlns:p14="http://schemas.microsoft.com/office/powerpoint/2010/main" val="3629893064"/>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45BE363-DD90-4EA2-96E9-0FFD64403094}"/>
              </a:ext>
            </a:extLst>
          </p:cNvPr>
          <p:cNvSpPr>
            <a:spLocks noGrp="1"/>
          </p:cNvSpPr>
          <p:nvPr>
            <p:ph type="ctrTitle"/>
          </p:nvPr>
        </p:nvSpPr>
        <p:spPr/>
        <p:txBody>
          <a:bodyPr/>
          <a:lstStyle/>
          <a:p>
            <a:r>
              <a:rPr lang="zh-CN" altLang="en-US" dirty="0"/>
              <a:t>内置证明系统</a:t>
            </a:r>
          </a:p>
        </p:txBody>
      </p:sp>
      <p:sp>
        <p:nvSpPr>
          <p:cNvPr id="3" name="内容占位符 2">
            <a:extLst>
              <a:ext uri="{FF2B5EF4-FFF2-40B4-BE49-F238E27FC236}">
                <a16:creationId xmlns:a16="http://schemas.microsoft.com/office/drawing/2014/main" id="{E2CFC9E1-6778-4B83-B0C5-6B389DE0E1B3}"/>
              </a:ext>
            </a:extLst>
          </p:cNvPr>
          <p:cNvSpPr>
            <a:spLocks noGrp="1"/>
          </p:cNvSpPr>
          <p:nvPr>
            <p:ph sz="quarter" idx="13"/>
          </p:nvPr>
        </p:nvSpPr>
        <p:spPr/>
        <p:txBody>
          <a:bodyPr/>
          <a:lstStyle/>
          <a:p>
            <a:r>
              <a:rPr lang="en-US" altLang="zh-CN" dirty="0" err="1"/>
              <a:t>Dafny</a:t>
            </a:r>
            <a:r>
              <a:rPr lang="zh-CN" altLang="en-US" dirty="0">
                <a:solidFill>
                  <a:srgbClr val="F6F6F6"/>
                </a:solidFill>
              </a:rPr>
              <a:t>实现</a:t>
            </a:r>
          </a:p>
        </p:txBody>
      </p:sp>
      <p:sp>
        <p:nvSpPr>
          <p:cNvPr id="4" name="文本占位符 3">
            <a:extLst>
              <a:ext uri="{FF2B5EF4-FFF2-40B4-BE49-F238E27FC236}">
                <a16:creationId xmlns:a16="http://schemas.microsoft.com/office/drawing/2014/main" id="{4ACBB7BF-E4DF-4A8A-90AC-CAFAA438B12B}"/>
              </a:ext>
            </a:extLst>
          </p:cNvPr>
          <p:cNvSpPr>
            <a:spLocks noGrp="1"/>
          </p:cNvSpPr>
          <p:nvPr>
            <p:ph type="body" sz="quarter" idx="14"/>
          </p:nvPr>
        </p:nvSpPr>
        <p:spPr/>
        <p:txBody>
          <a:bodyPr/>
          <a:lstStyle/>
          <a:p>
            <a:r>
              <a:rPr lang="zh-CN" altLang="en-US" dirty="0"/>
              <a:t>部分正确性、无运行错误、终止</a:t>
            </a:r>
          </a:p>
        </p:txBody>
      </p:sp>
      <p:sp>
        <p:nvSpPr>
          <p:cNvPr id="5" name="文本占位符 4">
            <a:extLst>
              <a:ext uri="{FF2B5EF4-FFF2-40B4-BE49-F238E27FC236}">
                <a16:creationId xmlns:a16="http://schemas.microsoft.com/office/drawing/2014/main" id="{A627EE73-CAC2-4DDF-A947-40C0EC12F61A}"/>
              </a:ext>
            </a:extLst>
          </p:cNvPr>
          <p:cNvSpPr>
            <a:spLocks noGrp="1"/>
          </p:cNvSpPr>
          <p:nvPr>
            <p:ph type="body" sz="quarter" idx="15"/>
          </p:nvPr>
        </p:nvSpPr>
        <p:spPr/>
        <p:txBody>
          <a:bodyPr/>
          <a:lstStyle/>
          <a:p>
            <a:pPr marL="0" indent="0">
              <a:buNone/>
            </a:pPr>
            <a:r>
              <a:rPr lang="zh-CN" altLang="en-US" dirty="0"/>
              <a:t>无</a:t>
            </a:r>
            <a:r>
              <a:rPr lang="en-US" altLang="zh-CN" dirty="0"/>
              <a:t>Bug</a:t>
            </a:r>
            <a:r>
              <a:rPr lang="zh-CN" altLang="en-US" dirty="0"/>
              <a:t>代码 → 无</a:t>
            </a:r>
            <a:r>
              <a:rPr lang="en-US" altLang="zh-CN" dirty="0"/>
              <a:t>Bug</a:t>
            </a:r>
            <a:r>
              <a:rPr lang="zh-CN" altLang="en-US" dirty="0"/>
              <a:t>批注</a:t>
            </a:r>
            <a:r>
              <a:rPr lang="en-US" altLang="zh-CN" dirty="0"/>
              <a:t>/</a:t>
            </a:r>
            <a:r>
              <a:rPr lang="zh-CN" altLang="en-US" dirty="0"/>
              <a:t>断言</a:t>
            </a:r>
          </a:p>
        </p:txBody>
      </p:sp>
    </p:spTree>
    <p:extLst>
      <p:ext uri="{BB962C8B-B14F-4D97-AF65-F5344CB8AC3E}">
        <p14:creationId xmlns:p14="http://schemas.microsoft.com/office/powerpoint/2010/main" val="1328523304"/>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C626FF2-1A7B-4F0D-885E-6095A5C36D79}"/>
              </a:ext>
            </a:extLst>
          </p:cNvPr>
          <p:cNvSpPr>
            <a:spLocks noGrp="1"/>
          </p:cNvSpPr>
          <p:nvPr>
            <p:ph type="title"/>
          </p:nvPr>
        </p:nvSpPr>
        <p:spPr/>
        <p:txBody>
          <a:bodyPr/>
          <a:lstStyle/>
          <a:p>
            <a:r>
              <a:rPr lang="en-US" altLang="zh-CN" dirty="0" err="1"/>
              <a:t>Dafny</a:t>
            </a:r>
            <a:r>
              <a:rPr lang="zh-CN" altLang="en-US" dirty="0"/>
              <a:t>：语法简介</a:t>
            </a:r>
          </a:p>
        </p:txBody>
      </p:sp>
      <p:pic>
        <p:nvPicPr>
          <p:cNvPr id="5" name="图片 4">
            <a:extLst>
              <a:ext uri="{FF2B5EF4-FFF2-40B4-BE49-F238E27FC236}">
                <a16:creationId xmlns:a16="http://schemas.microsoft.com/office/drawing/2014/main" id="{BC178287-0F11-4AB0-A54A-FA3E0FD1D834}"/>
              </a:ext>
            </a:extLst>
          </p:cNvPr>
          <p:cNvPicPr>
            <a:picLocks noChangeAspect="1"/>
          </p:cNvPicPr>
          <p:nvPr/>
        </p:nvPicPr>
        <p:blipFill>
          <a:blip r:embed="rId3"/>
          <a:stretch>
            <a:fillRect/>
          </a:stretch>
        </p:blipFill>
        <p:spPr>
          <a:xfrm>
            <a:off x="838200" y="1690688"/>
            <a:ext cx="2266666" cy="1660466"/>
          </a:xfrm>
          <a:prstGeom prst="rect">
            <a:avLst/>
          </a:prstGeom>
        </p:spPr>
      </p:pic>
      <p:sp>
        <p:nvSpPr>
          <p:cNvPr id="6" name="文本框 5">
            <a:extLst>
              <a:ext uri="{FF2B5EF4-FFF2-40B4-BE49-F238E27FC236}">
                <a16:creationId xmlns:a16="http://schemas.microsoft.com/office/drawing/2014/main" id="{1DF14F58-B0A6-4626-868F-0F8E1BBB6050}"/>
              </a:ext>
            </a:extLst>
          </p:cNvPr>
          <p:cNvSpPr txBox="1"/>
          <p:nvPr/>
        </p:nvSpPr>
        <p:spPr>
          <a:xfrm>
            <a:off x="914401" y="3429000"/>
            <a:ext cx="1980029" cy="400110"/>
          </a:xfrm>
          <a:prstGeom prst="rect">
            <a:avLst/>
          </a:prstGeom>
          <a:noFill/>
        </p:spPr>
        <p:txBody>
          <a:bodyPr wrap="none" rtlCol="0">
            <a:spAutoFit/>
          </a:bodyPr>
          <a:lstStyle/>
          <a:p>
            <a:r>
              <a:rPr lang="zh-CN" altLang="en-US" sz="2000" dirty="0">
                <a:latin typeface="思源黑体 CN Regular" panose="020B0500000000000000" pitchFamily="34" charset="-122"/>
                <a:ea typeface="思源黑体 CN Regular" panose="020B0500000000000000" pitchFamily="34" charset="-122"/>
              </a:rPr>
              <a:t>变量声明与赋值</a:t>
            </a:r>
          </a:p>
        </p:txBody>
      </p:sp>
      <p:pic>
        <p:nvPicPr>
          <p:cNvPr id="7" name="图片 6">
            <a:extLst>
              <a:ext uri="{FF2B5EF4-FFF2-40B4-BE49-F238E27FC236}">
                <a16:creationId xmlns:a16="http://schemas.microsoft.com/office/drawing/2014/main" id="{3B92B32F-0148-4AF4-B247-B88EDAC7BABD}"/>
              </a:ext>
            </a:extLst>
          </p:cNvPr>
          <p:cNvPicPr>
            <a:picLocks noChangeAspect="1"/>
          </p:cNvPicPr>
          <p:nvPr/>
        </p:nvPicPr>
        <p:blipFill>
          <a:blip r:embed="rId4"/>
          <a:stretch>
            <a:fillRect/>
          </a:stretch>
        </p:blipFill>
        <p:spPr>
          <a:xfrm>
            <a:off x="3683327" y="1684382"/>
            <a:ext cx="1257162" cy="1654160"/>
          </a:xfrm>
          <a:prstGeom prst="rect">
            <a:avLst/>
          </a:prstGeom>
        </p:spPr>
      </p:pic>
      <p:sp>
        <p:nvSpPr>
          <p:cNvPr id="8" name="文本框 7">
            <a:extLst>
              <a:ext uri="{FF2B5EF4-FFF2-40B4-BE49-F238E27FC236}">
                <a16:creationId xmlns:a16="http://schemas.microsoft.com/office/drawing/2014/main" id="{B70AF02E-5A47-4543-9FFF-B80A1FA0D6D6}"/>
              </a:ext>
            </a:extLst>
          </p:cNvPr>
          <p:cNvSpPr txBox="1"/>
          <p:nvPr/>
        </p:nvSpPr>
        <p:spPr>
          <a:xfrm>
            <a:off x="3578374" y="3418764"/>
            <a:ext cx="1467068" cy="400110"/>
          </a:xfrm>
          <a:prstGeom prst="rect">
            <a:avLst/>
          </a:prstGeom>
          <a:noFill/>
        </p:spPr>
        <p:txBody>
          <a:bodyPr wrap="none" rtlCol="0">
            <a:spAutoFit/>
          </a:bodyPr>
          <a:lstStyle/>
          <a:p>
            <a:r>
              <a:rPr lang="zh-CN" altLang="en-US" sz="2000" dirty="0">
                <a:latin typeface="思源黑体 CN Regular" panose="020B0500000000000000" pitchFamily="34" charset="-122"/>
                <a:ea typeface="思源黑体 CN Regular" panose="020B0500000000000000" pitchFamily="34" charset="-122"/>
              </a:rPr>
              <a:t>循环与选择</a:t>
            </a:r>
          </a:p>
        </p:txBody>
      </p:sp>
      <p:sp>
        <p:nvSpPr>
          <p:cNvPr id="10" name="文本框 9">
            <a:extLst>
              <a:ext uri="{FF2B5EF4-FFF2-40B4-BE49-F238E27FC236}">
                <a16:creationId xmlns:a16="http://schemas.microsoft.com/office/drawing/2014/main" id="{8132BC39-9CE2-4D37-A249-9D3E2C5E4C83}"/>
              </a:ext>
            </a:extLst>
          </p:cNvPr>
          <p:cNvSpPr txBox="1"/>
          <p:nvPr/>
        </p:nvSpPr>
        <p:spPr>
          <a:xfrm>
            <a:off x="4008321" y="6036775"/>
            <a:ext cx="697627" cy="400110"/>
          </a:xfrm>
          <a:prstGeom prst="rect">
            <a:avLst/>
          </a:prstGeom>
          <a:noFill/>
        </p:spPr>
        <p:txBody>
          <a:bodyPr wrap="none" rtlCol="0">
            <a:spAutoFit/>
          </a:bodyPr>
          <a:lstStyle/>
          <a:p>
            <a:r>
              <a:rPr lang="zh-CN" altLang="en-US" sz="2000" dirty="0">
                <a:latin typeface="思源黑体 CN Regular" panose="020B0500000000000000" pitchFamily="34" charset="-122"/>
                <a:ea typeface="思源黑体 CN Regular" panose="020B0500000000000000" pitchFamily="34" charset="-122"/>
              </a:rPr>
              <a:t>方法</a:t>
            </a:r>
          </a:p>
        </p:txBody>
      </p:sp>
      <p:pic>
        <p:nvPicPr>
          <p:cNvPr id="11" name="图片 10">
            <a:extLst>
              <a:ext uri="{FF2B5EF4-FFF2-40B4-BE49-F238E27FC236}">
                <a16:creationId xmlns:a16="http://schemas.microsoft.com/office/drawing/2014/main" id="{1E47C494-7313-499D-BFA4-0472D7F90806}"/>
              </a:ext>
            </a:extLst>
          </p:cNvPr>
          <p:cNvPicPr>
            <a:picLocks noChangeAspect="1"/>
          </p:cNvPicPr>
          <p:nvPr/>
        </p:nvPicPr>
        <p:blipFill>
          <a:blip r:embed="rId5"/>
          <a:stretch>
            <a:fillRect/>
          </a:stretch>
        </p:blipFill>
        <p:spPr>
          <a:xfrm>
            <a:off x="5729147" y="1689284"/>
            <a:ext cx="5116196" cy="1660466"/>
          </a:xfrm>
          <a:prstGeom prst="rect">
            <a:avLst/>
          </a:prstGeom>
        </p:spPr>
      </p:pic>
      <p:sp>
        <p:nvSpPr>
          <p:cNvPr id="12" name="文本框 11">
            <a:extLst>
              <a:ext uri="{FF2B5EF4-FFF2-40B4-BE49-F238E27FC236}">
                <a16:creationId xmlns:a16="http://schemas.microsoft.com/office/drawing/2014/main" id="{E6F49962-C959-44D2-9B0A-95A11057D361}"/>
              </a:ext>
            </a:extLst>
          </p:cNvPr>
          <p:cNvSpPr txBox="1"/>
          <p:nvPr/>
        </p:nvSpPr>
        <p:spPr>
          <a:xfrm>
            <a:off x="7938431" y="3503778"/>
            <a:ext cx="697627" cy="400110"/>
          </a:xfrm>
          <a:prstGeom prst="rect">
            <a:avLst/>
          </a:prstGeom>
          <a:noFill/>
        </p:spPr>
        <p:txBody>
          <a:bodyPr wrap="none" rtlCol="0">
            <a:spAutoFit/>
          </a:bodyPr>
          <a:lstStyle/>
          <a:p>
            <a:r>
              <a:rPr lang="zh-CN" altLang="en-US" sz="2000" dirty="0">
                <a:latin typeface="思源黑体 CN Regular" panose="020B0500000000000000" pitchFamily="34" charset="-122"/>
                <a:ea typeface="思源黑体 CN Regular" panose="020B0500000000000000" pitchFamily="34" charset="-122"/>
              </a:rPr>
              <a:t>谓词</a:t>
            </a:r>
          </a:p>
        </p:txBody>
      </p:sp>
      <p:pic>
        <p:nvPicPr>
          <p:cNvPr id="13" name="图片 12">
            <a:extLst>
              <a:ext uri="{FF2B5EF4-FFF2-40B4-BE49-F238E27FC236}">
                <a16:creationId xmlns:a16="http://schemas.microsoft.com/office/drawing/2014/main" id="{9D25CB95-ECB5-430E-89AC-781B0BA536DA}"/>
              </a:ext>
            </a:extLst>
          </p:cNvPr>
          <p:cNvPicPr>
            <a:picLocks noChangeAspect="1"/>
          </p:cNvPicPr>
          <p:nvPr/>
        </p:nvPicPr>
        <p:blipFill>
          <a:blip r:embed="rId6"/>
          <a:stretch>
            <a:fillRect/>
          </a:stretch>
        </p:blipFill>
        <p:spPr>
          <a:xfrm>
            <a:off x="838199" y="3966487"/>
            <a:ext cx="7037872" cy="1956718"/>
          </a:xfrm>
          <a:prstGeom prst="rect">
            <a:avLst/>
          </a:prstGeom>
        </p:spPr>
      </p:pic>
    </p:spTree>
    <p:extLst>
      <p:ext uri="{BB962C8B-B14F-4D97-AF65-F5344CB8AC3E}">
        <p14:creationId xmlns:p14="http://schemas.microsoft.com/office/powerpoint/2010/main" val="214841443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729E13DB-F977-4737-915A-019BEA40C35D}"/>
              </a:ext>
            </a:extLst>
          </p:cNvPr>
          <p:cNvPicPr>
            <a:picLocks noChangeAspect="1"/>
          </p:cNvPicPr>
          <p:nvPr/>
        </p:nvPicPr>
        <p:blipFill>
          <a:blip r:embed="rId3"/>
          <a:stretch>
            <a:fillRect/>
          </a:stretch>
        </p:blipFill>
        <p:spPr>
          <a:xfrm>
            <a:off x="1684802" y="1469979"/>
            <a:ext cx="6877892" cy="5022896"/>
          </a:xfrm>
          <a:prstGeom prst="rect">
            <a:avLst/>
          </a:prstGeom>
        </p:spPr>
      </p:pic>
      <p:sp>
        <p:nvSpPr>
          <p:cNvPr id="2" name="标题 1">
            <a:extLst>
              <a:ext uri="{FF2B5EF4-FFF2-40B4-BE49-F238E27FC236}">
                <a16:creationId xmlns:a16="http://schemas.microsoft.com/office/drawing/2014/main" id="{CC626FF2-1A7B-4F0D-885E-6095A5C36D79}"/>
              </a:ext>
            </a:extLst>
          </p:cNvPr>
          <p:cNvSpPr>
            <a:spLocks noGrp="1"/>
          </p:cNvSpPr>
          <p:nvPr>
            <p:ph type="title"/>
          </p:nvPr>
        </p:nvSpPr>
        <p:spPr/>
        <p:txBody>
          <a:bodyPr/>
          <a:lstStyle/>
          <a:p>
            <a:r>
              <a:rPr lang="en-US" altLang="zh-CN" dirty="0" err="1"/>
              <a:t>Dafny</a:t>
            </a:r>
            <a:r>
              <a:rPr lang="zh-CN" altLang="en-US" dirty="0"/>
              <a:t>：</a:t>
            </a:r>
            <a:r>
              <a:rPr lang="en-US" altLang="zh-CN" dirty="0"/>
              <a:t>Annotation/</a:t>
            </a:r>
            <a:r>
              <a:rPr lang="zh-CN" altLang="en-US" dirty="0"/>
              <a:t>断言</a:t>
            </a:r>
          </a:p>
        </p:txBody>
      </p:sp>
      <p:sp>
        <p:nvSpPr>
          <p:cNvPr id="4" name="矩形 3">
            <a:extLst>
              <a:ext uri="{FF2B5EF4-FFF2-40B4-BE49-F238E27FC236}">
                <a16:creationId xmlns:a16="http://schemas.microsoft.com/office/drawing/2014/main" id="{C1CBB399-8EAF-4936-ADDF-D266E1956DA5}"/>
              </a:ext>
            </a:extLst>
          </p:cNvPr>
          <p:cNvSpPr/>
          <p:nvPr/>
        </p:nvSpPr>
        <p:spPr>
          <a:xfrm>
            <a:off x="2339951" y="2123630"/>
            <a:ext cx="1408892" cy="366054"/>
          </a:xfrm>
          <a:prstGeom prst="rect">
            <a:avLst/>
          </a:prstGeom>
          <a:noFill/>
          <a:ln w="38100">
            <a:solidFill>
              <a:srgbClr val="D09E00"/>
            </a:solidFill>
            <a:prstDash val="sysDash"/>
          </a:ln>
        </p:spPr>
        <p:style>
          <a:lnRef idx="0">
            <a:scrgbClr r="0" g="0" b="0"/>
          </a:lnRef>
          <a:fillRef idx="0">
            <a:scrgbClr r="0" g="0" b="0"/>
          </a:fillRef>
          <a:effectRef idx="0">
            <a:scrgbClr r="0" g="0" b="0"/>
          </a:effectRef>
          <a:fontRef idx="minor">
            <a:schemeClr val="accent2"/>
          </a:fontRef>
        </p:style>
        <p:txBody>
          <a:bodyPr rtlCol="0" anchor="ctr"/>
          <a:lstStyle/>
          <a:p>
            <a:pPr algn="ctr"/>
            <a:endParaRPr lang="zh-CN" altLang="en-US"/>
          </a:p>
        </p:txBody>
      </p:sp>
      <p:sp>
        <p:nvSpPr>
          <p:cNvPr id="14" name="矩形 13">
            <a:extLst>
              <a:ext uri="{FF2B5EF4-FFF2-40B4-BE49-F238E27FC236}">
                <a16:creationId xmlns:a16="http://schemas.microsoft.com/office/drawing/2014/main" id="{67AE7259-0260-4A74-AFC3-9D2C1838AC4E}"/>
              </a:ext>
            </a:extLst>
          </p:cNvPr>
          <p:cNvSpPr/>
          <p:nvPr/>
        </p:nvSpPr>
        <p:spPr>
          <a:xfrm>
            <a:off x="2339951" y="2483440"/>
            <a:ext cx="1408892" cy="366054"/>
          </a:xfrm>
          <a:prstGeom prst="rect">
            <a:avLst/>
          </a:prstGeom>
          <a:noFill/>
          <a:ln w="38100">
            <a:solidFill>
              <a:srgbClr val="D09E00"/>
            </a:solidFill>
            <a:prstDash val="sysDash"/>
          </a:ln>
        </p:spPr>
        <p:style>
          <a:lnRef idx="0">
            <a:scrgbClr r="0" g="0" b="0"/>
          </a:lnRef>
          <a:fillRef idx="0">
            <a:scrgbClr r="0" g="0" b="0"/>
          </a:fillRef>
          <a:effectRef idx="0">
            <a:scrgbClr r="0" g="0" b="0"/>
          </a:effectRef>
          <a:fontRef idx="minor">
            <a:schemeClr val="accent2"/>
          </a:fontRef>
        </p:style>
        <p:txBody>
          <a:bodyPr rtlCol="0" anchor="ctr"/>
          <a:lstStyle/>
          <a:p>
            <a:pPr algn="ctr"/>
            <a:endParaRPr lang="zh-CN" altLang="en-US"/>
          </a:p>
        </p:txBody>
      </p:sp>
      <p:sp>
        <p:nvSpPr>
          <p:cNvPr id="15" name="矩形 14">
            <a:extLst>
              <a:ext uri="{FF2B5EF4-FFF2-40B4-BE49-F238E27FC236}">
                <a16:creationId xmlns:a16="http://schemas.microsoft.com/office/drawing/2014/main" id="{AC7D7ACA-D598-41FA-A766-B84B4B0B78BB}"/>
              </a:ext>
            </a:extLst>
          </p:cNvPr>
          <p:cNvSpPr/>
          <p:nvPr/>
        </p:nvSpPr>
        <p:spPr>
          <a:xfrm>
            <a:off x="2931474" y="3725727"/>
            <a:ext cx="1408892" cy="366054"/>
          </a:xfrm>
          <a:prstGeom prst="rect">
            <a:avLst/>
          </a:prstGeom>
          <a:noFill/>
          <a:ln w="38100">
            <a:solidFill>
              <a:srgbClr val="D09E00"/>
            </a:solidFill>
            <a:prstDash val="sysDash"/>
          </a:ln>
        </p:spPr>
        <p:style>
          <a:lnRef idx="0">
            <a:scrgbClr r="0" g="0" b="0"/>
          </a:lnRef>
          <a:fillRef idx="0">
            <a:scrgbClr r="0" g="0" b="0"/>
          </a:fillRef>
          <a:effectRef idx="0">
            <a:scrgbClr r="0" g="0" b="0"/>
          </a:effectRef>
          <a:fontRef idx="minor">
            <a:schemeClr val="accent2"/>
          </a:fontRef>
        </p:style>
        <p:txBody>
          <a:bodyPr rtlCol="0" anchor="ctr"/>
          <a:lstStyle/>
          <a:p>
            <a:pPr algn="ctr"/>
            <a:endParaRPr lang="zh-CN" altLang="en-US"/>
          </a:p>
        </p:txBody>
      </p:sp>
      <p:sp>
        <p:nvSpPr>
          <p:cNvPr id="16" name="矩形 15">
            <a:extLst>
              <a:ext uri="{FF2B5EF4-FFF2-40B4-BE49-F238E27FC236}">
                <a16:creationId xmlns:a16="http://schemas.microsoft.com/office/drawing/2014/main" id="{44FAE87B-56B8-48F2-BBFF-F51CE87E24BA}"/>
              </a:ext>
            </a:extLst>
          </p:cNvPr>
          <p:cNvSpPr/>
          <p:nvPr/>
        </p:nvSpPr>
        <p:spPr>
          <a:xfrm>
            <a:off x="2750880" y="5021967"/>
            <a:ext cx="1408892" cy="366054"/>
          </a:xfrm>
          <a:prstGeom prst="rect">
            <a:avLst/>
          </a:prstGeom>
          <a:noFill/>
          <a:ln w="38100">
            <a:solidFill>
              <a:srgbClr val="D09E00"/>
            </a:solidFill>
            <a:prstDash val="sysDash"/>
          </a:ln>
        </p:spPr>
        <p:style>
          <a:lnRef idx="0">
            <a:scrgbClr r="0" g="0" b="0"/>
          </a:lnRef>
          <a:fillRef idx="0">
            <a:scrgbClr r="0" g="0" b="0"/>
          </a:fillRef>
          <a:effectRef idx="0">
            <a:scrgbClr r="0" g="0" b="0"/>
          </a:effectRef>
          <a:fontRef idx="minor">
            <a:schemeClr val="accent2"/>
          </a:fontRef>
        </p:style>
        <p:txBody>
          <a:bodyPr rtlCol="0" anchor="ctr"/>
          <a:lstStyle/>
          <a:p>
            <a:pPr algn="ctr"/>
            <a:endParaRPr lang="zh-CN" altLang="en-US"/>
          </a:p>
        </p:txBody>
      </p:sp>
      <p:sp>
        <p:nvSpPr>
          <p:cNvPr id="17" name="矩形 16">
            <a:extLst>
              <a:ext uri="{FF2B5EF4-FFF2-40B4-BE49-F238E27FC236}">
                <a16:creationId xmlns:a16="http://schemas.microsoft.com/office/drawing/2014/main" id="{EE8D03F3-83F5-44BC-936F-48A9F8BD88D1}"/>
              </a:ext>
            </a:extLst>
          </p:cNvPr>
          <p:cNvSpPr/>
          <p:nvPr/>
        </p:nvSpPr>
        <p:spPr>
          <a:xfrm>
            <a:off x="2931474" y="4085537"/>
            <a:ext cx="1408892" cy="366054"/>
          </a:xfrm>
          <a:prstGeom prst="rect">
            <a:avLst/>
          </a:prstGeom>
          <a:noFill/>
          <a:ln w="38100">
            <a:solidFill>
              <a:srgbClr val="D09E00"/>
            </a:solidFill>
            <a:prstDash val="sysDash"/>
          </a:ln>
        </p:spPr>
        <p:style>
          <a:lnRef idx="0">
            <a:scrgbClr r="0" g="0" b="0"/>
          </a:lnRef>
          <a:fillRef idx="0">
            <a:scrgbClr r="0" g="0" b="0"/>
          </a:fillRef>
          <a:effectRef idx="0">
            <a:scrgbClr r="0" g="0" b="0"/>
          </a:effectRef>
          <a:fontRef idx="minor">
            <a:schemeClr val="accent2"/>
          </a:fontRef>
        </p:style>
        <p:txBody>
          <a:bodyPr rtlCol="0" anchor="ctr"/>
          <a:lstStyle/>
          <a:p>
            <a:pPr algn="ctr"/>
            <a:endParaRPr lang="zh-CN" altLang="en-US"/>
          </a:p>
        </p:txBody>
      </p:sp>
    </p:spTree>
    <p:extLst>
      <p:ext uri="{BB962C8B-B14F-4D97-AF65-F5344CB8AC3E}">
        <p14:creationId xmlns:p14="http://schemas.microsoft.com/office/powerpoint/2010/main" val="2275452482"/>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5481F9F-FC13-4559-8040-2709E5F3B197}"/>
              </a:ext>
            </a:extLst>
          </p:cNvPr>
          <p:cNvSpPr>
            <a:spLocks noGrp="1"/>
          </p:cNvSpPr>
          <p:nvPr>
            <p:ph type="title"/>
          </p:nvPr>
        </p:nvSpPr>
        <p:spPr/>
        <p:txBody>
          <a:bodyPr/>
          <a:lstStyle/>
          <a:p>
            <a:r>
              <a:rPr lang="zh-CN" altLang="en-US" dirty="0"/>
              <a:t>描述行为、性质</a:t>
            </a:r>
          </a:p>
        </p:txBody>
      </p:sp>
      <p:pic>
        <p:nvPicPr>
          <p:cNvPr id="4" name="图片 3">
            <a:extLst>
              <a:ext uri="{FF2B5EF4-FFF2-40B4-BE49-F238E27FC236}">
                <a16:creationId xmlns:a16="http://schemas.microsoft.com/office/drawing/2014/main" id="{20451756-3C06-49B4-A634-D946742BF631}"/>
              </a:ext>
            </a:extLst>
          </p:cNvPr>
          <p:cNvPicPr>
            <a:picLocks noChangeAspect="1"/>
          </p:cNvPicPr>
          <p:nvPr/>
        </p:nvPicPr>
        <p:blipFill>
          <a:blip r:embed="rId3"/>
          <a:stretch>
            <a:fillRect/>
          </a:stretch>
        </p:blipFill>
        <p:spPr>
          <a:xfrm>
            <a:off x="3703326" y="1868943"/>
            <a:ext cx="4785348" cy="4264702"/>
          </a:xfrm>
          <a:prstGeom prst="rect">
            <a:avLst/>
          </a:prstGeom>
        </p:spPr>
      </p:pic>
      <p:sp>
        <p:nvSpPr>
          <p:cNvPr id="5" name="矩形 4">
            <a:extLst>
              <a:ext uri="{FF2B5EF4-FFF2-40B4-BE49-F238E27FC236}">
                <a16:creationId xmlns:a16="http://schemas.microsoft.com/office/drawing/2014/main" id="{2716D928-D55B-4FA4-BC97-902584DEFFB6}"/>
              </a:ext>
            </a:extLst>
          </p:cNvPr>
          <p:cNvSpPr/>
          <p:nvPr/>
        </p:nvSpPr>
        <p:spPr>
          <a:xfrm>
            <a:off x="2698458" y="3171039"/>
            <a:ext cx="6795083" cy="3464653"/>
          </a:xfrm>
          <a:prstGeom prst="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913176083"/>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B23047C8-BEFC-4E5C-A313-1D038EB9D6B8}"/>
              </a:ext>
            </a:extLst>
          </p:cNvPr>
          <p:cNvPicPr>
            <a:picLocks noChangeAspect="1"/>
          </p:cNvPicPr>
          <p:nvPr/>
        </p:nvPicPr>
        <p:blipFill>
          <a:blip r:embed="rId3"/>
          <a:stretch>
            <a:fillRect/>
          </a:stretch>
        </p:blipFill>
        <p:spPr>
          <a:xfrm>
            <a:off x="538122" y="613912"/>
            <a:ext cx="5557878" cy="5510253"/>
          </a:xfrm>
          <a:prstGeom prst="rect">
            <a:avLst/>
          </a:prstGeom>
        </p:spPr>
      </p:pic>
      <p:grpSp>
        <p:nvGrpSpPr>
          <p:cNvPr id="25" name="组合 24">
            <a:extLst>
              <a:ext uri="{FF2B5EF4-FFF2-40B4-BE49-F238E27FC236}">
                <a16:creationId xmlns:a16="http://schemas.microsoft.com/office/drawing/2014/main" id="{6A8208A1-51CC-411C-8A46-577EE918A22C}"/>
              </a:ext>
            </a:extLst>
          </p:cNvPr>
          <p:cNvGrpSpPr/>
          <p:nvPr/>
        </p:nvGrpSpPr>
        <p:grpSpPr>
          <a:xfrm>
            <a:off x="349441" y="1110660"/>
            <a:ext cx="1333289" cy="2702790"/>
            <a:chOff x="349441" y="1110660"/>
            <a:chExt cx="1333289" cy="2702790"/>
          </a:xfrm>
        </p:grpSpPr>
        <mc:AlternateContent xmlns:mc="http://schemas.openxmlformats.org/markup-compatibility/2006" xmlns:p14="http://schemas.microsoft.com/office/powerpoint/2010/main" xmlns:aink="http://schemas.microsoft.com/office/drawing/2016/ink">
          <mc:Choice Requires="p14 aink">
            <p:contentPart p14:bwMode="auto" r:id="rId4">
              <p14:nvContentPartPr>
                <p14:cNvPr id="20" name="墨迹 19">
                  <a:extLst>
                    <a:ext uri="{FF2B5EF4-FFF2-40B4-BE49-F238E27FC236}">
                      <a16:creationId xmlns:a16="http://schemas.microsoft.com/office/drawing/2014/main" id="{581B221E-457D-4A68-98F2-95A6FB2CECA7}"/>
                    </a:ext>
                  </a:extLst>
                </p14:cNvPr>
                <p14:cNvContentPartPr/>
                <p14:nvPr/>
              </p14:nvContentPartPr>
              <p14:xfrm>
                <a:off x="349441" y="1110660"/>
                <a:ext cx="784800" cy="1446120"/>
              </p14:xfrm>
            </p:contentPart>
          </mc:Choice>
          <mc:Fallback xmlns="">
            <p:pic>
              <p:nvPicPr>
                <p:cNvPr id="20" name="墨迹 19">
                  <a:extLst>
                    <a:ext uri="{FF2B5EF4-FFF2-40B4-BE49-F238E27FC236}">
                      <a16:creationId xmlns:a16="http://schemas.microsoft.com/office/drawing/2014/main" id="{581B221E-457D-4A68-98F2-95A6FB2CECA7}"/>
                    </a:ext>
                  </a:extLst>
                </p:cNvPr>
                <p:cNvPicPr/>
                <p:nvPr/>
              </p:nvPicPr>
              <p:blipFill>
                <a:blip r:embed="rId5"/>
                <a:stretch>
                  <a:fillRect/>
                </a:stretch>
              </p:blipFill>
              <p:spPr>
                <a:xfrm>
                  <a:off x="331801" y="1092660"/>
                  <a:ext cx="820440" cy="148176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6">
              <p14:nvContentPartPr>
                <p14:cNvPr id="21" name="墨迹 20">
                  <a:extLst>
                    <a:ext uri="{FF2B5EF4-FFF2-40B4-BE49-F238E27FC236}">
                      <a16:creationId xmlns:a16="http://schemas.microsoft.com/office/drawing/2014/main" id="{A8FEA01E-B2C9-4C74-A3E6-446E2221110D}"/>
                    </a:ext>
                  </a:extLst>
                </p14:cNvPr>
                <p14:cNvContentPartPr/>
                <p14:nvPr/>
              </p14:nvContentPartPr>
              <p14:xfrm>
                <a:off x="1018681" y="2456340"/>
                <a:ext cx="121680" cy="185040"/>
              </p14:xfrm>
            </p:contentPart>
          </mc:Choice>
          <mc:Fallback xmlns="">
            <p:pic>
              <p:nvPicPr>
                <p:cNvPr id="21" name="墨迹 20">
                  <a:extLst>
                    <a:ext uri="{FF2B5EF4-FFF2-40B4-BE49-F238E27FC236}">
                      <a16:creationId xmlns:a16="http://schemas.microsoft.com/office/drawing/2014/main" id="{A8FEA01E-B2C9-4C74-A3E6-446E2221110D}"/>
                    </a:ext>
                  </a:extLst>
                </p:cNvPr>
                <p:cNvPicPr/>
                <p:nvPr/>
              </p:nvPicPr>
              <p:blipFill>
                <a:blip r:embed="rId7"/>
                <a:stretch>
                  <a:fillRect/>
                </a:stretch>
              </p:blipFill>
              <p:spPr>
                <a:xfrm>
                  <a:off x="1000681" y="2438340"/>
                  <a:ext cx="157320" cy="22068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8">
              <p14:nvContentPartPr>
                <p14:cNvPr id="23" name="墨迹 22">
                  <a:extLst>
                    <a:ext uri="{FF2B5EF4-FFF2-40B4-BE49-F238E27FC236}">
                      <a16:creationId xmlns:a16="http://schemas.microsoft.com/office/drawing/2014/main" id="{A2BBD936-E5E9-437B-9983-23786FF48567}"/>
                    </a:ext>
                  </a:extLst>
                </p14:cNvPr>
                <p14:cNvContentPartPr/>
                <p14:nvPr/>
              </p14:nvContentPartPr>
              <p14:xfrm>
                <a:off x="1309050" y="2834970"/>
                <a:ext cx="277920" cy="874080"/>
              </p14:xfrm>
            </p:contentPart>
          </mc:Choice>
          <mc:Fallback xmlns="">
            <p:pic>
              <p:nvPicPr>
                <p:cNvPr id="23" name="墨迹 22">
                  <a:extLst>
                    <a:ext uri="{FF2B5EF4-FFF2-40B4-BE49-F238E27FC236}">
                      <a16:creationId xmlns:a16="http://schemas.microsoft.com/office/drawing/2014/main" id="{A2BBD936-E5E9-437B-9983-23786FF48567}"/>
                    </a:ext>
                  </a:extLst>
                </p:cNvPr>
                <p:cNvPicPr/>
                <p:nvPr/>
              </p:nvPicPr>
              <p:blipFill>
                <a:blip r:embed="rId9"/>
                <a:stretch>
                  <a:fillRect/>
                </a:stretch>
              </p:blipFill>
              <p:spPr>
                <a:xfrm>
                  <a:off x="1291410" y="2817330"/>
                  <a:ext cx="313560" cy="90972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0">
              <p14:nvContentPartPr>
                <p14:cNvPr id="24" name="墨迹 23">
                  <a:extLst>
                    <a:ext uri="{FF2B5EF4-FFF2-40B4-BE49-F238E27FC236}">
                      <a16:creationId xmlns:a16="http://schemas.microsoft.com/office/drawing/2014/main" id="{F913F25F-5676-430E-AB0D-5E3F75FD6BC4}"/>
                    </a:ext>
                  </a:extLst>
                </p14:cNvPr>
                <p14:cNvContentPartPr/>
                <p14:nvPr/>
              </p14:nvContentPartPr>
              <p14:xfrm>
                <a:off x="1518570" y="3604650"/>
                <a:ext cx="164160" cy="208800"/>
              </p14:xfrm>
            </p:contentPart>
          </mc:Choice>
          <mc:Fallback xmlns="">
            <p:pic>
              <p:nvPicPr>
                <p:cNvPr id="24" name="墨迹 23">
                  <a:extLst>
                    <a:ext uri="{FF2B5EF4-FFF2-40B4-BE49-F238E27FC236}">
                      <a16:creationId xmlns:a16="http://schemas.microsoft.com/office/drawing/2014/main" id="{F913F25F-5676-430E-AB0D-5E3F75FD6BC4}"/>
                    </a:ext>
                  </a:extLst>
                </p:cNvPr>
                <p:cNvPicPr/>
                <p:nvPr/>
              </p:nvPicPr>
              <p:blipFill>
                <a:blip r:embed="rId11"/>
                <a:stretch>
                  <a:fillRect/>
                </a:stretch>
              </p:blipFill>
              <p:spPr>
                <a:xfrm>
                  <a:off x="1500930" y="3587010"/>
                  <a:ext cx="199800" cy="244440"/>
                </a:xfrm>
                <a:prstGeom prst="rect">
                  <a:avLst/>
                </a:prstGeom>
              </p:spPr>
            </p:pic>
          </mc:Fallback>
        </mc:AlternateContent>
      </p:grpSp>
      <mc:AlternateContent xmlns:mc="http://schemas.openxmlformats.org/markup-compatibility/2006" xmlns:p14="http://schemas.microsoft.com/office/powerpoint/2010/main" xmlns:aink="http://schemas.microsoft.com/office/drawing/2016/ink">
        <mc:Choice Requires="p14 aink">
          <p:contentPart p14:bwMode="auto" r:id="rId12">
            <p14:nvContentPartPr>
              <p14:cNvPr id="30" name="墨迹 29">
                <a:extLst>
                  <a:ext uri="{FF2B5EF4-FFF2-40B4-BE49-F238E27FC236}">
                    <a16:creationId xmlns:a16="http://schemas.microsoft.com/office/drawing/2014/main" id="{2D091C96-B8C5-4023-9FA3-CD1C4B901CF4}"/>
                  </a:ext>
                </a:extLst>
              </p14:cNvPr>
              <p14:cNvContentPartPr/>
              <p14:nvPr/>
            </p14:nvContentPartPr>
            <p14:xfrm>
              <a:off x="2762852" y="4002416"/>
              <a:ext cx="7920" cy="2160"/>
            </p14:xfrm>
          </p:contentPart>
        </mc:Choice>
        <mc:Fallback xmlns="">
          <p:pic>
            <p:nvPicPr>
              <p:cNvPr id="30" name="墨迹 29">
                <a:extLst>
                  <a:ext uri="{FF2B5EF4-FFF2-40B4-BE49-F238E27FC236}">
                    <a16:creationId xmlns:a16="http://schemas.microsoft.com/office/drawing/2014/main" id="{2D091C96-B8C5-4023-9FA3-CD1C4B901CF4}"/>
                  </a:ext>
                </a:extLst>
              </p:cNvPr>
              <p:cNvPicPr/>
              <p:nvPr/>
            </p:nvPicPr>
            <p:blipFill>
              <a:blip r:embed="rId13"/>
              <a:stretch>
                <a:fillRect/>
              </a:stretch>
            </p:blipFill>
            <p:spPr>
              <a:xfrm>
                <a:off x="2745212" y="3984776"/>
                <a:ext cx="43560" cy="378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4">
            <p14:nvContentPartPr>
              <p14:cNvPr id="37" name="墨迹 36">
                <a:extLst>
                  <a:ext uri="{FF2B5EF4-FFF2-40B4-BE49-F238E27FC236}">
                    <a16:creationId xmlns:a16="http://schemas.microsoft.com/office/drawing/2014/main" id="{36C2553D-2157-43AF-AADD-09DEDF8D6E4A}"/>
                  </a:ext>
                </a:extLst>
              </p14:cNvPr>
              <p14:cNvContentPartPr/>
              <p14:nvPr/>
            </p14:nvContentPartPr>
            <p14:xfrm>
              <a:off x="2218313" y="4174673"/>
              <a:ext cx="414360" cy="1324800"/>
            </p14:xfrm>
          </p:contentPart>
        </mc:Choice>
        <mc:Fallback xmlns="">
          <p:pic>
            <p:nvPicPr>
              <p:cNvPr id="37" name="墨迹 36">
                <a:extLst>
                  <a:ext uri="{FF2B5EF4-FFF2-40B4-BE49-F238E27FC236}">
                    <a16:creationId xmlns:a16="http://schemas.microsoft.com/office/drawing/2014/main" id="{36C2553D-2157-43AF-AADD-09DEDF8D6E4A}"/>
                  </a:ext>
                </a:extLst>
              </p:cNvPr>
              <p:cNvPicPr/>
              <p:nvPr/>
            </p:nvPicPr>
            <p:blipFill>
              <a:blip r:embed="rId15"/>
              <a:stretch>
                <a:fillRect/>
              </a:stretch>
            </p:blipFill>
            <p:spPr>
              <a:xfrm>
                <a:off x="2200313" y="4156673"/>
                <a:ext cx="450000" cy="136044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6">
            <p14:nvContentPartPr>
              <p14:cNvPr id="38" name="墨迹 37">
                <a:extLst>
                  <a:ext uri="{FF2B5EF4-FFF2-40B4-BE49-F238E27FC236}">
                    <a16:creationId xmlns:a16="http://schemas.microsoft.com/office/drawing/2014/main" id="{56B8632F-1640-42D5-86E3-C5CF2D2B0537}"/>
                  </a:ext>
                </a:extLst>
              </p14:cNvPr>
              <p14:cNvContentPartPr/>
              <p14:nvPr/>
            </p14:nvContentPartPr>
            <p14:xfrm>
              <a:off x="2478953" y="4155593"/>
              <a:ext cx="150840" cy="236880"/>
            </p14:xfrm>
          </p:contentPart>
        </mc:Choice>
        <mc:Fallback xmlns="">
          <p:pic>
            <p:nvPicPr>
              <p:cNvPr id="38" name="墨迹 37">
                <a:extLst>
                  <a:ext uri="{FF2B5EF4-FFF2-40B4-BE49-F238E27FC236}">
                    <a16:creationId xmlns:a16="http://schemas.microsoft.com/office/drawing/2014/main" id="{56B8632F-1640-42D5-86E3-C5CF2D2B0537}"/>
                  </a:ext>
                </a:extLst>
              </p:cNvPr>
              <p:cNvPicPr/>
              <p:nvPr/>
            </p:nvPicPr>
            <p:blipFill>
              <a:blip r:embed="rId17"/>
              <a:stretch>
                <a:fillRect/>
              </a:stretch>
            </p:blipFill>
            <p:spPr>
              <a:xfrm>
                <a:off x="2460953" y="4137953"/>
                <a:ext cx="186480" cy="27252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8">
            <p14:nvContentPartPr>
              <p14:cNvPr id="45" name="墨迹 44">
                <a:extLst>
                  <a:ext uri="{FF2B5EF4-FFF2-40B4-BE49-F238E27FC236}">
                    <a16:creationId xmlns:a16="http://schemas.microsoft.com/office/drawing/2014/main" id="{F5ACA1B0-6605-48E8-8869-E0BA74708218}"/>
                  </a:ext>
                </a:extLst>
              </p14:cNvPr>
              <p14:cNvContentPartPr/>
              <p14:nvPr/>
            </p14:nvContentPartPr>
            <p14:xfrm>
              <a:off x="2119744" y="2371391"/>
              <a:ext cx="8640" cy="21600"/>
            </p14:xfrm>
          </p:contentPart>
        </mc:Choice>
        <mc:Fallback xmlns="">
          <p:pic>
            <p:nvPicPr>
              <p:cNvPr id="45" name="墨迹 44">
                <a:extLst>
                  <a:ext uri="{FF2B5EF4-FFF2-40B4-BE49-F238E27FC236}">
                    <a16:creationId xmlns:a16="http://schemas.microsoft.com/office/drawing/2014/main" id="{F5ACA1B0-6605-48E8-8869-E0BA74708218}"/>
                  </a:ext>
                </a:extLst>
              </p:cNvPr>
              <p:cNvPicPr/>
              <p:nvPr/>
            </p:nvPicPr>
            <p:blipFill>
              <a:blip r:embed="rId19"/>
              <a:stretch>
                <a:fillRect/>
              </a:stretch>
            </p:blipFill>
            <p:spPr>
              <a:xfrm>
                <a:off x="2101744" y="2353751"/>
                <a:ext cx="44280" cy="57240"/>
              </a:xfrm>
              <a:prstGeom prst="rect">
                <a:avLst/>
              </a:prstGeom>
            </p:spPr>
          </p:pic>
        </mc:Fallback>
      </mc:AlternateContent>
      <p:grpSp>
        <p:nvGrpSpPr>
          <p:cNvPr id="49" name="组合 48">
            <a:extLst>
              <a:ext uri="{FF2B5EF4-FFF2-40B4-BE49-F238E27FC236}">
                <a16:creationId xmlns:a16="http://schemas.microsoft.com/office/drawing/2014/main" id="{36A5A29F-6826-4AE3-B258-0D3FAFFD78FE}"/>
              </a:ext>
            </a:extLst>
          </p:cNvPr>
          <p:cNvGrpSpPr/>
          <p:nvPr/>
        </p:nvGrpSpPr>
        <p:grpSpPr>
          <a:xfrm>
            <a:off x="2097064" y="1401911"/>
            <a:ext cx="1524063" cy="2455538"/>
            <a:chOff x="2097064" y="1401911"/>
            <a:chExt cx="1524063" cy="2455538"/>
          </a:xfrm>
        </p:grpSpPr>
        <mc:AlternateContent xmlns:mc="http://schemas.openxmlformats.org/markup-compatibility/2006" xmlns:p14="http://schemas.microsoft.com/office/powerpoint/2010/main" xmlns:aink="http://schemas.microsoft.com/office/drawing/2016/ink">
          <mc:Choice Requires="p14 aink">
            <p:contentPart p14:bwMode="auto" r:id="rId20">
              <p14:nvContentPartPr>
                <p14:cNvPr id="40" name="墨迹 39">
                  <a:extLst>
                    <a:ext uri="{FF2B5EF4-FFF2-40B4-BE49-F238E27FC236}">
                      <a16:creationId xmlns:a16="http://schemas.microsoft.com/office/drawing/2014/main" id="{73B8A8BD-9534-4EFE-B296-56BFA915FAED}"/>
                    </a:ext>
                  </a:extLst>
                </p14:cNvPr>
                <p14:cNvContentPartPr/>
                <p14:nvPr/>
              </p14:nvContentPartPr>
              <p14:xfrm>
                <a:off x="2175727" y="2375689"/>
                <a:ext cx="1445400" cy="1481760"/>
              </p14:xfrm>
            </p:contentPart>
          </mc:Choice>
          <mc:Fallback xmlns="">
            <p:pic>
              <p:nvPicPr>
                <p:cNvPr id="40" name="墨迹 39">
                  <a:extLst>
                    <a:ext uri="{FF2B5EF4-FFF2-40B4-BE49-F238E27FC236}">
                      <a16:creationId xmlns:a16="http://schemas.microsoft.com/office/drawing/2014/main" id="{73B8A8BD-9534-4EFE-B296-56BFA915FAED}"/>
                    </a:ext>
                  </a:extLst>
                </p:cNvPr>
                <p:cNvPicPr/>
                <p:nvPr/>
              </p:nvPicPr>
              <p:blipFill>
                <a:blip r:embed="rId21"/>
                <a:stretch>
                  <a:fillRect/>
                </a:stretch>
              </p:blipFill>
              <p:spPr>
                <a:xfrm>
                  <a:off x="2157727" y="2357689"/>
                  <a:ext cx="1481040" cy="15174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2">
              <p14:nvContentPartPr>
                <p14:cNvPr id="41" name="墨迹 40">
                  <a:extLst>
                    <a:ext uri="{FF2B5EF4-FFF2-40B4-BE49-F238E27FC236}">
                      <a16:creationId xmlns:a16="http://schemas.microsoft.com/office/drawing/2014/main" id="{24BBE21F-7836-4607-A657-F3A6B1734141}"/>
                    </a:ext>
                  </a:extLst>
                </p14:cNvPr>
                <p14:cNvContentPartPr/>
                <p14:nvPr/>
              </p14:nvContentPartPr>
              <p14:xfrm>
                <a:off x="2114527" y="2238529"/>
                <a:ext cx="255600" cy="367200"/>
              </p14:xfrm>
            </p:contentPart>
          </mc:Choice>
          <mc:Fallback xmlns="">
            <p:pic>
              <p:nvPicPr>
                <p:cNvPr id="41" name="墨迹 40">
                  <a:extLst>
                    <a:ext uri="{FF2B5EF4-FFF2-40B4-BE49-F238E27FC236}">
                      <a16:creationId xmlns:a16="http://schemas.microsoft.com/office/drawing/2014/main" id="{24BBE21F-7836-4607-A657-F3A6B1734141}"/>
                    </a:ext>
                  </a:extLst>
                </p:cNvPr>
                <p:cNvPicPr/>
                <p:nvPr/>
              </p:nvPicPr>
              <p:blipFill>
                <a:blip r:embed="rId23"/>
                <a:stretch>
                  <a:fillRect/>
                </a:stretch>
              </p:blipFill>
              <p:spPr>
                <a:xfrm>
                  <a:off x="2096887" y="2220889"/>
                  <a:ext cx="291240" cy="40284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4">
              <p14:nvContentPartPr>
                <p14:cNvPr id="43" name="墨迹 42">
                  <a:extLst>
                    <a:ext uri="{FF2B5EF4-FFF2-40B4-BE49-F238E27FC236}">
                      <a16:creationId xmlns:a16="http://schemas.microsoft.com/office/drawing/2014/main" id="{F83F9738-8275-4222-AE7A-852811D93AB3}"/>
                    </a:ext>
                  </a:extLst>
                </p14:cNvPr>
                <p14:cNvContentPartPr/>
                <p14:nvPr/>
              </p14:nvContentPartPr>
              <p14:xfrm>
                <a:off x="2132704" y="2278871"/>
                <a:ext cx="1440" cy="13680"/>
              </p14:xfrm>
            </p:contentPart>
          </mc:Choice>
          <mc:Fallback xmlns="">
            <p:pic>
              <p:nvPicPr>
                <p:cNvPr id="43" name="墨迹 42">
                  <a:extLst>
                    <a:ext uri="{FF2B5EF4-FFF2-40B4-BE49-F238E27FC236}">
                      <a16:creationId xmlns:a16="http://schemas.microsoft.com/office/drawing/2014/main" id="{F83F9738-8275-4222-AE7A-852811D93AB3}"/>
                    </a:ext>
                  </a:extLst>
                </p:cNvPr>
                <p:cNvPicPr/>
                <p:nvPr/>
              </p:nvPicPr>
              <p:blipFill>
                <a:blip r:embed="rId25"/>
                <a:stretch>
                  <a:fillRect/>
                </a:stretch>
              </p:blipFill>
              <p:spPr>
                <a:xfrm>
                  <a:off x="2115064" y="2260871"/>
                  <a:ext cx="37080" cy="4932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6">
              <p14:nvContentPartPr>
                <p14:cNvPr id="47" name="墨迹 46">
                  <a:extLst>
                    <a:ext uri="{FF2B5EF4-FFF2-40B4-BE49-F238E27FC236}">
                      <a16:creationId xmlns:a16="http://schemas.microsoft.com/office/drawing/2014/main" id="{A1F72665-232C-41B6-B166-B6981DCFF3EA}"/>
                    </a:ext>
                  </a:extLst>
                </p14:cNvPr>
                <p14:cNvContentPartPr/>
                <p14:nvPr/>
              </p14:nvContentPartPr>
              <p14:xfrm>
                <a:off x="2097064" y="1491191"/>
                <a:ext cx="798840" cy="938160"/>
              </p14:xfrm>
            </p:contentPart>
          </mc:Choice>
          <mc:Fallback xmlns="">
            <p:pic>
              <p:nvPicPr>
                <p:cNvPr id="47" name="墨迹 46">
                  <a:extLst>
                    <a:ext uri="{FF2B5EF4-FFF2-40B4-BE49-F238E27FC236}">
                      <a16:creationId xmlns:a16="http://schemas.microsoft.com/office/drawing/2014/main" id="{A1F72665-232C-41B6-B166-B6981DCFF3EA}"/>
                    </a:ext>
                  </a:extLst>
                </p:cNvPr>
                <p:cNvPicPr/>
                <p:nvPr/>
              </p:nvPicPr>
              <p:blipFill>
                <a:blip r:embed="rId27"/>
                <a:stretch>
                  <a:fillRect/>
                </a:stretch>
              </p:blipFill>
              <p:spPr>
                <a:xfrm>
                  <a:off x="2079064" y="1473551"/>
                  <a:ext cx="834480" cy="9738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8">
              <p14:nvContentPartPr>
                <p14:cNvPr id="48" name="墨迹 47">
                  <a:extLst>
                    <a:ext uri="{FF2B5EF4-FFF2-40B4-BE49-F238E27FC236}">
                      <a16:creationId xmlns:a16="http://schemas.microsoft.com/office/drawing/2014/main" id="{65E37E59-08FF-4F03-B1E7-EC72A32ED19B}"/>
                    </a:ext>
                  </a:extLst>
                </p14:cNvPr>
                <p14:cNvContentPartPr/>
                <p14:nvPr/>
              </p14:nvContentPartPr>
              <p14:xfrm>
                <a:off x="2741824" y="1401911"/>
                <a:ext cx="236160" cy="227520"/>
              </p14:xfrm>
            </p:contentPart>
          </mc:Choice>
          <mc:Fallback xmlns="">
            <p:pic>
              <p:nvPicPr>
                <p:cNvPr id="48" name="墨迹 47">
                  <a:extLst>
                    <a:ext uri="{FF2B5EF4-FFF2-40B4-BE49-F238E27FC236}">
                      <a16:creationId xmlns:a16="http://schemas.microsoft.com/office/drawing/2014/main" id="{65E37E59-08FF-4F03-B1E7-EC72A32ED19B}"/>
                    </a:ext>
                  </a:extLst>
                </p:cNvPr>
                <p:cNvPicPr/>
                <p:nvPr/>
              </p:nvPicPr>
              <p:blipFill>
                <a:blip r:embed="rId29"/>
                <a:stretch>
                  <a:fillRect/>
                </a:stretch>
              </p:blipFill>
              <p:spPr>
                <a:xfrm>
                  <a:off x="2724184" y="1383911"/>
                  <a:ext cx="271800" cy="263160"/>
                </a:xfrm>
                <a:prstGeom prst="rect">
                  <a:avLst/>
                </a:prstGeom>
              </p:spPr>
            </p:pic>
          </mc:Fallback>
        </mc:AlternateContent>
      </p:grpSp>
      <p:pic>
        <p:nvPicPr>
          <p:cNvPr id="50" name="图片 49">
            <a:extLst>
              <a:ext uri="{FF2B5EF4-FFF2-40B4-BE49-F238E27FC236}">
                <a16:creationId xmlns:a16="http://schemas.microsoft.com/office/drawing/2014/main" id="{802EEA05-F9A5-41C6-8E6F-EA372FE24958}"/>
              </a:ext>
            </a:extLst>
          </p:cNvPr>
          <p:cNvPicPr>
            <a:picLocks noChangeAspect="1"/>
          </p:cNvPicPr>
          <p:nvPr/>
        </p:nvPicPr>
        <p:blipFill>
          <a:blip r:embed="rId30"/>
          <a:stretch>
            <a:fillRect/>
          </a:stretch>
        </p:blipFill>
        <p:spPr>
          <a:xfrm>
            <a:off x="6218041" y="1597403"/>
            <a:ext cx="2929182" cy="1091262"/>
          </a:xfrm>
          <a:prstGeom prst="rect">
            <a:avLst/>
          </a:prstGeom>
        </p:spPr>
      </p:pic>
      <p:pic>
        <p:nvPicPr>
          <p:cNvPr id="51" name="图片 50">
            <a:extLst>
              <a:ext uri="{FF2B5EF4-FFF2-40B4-BE49-F238E27FC236}">
                <a16:creationId xmlns:a16="http://schemas.microsoft.com/office/drawing/2014/main" id="{B0F95C08-D208-45B6-A61A-1C630A828ADA}"/>
              </a:ext>
            </a:extLst>
          </p:cNvPr>
          <p:cNvPicPr>
            <a:picLocks noChangeAspect="1"/>
          </p:cNvPicPr>
          <p:nvPr/>
        </p:nvPicPr>
        <p:blipFill>
          <a:blip r:embed="rId31"/>
          <a:stretch>
            <a:fillRect/>
          </a:stretch>
        </p:blipFill>
        <p:spPr>
          <a:xfrm>
            <a:off x="6218041" y="2890608"/>
            <a:ext cx="5727845" cy="3003729"/>
          </a:xfrm>
          <a:prstGeom prst="rect">
            <a:avLst/>
          </a:prstGeom>
        </p:spPr>
      </p:pic>
      <p:pic>
        <p:nvPicPr>
          <p:cNvPr id="52" name="图片 51">
            <a:extLst>
              <a:ext uri="{FF2B5EF4-FFF2-40B4-BE49-F238E27FC236}">
                <a16:creationId xmlns:a16="http://schemas.microsoft.com/office/drawing/2014/main" id="{ABEE3B2B-6757-4D43-A637-635DA8FB8046}"/>
              </a:ext>
            </a:extLst>
          </p:cNvPr>
          <p:cNvPicPr>
            <a:picLocks noChangeAspect="1"/>
          </p:cNvPicPr>
          <p:nvPr/>
        </p:nvPicPr>
        <p:blipFill>
          <a:blip r:embed="rId32"/>
          <a:stretch>
            <a:fillRect/>
          </a:stretch>
        </p:blipFill>
        <p:spPr>
          <a:xfrm>
            <a:off x="7658302" y="2963711"/>
            <a:ext cx="2962297" cy="2857521"/>
          </a:xfrm>
          <a:prstGeom prst="rect">
            <a:avLst/>
          </a:prstGeom>
        </p:spPr>
      </p:pic>
    </p:spTree>
    <p:extLst>
      <p:ext uri="{BB962C8B-B14F-4D97-AF65-F5344CB8AC3E}">
        <p14:creationId xmlns:p14="http://schemas.microsoft.com/office/powerpoint/2010/main" val="1951756024"/>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a:extLst>
              <a:ext uri="{FF2B5EF4-FFF2-40B4-BE49-F238E27FC236}">
                <a16:creationId xmlns:a16="http://schemas.microsoft.com/office/drawing/2014/main" id="{D3E4337D-B9DB-4653-9E63-C1500A346EDC}"/>
              </a:ext>
            </a:extLst>
          </p:cNvPr>
          <p:cNvPicPr>
            <a:picLocks noChangeAspect="1"/>
          </p:cNvPicPr>
          <p:nvPr/>
        </p:nvPicPr>
        <p:blipFill>
          <a:blip r:embed="rId6"/>
          <a:stretch>
            <a:fillRect/>
          </a:stretch>
        </p:blipFill>
        <p:spPr>
          <a:xfrm>
            <a:off x="5520167" y="4790557"/>
            <a:ext cx="6391322" cy="1343035"/>
          </a:xfrm>
          <a:prstGeom prst="rect">
            <a:avLst/>
          </a:prstGeom>
        </p:spPr>
      </p:pic>
      <p:sp>
        <p:nvSpPr>
          <p:cNvPr id="2" name="标题 1">
            <a:extLst>
              <a:ext uri="{FF2B5EF4-FFF2-40B4-BE49-F238E27FC236}">
                <a16:creationId xmlns:a16="http://schemas.microsoft.com/office/drawing/2014/main" id="{C8C2B5B4-5C1C-4D6D-AFC4-5A7F11E11229}"/>
              </a:ext>
            </a:extLst>
          </p:cNvPr>
          <p:cNvSpPr>
            <a:spLocks noGrp="1"/>
          </p:cNvSpPr>
          <p:nvPr>
            <p:ph type="title"/>
          </p:nvPr>
        </p:nvSpPr>
        <p:spPr>
          <a:xfrm>
            <a:off x="839788" y="987424"/>
            <a:ext cx="4772118" cy="508867"/>
          </a:xfrm>
        </p:spPr>
        <p:txBody>
          <a:bodyPr>
            <a:normAutofit fontScale="90000"/>
          </a:bodyPr>
          <a:lstStyle/>
          <a:p>
            <a:r>
              <a:rPr lang="zh-CN" altLang="en-US" dirty="0"/>
              <a:t>证明插入排序算法：翻译</a:t>
            </a:r>
          </a:p>
        </p:txBody>
      </p:sp>
      <p:pic>
        <p:nvPicPr>
          <p:cNvPr id="4" name="图片 3">
            <a:extLst>
              <a:ext uri="{FF2B5EF4-FFF2-40B4-BE49-F238E27FC236}">
                <a16:creationId xmlns:a16="http://schemas.microsoft.com/office/drawing/2014/main" id="{CAF3C648-1BED-4C51-8BC8-D9C920ABE3A5}"/>
              </a:ext>
            </a:extLst>
          </p:cNvPr>
          <p:cNvPicPr>
            <a:picLocks noChangeAspect="1"/>
          </p:cNvPicPr>
          <p:nvPr>
            <p:custDataLst>
              <p:tags r:id="rId1"/>
            </p:custDataLst>
          </p:nvPr>
        </p:nvPicPr>
        <p:blipFill>
          <a:blip r:embed="rId7">
            <a:extLst>
              <a:ext uri="{28A0092B-C50C-407E-A947-70E740481C1C}">
                <a14:useLocalDpi xmlns:a14="http://schemas.microsoft.com/office/drawing/2010/main" val="0"/>
              </a:ext>
            </a:extLst>
          </a:blip>
          <a:stretch>
            <a:fillRect/>
          </a:stretch>
        </p:blipFill>
        <p:spPr>
          <a:xfrm>
            <a:off x="324586" y="2006001"/>
            <a:ext cx="4809990" cy="364535"/>
          </a:xfrm>
          <a:prstGeom prst="rect">
            <a:avLst/>
          </a:prstGeom>
        </p:spPr>
      </p:pic>
      <p:pic>
        <p:nvPicPr>
          <p:cNvPr id="13" name="图片 12">
            <a:extLst>
              <a:ext uri="{FF2B5EF4-FFF2-40B4-BE49-F238E27FC236}">
                <a16:creationId xmlns:a16="http://schemas.microsoft.com/office/drawing/2014/main" id="{B8AFB3B7-D8F9-422A-80BF-3A1713457E86}"/>
              </a:ext>
            </a:extLst>
          </p:cNvPr>
          <p:cNvPicPr>
            <a:picLocks noChangeAspect="1"/>
          </p:cNvPicPr>
          <p:nvPr>
            <p:custDataLst>
              <p:tags r:id="rId2"/>
            </p:custDataLst>
          </p:nvPr>
        </p:nvPicPr>
        <p:blipFill>
          <a:blip r:embed="rId8">
            <a:extLst>
              <a:ext uri="{28A0092B-C50C-407E-A947-70E740481C1C}">
                <a14:useLocalDpi xmlns:a14="http://schemas.microsoft.com/office/drawing/2010/main" val="0"/>
              </a:ext>
            </a:extLst>
          </a:blip>
          <a:stretch>
            <a:fillRect/>
          </a:stretch>
        </p:blipFill>
        <p:spPr>
          <a:xfrm>
            <a:off x="324584" y="4307393"/>
            <a:ext cx="8650045" cy="203832"/>
          </a:xfrm>
          <a:prstGeom prst="rect">
            <a:avLst/>
          </a:prstGeom>
        </p:spPr>
      </p:pic>
      <p:pic>
        <p:nvPicPr>
          <p:cNvPr id="6" name="图片 5">
            <a:extLst>
              <a:ext uri="{FF2B5EF4-FFF2-40B4-BE49-F238E27FC236}">
                <a16:creationId xmlns:a16="http://schemas.microsoft.com/office/drawing/2014/main" id="{66FCFF98-AE0B-4D0A-9D3B-F030675BBF18}"/>
              </a:ext>
            </a:extLst>
          </p:cNvPr>
          <p:cNvPicPr>
            <a:picLocks noChangeAspect="1"/>
          </p:cNvPicPr>
          <p:nvPr>
            <p:custDataLst>
              <p:tags r:id="rId3"/>
            </p:custDataLst>
          </p:nvPr>
        </p:nvPicPr>
        <p:blipFill>
          <a:blip r:embed="rId9">
            <a:extLst>
              <a:ext uri="{28A0092B-C50C-407E-A947-70E740481C1C}">
                <a14:useLocalDpi xmlns:a14="http://schemas.microsoft.com/office/drawing/2010/main" val="0"/>
              </a:ext>
            </a:extLst>
          </a:blip>
          <a:stretch>
            <a:fillRect/>
          </a:stretch>
        </p:blipFill>
        <p:spPr>
          <a:xfrm>
            <a:off x="324584" y="3132730"/>
            <a:ext cx="4848836" cy="223813"/>
          </a:xfrm>
          <a:prstGeom prst="rect">
            <a:avLst/>
          </a:prstGeom>
        </p:spPr>
      </p:pic>
      <p:pic>
        <p:nvPicPr>
          <p:cNvPr id="14" name="图片 13">
            <a:extLst>
              <a:ext uri="{FF2B5EF4-FFF2-40B4-BE49-F238E27FC236}">
                <a16:creationId xmlns:a16="http://schemas.microsoft.com/office/drawing/2014/main" id="{7596C2A0-9BE0-4E00-8FE6-06DD8CDD067E}"/>
              </a:ext>
            </a:extLst>
          </p:cNvPr>
          <p:cNvPicPr>
            <a:picLocks noChangeAspect="1"/>
          </p:cNvPicPr>
          <p:nvPr/>
        </p:nvPicPr>
        <p:blipFill>
          <a:blip r:embed="rId10"/>
          <a:stretch>
            <a:fillRect/>
          </a:stretch>
        </p:blipFill>
        <p:spPr>
          <a:xfrm>
            <a:off x="5520167" y="2050168"/>
            <a:ext cx="4979284" cy="401174"/>
          </a:xfrm>
          <a:prstGeom prst="rect">
            <a:avLst/>
          </a:prstGeom>
        </p:spPr>
      </p:pic>
      <p:grpSp>
        <p:nvGrpSpPr>
          <p:cNvPr id="25" name="组合 24">
            <a:extLst>
              <a:ext uri="{FF2B5EF4-FFF2-40B4-BE49-F238E27FC236}">
                <a16:creationId xmlns:a16="http://schemas.microsoft.com/office/drawing/2014/main" id="{75BC8942-77C4-4583-9624-D364A40D9D86}"/>
              </a:ext>
            </a:extLst>
          </p:cNvPr>
          <p:cNvGrpSpPr/>
          <p:nvPr/>
        </p:nvGrpSpPr>
        <p:grpSpPr>
          <a:xfrm>
            <a:off x="1774380" y="4340802"/>
            <a:ext cx="9485227" cy="1476224"/>
            <a:chOff x="1774380" y="4593286"/>
            <a:chExt cx="9485227" cy="1476224"/>
          </a:xfrm>
        </p:grpSpPr>
        <mc:AlternateContent xmlns:mc="http://schemas.openxmlformats.org/markup-compatibility/2006" xmlns:p14="http://schemas.microsoft.com/office/powerpoint/2010/main" xmlns:aink="http://schemas.microsoft.com/office/drawing/2016/ink">
          <mc:Choice Requires="p14 aink">
            <p:contentPart p14:bwMode="auto" r:id="rId11">
              <p14:nvContentPartPr>
                <p14:cNvPr id="17" name="墨迹 16">
                  <a:extLst>
                    <a:ext uri="{FF2B5EF4-FFF2-40B4-BE49-F238E27FC236}">
                      <a16:creationId xmlns:a16="http://schemas.microsoft.com/office/drawing/2014/main" id="{F7D3DD5C-D46E-419D-9EA5-37897224E7FF}"/>
                    </a:ext>
                  </a:extLst>
                </p14:cNvPr>
                <p14:cNvContentPartPr/>
                <p14:nvPr/>
              </p14:nvContentPartPr>
              <p14:xfrm>
                <a:off x="1774380" y="4923990"/>
                <a:ext cx="4107960" cy="1135080"/>
              </p14:xfrm>
            </p:contentPart>
          </mc:Choice>
          <mc:Fallback xmlns="">
            <p:pic>
              <p:nvPicPr>
                <p:cNvPr id="17" name="墨迹 16">
                  <a:extLst>
                    <a:ext uri="{FF2B5EF4-FFF2-40B4-BE49-F238E27FC236}">
                      <a16:creationId xmlns:a16="http://schemas.microsoft.com/office/drawing/2014/main" id="{F7D3DD5C-D46E-419D-9EA5-37897224E7FF}"/>
                    </a:ext>
                  </a:extLst>
                </p:cNvPr>
                <p:cNvPicPr/>
                <p:nvPr/>
              </p:nvPicPr>
              <p:blipFill>
                <a:blip r:embed="rId13"/>
                <a:stretch>
                  <a:fillRect/>
                </a:stretch>
              </p:blipFill>
              <p:spPr>
                <a:xfrm>
                  <a:off x="1756740" y="4906350"/>
                  <a:ext cx="4143600" cy="117072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4">
              <p14:nvContentPartPr>
                <p14:cNvPr id="18" name="墨迹 17">
                  <a:extLst>
                    <a:ext uri="{FF2B5EF4-FFF2-40B4-BE49-F238E27FC236}">
                      <a16:creationId xmlns:a16="http://schemas.microsoft.com/office/drawing/2014/main" id="{8270881B-119E-4A4D-8DD5-CB417BE20811}"/>
                    </a:ext>
                  </a:extLst>
                </p14:cNvPr>
                <p14:cNvContentPartPr/>
                <p14:nvPr/>
              </p14:nvContentPartPr>
              <p14:xfrm>
                <a:off x="5772540" y="5900670"/>
                <a:ext cx="239400" cy="168840"/>
              </p14:xfrm>
            </p:contentPart>
          </mc:Choice>
          <mc:Fallback xmlns="">
            <p:pic>
              <p:nvPicPr>
                <p:cNvPr id="18" name="墨迹 17">
                  <a:extLst>
                    <a:ext uri="{FF2B5EF4-FFF2-40B4-BE49-F238E27FC236}">
                      <a16:creationId xmlns:a16="http://schemas.microsoft.com/office/drawing/2014/main" id="{8270881B-119E-4A4D-8DD5-CB417BE20811}"/>
                    </a:ext>
                  </a:extLst>
                </p:cNvPr>
                <p:cNvPicPr/>
                <p:nvPr/>
              </p:nvPicPr>
              <p:blipFill>
                <a:blip r:embed="rId15"/>
                <a:stretch>
                  <a:fillRect/>
                </a:stretch>
              </p:blipFill>
              <p:spPr>
                <a:xfrm>
                  <a:off x="5754900" y="5883030"/>
                  <a:ext cx="275040" cy="20448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6">
              <p14:nvContentPartPr>
                <p14:cNvPr id="20" name="墨迹 19">
                  <a:extLst>
                    <a:ext uri="{FF2B5EF4-FFF2-40B4-BE49-F238E27FC236}">
                      <a16:creationId xmlns:a16="http://schemas.microsoft.com/office/drawing/2014/main" id="{9DE288EA-E73C-4D54-9951-008AEE6929BB}"/>
                    </a:ext>
                  </a:extLst>
                </p14:cNvPr>
                <p14:cNvContentPartPr/>
                <p14:nvPr/>
              </p14:nvContentPartPr>
              <p14:xfrm>
                <a:off x="3286380" y="4904550"/>
                <a:ext cx="4252320" cy="929880"/>
              </p14:xfrm>
            </p:contentPart>
          </mc:Choice>
          <mc:Fallback xmlns="">
            <p:pic>
              <p:nvPicPr>
                <p:cNvPr id="20" name="墨迹 19">
                  <a:extLst>
                    <a:ext uri="{FF2B5EF4-FFF2-40B4-BE49-F238E27FC236}">
                      <a16:creationId xmlns:a16="http://schemas.microsoft.com/office/drawing/2014/main" id="{9DE288EA-E73C-4D54-9951-008AEE6929BB}"/>
                    </a:ext>
                  </a:extLst>
                </p:cNvPr>
                <p:cNvPicPr/>
                <p:nvPr/>
              </p:nvPicPr>
              <p:blipFill>
                <a:blip r:embed="rId17"/>
                <a:stretch>
                  <a:fillRect/>
                </a:stretch>
              </p:blipFill>
              <p:spPr>
                <a:xfrm>
                  <a:off x="3268380" y="4886550"/>
                  <a:ext cx="4287960" cy="96552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8">
              <p14:nvContentPartPr>
                <p14:cNvPr id="21" name="墨迹 20">
                  <a:extLst>
                    <a:ext uri="{FF2B5EF4-FFF2-40B4-BE49-F238E27FC236}">
                      <a16:creationId xmlns:a16="http://schemas.microsoft.com/office/drawing/2014/main" id="{06F0C9A1-4B29-4531-92BB-81E4A7AA5281}"/>
                    </a:ext>
                  </a:extLst>
                </p14:cNvPr>
                <p14:cNvContentPartPr/>
                <p14:nvPr/>
              </p14:nvContentPartPr>
              <p14:xfrm>
                <a:off x="7437180" y="5685030"/>
                <a:ext cx="164880" cy="175320"/>
              </p14:xfrm>
            </p:contentPart>
          </mc:Choice>
          <mc:Fallback xmlns="">
            <p:pic>
              <p:nvPicPr>
                <p:cNvPr id="21" name="墨迹 20">
                  <a:extLst>
                    <a:ext uri="{FF2B5EF4-FFF2-40B4-BE49-F238E27FC236}">
                      <a16:creationId xmlns:a16="http://schemas.microsoft.com/office/drawing/2014/main" id="{06F0C9A1-4B29-4531-92BB-81E4A7AA5281}"/>
                    </a:ext>
                  </a:extLst>
                </p:cNvPr>
                <p:cNvPicPr/>
                <p:nvPr/>
              </p:nvPicPr>
              <p:blipFill>
                <a:blip r:embed="rId19"/>
                <a:stretch>
                  <a:fillRect/>
                </a:stretch>
              </p:blipFill>
              <p:spPr>
                <a:xfrm>
                  <a:off x="7419540" y="5667030"/>
                  <a:ext cx="200520" cy="2109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20">
              <p14:nvContentPartPr>
                <p14:cNvPr id="23" name="墨迹 22">
                  <a:extLst>
                    <a:ext uri="{FF2B5EF4-FFF2-40B4-BE49-F238E27FC236}">
                      <a16:creationId xmlns:a16="http://schemas.microsoft.com/office/drawing/2014/main" id="{EE791F8F-148C-4909-BB45-4CE662E1A633}"/>
                    </a:ext>
                  </a:extLst>
                </p14:cNvPr>
                <p14:cNvContentPartPr/>
                <p14:nvPr/>
              </p14:nvContentPartPr>
              <p14:xfrm>
                <a:off x="8127247" y="4593286"/>
                <a:ext cx="2955600" cy="1175400"/>
              </p14:xfrm>
            </p:contentPart>
          </mc:Choice>
          <mc:Fallback>
            <p:pic>
              <p:nvPicPr>
                <p:cNvPr id="23" name="墨迹 22">
                  <a:extLst>
                    <a:ext uri="{FF2B5EF4-FFF2-40B4-BE49-F238E27FC236}">
                      <a16:creationId xmlns:a16="http://schemas.microsoft.com/office/drawing/2014/main" id="{EE791F8F-148C-4909-BB45-4CE662E1A633}"/>
                    </a:ext>
                  </a:extLst>
                </p:cNvPr>
                <p:cNvPicPr/>
                <p:nvPr/>
              </p:nvPicPr>
              <p:blipFill>
                <a:blip r:embed="rId21"/>
                <a:stretch>
                  <a:fillRect/>
                </a:stretch>
              </p:blipFill>
              <p:spPr>
                <a:xfrm>
                  <a:off x="8109247" y="4575286"/>
                  <a:ext cx="2991240" cy="121104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22">
              <p14:nvContentPartPr>
                <p14:cNvPr id="24" name="墨迹 23">
                  <a:extLst>
                    <a:ext uri="{FF2B5EF4-FFF2-40B4-BE49-F238E27FC236}">
                      <a16:creationId xmlns:a16="http://schemas.microsoft.com/office/drawing/2014/main" id="{CCFCB30A-FB04-40BD-A1CA-F257083E8903}"/>
                    </a:ext>
                  </a:extLst>
                </p14:cNvPr>
                <p14:cNvContentPartPr/>
                <p14:nvPr/>
              </p14:nvContentPartPr>
              <p14:xfrm>
                <a:off x="10928407" y="5459806"/>
                <a:ext cx="331200" cy="270000"/>
              </p14:xfrm>
            </p:contentPart>
          </mc:Choice>
          <mc:Fallback>
            <p:pic>
              <p:nvPicPr>
                <p:cNvPr id="24" name="墨迹 23">
                  <a:extLst>
                    <a:ext uri="{FF2B5EF4-FFF2-40B4-BE49-F238E27FC236}">
                      <a16:creationId xmlns:a16="http://schemas.microsoft.com/office/drawing/2014/main" id="{CCFCB30A-FB04-40BD-A1CA-F257083E8903}"/>
                    </a:ext>
                  </a:extLst>
                </p:cNvPr>
                <p:cNvPicPr/>
                <p:nvPr/>
              </p:nvPicPr>
              <p:blipFill>
                <a:blip r:embed="rId23"/>
                <a:stretch>
                  <a:fillRect/>
                </a:stretch>
              </p:blipFill>
              <p:spPr>
                <a:xfrm>
                  <a:off x="10910407" y="5441830"/>
                  <a:ext cx="366840" cy="305593"/>
                </a:xfrm>
                <a:prstGeom prst="rect">
                  <a:avLst/>
                </a:prstGeom>
              </p:spPr>
            </p:pic>
          </mc:Fallback>
        </mc:AlternateContent>
      </p:grpSp>
      <p:pic>
        <p:nvPicPr>
          <p:cNvPr id="22" name="图片 21">
            <a:extLst>
              <a:ext uri="{FF2B5EF4-FFF2-40B4-BE49-F238E27FC236}">
                <a16:creationId xmlns:a16="http://schemas.microsoft.com/office/drawing/2014/main" id="{877844FD-295F-4BE5-9612-351DC4CE60B7}"/>
              </a:ext>
            </a:extLst>
          </p:cNvPr>
          <p:cNvPicPr>
            <a:picLocks noChangeAspect="1"/>
          </p:cNvPicPr>
          <p:nvPr/>
        </p:nvPicPr>
        <p:blipFill>
          <a:blip r:embed="rId24"/>
          <a:stretch>
            <a:fillRect/>
          </a:stretch>
        </p:blipFill>
        <p:spPr>
          <a:xfrm>
            <a:off x="5522930" y="2776481"/>
            <a:ext cx="5405477" cy="1128721"/>
          </a:xfrm>
          <a:prstGeom prst="rect">
            <a:avLst/>
          </a:prstGeom>
        </p:spPr>
      </p:pic>
    </p:spTree>
    <p:extLst>
      <p:ext uri="{BB962C8B-B14F-4D97-AF65-F5344CB8AC3E}">
        <p14:creationId xmlns:p14="http://schemas.microsoft.com/office/powerpoint/2010/main" val="2684770130"/>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0110C77E-A3C8-40E0-9BD9-AE3D3ADED664}"/>
              </a:ext>
            </a:extLst>
          </p:cNvPr>
          <p:cNvPicPr>
            <a:picLocks noChangeAspect="1"/>
          </p:cNvPicPr>
          <p:nvPr/>
        </p:nvPicPr>
        <p:blipFill>
          <a:blip r:embed="rId3"/>
          <a:stretch>
            <a:fillRect/>
          </a:stretch>
        </p:blipFill>
        <p:spPr>
          <a:xfrm>
            <a:off x="33032" y="1679872"/>
            <a:ext cx="6127346" cy="3498256"/>
          </a:xfrm>
          <a:prstGeom prst="rect">
            <a:avLst/>
          </a:prstGeom>
        </p:spPr>
      </p:pic>
      <p:pic>
        <p:nvPicPr>
          <p:cNvPr id="8" name="图片 7">
            <a:extLst>
              <a:ext uri="{FF2B5EF4-FFF2-40B4-BE49-F238E27FC236}">
                <a16:creationId xmlns:a16="http://schemas.microsoft.com/office/drawing/2014/main" id="{9BE39036-2528-4BAF-BC88-BBC811502ABE}"/>
              </a:ext>
            </a:extLst>
          </p:cNvPr>
          <p:cNvPicPr>
            <a:picLocks noChangeAspect="1"/>
          </p:cNvPicPr>
          <p:nvPr/>
        </p:nvPicPr>
        <p:blipFill>
          <a:blip r:embed="rId4"/>
          <a:stretch>
            <a:fillRect/>
          </a:stretch>
        </p:blipFill>
        <p:spPr>
          <a:xfrm>
            <a:off x="6223906" y="750774"/>
            <a:ext cx="6024607" cy="5657891"/>
          </a:xfrm>
          <a:prstGeom prst="rect">
            <a:avLst/>
          </a:prstGeom>
        </p:spPr>
      </p:pic>
      <mc:AlternateContent xmlns:mc="http://schemas.openxmlformats.org/markup-compatibility/2006">
        <mc:Choice xmlns:p14="http://schemas.microsoft.com/office/powerpoint/2010/main" xmlns:aink="http://schemas.microsoft.com/office/drawing/2016/ink" Requires="p14 aink">
          <p:contentPart p14:bwMode="auto" r:id="rId5">
            <p14:nvContentPartPr>
              <p14:cNvPr id="44" name="墨迹 43">
                <a:extLst>
                  <a:ext uri="{FF2B5EF4-FFF2-40B4-BE49-F238E27FC236}">
                    <a16:creationId xmlns:a16="http://schemas.microsoft.com/office/drawing/2014/main" id="{E5BE4BD0-0F4E-4A85-B236-3F47B9B54738}"/>
                  </a:ext>
                </a:extLst>
              </p14:cNvPr>
              <p14:cNvContentPartPr/>
              <p14:nvPr/>
            </p14:nvContentPartPr>
            <p14:xfrm>
              <a:off x="6008031" y="3550868"/>
              <a:ext cx="318960" cy="16920"/>
            </p14:xfrm>
          </p:contentPart>
        </mc:Choice>
        <mc:Fallback>
          <p:pic>
            <p:nvPicPr>
              <p:cNvPr id="44" name="墨迹 43">
                <a:extLst>
                  <a:ext uri="{FF2B5EF4-FFF2-40B4-BE49-F238E27FC236}">
                    <a16:creationId xmlns:a16="http://schemas.microsoft.com/office/drawing/2014/main" id="{E5BE4BD0-0F4E-4A85-B236-3F47B9B54738}"/>
                  </a:ext>
                </a:extLst>
              </p:cNvPr>
              <p:cNvPicPr/>
              <p:nvPr/>
            </p:nvPicPr>
            <p:blipFill>
              <a:blip r:embed="rId6"/>
              <a:stretch>
                <a:fillRect/>
              </a:stretch>
            </p:blipFill>
            <p:spPr>
              <a:xfrm>
                <a:off x="5990391" y="3533228"/>
                <a:ext cx="354600" cy="52560"/>
              </a:xfrm>
              <a:prstGeom prst="rect">
                <a:avLst/>
              </a:prstGeom>
            </p:spPr>
          </p:pic>
        </mc:Fallback>
      </mc:AlternateContent>
      <p:grpSp>
        <p:nvGrpSpPr>
          <p:cNvPr id="49" name="组合 48">
            <a:extLst>
              <a:ext uri="{FF2B5EF4-FFF2-40B4-BE49-F238E27FC236}">
                <a16:creationId xmlns:a16="http://schemas.microsoft.com/office/drawing/2014/main" id="{BE934B07-22E9-4616-B1EF-2D35288E0E23}"/>
              </a:ext>
            </a:extLst>
          </p:cNvPr>
          <p:cNvGrpSpPr/>
          <p:nvPr/>
        </p:nvGrpSpPr>
        <p:grpSpPr>
          <a:xfrm>
            <a:off x="3034791" y="1340828"/>
            <a:ext cx="4140360" cy="3280680"/>
            <a:chOff x="3034791" y="1340828"/>
            <a:chExt cx="4140360" cy="3280680"/>
          </a:xfrm>
        </p:grpSpPr>
        <mc:AlternateContent xmlns:mc="http://schemas.openxmlformats.org/markup-compatibility/2006">
          <mc:Choice xmlns:p14="http://schemas.microsoft.com/office/powerpoint/2010/main" xmlns:aink="http://schemas.microsoft.com/office/drawing/2016/ink" Requires="p14 aink">
            <p:contentPart p14:bwMode="auto" r:id="rId7">
              <p14:nvContentPartPr>
                <p14:cNvPr id="25" name="墨迹 24">
                  <a:extLst>
                    <a:ext uri="{FF2B5EF4-FFF2-40B4-BE49-F238E27FC236}">
                      <a16:creationId xmlns:a16="http://schemas.microsoft.com/office/drawing/2014/main" id="{BA199D36-703B-4194-956A-38B9CA04F642}"/>
                    </a:ext>
                  </a:extLst>
                </p14:cNvPr>
                <p14:cNvContentPartPr/>
                <p14:nvPr/>
              </p14:nvContentPartPr>
              <p14:xfrm>
                <a:off x="3034791" y="1403828"/>
                <a:ext cx="3530160" cy="696600"/>
              </p14:xfrm>
            </p:contentPart>
          </mc:Choice>
          <mc:Fallback>
            <p:pic>
              <p:nvPicPr>
                <p:cNvPr id="25" name="墨迹 24">
                  <a:extLst>
                    <a:ext uri="{FF2B5EF4-FFF2-40B4-BE49-F238E27FC236}">
                      <a16:creationId xmlns:a16="http://schemas.microsoft.com/office/drawing/2014/main" id="{BA199D36-703B-4194-956A-38B9CA04F642}"/>
                    </a:ext>
                  </a:extLst>
                </p:cNvPr>
                <p:cNvPicPr/>
                <p:nvPr/>
              </p:nvPicPr>
              <p:blipFill>
                <a:blip r:embed="rId8"/>
                <a:stretch>
                  <a:fillRect/>
                </a:stretch>
              </p:blipFill>
              <p:spPr>
                <a:xfrm>
                  <a:off x="3017151" y="1386188"/>
                  <a:ext cx="3565800" cy="73224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9">
              <p14:nvContentPartPr>
                <p14:cNvPr id="26" name="墨迹 25">
                  <a:extLst>
                    <a:ext uri="{FF2B5EF4-FFF2-40B4-BE49-F238E27FC236}">
                      <a16:creationId xmlns:a16="http://schemas.microsoft.com/office/drawing/2014/main" id="{AEB4C9B2-DF09-48D9-A8DE-7D49E7EA24D8}"/>
                    </a:ext>
                  </a:extLst>
                </p14:cNvPr>
                <p14:cNvContentPartPr/>
                <p14:nvPr/>
              </p14:nvContentPartPr>
              <p14:xfrm>
                <a:off x="6533991" y="1340828"/>
                <a:ext cx="172440" cy="134640"/>
              </p14:xfrm>
            </p:contentPart>
          </mc:Choice>
          <mc:Fallback>
            <p:pic>
              <p:nvPicPr>
                <p:cNvPr id="26" name="墨迹 25">
                  <a:extLst>
                    <a:ext uri="{FF2B5EF4-FFF2-40B4-BE49-F238E27FC236}">
                      <a16:creationId xmlns:a16="http://schemas.microsoft.com/office/drawing/2014/main" id="{AEB4C9B2-DF09-48D9-A8DE-7D49E7EA24D8}"/>
                    </a:ext>
                  </a:extLst>
                </p:cNvPr>
                <p:cNvPicPr/>
                <p:nvPr/>
              </p:nvPicPr>
              <p:blipFill>
                <a:blip r:embed="rId10"/>
                <a:stretch>
                  <a:fillRect/>
                </a:stretch>
              </p:blipFill>
              <p:spPr>
                <a:xfrm>
                  <a:off x="6516351" y="1323188"/>
                  <a:ext cx="208080" cy="17028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1">
              <p14:nvContentPartPr>
                <p14:cNvPr id="28" name="墨迹 27">
                  <a:extLst>
                    <a:ext uri="{FF2B5EF4-FFF2-40B4-BE49-F238E27FC236}">
                      <a16:creationId xmlns:a16="http://schemas.microsoft.com/office/drawing/2014/main" id="{D57F7674-A8ED-4E97-979B-AF5EE41EE210}"/>
                    </a:ext>
                  </a:extLst>
                </p14:cNvPr>
                <p14:cNvContentPartPr/>
                <p14:nvPr/>
              </p14:nvContentPartPr>
              <p14:xfrm>
                <a:off x="3037311" y="1952468"/>
                <a:ext cx="253800" cy="292320"/>
              </p14:xfrm>
            </p:contentPart>
          </mc:Choice>
          <mc:Fallback>
            <p:pic>
              <p:nvPicPr>
                <p:cNvPr id="28" name="墨迹 27">
                  <a:extLst>
                    <a:ext uri="{FF2B5EF4-FFF2-40B4-BE49-F238E27FC236}">
                      <a16:creationId xmlns:a16="http://schemas.microsoft.com/office/drawing/2014/main" id="{D57F7674-A8ED-4E97-979B-AF5EE41EE210}"/>
                    </a:ext>
                  </a:extLst>
                </p:cNvPr>
                <p:cNvPicPr/>
                <p:nvPr/>
              </p:nvPicPr>
              <p:blipFill>
                <a:blip r:embed="rId12"/>
                <a:stretch>
                  <a:fillRect/>
                </a:stretch>
              </p:blipFill>
              <p:spPr>
                <a:xfrm>
                  <a:off x="3019671" y="1934828"/>
                  <a:ext cx="289440" cy="3279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3">
              <p14:nvContentPartPr>
                <p14:cNvPr id="34" name="墨迹 33">
                  <a:extLst>
                    <a:ext uri="{FF2B5EF4-FFF2-40B4-BE49-F238E27FC236}">
                      <a16:creationId xmlns:a16="http://schemas.microsoft.com/office/drawing/2014/main" id="{96E092AE-65E9-462E-A387-C0830E48CA87}"/>
                    </a:ext>
                  </a:extLst>
                </p14:cNvPr>
                <p14:cNvContentPartPr/>
                <p14:nvPr/>
              </p14:nvContentPartPr>
              <p14:xfrm>
                <a:off x="5024871" y="2656628"/>
                <a:ext cx="1995840" cy="121320"/>
              </p14:xfrm>
            </p:contentPart>
          </mc:Choice>
          <mc:Fallback>
            <p:pic>
              <p:nvPicPr>
                <p:cNvPr id="34" name="墨迹 33">
                  <a:extLst>
                    <a:ext uri="{FF2B5EF4-FFF2-40B4-BE49-F238E27FC236}">
                      <a16:creationId xmlns:a16="http://schemas.microsoft.com/office/drawing/2014/main" id="{96E092AE-65E9-462E-A387-C0830E48CA87}"/>
                    </a:ext>
                  </a:extLst>
                </p:cNvPr>
                <p:cNvPicPr/>
                <p:nvPr/>
              </p:nvPicPr>
              <p:blipFill>
                <a:blip r:embed="rId14"/>
                <a:stretch>
                  <a:fillRect/>
                </a:stretch>
              </p:blipFill>
              <p:spPr>
                <a:xfrm>
                  <a:off x="5007231" y="2638628"/>
                  <a:ext cx="2031480" cy="1569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5">
              <p14:nvContentPartPr>
                <p14:cNvPr id="35" name="墨迹 34">
                  <a:extLst>
                    <a:ext uri="{FF2B5EF4-FFF2-40B4-BE49-F238E27FC236}">
                      <a16:creationId xmlns:a16="http://schemas.microsoft.com/office/drawing/2014/main" id="{23228801-F4F6-4457-90D4-9DFD703F41C7}"/>
                    </a:ext>
                  </a:extLst>
                </p14:cNvPr>
                <p14:cNvContentPartPr/>
                <p14:nvPr/>
              </p14:nvContentPartPr>
              <p14:xfrm>
                <a:off x="6678351" y="2602988"/>
                <a:ext cx="413280" cy="189000"/>
              </p14:xfrm>
            </p:contentPart>
          </mc:Choice>
          <mc:Fallback>
            <p:pic>
              <p:nvPicPr>
                <p:cNvPr id="35" name="墨迹 34">
                  <a:extLst>
                    <a:ext uri="{FF2B5EF4-FFF2-40B4-BE49-F238E27FC236}">
                      <a16:creationId xmlns:a16="http://schemas.microsoft.com/office/drawing/2014/main" id="{23228801-F4F6-4457-90D4-9DFD703F41C7}"/>
                    </a:ext>
                  </a:extLst>
                </p:cNvPr>
                <p:cNvPicPr/>
                <p:nvPr/>
              </p:nvPicPr>
              <p:blipFill>
                <a:blip r:embed="rId16"/>
                <a:stretch>
                  <a:fillRect/>
                </a:stretch>
              </p:blipFill>
              <p:spPr>
                <a:xfrm>
                  <a:off x="6660351" y="2584988"/>
                  <a:ext cx="448920" cy="22464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7">
              <p14:nvContentPartPr>
                <p14:cNvPr id="37" name="墨迹 36">
                  <a:extLst>
                    <a:ext uri="{FF2B5EF4-FFF2-40B4-BE49-F238E27FC236}">
                      <a16:creationId xmlns:a16="http://schemas.microsoft.com/office/drawing/2014/main" id="{757FAE71-06F1-49EF-9476-CD3FE7685EDB}"/>
                    </a:ext>
                  </a:extLst>
                </p14:cNvPr>
                <p14:cNvContentPartPr/>
                <p14:nvPr/>
              </p14:nvContentPartPr>
              <p14:xfrm>
                <a:off x="4992111" y="2604068"/>
                <a:ext cx="329040" cy="339840"/>
              </p14:xfrm>
            </p:contentPart>
          </mc:Choice>
          <mc:Fallback>
            <p:pic>
              <p:nvPicPr>
                <p:cNvPr id="37" name="墨迹 36">
                  <a:extLst>
                    <a:ext uri="{FF2B5EF4-FFF2-40B4-BE49-F238E27FC236}">
                      <a16:creationId xmlns:a16="http://schemas.microsoft.com/office/drawing/2014/main" id="{757FAE71-06F1-49EF-9476-CD3FE7685EDB}"/>
                    </a:ext>
                  </a:extLst>
                </p:cNvPr>
                <p:cNvPicPr/>
                <p:nvPr/>
              </p:nvPicPr>
              <p:blipFill>
                <a:blip r:embed="rId18"/>
                <a:stretch>
                  <a:fillRect/>
                </a:stretch>
              </p:blipFill>
              <p:spPr>
                <a:xfrm>
                  <a:off x="4974471" y="2586068"/>
                  <a:ext cx="364680" cy="37548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9">
              <p14:nvContentPartPr>
                <p14:cNvPr id="39" name="墨迹 38">
                  <a:extLst>
                    <a:ext uri="{FF2B5EF4-FFF2-40B4-BE49-F238E27FC236}">
                      <a16:creationId xmlns:a16="http://schemas.microsoft.com/office/drawing/2014/main" id="{BA3EAE8E-8413-429E-8A27-1FF8DC6A1477}"/>
                    </a:ext>
                  </a:extLst>
                </p14:cNvPr>
                <p14:cNvContentPartPr/>
                <p14:nvPr/>
              </p14:nvContentPartPr>
              <p14:xfrm>
                <a:off x="5947551" y="3569228"/>
                <a:ext cx="1122840" cy="551160"/>
              </p14:xfrm>
            </p:contentPart>
          </mc:Choice>
          <mc:Fallback>
            <p:pic>
              <p:nvPicPr>
                <p:cNvPr id="39" name="墨迹 38">
                  <a:extLst>
                    <a:ext uri="{FF2B5EF4-FFF2-40B4-BE49-F238E27FC236}">
                      <a16:creationId xmlns:a16="http://schemas.microsoft.com/office/drawing/2014/main" id="{BA3EAE8E-8413-429E-8A27-1FF8DC6A1477}"/>
                    </a:ext>
                  </a:extLst>
                </p:cNvPr>
                <p:cNvPicPr/>
                <p:nvPr/>
              </p:nvPicPr>
              <p:blipFill>
                <a:blip r:embed="rId20"/>
                <a:stretch>
                  <a:fillRect/>
                </a:stretch>
              </p:blipFill>
              <p:spPr>
                <a:xfrm>
                  <a:off x="5929551" y="3551588"/>
                  <a:ext cx="1158480" cy="5868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21">
              <p14:nvContentPartPr>
                <p14:cNvPr id="40" name="墨迹 39">
                  <a:extLst>
                    <a:ext uri="{FF2B5EF4-FFF2-40B4-BE49-F238E27FC236}">
                      <a16:creationId xmlns:a16="http://schemas.microsoft.com/office/drawing/2014/main" id="{27D23ADD-09E7-475C-AAB7-6D6449EF739C}"/>
                    </a:ext>
                  </a:extLst>
                </p14:cNvPr>
                <p14:cNvContentPartPr/>
                <p14:nvPr/>
              </p14:nvContentPartPr>
              <p14:xfrm>
                <a:off x="6912351" y="3991508"/>
                <a:ext cx="262800" cy="179640"/>
              </p14:xfrm>
            </p:contentPart>
          </mc:Choice>
          <mc:Fallback>
            <p:pic>
              <p:nvPicPr>
                <p:cNvPr id="40" name="墨迹 39">
                  <a:extLst>
                    <a:ext uri="{FF2B5EF4-FFF2-40B4-BE49-F238E27FC236}">
                      <a16:creationId xmlns:a16="http://schemas.microsoft.com/office/drawing/2014/main" id="{27D23ADD-09E7-475C-AAB7-6D6449EF739C}"/>
                    </a:ext>
                  </a:extLst>
                </p:cNvPr>
                <p:cNvPicPr/>
                <p:nvPr/>
              </p:nvPicPr>
              <p:blipFill>
                <a:blip r:embed="rId22"/>
                <a:stretch>
                  <a:fillRect/>
                </a:stretch>
              </p:blipFill>
              <p:spPr>
                <a:xfrm>
                  <a:off x="6894711" y="3973868"/>
                  <a:ext cx="298440" cy="21528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23">
              <p14:nvContentPartPr>
                <p14:cNvPr id="41" name="墨迹 40">
                  <a:extLst>
                    <a:ext uri="{FF2B5EF4-FFF2-40B4-BE49-F238E27FC236}">
                      <a16:creationId xmlns:a16="http://schemas.microsoft.com/office/drawing/2014/main" id="{B97E9283-70D1-4F6A-A94A-9BFCCF528611}"/>
                    </a:ext>
                  </a:extLst>
                </p14:cNvPr>
                <p14:cNvContentPartPr/>
                <p14:nvPr/>
              </p14:nvContentPartPr>
              <p14:xfrm>
                <a:off x="5988591" y="3618908"/>
                <a:ext cx="120960" cy="280080"/>
              </p14:xfrm>
            </p:contentPart>
          </mc:Choice>
          <mc:Fallback>
            <p:pic>
              <p:nvPicPr>
                <p:cNvPr id="41" name="墨迹 40">
                  <a:extLst>
                    <a:ext uri="{FF2B5EF4-FFF2-40B4-BE49-F238E27FC236}">
                      <a16:creationId xmlns:a16="http://schemas.microsoft.com/office/drawing/2014/main" id="{B97E9283-70D1-4F6A-A94A-9BFCCF528611}"/>
                    </a:ext>
                  </a:extLst>
                </p:cNvPr>
                <p:cNvPicPr/>
                <p:nvPr/>
              </p:nvPicPr>
              <p:blipFill>
                <a:blip r:embed="rId24"/>
                <a:stretch>
                  <a:fillRect/>
                </a:stretch>
              </p:blipFill>
              <p:spPr>
                <a:xfrm>
                  <a:off x="5970591" y="3600908"/>
                  <a:ext cx="156600" cy="31572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25">
              <p14:nvContentPartPr>
                <p14:cNvPr id="46" name="墨迹 45">
                  <a:extLst>
                    <a:ext uri="{FF2B5EF4-FFF2-40B4-BE49-F238E27FC236}">
                      <a16:creationId xmlns:a16="http://schemas.microsoft.com/office/drawing/2014/main" id="{327AF3D0-D09D-40D9-AC48-381BF1DFC10F}"/>
                    </a:ext>
                  </a:extLst>
                </p14:cNvPr>
                <p14:cNvContentPartPr/>
                <p14:nvPr/>
              </p14:nvContentPartPr>
              <p14:xfrm>
                <a:off x="3540951" y="1670228"/>
                <a:ext cx="2929680" cy="2862360"/>
              </p14:xfrm>
            </p:contentPart>
          </mc:Choice>
          <mc:Fallback>
            <p:pic>
              <p:nvPicPr>
                <p:cNvPr id="46" name="墨迹 45">
                  <a:extLst>
                    <a:ext uri="{FF2B5EF4-FFF2-40B4-BE49-F238E27FC236}">
                      <a16:creationId xmlns:a16="http://schemas.microsoft.com/office/drawing/2014/main" id="{327AF3D0-D09D-40D9-AC48-381BF1DFC10F}"/>
                    </a:ext>
                  </a:extLst>
                </p:cNvPr>
                <p:cNvPicPr/>
                <p:nvPr/>
              </p:nvPicPr>
              <p:blipFill>
                <a:blip r:embed="rId26"/>
                <a:stretch>
                  <a:fillRect/>
                </a:stretch>
              </p:blipFill>
              <p:spPr>
                <a:xfrm>
                  <a:off x="3522951" y="1652228"/>
                  <a:ext cx="2965320" cy="2898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27">
              <p14:nvContentPartPr>
                <p14:cNvPr id="47" name="墨迹 46">
                  <a:extLst>
                    <a:ext uri="{FF2B5EF4-FFF2-40B4-BE49-F238E27FC236}">
                      <a16:creationId xmlns:a16="http://schemas.microsoft.com/office/drawing/2014/main" id="{4DDF614E-75DF-4350-A111-483F8DE9AB24}"/>
                    </a:ext>
                  </a:extLst>
                </p14:cNvPr>
                <p14:cNvContentPartPr/>
                <p14:nvPr/>
              </p14:nvContentPartPr>
              <p14:xfrm>
                <a:off x="3472911" y="4320548"/>
                <a:ext cx="360000" cy="300960"/>
              </p14:xfrm>
            </p:contentPart>
          </mc:Choice>
          <mc:Fallback>
            <p:pic>
              <p:nvPicPr>
                <p:cNvPr id="47" name="墨迹 46">
                  <a:extLst>
                    <a:ext uri="{FF2B5EF4-FFF2-40B4-BE49-F238E27FC236}">
                      <a16:creationId xmlns:a16="http://schemas.microsoft.com/office/drawing/2014/main" id="{4DDF614E-75DF-4350-A111-483F8DE9AB24}"/>
                    </a:ext>
                  </a:extLst>
                </p:cNvPr>
                <p:cNvPicPr/>
                <p:nvPr/>
              </p:nvPicPr>
              <p:blipFill>
                <a:blip r:embed="rId28"/>
                <a:stretch>
                  <a:fillRect/>
                </a:stretch>
              </p:blipFill>
              <p:spPr>
                <a:xfrm>
                  <a:off x="3454911" y="4302908"/>
                  <a:ext cx="395640" cy="3366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29">
              <p14:nvContentPartPr>
                <p14:cNvPr id="48" name="墨迹 47">
                  <a:extLst>
                    <a:ext uri="{FF2B5EF4-FFF2-40B4-BE49-F238E27FC236}">
                      <a16:creationId xmlns:a16="http://schemas.microsoft.com/office/drawing/2014/main" id="{FF9B01CD-C71E-4C22-98C5-5FE46E0970DA}"/>
                    </a:ext>
                  </a:extLst>
                </p14:cNvPr>
                <p14:cNvContentPartPr/>
                <p14:nvPr/>
              </p14:nvContentPartPr>
              <p14:xfrm>
                <a:off x="6212151" y="1595708"/>
                <a:ext cx="375480" cy="271440"/>
              </p14:xfrm>
            </p:contentPart>
          </mc:Choice>
          <mc:Fallback>
            <p:pic>
              <p:nvPicPr>
                <p:cNvPr id="48" name="墨迹 47">
                  <a:extLst>
                    <a:ext uri="{FF2B5EF4-FFF2-40B4-BE49-F238E27FC236}">
                      <a16:creationId xmlns:a16="http://schemas.microsoft.com/office/drawing/2014/main" id="{FF9B01CD-C71E-4C22-98C5-5FE46E0970DA}"/>
                    </a:ext>
                  </a:extLst>
                </p:cNvPr>
                <p:cNvPicPr/>
                <p:nvPr/>
              </p:nvPicPr>
              <p:blipFill>
                <a:blip r:embed="rId30"/>
                <a:stretch>
                  <a:fillRect/>
                </a:stretch>
              </p:blipFill>
              <p:spPr>
                <a:xfrm>
                  <a:off x="6194151" y="1578068"/>
                  <a:ext cx="411120" cy="307080"/>
                </a:xfrm>
                <a:prstGeom prst="rect">
                  <a:avLst/>
                </a:prstGeom>
              </p:spPr>
            </p:pic>
          </mc:Fallback>
        </mc:AlternateContent>
      </p:grpSp>
    </p:spTree>
    <p:extLst>
      <p:ext uri="{BB962C8B-B14F-4D97-AF65-F5344CB8AC3E}">
        <p14:creationId xmlns:p14="http://schemas.microsoft.com/office/powerpoint/2010/main" val="356367032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B40BFA6-6BC8-40B2-B925-E141EC0E49F0}"/>
              </a:ext>
            </a:extLst>
          </p:cNvPr>
          <p:cNvSpPr>
            <a:spLocks noGrp="1"/>
          </p:cNvSpPr>
          <p:nvPr>
            <p:ph type="ctrTitle"/>
          </p:nvPr>
        </p:nvSpPr>
        <p:spPr/>
        <p:txBody>
          <a:bodyPr/>
          <a:lstStyle/>
          <a:p>
            <a:r>
              <a:rPr lang="zh-CN" altLang="en-US" dirty="0"/>
              <a:t>祝大家代码</a:t>
            </a:r>
          </a:p>
        </p:txBody>
      </p:sp>
      <p:pic>
        <p:nvPicPr>
          <p:cNvPr id="3" name="图片 2">
            <a:extLst>
              <a:ext uri="{FF2B5EF4-FFF2-40B4-BE49-F238E27FC236}">
                <a16:creationId xmlns:a16="http://schemas.microsoft.com/office/drawing/2014/main" id="{2EDA1399-A4E5-4548-8C23-BB986F3504AF}"/>
              </a:ext>
            </a:extLst>
          </p:cNvPr>
          <p:cNvPicPr>
            <a:picLocks noChangeAspect="1"/>
          </p:cNvPicPr>
          <p:nvPr/>
        </p:nvPicPr>
        <p:blipFill rotWithShape="1">
          <a:blip r:embed="rId3"/>
          <a:srcRect l="15344" t="31825" r="5312" b="14260"/>
          <a:stretch/>
        </p:blipFill>
        <p:spPr>
          <a:xfrm>
            <a:off x="5006340" y="3031625"/>
            <a:ext cx="3139440" cy="794749"/>
          </a:xfrm>
          <a:prstGeom prst="rect">
            <a:avLst/>
          </a:prstGeom>
        </p:spPr>
      </p:pic>
    </p:spTree>
    <p:extLst>
      <p:ext uri="{BB962C8B-B14F-4D97-AF65-F5344CB8AC3E}">
        <p14:creationId xmlns:p14="http://schemas.microsoft.com/office/powerpoint/2010/main" val="3625175504"/>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80E296C-07C6-4B65-9CC6-4EA057B66B9F}"/>
              </a:ext>
            </a:extLst>
          </p:cNvPr>
          <p:cNvSpPr>
            <a:spLocks noGrp="1"/>
          </p:cNvSpPr>
          <p:nvPr>
            <p:ph type="title"/>
          </p:nvPr>
        </p:nvSpPr>
        <p:spPr/>
        <p:txBody>
          <a:bodyPr/>
          <a:lstStyle/>
          <a:p>
            <a:r>
              <a:rPr lang="zh-CN" altLang="en-US" dirty="0"/>
              <a:t>插入排序：递归实现</a:t>
            </a:r>
            <a:r>
              <a:rPr lang="zh-CN" altLang="en-US" dirty="0">
                <a:solidFill>
                  <a:srgbClr val="F6F6F6"/>
                </a:solidFill>
              </a:rPr>
              <a:t>：插入</a:t>
            </a:r>
          </a:p>
        </p:txBody>
      </p:sp>
      <p:graphicFrame>
        <p:nvGraphicFramePr>
          <p:cNvPr id="4" name="对象 3">
            <a:extLst>
              <a:ext uri="{FF2B5EF4-FFF2-40B4-BE49-F238E27FC236}">
                <a16:creationId xmlns:a16="http://schemas.microsoft.com/office/drawing/2014/main" id="{56B1205E-3D32-42F5-8C3A-6FAE871DC7B0}"/>
              </a:ext>
            </a:extLst>
          </p:cNvPr>
          <p:cNvGraphicFramePr>
            <a:graphicFrameLocks noChangeAspect="1"/>
          </p:cNvGraphicFramePr>
          <p:nvPr>
            <p:extLst>
              <p:ext uri="{D42A27DB-BD31-4B8C-83A1-F6EECF244321}">
                <p14:modId xmlns:p14="http://schemas.microsoft.com/office/powerpoint/2010/main" val="232497679"/>
              </p:ext>
            </p:extLst>
          </p:nvPr>
        </p:nvGraphicFramePr>
        <p:xfrm>
          <a:off x="4191000" y="2284413"/>
          <a:ext cx="3810000" cy="2286000"/>
        </p:xfrm>
        <a:graphic>
          <a:graphicData uri="http://schemas.openxmlformats.org/presentationml/2006/ole">
            <mc:AlternateContent xmlns:mc="http://schemas.openxmlformats.org/markup-compatibility/2006">
              <mc:Choice xmlns:v="urn:schemas-microsoft-com:vml" Requires="v">
                <p:oleObj spid="_x0000_s1297" r:id="rId4" imgW="3809520" imgH="2285640" progId="">
                  <p:embed/>
                </p:oleObj>
              </mc:Choice>
              <mc:Fallback>
                <p:oleObj r:id="rId4" imgW="3809520" imgH="2285640" progId="">
                  <p:embed/>
                  <p:pic>
                    <p:nvPicPr>
                      <p:cNvPr id="0" name=""/>
                      <p:cNvPicPr/>
                      <p:nvPr/>
                    </p:nvPicPr>
                    <p:blipFill>
                      <a:blip r:embed="rId5"/>
                      <a:stretch>
                        <a:fillRect/>
                      </a:stretch>
                    </p:blipFill>
                    <p:spPr>
                      <a:xfrm>
                        <a:off x="4191000" y="2284413"/>
                        <a:ext cx="3810000" cy="2286000"/>
                      </a:xfrm>
                      <a:prstGeom prst="rect">
                        <a:avLst/>
                      </a:prstGeom>
                    </p:spPr>
                  </p:pic>
                </p:oleObj>
              </mc:Fallback>
            </mc:AlternateContent>
          </a:graphicData>
        </a:graphic>
      </p:graphicFrame>
      <p:sp>
        <p:nvSpPr>
          <p:cNvPr id="5" name="矩形 4">
            <a:extLst>
              <a:ext uri="{FF2B5EF4-FFF2-40B4-BE49-F238E27FC236}">
                <a16:creationId xmlns:a16="http://schemas.microsoft.com/office/drawing/2014/main" id="{A5485061-6858-4AC7-859C-74040E4F83D3}"/>
              </a:ext>
            </a:extLst>
          </p:cNvPr>
          <p:cNvSpPr/>
          <p:nvPr/>
        </p:nvSpPr>
        <p:spPr>
          <a:xfrm>
            <a:off x="4353636" y="3077570"/>
            <a:ext cx="3084394" cy="545911"/>
          </a:xfrm>
          <a:prstGeom prst="rect">
            <a:avLst/>
          </a:prstGeom>
          <a:noFill/>
          <a:ln w="3810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zh-CN" altLang="en-US"/>
          </a:p>
        </p:txBody>
      </p:sp>
    </p:spTree>
    <p:extLst>
      <p:ext uri="{BB962C8B-B14F-4D97-AF65-F5344CB8AC3E}">
        <p14:creationId xmlns:p14="http://schemas.microsoft.com/office/powerpoint/2010/main" val="3048304701"/>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31" name="组合 30">
            <a:extLst>
              <a:ext uri="{FF2B5EF4-FFF2-40B4-BE49-F238E27FC236}">
                <a16:creationId xmlns:a16="http://schemas.microsoft.com/office/drawing/2014/main" id="{6D2C0E58-58C1-4E98-A9D5-18EF53D152B3}"/>
              </a:ext>
            </a:extLst>
          </p:cNvPr>
          <p:cNvGrpSpPr/>
          <p:nvPr/>
        </p:nvGrpSpPr>
        <p:grpSpPr>
          <a:xfrm>
            <a:off x="5135420" y="1923481"/>
            <a:ext cx="7056581" cy="4671361"/>
            <a:chOff x="5135420" y="1923481"/>
            <a:chExt cx="7056581" cy="4671361"/>
          </a:xfrm>
        </p:grpSpPr>
        <p:pic>
          <p:nvPicPr>
            <p:cNvPr id="32" name="图片 31">
              <a:extLst>
                <a:ext uri="{FF2B5EF4-FFF2-40B4-BE49-F238E27FC236}">
                  <a16:creationId xmlns:a16="http://schemas.microsoft.com/office/drawing/2014/main" id="{49C3D5E9-9A8D-450B-8101-3D831BC6DE96}"/>
                </a:ext>
              </a:extLst>
            </p:cNvPr>
            <p:cNvPicPr>
              <a:picLocks noChangeAspect="1"/>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5183189" y="4831178"/>
              <a:ext cx="4543289" cy="364535"/>
            </a:xfrm>
            <a:prstGeom prst="rect">
              <a:avLst/>
            </a:prstGeom>
          </p:spPr>
        </p:pic>
        <p:pic>
          <p:nvPicPr>
            <p:cNvPr id="33" name="图片 32">
              <a:extLst>
                <a:ext uri="{FF2B5EF4-FFF2-40B4-BE49-F238E27FC236}">
                  <a16:creationId xmlns:a16="http://schemas.microsoft.com/office/drawing/2014/main" id="{04D6D5AB-F048-491A-A112-41E11D5FE3E3}"/>
                </a:ext>
              </a:extLst>
            </p:cNvPr>
            <p:cNvPicPr>
              <a:picLocks noChangeAspect="1"/>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5183187" y="5819554"/>
              <a:ext cx="6962022" cy="203832"/>
            </a:xfrm>
            <a:prstGeom prst="rect">
              <a:avLst/>
            </a:prstGeom>
          </p:spPr>
        </p:pic>
        <p:sp>
          <p:nvSpPr>
            <p:cNvPr id="34" name="文本框 33">
              <a:extLst>
                <a:ext uri="{FF2B5EF4-FFF2-40B4-BE49-F238E27FC236}">
                  <a16:creationId xmlns:a16="http://schemas.microsoft.com/office/drawing/2014/main" id="{8F07E46F-D5A8-442D-8E09-2154BA28B39B}"/>
                </a:ext>
              </a:extLst>
            </p:cNvPr>
            <p:cNvSpPr txBox="1"/>
            <p:nvPr/>
          </p:nvSpPr>
          <p:spPr>
            <a:xfrm>
              <a:off x="10560050" y="4831178"/>
              <a:ext cx="1459054" cy="338554"/>
            </a:xfrm>
            <a:prstGeom prst="rect">
              <a:avLst/>
            </a:prstGeom>
            <a:noFill/>
          </p:spPr>
          <p:txBody>
            <a:bodyPr wrap="none" rtlCol="0">
              <a:spAutoFit/>
            </a:bodyPr>
            <a:lstStyle/>
            <a:p>
              <a:r>
                <a:rPr lang="en-US" altLang="zh-CN" sz="1600" dirty="0">
                  <a:latin typeface="思源黑体 CN Regular" panose="020B0500000000000000" pitchFamily="34" charset="-122"/>
                  <a:ea typeface="思源黑体 CN Regular" panose="020B0500000000000000" pitchFamily="34" charset="-122"/>
                </a:rPr>
                <a:t>T</a:t>
              </a:r>
              <a:r>
                <a:rPr lang="zh-CN" altLang="en-US" sz="1600" dirty="0">
                  <a:latin typeface="思源黑体 CN Regular" panose="020B0500000000000000" pitchFamily="34" charset="-122"/>
                  <a:ea typeface="思源黑体 CN Regular" panose="020B0500000000000000" pitchFamily="34" charset="-122"/>
                </a:rPr>
                <a:t>是</a:t>
              </a:r>
              <a:r>
                <a:rPr lang="en-US" altLang="zh-CN" sz="1600" dirty="0">
                  <a:latin typeface="思源黑体 CN Regular" panose="020B0500000000000000" pitchFamily="34" charset="-122"/>
                  <a:ea typeface="思源黑体 CN Regular" panose="020B0500000000000000" pitchFamily="34" charset="-122"/>
                </a:rPr>
                <a:t>A’</a:t>
              </a:r>
              <a:r>
                <a:rPr lang="zh-CN" altLang="en-US" sz="1600" dirty="0">
                  <a:latin typeface="思源黑体 CN Regular" panose="020B0500000000000000" pitchFamily="34" charset="-122"/>
                  <a:ea typeface="思源黑体 CN Regular" panose="020B0500000000000000" pitchFamily="34" charset="-122"/>
                </a:rPr>
                <a:t>的排列</a:t>
              </a:r>
            </a:p>
          </p:txBody>
        </p:sp>
        <p:sp>
          <p:nvSpPr>
            <p:cNvPr id="35" name="文本框 34">
              <a:extLst>
                <a:ext uri="{FF2B5EF4-FFF2-40B4-BE49-F238E27FC236}">
                  <a16:creationId xmlns:a16="http://schemas.microsoft.com/office/drawing/2014/main" id="{E1431B31-8297-4556-A2E3-EAD9708781ED}"/>
                </a:ext>
              </a:extLst>
            </p:cNvPr>
            <p:cNvSpPr txBox="1"/>
            <p:nvPr/>
          </p:nvSpPr>
          <p:spPr>
            <a:xfrm>
              <a:off x="10793292" y="5313568"/>
              <a:ext cx="1314782" cy="338554"/>
            </a:xfrm>
            <a:prstGeom prst="rect">
              <a:avLst/>
            </a:prstGeom>
            <a:noFill/>
          </p:spPr>
          <p:txBody>
            <a:bodyPr wrap="none" rtlCol="0">
              <a:spAutoFit/>
            </a:bodyPr>
            <a:lstStyle/>
            <a:p>
              <a:pPr algn="r"/>
              <a:r>
                <a:rPr lang="en-US" altLang="zh-CN" sz="1600" dirty="0">
                  <a:latin typeface="思源黑体 CN Regular" panose="020B0500000000000000" pitchFamily="34" charset="-122"/>
                  <a:ea typeface="思源黑体 CN Regular" panose="020B0500000000000000" pitchFamily="34" charset="-122"/>
                </a:rPr>
                <a:t>T[l,…,r]</a:t>
              </a:r>
              <a:r>
                <a:rPr lang="zh-CN" altLang="en-US" sz="1600" dirty="0">
                  <a:latin typeface="思源黑体 CN Regular" panose="020B0500000000000000" pitchFamily="34" charset="-122"/>
                  <a:ea typeface="思源黑体 CN Regular" panose="020B0500000000000000" pitchFamily="34" charset="-122"/>
                </a:rPr>
                <a:t>单增</a:t>
              </a:r>
            </a:p>
          </p:txBody>
        </p:sp>
        <p:sp>
          <p:nvSpPr>
            <p:cNvPr id="36" name="文本框 35">
              <a:extLst>
                <a:ext uri="{FF2B5EF4-FFF2-40B4-BE49-F238E27FC236}">
                  <a16:creationId xmlns:a16="http://schemas.microsoft.com/office/drawing/2014/main" id="{FE38F243-7978-49E7-ABEA-0DA1A6E1581C}"/>
                </a:ext>
              </a:extLst>
            </p:cNvPr>
            <p:cNvSpPr txBox="1"/>
            <p:nvPr/>
          </p:nvSpPr>
          <p:spPr>
            <a:xfrm>
              <a:off x="10272689" y="6133177"/>
              <a:ext cx="1829795" cy="461665"/>
            </a:xfrm>
            <a:prstGeom prst="rect">
              <a:avLst/>
            </a:prstGeom>
            <a:noFill/>
          </p:spPr>
          <p:txBody>
            <a:bodyPr wrap="none" rtlCol="0">
              <a:spAutoFit/>
            </a:bodyPr>
            <a:lstStyle/>
            <a:p>
              <a:pPr algn="r"/>
              <a:r>
                <a:rPr lang="zh-CN" altLang="en-US" sz="1200" dirty="0">
                  <a:latin typeface="思源黑体 CN Regular" panose="020B0500000000000000" pitchFamily="34" charset="-122"/>
                  <a:ea typeface="思源黑体 CN Regular" panose="020B0500000000000000" pitchFamily="34" charset="-122"/>
                </a:rPr>
                <a:t>除</a:t>
              </a:r>
              <a:r>
                <a:rPr lang="en-US" altLang="zh-CN" sz="1200" dirty="0">
                  <a:latin typeface="思源黑体 CN Regular" panose="020B0500000000000000" pitchFamily="34" charset="-122"/>
                  <a:ea typeface="思源黑体 CN Regular" panose="020B0500000000000000" pitchFamily="34" charset="-122"/>
                </a:rPr>
                <a:t>T[j]</a:t>
              </a:r>
              <a:r>
                <a:rPr lang="zh-CN" altLang="en-US" sz="1200" dirty="0">
                  <a:latin typeface="思源黑体 CN Regular" panose="020B0500000000000000" pitchFamily="34" charset="-122"/>
                  <a:ea typeface="思源黑体 CN Regular" panose="020B0500000000000000" pitchFamily="34" charset="-122"/>
                </a:rPr>
                <a:t>外，其他元素单增</a:t>
              </a:r>
              <a:endParaRPr lang="en-US" altLang="zh-CN" sz="1200" dirty="0">
                <a:latin typeface="思源黑体 CN Regular" panose="020B0500000000000000" pitchFamily="34" charset="-122"/>
                <a:ea typeface="思源黑体 CN Regular" panose="020B0500000000000000" pitchFamily="34" charset="-122"/>
              </a:endParaRPr>
            </a:p>
            <a:p>
              <a:pPr algn="r"/>
              <a:r>
                <a:rPr lang="en-US" altLang="zh-CN" sz="1200" dirty="0">
                  <a:latin typeface="思源黑体 CN Regular" panose="020B0500000000000000" pitchFamily="34" charset="-122"/>
                  <a:ea typeface="思源黑体 CN Regular" panose="020B0500000000000000" pitchFamily="34" charset="-122"/>
                </a:rPr>
                <a:t>T[j]</a:t>
              </a:r>
              <a:r>
                <a:rPr lang="zh-CN" altLang="en-US" sz="1200" dirty="0">
                  <a:latin typeface="思源黑体 CN Regular" panose="020B0500000000000000" pitchFamily="34" charset="-122"/>
                  <a:ea typeface="思源黑体 CN Regular" panose="020B0500000000000000" pitchFamily="34" charset="-122"/>
                </a:rPr>
                <a:t>比后面的元素都小</a:t>
              </a:r>
            </a:p>
          </p:txBody>
        </p:sp>
        <p:pic>
          <p:nvPicPr>
            <p:cNvPr id="37" name="图片 36">
              <a:extLst>
                <a:ext uri="{FF2B5EF4-FFF2-40B4-BE49-F238E27FC236}">
                  <a16:creationId xmlns:a16="http://schemas.microsoft.com/office/drawing/2014/main" id="{0C305055-C5C5-4E2C-B6F8-AA68CFE05468}"/>
                </a:ext>
              </a:extLst>
            </p:cNvPr>
            <p:cNvPicPr>
              <a:picLocks noChangeAspect="1"/>
            </p:cNvPicPr>
            <p:nvPr>
              <p:custDataLst>
                <p:tags r:id="rId4"/>
              </p:custDataLst>
            </p:nvPr>
          </p:nvPicPr>
          <p:blipFill>
            <a:blip r:embed="rId9">
              <a:extLst>
                <a:ext uri="{28A0092B-C50C-407E-A947-70E740481C1C}">
                  <a14:useLocalDpi xmlns:a14="http://schemas.microsoft.com/office/drawing/2010/main" val="0"/>
                </a:ext>
              </a:extLst>
            </a:blip>
            <a:stretch>
              <a:fillRect/>
            </a:stretch>
          </p:blipFill>
          <p:spPr>
            <a:xfrm>
              <a:off x="5135420" y="5363145"/>
              <a:ext cx="4432034" cy="223813"/>
            </a:xfrm>
            <a:prstGeom prst="rect">
              <a:avLst/>
            </a:prstGeom>
          </p:spPr>
        </p:pic>
        <p:pic>
          <p:nvPicPr>
            <p:cNvPr id="38" name="图片 37">
              <a:extLst>
                <a:ext uri="{FF2B5EF4-FFF2-40B4-BE49-F238E27FC236}">
                  <a16:creationId xmlns:a16="http://schemas.microsoft.com/office/drawing/2014/main" id="{62922E51-229B-4416-8217-AD157680FC0B}"/>
                </a:ext>
              </a:extLst>
            </p:cNvPr>
            <p:cNvPicPr>
              <a:picLocks noChangeAspect="1"/>
            </p:cNvPicPr>
            <p:nvPr/>
          </p:nvPicPr>
          <p:blipFill>
            <a:blip r:embed="rId10"/>
            <a:stretch>
              <a:fillRect/>
            </a:stretch>
          </p:blipFill>
          <p:spPr>
            <a:xfrm>
              <a:off x="5183187" y="1923481"/>
              <a:ext cx="7008814" cy="2742156"/>
            </a:xfrm>
            <a:prstGeom prst="rect">
              <a:avLst/>
            </a:prstGeom>
          </p:spPr>
        </p:pic>
      </p:grpSp>
      <p:sp>
        <p:nvSpPr>
          <p:cNvPr id="2" name="标题 1">
            <a:extLst>
              <a:ext uri="{FF2B5EF4-FFF2-40B4-BE49-F238E27FC236}">
                <a16:creationId xmlns:a16="http://schemas.microsoft.com/office/drawing/2014/main" id="{7D123919-F049-466C-A7D8-306DA880FC12}"/>
              </a:ext>
            </a:extLst>
          </p:cNvPr>
          <p:cNvSpPr>
            <a:spLocks noGrp="1"/>
          </p:cNvSpPr>
          <p:nvPr>
            <p:ph type="title"/>
          </p:nvPr>
        </p:nvSpPr>
        <p:spPr/>
        <p:txBody>
          <a:bodyPr>
            <a:normAutofit fontScale="90000"/>
          </a:bodyPr>
          <a:lstStyle/>
          <a:p>
            <a:r>
              <a:rPr lang="zh-CN" altLang="en-US" dirty="0"/>
              <a:t>部分正确性</a:t>
            </a:r>
          </a:p>
        </p:txBody>
      </p:sp>
      <p:sp>
        <p:nvSpPr>
          <p:cNvPr id="4" name="文本占位符 3">
            <a:extLst>
              <a:ext uri="{FF2B5EF4-FFF2-40B4-BE49-F238E27FC236}">
                <a16:creationId xmlns:a16="http://schemas.microsoft.com/office/drawing/2014/main" id="{21AA441A-5FFE-4FAF-B16C-DC1A68F511BE}"/>
              </a:ext>
            </a:extLst>
          </p:cNvPr>
          <p:cNvSpPr>
            <a:spLocks noGrp="1"/>
          </p:cNvSpPr>
          <p:nvPr>
            <p:ph type="body" sz="half" idx="2"/>
          </p:nvPr>
        </p:nvSpPr>
        <p:spPr>
          <a:xfrm>
            <a:off x="839788" y="1496292"/>
            <a:ext cx="3932237" cy="659079"/>
          </a:xfrm>
        </p:spPr>
        <p:txBody>
          <a:bodyPr anchor="ctr">
            <a:normAutofit/>
          </a:bodyPr>
          <a:lstStyle/>
          <a:p>
            <a:r>
              <a:rPr lang="en-US" altLang="zh-CN" sz="4000" dirty="0"/>
              <a:t>0</a:t>
            </a:r>
            <a:r>
              <a:rPr lang="zh-CN" altLang="en-US" sz="4000" dirty="0"/>
              <a:t>→</a:t>
            </a:r>
            <a:r>
              <a:rPr lang="en-US" altLang="zh-CN" sz="4000" dirty="0"/>
              <a:t>1</a:t>
            </a:r>
            <a:endParaRPr lang="zh-CN" altLang="en-US" sz="4000" dirty="0"/>
          </a:p>
        </p:txBody>
      </p:sp>
      <p:sp>
        <p:nvSpPr>
          <p:cNvPr id="22" name="文本占位符 3 1">
            <a:extLst>
              <a:ext uri="{FF2B5EF4-FFF2-40B4-BE49-F238E27FC236}">
                <a16:creationId xmlns:a16="http://schemas.microsoft.com/office/drawing/2014/main" id="{C30295CE-A095-48E0-B4C5-BCF4EC23ED1F}"/>
              </a:ext>
            </a:extLst>
          </p:cNvPr>
          <p:cNvSpPr txBox="1">
            <a:spLocks/>
          </p:cNvSpPr>
          <p:nvPr/>
        </p:nvSpPr>
        <p:spPr>
          <a:xfrm>
            <a:off x="839788" y="2155371"/>
            <a:ext cx="3932237" cy="659079"/>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思源黑体 CN Regular" panose="020B0500000000000000" pitchFamily="34" charset="-122"/>
                <a:ea typeface="思源黑体 CN Regular" panose="020B0500000000000000" pitchFamily="34" charset="-122"/>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altLang="zh-CN" sz="4000" dirty="0"/>
              <a:t>1</a:t>
            </a:r>
            <a:r>
              <a:rPr lang="zh-CN" altLang="en-US" sz="4000" dirty="0"/>
              <a:t>→</a:t>
            </a:r>
            <a:r>
              <a:rPr lang="en-US" altLang="zh-CN" sz="4000" dirty="0"/>
              <a:t>2</a:t>
            </a:r>
            <a:endParaRPr lang="zh-CN" altLang="en-US" sz="4000" dirty="0"/>
          </a:p>
        </p:txBody>
      </p:sp>
      <p:sp>
        <p:nvSpPr>
          <p:cNvPr id="23" name="文本占位符 3 2">
            <a:extLst>
              <a:ext uri="{FF2B5EF4-FFF2-40B4-BE49-F238E27FC236}">
                <a16:creationId xmlns:a16="http://schemas.microsoft.com/office/drawing/2014/main" id="{601AEFA2-17E6-4510-9BAD-B1C74D90D487}"/>
              </a:ext>
            </a:extLst>
          </p:cNvPr>
          <p:cNvSpPr txBox="1">
            <a:spLocks/>
          </p:cNvSpPr>
          <p:nvPr/>
        </p:nvSpPr>
        <p:spPr>
          <a:xfrm>
            <a:off x="839787" y="2814450"/>
            <a:ext cx="3932237" cy="659079"/>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思源黑体 CN Regular" panose="020B0500000000000000" pitchFamily="34" charset="-122"/>
                <a:ea typeface="思源黑体 CN Regular" panose="020B0500000000000000" pitchFamily="34" charset="-122"/>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altLang="zh-CN" sz="4000" dirty="0"/>
              <a:t>2</a:t>
            </a:r>
            <a:r>
              <a:rPr lang="zh-CN" altLang="en-US" sz="4000" dirty="0"/>
              <a:t>→</a:t>
            </a:r>
            <a:r>
              <a:rPr lang="en-US" altLang="zh-CN" sz="4000" dirty="0"/>
              <a:t>2</a:t>
            </a:r>
            <a:endParaRPr lang="zh-CN" altLang="en-US" sz="4000" dirty="0"/>
          </a:p>
        </p:txBody>
      </p:sp>
      <p:sp>
        <p:nvSpPr>
          <p:cNvPr id="24" name="文本占位符 3 3">
            <a:extLst>
              <a:ext uri="{FF2B5EF4-FFF2-40B4-BE49-F238E27FC236}">
                <a16:creationId xmlns:a16="http://schemas.microsoft.com/office/drawing/2014/main" id="{E634E90F-6989-4D6E-ADC6-54D5F3241D85}"/>
              </a:ext>
            </a:extLst>
          </p:cNvPr>
          <p:cNvSpPr txBox="1">
            <a:spLocks/>
          </p:cNvSpPr>
          <p:nvPr/>
        </p:nvSpPr>
        <p:spPr>
          <a:xfrm>
            <a:off x="839786" y="3473529"/>
            <a:ext cx="3932237" cy="659079"/>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思源黑体 CN Regular" panose="020B0500000000000000" pitchFamily="34" charset="-122"/>
                <a:ea typeface="思源黑体 CN Regular" panose="020B0500000000000000" pitchFamily="34" charset="-122"/>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altLang="zh-CN" sz="4000" dirty="0"/>
              <a:t>2</a:t>
            </a:r>
            <a:r>
              <a:rPr lang="zh-CN" altLang="en-US" sz="4000" dirty="0"/>
              <a:t>→</a:t>
            </a:r>
            <a:r>
              <a:rPr lang="en-US" altLang="zh-CN" sz="4000" dirty="0"/>
              <a:t>1</a:t>
            </a:r>
            <a:endParaRPr lang="zh-CN" altLang="en-US" sz="4000" dirty="0"/>
          </a:p>
        </p:txBody>
      </p:sp>
      <p:sp>
        <p:nvSpPr>
          <p:cNvPr id="25" name="文本占位符 3 4">
            <a:extLst>
              <a:ext uri="{FF2B5EF4-FFF2-40B4-BE49-F238E27FC236}">
                <a16:creationId xmlns:a16="http://schemas.microsoft.com/office/drawing/2014/main" id="{04BC66D0-A7B2-4AD7-BD25-34888F1CF4BA}"/>
              </a:ext>
            </a:extLst>
          </p:cNvPr>
          <p:cNvSpPr txBox="1">
            <a:spLocks/>
          </p:cNvSpPr>
          <p:nvPr/>
        </p:nvSpPr>
        <p:spPr>
          <a:xfrm>
            <a:off x="839785" y="4132608"/>
            <a:ext cx="3932237" cy="659079"/>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思源黑体 CN Regular" panose="020B0500000000000000" pitchFamily="34" charset="-122"/>
                <a:ea typeface="思源黑体 CN Regular" panose="020B0500000000000000" pitchFamily="34" charset="-122"/>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altLang="zh-CN" sz="4000" dirty="0"/>
              <a:t>1</a:t>
            </a:r>
            <a:r>
              <a:rPr lang="zh-CN" altLang="en-US" sz="4000" dirty="0"/>
              <a:t>→</a:t>
            </a:r>
            <a:r>
              <a:rPr lang="en-US" altLang="zh-CN" sz="4000" dirty="0"/>
              <a:t>3</a:t>
            </a:r>
            <a:endParaRPr lang="zh-CN" altLang="en-US" sz="4000" dirty="0"/>
          </a:p>
        </p:txBody>
      </p:sp>
      <p:grpSp>
        <p:nvGrpSpPr>
          <p:cNvPr id="26" name="组合 25">
            <a:extLst>
              <a:ext uri="{FF2B5EF4-FFF2-40B4-BE49-F238E27FC236}">
                <a16:creationId xmlns:a16="http://schemas.microsoft.com/office/drawing/2014/main" id="{92BBF226-7B11-432A-AF72-0C943AAD905C}"/>
              </a:ext>
            </a:extLst>
          </p:cNvPr>
          <p:cNvGrpSpPr/>
          <p:nvPr/>
        </p:nvGrpSpPr>
        <p:grpSpPr>
          <a:xfrm>
            <a:off x="428620" y="598861"/>
            <a:ext cx="3810000" cy="5922963"/>
            <a:chOff x="7734300" y="569912"/>
            <a:chExt cx="3810000" cy="5922963"/>
          </a:xfrm>
        </p:grpSpPr>
        <p:graphicFrame>
          <p:nvGraphicFramePr>
            <p:cNvPr id="27" name="对象 26">
              <a:extLst>
                <a:ext uri="{FF2B5EF4-FFF2-40B4-BE49-F238E27FC236}">
                  <a16:creationId xmlns:a16="http://schemas.microsoft.com/office/drawing/2014/main" id="{70E15D2D-5C4F-473B-80E0-E89F4945E0C8}"/>
                </a:ext>
              </a:extLst>
            </p:cNvPr>
            <p:cNvGraphicFramePr>
              <a:graphicFrameLocks noChangeAspect="1"/>
            </p:cNvGraphicFramePr>
            <p:nvPr/>
          </p:nvGraphicFramePr>
          <p:xfrm>
            <a:off x="7734300" y="569912"/>
            <a:ext cx="3810000" cy="1447800"/>
          </p:xfrm>
          <a:graphic>
            <a:graphicData uri="http://schemas.openxmlformats.org/presentationml/2006/ole">
              <mc:AlternateContent xmlns:mc="http://schemas.openxmlformats.org/markup-compatibility/2006">
                <mc:Choice xmlns:v="urn:schemas-microsoft-com:vml" Requires="v">
                  <p:oleObj spid="_x0000_s5350" r:id="rId11" imgW="3809520" imgH="1447560" progId="">
                    <p:embed/>
                  </p:oleObj>
                </mc:Choice>
                <mc:Fallback>
                  <p:oleObj r:id="rId11" imgW="3809520" imgH="1447560" progId="">
                    <p:embed/>
                    <p:pic>
                      <p:nvPicPr>
                        <p:cNvPr id="27" name="对象 26">
                          <a:extLst>
                            <a:ext uri="{FF2B5EF4-FFF2-40B4-BE49-F238E27FC236}">
                              <a16:creationId xmlns:a16="http://schemas.microsoft.com/office/drawing/2014/main" id="{70E15D2D-5C4F-473B-80E0-E89F4945E0C8}"/>
                            </a:ext>
                          </a:extLst>
                        </p:cNvPr>
                        <p:cNvPicPr/>
                        <p:nvPr/>
                      </p:nvPicPr>
                      <p:blipFill>
                        <a:blip r:embed="rId12"/>
                        <a:stretch>
                          <a:fillRect/>
                        </a:stretch>
                      </p:blipFill>
                      <p:spPr>
                        <a:xfrm>
                          <a:off x="7734300" y="569912"/>
                          <a:ext cx="3810000" cy="1447800"/>
                        </a:xfrm>
                        <a:prstGeom prst="rect">
                          <a:avLst/>
                        </a:prstGeom>
                      </p:spPr>
                    </p:pic>
                  </p:oleObj>
                </mc:Fallback>
              </mc:AlternateContent>
            </a:graphicData>
          </a:graphic>
        </p:graphicFrame>
        <p:graphicFrame>
          <p:nvGraphicFramePr>
            <p:cNvPr id="28" name="对象 27">
              <a:extLst>
                <a:ext uri="{FF2B5EF4-FFF2-40B4-BE49-F238E27FC236}">
                  <a16:creationId xmlns:a16="http://schemas.microsoft.com/office/drawing/2014/main" id="{B530C3E9-74CF-48CE-BE15-503C3A809344}"/>
                </a:ext>
              </a:extLst>
            </p:cNvPr>
            <p:cNvGraphicFramePr>
              <a:graphicFrameLocks noChangeAspect="1"/>
            </p:cNvGraphicFramePr>
            <p:nvPr/>
          </p:nvGraphicFramePr>
          <p:xfrm>
            <a:off x="7734300" y="1971675"/>
            <a:ext cx="3810000" cy="1511300"/>
          </p:xfrm>
          <a:graphic>
            <a:graphicData uri="http://schemas.openxmlformats.org/presentationml/2006/ole">
              <mc:AlternateContent xmlns:mc="http://schemas.openxmlformats.org/markup-compatibility/2006">
                <mc:Choice xmlns:v="urn:schemas-microsoft-com:vml" Requires="v">
                  <p:oleObj spid="_x0000_s5351" r:id="rId13" imgW="3809520" imgH="1510920" progId="">
                    <p:embed/>
                  </p:oleObj>
                </mc:Choice>
                <mc:Fallback>
                  <p:oleObj r:id="rId13" imgW="3809520" imgH="1510920" progId="">
                    <p:embed/>
                    <p:pic>
                      <p:nvPicPr>
                        <p:cNvPr id="28" name="对象 27">
                          <a:extLst>
                            <a:ext uri="{FF2B5EF4-FFF2-40B4-BE49-F238E27FC236}">
                              <a16:creationId xmlns:a16="http://schemas.microsoft.com/office/drawing/2014/main" id="{B530C3E9-74CF-48CE-BE15-503C3A809344}"/>
                            </a:ext>
                          </a:extLst>
                        </p:cNvPr>
                        <p:cNvPicPr/>
                        <p:nvPr/>
                      </p:nvPicPr>
                      <p:blipFill>
                        <a:blip r:embed="rId14"/>
                        <a:stretch>
                          <a:fillRect/>
                        </a:stretch>
                      </p:blipFill>
                      <p:spPr>
                        <a:xfrm>
                          <a:off x="7734300" y="1971675"/>
                          <a:ext cx="3810000" cy="1511300"/>
                        </a:xfrm>
                        <a:prstGeom prst="rect">
                          <a:avLst/>
                        </a:prstGeom>
                      </p:spPr>
                    </p:pic>
                  </p:oleObj>
                </mc:Fallback>
              </mc:AlternateContent>
            </a:graphicData>
          </a:graphic>
        </p:graphicFrame>
        <p:graphicFrame>
          <p:nvGraphicFramePr>
            <p:cNvPr id="29" name="对象 28">
              <a:extLst>
                <a:ext uri="{FF2B5EF4-FFF2-40B4-BE49-F238E27FC236}">
                  <a16:creationId xmlns:a16="http://schemas.microsoft.com/office/drawing/2014/main" id="{16534FB6-6113-4CD8-84B6-582A657F215E}"/>
                </a:ext>
              </a:extLst>
            </p:cNvPr>
            <p:cNvGraphicFramePr>
              <a:graphicFrameLocks noChangeAspect="1"/>
            </p:cNvGraphicFramePr>
            <p:nvPr/>
          </p:nvGraphicFramePr>
          <p:xfrm>
            <a:off x="7734300" y="3482975"/>
            <a:ext cx="3810000" cy="1473200"/>
          </p:xfrm>
          <a:graphic>
            <a:graphicData uri="http://schemas.openxmlformats.org/presentationml/2006/ole">
              <mc:AlternateContent xmlns:mc="http://schemas.openxmlformats.org/markup-compatibility/2006">
                <mc:Choice xmlns:v="urn:schemas-microsoft-com:vml" Requires="v">
                  <p:oleObj spid="_x0000_s5352" r:id="rId15" imgW="3809520" imgH="1472760" progId="">
                    <p:embed/>
                  </p:oleObj>
                </mc:Choice>
                <mc:Fallback>
                  <p:oleObj r:id="rId15" imgW="3809520" imgH="1472760" progId="">
                    <p:embed/>
                    <p:pic>
                      <p:nvPicPr>
                        <p:cNvPr id="29" name="对象 28">
                          <a:extLst>
                            <a:ext uri="{FF2B5EF4-FFF2-40B4-BE49-F238E27FC236}">
                              <a16:creationId xmlns:a16="http://schemas.microsoft.com/office/drawing/2014/main" id="{16534FB6-6113-4CD8-84B6-582A657F215E}"/>
                            </a:ext>
                          </a:extLst>
                        </p:cNvPr>
                        <p:cNvPicPr/>
                        <p:nvPr/>
                      </p:nvPicPr>
                      <p:blipFill>
                        <a:blip r:embed="rId16"/>
                        <a:stretch>
                          <a:fillRect/>
                        </a:stretch>
                      </p:blipFill>
                      <p:spPr>
                        <a:xfrm>
                          <a:off x="7734300" y="3482975"/>
                          <a:ext cx="3810000" cy="1473200"/>
                        </a:xfrm>
                        <a:prstGeom prst="rect">
                          <a:avLst/>
                        </a:prstGeom>
                      </p:spPr>
                    </p:pic>
                  </p:oleObj>
                </mc:Fallback>
              </mc:AlternateContent>
            </a:graphicData>
          </a:graphic>
        </p:graphicFrame>
        <p:graphicFrame>
          <p:nvGraphicFramePr>
            <p:cNvPr id="30" name="对象 29">
              <a:extLst>
                <a:ext uri="{FF2B5EF4-FFF2-40B4-BE49-F238E27FC236}">
                  <a16:creationId xmlns:a16="http://schemas.microsoft.com/office/drawing/2014/main" id="{55D9EC3E-9D91-49D0-96C2-A732B594AAFC}"/>
                </a:ext>
              </a:extLst>
            </p:cNvPr>
            <p:cNvGraphicFramePr>
              <a:graphicFrameLocks noChangeAspect="1"/>
            </p:cNvGraphicFramePr>
            <p:nvPr/>
          </p:nvGraphicFramePr>
          <p:xfrm>
            <a:off x="7734300" y="4956175"/>
            <a:ext cx="3810000" cy="1536700"/>
          </p:xfrm>
          <a:graphic>
            <a:graphicData uri="http://schemas.openxmlformats.org/presentationml/2006/ole">
              <mc:AlternateContent xmlns:mc="http://schemas.openxmlformats.org/markup-compatibility/2006">
                <mc:Choice xmlns:v="urn:schemas-microsoft-com:vml" Requires="v">
                  <p:oleObj spid="_x0000_s5353" r:id="rId17" imgW="3809520" imgH="1536480" progId="">
                    <p:embed/>
                  </p:oleObj>
                </mc:Choice>
                <mc:Fallback>
                  <p:oleObj r:id="rId17" imgW="3809520" imgH="1536480" progId="">
                    <p:embed/>
                    <p:pic>
                      <p:nvPicPr>
                        <p:cNvPr id="30" name="对象 29">
                          <a:extLst>
                            <a:ext uri="{FF2B5EF4-FFF2-40B4-BE49-F238E27FC236}">
                              <a16:creationId xmlns:a16="http://schemas.microsoft.com/office/drawing/2014/main" id="{55D9EC3E-9D91-49D0-96C2-A732B594AAFC}"/>
                            </a:ext>
                          </a:extLst>
                        </p:cNvPr>
                        <p:cNvPicPr/>
                        <p:nvPr/>
                      </p:nvPicPr>
                      <p:blipFill>
                        <a:blip r:embed="rId18"/>
                        <a:stretch>
                          <a:fillRect/>
                        </a:stretch>
                      </p:blipFill>
                      <p:spPr>
                        <a:xfrm>
                          <a:off x="7734300" y="4956175"/>
                          <a:ext cx="3810000" cy="1536700"/>
                        </a:xfrm>
                        <a:prstGeom prst="rect">
                          <a:avLst/>
                        </a:prstGeom>
                      </p:spPr>
                    </p:pic>
                  </p:oleObj>
                </mc:Fallback>
              </mc:AlternateContent>
            </a:graphicData>
          </a:graphic>
        </p:graphicFrame>
      </p:grpSp>
    </p:spTree>
    <p:extLst>
      <p:ext uri="{BB962C8B-B14F-4D97-AF65-F5344CB8AC3E}">
        <p14:creationId xmlns:p14="http://schemas.microsoft.com/office/powerpoint/2010/main" val="363434331"/>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D123919-F049-466C-A7D8-306DA880FC12}"/>
              </a:ext>
            </a:extLst>
          </p:cNvPr>
          <p:cNvSpPr>
            <a:spLocks noGrp="1"/>
          </p:cNvSpPr>
          <p:nvPr>
            <p:ph type="title"/>
          </p:nvPr>
        </p:nvSpPr>
        <p:spPr/>
        <p:txBody>
          <a:bodyPr>
            <a:normAutofit fontScale="90000"/>
          </a:bodyPr>
          <a:lstStyle/>
          <a:p>
            <a:r>
              <a:rPr lang="en-US" altLang="zh-CN" dirty="0"/>
              <a:t>0</a:t>
            </a:r>
            <a:r>
              <a:rPr lang="zh-CN" altLang="en-US" dirty="0"/>
              <a:t>→</a:t>
            </a:r>
            <a:r>
              <a:rPr lang="en-US" altLang="zh-CN" dirty="0"/>
              <a:t>1</a:t>
            </a:r>
            <a:endParaRPr lang="zh-CN" altLang="en-US" dirty="0"/>
          </a:p>
        </p:txBody>
      </p:sp>
      <p:pic>
        <p:nvPicPr>
          <p:cNvPr id="17" name="图片 16">
            <a:extLst>
              <a:ext uri="{FF2B5EF4-FFF2-40B4-BE49-F238E27FC236}">
                <a16:creationId xmlns:a16="http://schemas.microsoft.com/office/drawing/2014/main" id="{9A28B1CA-E2DD-42C3-9448-89A2E55E1116}"/>
              </a:ext>
            </a:extLst>
          </p:cNvPr>
          <p:cNvPicPr>
            <a:picLocks noChangeAspect="1"/>
          </p:cNvPicPr>
          <p:nvPr>
            <p:custDataLst>
              <p:tags r:id="rId1"/>
            </p:custDataLst>
          </p:nvPr>
        </p:nvPicPr>
        <p:blipFill>
          <a:blip r:embed="rId10">
            <a:extLst>
              <a:ext uri="{28A0092B-C50C-407E-A947-70E740481C1C}">
                <a14:useLocalDpi xmlns:a14="http://schemas.microsoft.com/office/drawing/2010/main" val="0"/>
              </a:ext>
            </a:extLst>
          </a:blip>
          <a:stretch>
            <a:fillRect/>
          </a:stretch>
        </p:blipFill>
        <p:spPr>
          <a:xfrm>
            <a:off x="861990" y="3719963"/>
            <a:ext cx="1711543" cy="458057"/>
          </a:xfrm>
          <a:prstGeom prst="rect">
            <a:avLst/>
          </a:prstGeom>
        </p:spPr>
      </p:pic>
      <p:pic>
        <p:nvPicPr>
          <p:cNvPr id="6" name="图片 5">
            <a:extLst>
              <a:ext uri="{FF2B5EF4-FFF2-40B4-BE49-F238E27FC236}">
                <a16:creationId xmlns:a16="http://schemas.microsoft.com/office/drawing/2014/main" id="{9E7DC0E2-6A3A-44DA-A302-70B7E800BEF6}"/>
              </a:ext>
            </a:extLst>
          </p:cNvPr>
          <p:cNvPicPr>
            <a:picLocks noChangeAspect="1"/>
          </p:cNvPicPr>
          <p:nvPr>
            <p:custDataLst>
              <p:tags r:id="rId2"/>
            </p:custDataLst>
          </p:nvPr>
        </p:nvPicPr>
        <p:blipFill>
          <a:blip r:embed="rId11">
            <a:extLst>
              <a:ext uri="{28A0092B-C50C-407E-A947-70E740481C1C}">
                <a14:useLocalDpi xmlns:a14="http://schemas.microsoft.com/office/drawing/2010/main" val="0"/>
              </a:ext>
            </a:extLst>
          </a:blip>
          <a:stretch>
            <a:fillRect/>
          </a:stretch>
        </p:blipFill>
        <p:spPr>
          <a:xfrm>
            <a:off x="839789" y="4412210"/>
            <a:ext cx="3959979" cy="398577"/>
          </a:xfrm>
          <a:prstGeom prst="rect">
            <a:avLst/>
          </a:prstGeom>
        </p:spPr>
      </p:pic>
      <p:pic>
        <p:nvPicPr>
          <p:cNvPr id="74" name="图片 73">
            <a:extLst>
              <a:ext uri="{FF2B5EF4-FFF2-40B4-BE49-F238E27FC236}">
                <a16:creationId xmlns:a16="http://schemas.microsoft.com/office/drawing/2014/main" id="{7E52CB70-FABD-4DCF-BD8F-57C81AE2BF31}"/>
              </a:ext>
            </a:extLst>
          </p:cNvPr>
          <p:cNvPicPr>
            <a:picLocks noChangeAspect="1"/>
          </p:cNvPicPr>
          <p:nvPr>
            <p:custDataLst>
              <p:tags r:id="rId3"/>
            </p:custDataLst>
          </p:nvPr>
        </p:nvPicPr>
        <p:blipFill>
          <a:blip r:embed="rId12">
            <a:extLst>
              <a:ext uri="{28A0092B-C50C-407E-A947-70E740481C1C}">
                <a14:useLocalDpi xmlns:a14="http://schemas.microsoft.com/office/drawing/2010/main" val="0"/>
              </a:ext>
            </a:extLst>
          </a:blip>
          <a:stretch>
            <a:fillRect/>
          </a:stretch>
        </p:blipFill>
        <p:spPr>
          <a:xfrm>
            <a:off x="839789" y="1793874"/>
            <a:ext cx="3467489" cy="394664"/>
          </a:xfrm>
          <a:prstGeom prst="rect">
            <a:avLst/>
          </a:prstGeom>
        </p:spPr>
      </p:pic>
      <p:pic>
        <p:nvPicPr>
          <p:cNvPr id="78" name="图片占位符 77">
            <a:extLst>
              <a:ext uri="{FF2B5EF4-FFF2-40B4-BE49-F238E27FC236}">
                <a16:creationId xmlns:a16="http://schemas.microsoft.com/office/drawing/2014/main" id="{1915ECF8-6FE9-4B32-ABED-618E3218A9C6}"/>
              </a:ext>
            </a:extLst>
          </p:cNvPr>
          <p:cNvPicPr>
            <a:picLocks noGrp="1" noChangeAspect="1"/>
          </p:cNvPicPr>
          <p:nvPr>
            <p:ph type="pic" idx="1"/>
            <p:custDataLst>
              <p:tags r:id="rId4"/>
            </p:custDataLst>
          </p:nvPr>
        </p:nvPicPr>
        <p:blipFill rotWithShape="1">
          <a:blip r:embed="rId13">
            <a:extLst>
              <a:ext uri="{28A0092B-C50C-407E-A947-70E740481C1C}">
                <a14:useLocalDpi xmlns:a14="http://schemas.microsoft.com/office/drawing/2010/main" val="0"/>
              </a:ext>
            </a:extLst>
          </a:blip>
          <a:srcRect l="-13072" t="-39564" r="-9210" b="-26200"/>
          <a:stretch/>
        </p:blipFill>
        <p:spPr>
          <a:xfrm>
            <a:off x="699878" y="5047416"/>
            <a:ext cx="2260600" cy="604706"/>
          </a:xfrm>
        </p:spPr>
      </p:pic>
      <p:grpSp>
        <p:nvGrpSpPr>
          <p:cNvPr id="27" name="组合 26">
            <a:extLst>
              <a:ext uri="{FF2B5EF4-FFF2-40B4-BE49-F238E27FC236}">
                <a16:creationId xmlns:a16="http://schemas.microsoft.com/office/drawing/2014/main" id="{8AE080FE-64FD-4B0A-945D-57C3572DBC53}"/>
              </a:ext>
            </a:extLst>
          </p:cNvPr>
          <p:cNvGrpSpPr/>
          <p:nvPr/>
        </p:nvGrpSpPr>
        <p:grpSpPr>
          <a:xfrm>
            <a:off x="5135420" y="1923481"/>
            <a:ext cx="7056581" cy="4671361"/>
            <a:chOff x="5135420" y="1923481"/>
            <a:chExt cx="7056581" cy="4671361"/>
          </a:xfrm>
        </p:grpSpPr>
        <p:pic>
          <p:nvPicPr>
            <p:cNvPr id="28" name="图片 27">
              <a:extLst>
                <a:ext uri="{FF2B5EF4-FFF2-40B4-BE49-F238E27FC236}">
                  <a16:creationId xmlns:a16="http://schemas.microsoft.com/office/drawing/2014/main" id="{F6F91570-DFDA-4212-B369-46282D594813}"/>
                </a:ext>
              </a:extLst>
            </p:cNvPr>
            <p:cNvPicPr>
              <a:picLocks noChangeAspect="1"/>
            </p:cNvPicPr>
            <p:nvPr>
              <p:custDataLst>
                <p:tags r:id="rId5"/>
              </p:custDataLst>
            </p:nvPr>
          </p:nvPicPr>
          <p:blipFill>
            <a:blip r:embed="rId14">
              <a:extLst>
                <a:ext uri="{28A0092B-C50C-407E-A947-70E740481C1C}">
                  <a14:useLocalDpi xmlns:a14="http://schemas.microsoft.com/office/drawing/2010/main" val="0"/>
                </a:ext>
              </a:extLst>
            </a:blip>
            <a:stretch>
              <a:fillRect/>
            </a:stretch>
          </p:blipFill>
          <p:spPr>
            <a:xfrm>
              <a:off x="5183189" y="4831178"/>
              <a:ext cx="4543289" cy="364535"/>
            </a:xfrm>
            <a:prstGeom prst="rect">
              <a:avLst/>
            </a:prstGeom>
          </p:spPr>
        </p:pic>
        <p:pic>
          <p:nvPicPr>
            <p:cNvPr id="29" name="图片 28">
              <a:extLst>
                <a:ext uri="{FF2B5EF4-FFF2-40B4-BE49-F238E27FC236}">
                  <a16:creationId xmlns:a16="http://schemas.microsoft.com/office/drawing/2014/main" id="{0610A571-0F9E-4797-B347-40D7F0241179}"/>
                </a:ext>
              </a:extLst>
            </p:cNvPr>
            <p:cNvPicPr>
              <a:picLocks noChangeAspect="1"/>
            </p:cNvPicPr>
            <p:nvPr>
              <p:custDataLst>
                <p:tags r:id="rId6"/>
              </p:custDataLst>
            </p:nvPr>
          </p:nvPicPr>
          <p:blipFill>
            <a:blip r:embed="rId15">
              <a:extLst>
                <a:ext uri="{28A0092B-C50C-407E-A947-70E740481C1C}">
                  <a14:useLocalDpi xmlns:a14="http://schemas.microsoft.com/office/drawing/2010/main" val="0"/>
                </a:ext>
              </a:extLst>
            </a:blip>
            <a:stretch>
              <a:fillRect/>
            </a:stretch>
          </p:blipFill>
          <p:spPr>
            <a:xfrm>
              <a:off x="5183187" y="5819554"/>
              <a:ext cx="6962022" cy="203832"/>
            </a:xfrm>
            <a:prstGeom prst="rect">
              <a:avLst/>
            </a:prstGeom>
          </p:spPr>
        </p:pic>
        <p:sp>
          <p:nvSpPr>
            <p:cNvPr id="30" name="文本框 29">
              <a:extLst>
                <a:ext uri="{FF2B5EF4-FFF2-40B4-BE49-F238E27FC236}">
                  <a16:creationId xmlns:a16="http://schemas.microsoft.com/office/drawing/2014/main" id="{B1502517-FA00-42D8-8E08-322DFE8AD627}"/>
                </a:ext>
              </a:extLst>
            </p:cNvPr>
            <p:cNvSpPr txBox="1"/>
            <p:nvPr/>
          </p:nvSpPr>
          <p:spPr>
            <a:xfrm>
              <a:off x="10560050" y="4831178"/>
              <a:ext cx="1459054" cy="338554"/>
            </a:xfrm>
            <a:prstGeom prst="rect">
              <a:avLst/>
            </a:prstGeom>
            <a:noFill/>
          </p:spPr>
          <p:txBody>
            <a:bodyPr wrap="none" rtlCol="0">
              <a:spAutoFit/>
            </a:bodyPr>
            <a:lstStyle/>
            <a:p>
              <a:r>
                <a:rPr lang="en-US" altLang="zh-CN" sz="1600" dirty="0">
                  <a:latin typeface="思源黑体 CN Regular" panose="020B0500000000000000" pitchFamily="34" charset="-122"/>
                  <a:ea typeface="思源黑体 CN Regular" panose="020B0500000000000000" pitchFamily="34" charset="-122"/>
                </a:rPr>
                <a:t>T</a:t>
              </a:r>
              <a:r>
                <a:rPr lang="zh-CN" altLang="en-US" sz="1600" dirty="0">
                  <a:latin typeface="思源黑体 CN Regular" panose="020B0500000000000000" pitchFamily="34" charset="-122"/>
                  <a:ea typeface="思源黑体 CN Regular" panose="020B0500000000000000" pitchFamily="34" charset="-122"/>
                </a:rPr>
                <a:t>是</a:t>
              </a:r>
              <a:r>
                <a:rPr lang="en-US" altLang="zh-CN" sz="1600" dirty="0">
                  <a:latin typeface="思源黑体 CN Regular" panose="020B0500000000000000" pitchFamily="34" charset="-122"/>
                  <a:ea typeface="思源黑体 CN Regular" panose="020B0500000000000000" pitchFamily="34" charset="-122"/>
                </a:rPr>
                <a:t>A’</a:t>
              </a:r>
              <a:r>
                <a:rPr lang="zh-CN" altLang="en-US" sz="1600" dirty="0">
                  <a:latin typeface="思源黑体 CN Regular" panose="020B0500000000000000" pitchFamily="34" charset="-122"/>
                  <a:ea typeface="思源黑体 CN Regular" panose="020B0500000000000000" pitchFamily="34" charset="-122"/>
                </a:rPr>
                <a:t>的排列</a:t>
              </a:r>
            </a:p>
          </p:txBody>
        </p:sp>
        <p:sp>
          <p:nvSpPr>
            <p:cNvPr id="31" name="文本框 30">
              <a:extLst>
                <a:ext uri="{FF2B5EF4-FFF2-40B4-BE49-F238E27FC236}">
                  <a16:creationId xmlns:a16="http://schemas.microsoft.com/office/drawing/2014/main" id="{12F436B8-DF91-4295-B326-B19C12CD23A4}"/>
                </a:ext>
              </a:extLst>
            </p:cNvPr>
            <p:cNvSpPr txBox="1"/>
            <p:nvPr/>
          </p:nvSpPr>
          <p:spPr>
            <a:xfrm>
              <a:off x="10793292" y="5313568"/>
              <a:ext cx="1314782" cy="338554"/>
            </a:xfrm>
            <a:prstGeom prst="rect">
              <a:avLst/>
            </a:prstGeom>
            <a:noFill/>
          </p:spPr>
          <p:txBody>
            <a:bodyPr wrap="none" rtlCol="0">
              <a:spAutoFit/>
            </a:bodyPr>
            <a:lstStyle/>
            <a:p>
              <a:pPr algn="r"/>
              <a:r>
                <a:rPr lang="en-US" altLang="zh-CN" sz="1600" dirty="0">
                  <a:latin typeface="思源黑体 CN Regular" panose="020B0500000000000000" pitchFamily="34" charset="-122"/>
                  <a:ea typeface="思源黑体 CN Regular" panose="020B0500000000000000" pitchFamily="34" charset="-122"/>
                </a:rPr>
                <a:t>T[l,…,r]</a:t>
              </a:r>
              <a:r>
                <a:rPr lang="zh-CN" altLang="en-US" sz="1600" dirty="0">
                  <a:latin typeface="思源黑体 CN Regular" panose="020B0500000000000000" pitchFamily="34" charset="-122"/>
                  <a:ea typeface="思源黑体 CN Regular" panose="020B0500000000000000" pitchFamily="34" charset="-122"/>
                </a:rPr>
                <a:t>单增</a:t>
              </a:r>
            </a:p>
          </p:txBody>
        </p:sp>
        <p:sp>
          <p:nvSpPr>
            <p:cNvPr id="32" name="文本框 31">
              <a:extLst>
                <a:ext uri="{FF2B5EF4-FFF2-40B4-BE49-F238E27FC236}">
                  <a16:creationId xmlns:a16="http://schemas.microsoft.com/office/drawing/2014/main" id="{A25278D2-FF98-4892-8825-F0E1C51E7CAA}"/>
                </a:ext>
              </a:extLst>
            </p:cNvPr>
            <p:cNvSpPr txBox="1"/>
            <p:nvPr/>
          </p:nvSpPr>
          <p:spPr>
            <a:xfrm>
              <a:off x="10272689" y="6133177"/>
              <a:ext cx="1829795" cy="461665"/>
            </a:xfrm>
            <a:prstGeom prst="rect">
              <a:avLst/>
            </a:prstGeom>
            <a:noFill/>
          </p:spPr>
          <p:txBody>
            <a:bodyPr wrap="none" rtlCol="0">
              <a:spAutoFit/>
            </a:bodyPr>
            <a:lstStyle/>
            <a:p>
              <a:pPr algn="r"/>
              <a:r>
                <a:rPr lang="zh-CN" altLang="en-US" sz="1200" dirty="0">
                  <a:latin typeface="思源黑体 CN Regular" panose="020B0500000000000000" pitchFamily="34" charset="-122"/>
                  <a:ea typeface="思源黑体 CN Regular" panose="020B0500000000000000" pitchFamily="34" charset="-122"/>
                </a:rPr>
                <a:t>除</a:t>
              </a:r>
              <a:r>
                <a:rPr lang="en-US" altLang="zh-CN" sz="1200" dirty="0">
                  <a:latin typeface="思源黑体 CN Regular" panose="020B0500000000000000" pitchFamily="34" charset="-122"/>
                  <a:ea typeface="思源黑体 CN Regular" panose="020B0500000000000000" pitchFamily="34" charset="-122"/>
                </a:rPr>
                <a:t>T[j]</a:t>
              </a:r>
              <a:r>
                <a:rPr lang="zh-CN" altLang="en-US" sz="1200" dirty="0">
                  <a:latin typeface="思源黑体 CN Regular" panose="020B0500000000000000" pitchFamily="34" charset="-122"/>
                  <a:ea typeface="思源黑体 CN Regular" panose="020B0500000000000000" pitchFamily="34" charset="-122"/>
                </a:rPr>
                <a:t>外，其他元素单增</a:t>
              </a:r>
              <a:endParaRPr lang="en-US" altLang="zh-CN" sz="1200" dirty="0">
                <a:latin typeface="思源黑体 CN Regular" panose="020B0500000000000000" pitchFamily="34" charset="-122"/>
                <a:ea typeface="思源黑体 CN Regular" panose="020B0500000000000000" pitchFamily="34" charset="-122"/>
              </a:endParaRPr>
            </a:p>
            <a:p>
              <a:pPr algn="r"/>
              <a:r>
                <a:rPr lang="en-US" altLang="zh-CN" sz="1200" dirty="0">
                  <a:latin typeface="思源黑体 CN Regular" panose="020B0500000000000000" pitchFamily="34" charset="-122"/>
                  <a:ea typeface="思源黑体 CN Regular" panose="020B0500000000000000" pitchFamily="34" charset="-122"/>
                </a:rPr>
                <a:t>T[j]</a:t>
              </a:r>
              <a:r>
                <a:rPr lang="zh-CN" altLang="en-US" sz="1200" dirty="0">
                  <a:latin typeface="思源黑体 CN Regular" panose="020B0500000000000000" pitchFamily="34" charset="-122"/>
                  <a:ea typeface="思源黑体 CN Regular" panose="020B0500000000000000" pitchFamily="34" charset="-122"/>
                </a:rPr>
                <a:t>比后面的元素都小</a:t>
              </a:r>
            </a:p>
          </p:txBody>
        </p:sp>
        <p:pic>
          <p:nvPicPr>
            <p:cNvPr id="33" name="图片 32">
              <a:extLst>
                <a:ext uri="{FF2B5EF4-FFF2-40B4-BE49-F238E27FC236}">
                  <a16:creationId xmlns:a16="http://schemas.microsoft.com/office/drawing/2014/main" id="{2EAA1693-6015-4D02-BC37-83D41C7EC4FC}"/>
                </a:ext>
              </a:extLst>
            </p:cNvPr>
            <p:cNvPicPr>
              <a:picLocks noChangeAspect="1"/>
            </p:cNvPicPr>
            <p:nvPr>
              <p:custDataLst>
                <p:tags r:id="rId7"/>
              </p:custDataLst>
            </p:nvPr>
          </p:nvPicPr>
          <p:blipFill>
            <a:blip r:embed="rId16">
              <a:extLst>
                <a:ext uri="{28A0092B-C50C-407E-A947-70E740481C1C}">
                  <a14:useLocalDpi xmlns:a14="http://schemas.microsoft.com/office/drawing/2010/main" val="0"/>
                </a:ext>
              </a:extLst>
            </a:blip>
            <a:stretch>
              <a:fillRect/>
            </a:stretch>
          </p:blipFill>
          <p:spPr>
            <a:xfrm>
              <a:off x="5135420" y="5363145"/>
              <a:ext cx="4432034" cy="223813"/>
            </a:xfrm>
            <a:prstGeom prst="rect">
              <a:avLst/>
            </a:prstGeom>
          </p:spPr>
        </p:pic>
        <p:pic>
          <p:nvPicPr>
            <p:cNvPr id="34" name="图片 33">
              <a:extLst>
                <a:ext uri="{FF2B5EF4-FFF2-40B4-BE49-F238E27FC236}">
                  <a16:creationId xmlns:a16="http://schemas.microsoft.com/office/drawing/2014/main" id="{D4B766A2-C662-461F-AC93-D930511F3EF8}"/>
                </a:ext>
              </a:extLst>
            </p:cNvPr>
            <p:cNvPicPr>
              <a:picLocks noChangeAspect="1"/>
            </p:cNvPicPr>
            <p:nvPr/>
          </p:nvPicPr>
          <p:blipFill>
            <a:blip r:embed="rId17"/>
            <a:stretch>
              <a:fillRect/>
            </a:stretch>
          </p:blipFill>
          <p:spPr>
            <a:xfrm>
              <a:off x="5183187" y="1923481"/>
              <a:ext cx="7008814" cy="2742156"/>
            </a:xfrm>
            <a:prstGeom prst="rect">
              <a:avLst/>
            </a:prstGeom>
          </p:spPr>
        </p:pic>
      </p:grpSp>
    </p:spTree>
    <p:extLst>
      <p:ext uri="{BB962C8B-B14F-4D97-AF65-F5344CB8AC3E}">
        <p14:creationId xmlns:p14="http://schemas.microsoft.com/office/powerpoint/2010/main" val="4207092788"/>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fade">
                                      <p:cBhvr>
                                        <p:cTn id="7" dur="500"/>
                                        <p:tgtEl>
                                          <p:spTgt spid="7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8"/>
                                        </p:tgtEl>
                                        <p:attrNameLst>
                                          <p:attrName>style.visibility</p:attrName>
                                        </p:attrNameLst>
                                      </p:cBhvr>
                                      <p:to>
                                        <p:strVal val="visible"/>
                                      </p:to>
                                    </p:set>
                                    <p:animEffect transition="in" filter="fade">
                                      <p:cBhvr>
                                        <p:cTn id="22"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D123919-F049-466C-A7D8-306DA880FC12}"/>
              </a:ext>
            </a:extLst>
          </p:cNvPr>
          <p:cNvSpPr>
            <a:spLocks noGrp="1"/>
          </p:cNvSpPr>
          <p:nvPr>
            <p:ph type="title"/>
          </p:nvPr>
        </p:nvSpPr>
        <p:spPr/>
        <p:txBody>
          <a:bodyPr>
            <a:normAutofit fontScale="90000"/>
          </a:bodyPr>
          <a:lstStyle/>
          <a:p>
            <a:r>
              <a:rPr lang="en-US" altLang="zh-CN" dirty="0"/>
              <a:t>1</a:t>
            </a:r>
            <a:r>
              <a:rPr lang="zh-CN" altLang="en-US" dirty="0"/>
              <a:t>→</a:t>
            </a:r>
            <a:r>
              <a:rPr lang="en-US" altLang="zh-CN" dirty="0"/>
              <a:t>2</a:t>
            </a:r>
            <a:endParaRPr lang="zh-CN" altLang="en-US" dirty="0"/>
          </a:p>
        </p:txBody>
      </p:sp>
      <p:pic>
        <p:nvPicPr>
          <p:cNvPr id="4" name="图片 3">
            <a:extLst>
              <a:ext uri="{FF2B5EF4-FFF2-40B4-BE49-F238E27FC236}">
                <a16:creationId xmlns:a16="http://schemas.microsoft.com/office/drawing/2014/main" id="{E9A7083C-5160-4012-86A7-559EC846B215}"/>
              </a:ext>
            </a:extLst>
          </p:cNvPr>
          <p:cNvPicPr>
            <a:picLocks noChangeAspect="1"/>
          </p:cNvPicPr>
          <p:nvPr>
            <p:custDataLst>
              <p:tags r:id="rId1"/>
            </p:custDataLst>
          </p:nvPr>
        </p:nvPicPr>
        <p:blipFill>
          <a:blip r:embed="rId11">
            <a:extLst>
              <a:ext uri="{28A0092B-C50C-407E-A947-70E740481C1C}">
                <a14:useLocalDpi xmlns:a14="http://schemas.microsoft.com/office/drawing/2010/main" val="0"/>
              </a:ext>
            </a:extLst>
          </a:blip>
          <a:stretch>
            <a:fillRect/>
          </a:stretch>
        </p:blipFill>
        <p:spPr>
          <a:xfrm>
            <a:off x="231692" y="1909748"/>
            <a:ext cx="4778774" cy="298450"/>
          </a:xfrm>
          <a:prstGeom prst="rect">
            <a:avLst/>
          </a:prstGeom>
        </p:spPr>
      </p:pic>
      <p:pic>
        <p:nvPicPr>
          <p:cNvPr id="14" name="图片 13">
            <a:extLst>
              <a:ext uri="{FF2B5EF4-FFF2-40B4-BE49-F238E27FC236}">
                <a16:creationId xmlns:a16="http://schemas.microsoft.com/office/drawing/2014/main" id="{777A9EC5-BFFA-4B13-96B6-D415D7454BF6}"/>
              </a:ext>
            </a:extLst>
          </p:cNvPr>
          <p:cNvPicPr>
            <a:picLocks noChangeAspect="1"/>
          </p:cNvPicPr>
          <p:nvPr>
            <p:custDataLst>
              <p:tags r:id="rId2"/>
            </p:custDataLst>
          </p:nvPr>
        </p:nvPicPr>
        <p:blipFill>
          <a:blip r:embed="rId12">
            <a:extLst>
              <a:ext uri="{28A0092B-C50C-407E-A947-70E740481C1C}">
                <a14:useLocalDpi xmlns:a14="http://schemas.microsoft.com/office/drawing/2010/main" val="0"/>
              </a:ext>
            </a:extLst>
          </a:blip>
          <a:stretch>
            <a:fillRect/>
          </a:stretch>
        </p:blipFill>
        <p:spPr>
          <a:xfrm>
            <a:off x="259478" y="5912055"/>
            <a:ext cx="5725342" cy="557525"/>
          </a:xfrm>
          <a:prstGeom prst="rect">
            <a:avLst/>
          </a:prstGeom>
        </p:spPr>
      </p:pic>
      <p:grpSp>
        <p:nvGrpSpPr>
          <p:cNvPr id="6" name="组合 5">
            <a:extLst>
              <a:ext uri="{FF2B5EF4-FFF2-40B4-BE49-F238E27FC236}">
                <a16:creationId xmlns:a16="http://schemas.microsoft.com/office/drawing/2014/main" id="{F82D840A-A95E-4885-8C9B-2A9E45FA0D99}"/>
              </a:ext>
            </a:extLst>
          </p:cNvPr>
          <p:cNvGrpSpPr/>
          <p:nvPr/>
        </p:nvGrpSpPr>
        <p:grpSpPr>
          <a:xfrm>
            <a:off x="5135420" y="1923481"/>
            <a:ext cx="7056581" cy="4671361"/>
            <a:chOff x="5135420" y="1923481"/>
            <a:chExt cx="7056581" cy="4671361"/>
          </a:xfrm>
        </p:grpSpPr>
        <p:pic>
          <p:nvPicPr>
            <p:cNvPr id="20" name="图片 19">
              <a:extLst>
                <a:ext uri="{FF2B5EF4-FFF2-40B4-BE49-F238E27FC236}">
                  <a16:creationId xmlns:a16="http://schemas.microsoft.com/office/drawing/2014/main" id="{C837D23E-D1AB-4994-A084-CDFCC79A60D9}"/>
                </a:ext>
              </a:extLst>
            </p:cNvPr>
            <p:cNvPicPr>
              <a:picLocks noChangeAspect="1"/>
            </p:cNvPicPr>
            <p:nvPr>
              <p:custDataLst>
                <p:tags r:id="rId6"/>
              </p:custDataLst>
            </p:nvPr>
          </p:nvPicPr>
          <p:blipFill>
            <a:blip r:embed="rId13">
              <a:extLst>
                <a:ext uri="{28A0092B-C50C-407E-A947-70E740481C1C}">
                  <a14:useLocalDpi xmlns:a14="http://schemas.microsoft.com/office/drawing/2010/main" val="0"/>
                </a:ext>
              </a:extLst>
            </a:blip>
            <a:stretch>
              <a:fillRect/>
            </a:stretch>
          </p:blipFill>
          <p:spPr>
            <a:xfrm>
              <a:off x="5183189" y="4831178"/>
              <a:ext cx="4543289" cy="364535"/>
            </a:xfrm>
            <a:prstGeom prst="rect">
              <a:avLst/>
            </a:prstGeom>
          </p:spPr>
        </p:pic>
        <p:pic>
          <p:nvPicPr>
            <p:cNvPr id="21" name="图片 20">
              <a:extLst>
                <a:ext uri="{FF2B5EF4-FFF2-40B4-BE49-F238E27FC236}">
                  <a16:creationId xmlns:a16="http://schemas.microsoft.com/office/drawing/2014/main" id="{6CEA91AD-E396-43B4-8C4B-D404BBC4F8A0}"/>
                </a:ext>
              </a:extLst>
            </p:cNvPr>
            <p:cNvPicPr>
              <a:picLocks noChangeAspect="1"/>
            </p:cNvPicPr>
            <p:nvPr>
              <p:custDataLst>
                <p:tags r:id="rId7"/>
              </p:custDataLst>
            </p:nvPr>
          </p:nvPicPr>
          <p:blipFill>
            <a:blip r:embed="rId14">
              <a:extLst>
                <a:ext uri="{28A0092B-C50C-407E-A947-70E740481C1C}">
                  <a14:useLocalDpi xmlns:a14="http://schemas.microsoft.com/office/drawing/2010/main" val="0"/>
                </a:ext>
              </a:extLst>
            </a:blip>
            <a:stretch>
              <a:fillRect/>
            </a:stretch>
          </p:blipFill>
          <p:spPr>
            <a:xfrm>
              <a:off x="5183187" y="5819554"/>
              <a:ext cx="6962022" cy="203832"/>
            </a:xfrm>
            <a:prstGeom prst="rect">
              <a:avLst/>
            </a:prstGeom>
          </p:spPr>
        </p:pic>
        <p:sp>
          <p:nvSpPr>
            <p:cNvPr id="22" name="文本框 21">
              <a:extLst>
                <a:ext uri="{FF2B5EF4-FFF2-40B4-BE49-F238E27FC236}">
                  <a16:creationId xmlns:a16="http://schemas.microsoft.com/office/drawing/2014/main" id="{EC35E6A7-9C54-4639-9AC6-C884293252CC}"/>
                </a:ext>
              </a:extLst>
            </p:cNvPr>
            <p:cNvSpPr txBox="1"/>
            <p:nvPr/>
          </p:nvSpPr>
          <p:spPr>
            <a:xfrm>
              <a:off x="10560050" y="4831178"/>
              <a:ext cx="1459054" cy="338554"/>
            </a:xfrm>
            <a:prstGeom prst="rect">
              <a:avLst/>
            </a:prstGeom>
            <a:noFill/>
          </p:spPr>
          <p:txBody>
            <a:bodyPr wrap="none" rtlCol="0">
              <a:spAutoFit/>
            </a:bodyPr>
            <a:lstStyle/>
            <a:p>
              <a:r>
                <a:rPr lang="en-US" altLang="zh-CN" sz="1600" dirty="0">
                  <a:latin typeface="思源黑体 CN Regular" panose="020B0500000000000000" pitchFamily="34" charset="-122"/>
                  <a:ea typeface="思源黑体 CN Regular" panose="020B0500000000000000" pitchFamily="34" charset="-122"/>
                </a:rPr>
                <a:t>T</a:t>
              </a:r>
              <a:r>
                <a:rPr lang="zh-CN" altLang="en-US" sz="1600" dirty="0">
                  <a:latin typeface="思源黑体 CN Regular" panose="020B0500000000000000" pitchFamily="34" charset="-122"/>
                  <a:ea typeface="思源黑体 CN Regular" panose="020B0500000000000000" pitchFamily="34" charset="-122"/>
                </a:rPr>
                <a:t>是</a:t>
              </a:r>
              <a:r>
                <a:rPr lang="en-US" altLang="zh-CN" sz="1600" dirty="0">
                  <a:latin typeface="思源黑体 CN Regular" panose="020B0500000000000000" pitchFamily="34" charset="-122"/>
                  <a:ea typeface="思源黑体 CN Regular" panose="020B0500000000000000" pitchFamily="34" charset="-122"/>
                </a:rPr>
                <a:t>A’</a:t>
              </a:r>
              <a:r>
                <a:rPr lang="zh-CN" altLang="en-US" sz="1600" dirty="0">
                  <a:latin typeface="思源黑体 CN Regular" panose="020B0500000000000000" pitchFamily="34" charset="-122"/>
                  <a:ea typeface="思源黑体 CN Regular" panose="020B0500000000000000" pitchFamily="34" charset="-122"/>
                </a:rPr>
                <a:t>的排列</a:t>
              </a:r>
            </a:p>
          </p:txBody>
        </p:sp>
        <p:sp>
          <p:nvSpPr>
            <p:cNvPr id="23" name="文本框 22">
              <a:extLst>
                <a:ext uri="{FF2B5EF4-FFF2-40B4-BE49-F238E27FC236}">
                  <a16:creationId xmlns:a16="http://schemas.microsoft.com/office/drawing/2014/main" id="{5105E0EC-F4AB-4978-B032-B645F42C6389}"/>
                </a:ext>
              </a:extLst>
            </p:cNvPr>
            <p:cNvSpPr txBox="1"/>
            <p:nvPr/>
          </p:nvSpPr>
          <p:spPr>
            <a:xfrm>
              <a:off x="10793292" y="5313568"/>
              <a:ext cx="1314782" cy="338554"/>
            </a:xfrm>
            <a:prstGeom prst="rect">
              <a:avLst/>
            </a:prstGeom>
            <a:noFill/>
          </p:spPr>
          <p:txBody>
            <a:bodyPr wrap="none" rtlCol="0">
              <a:spAutoFit/>
            </a:bodyPr>
            <a:lstStyle/>
            <a:p>
              <a:pPr algn="r"/>
              <a:r>
                <a:rPr lang="en-US" altLang="zh-CN" sz="1600" dirty="0">
                  <a:latin typeface="思源黑体 CN Regular" panose="020B0500000000000000" pitchFamily="34" charset="-122"/>
                  <a:ea typeface="思源黑体 CN Regular" panose="020B0500000000000000" pitchFamily="34" charset="-122"/>
                </a:rPr>
                <a:t>T[l,…,r]</a:t>
              </a:r>
              <a:r>
                <a:rPr lang="zh-CN" altLang="en-US" sz="1600" dirty="0">
                  <a:latin typeface="思源黑体 CN Regular" panose="020B0500000000000000" pitchFamily="34" charset="-122"/>
                  <a:ea typeface="思源黑体 CN Regular" panose="020B0500000000000000" pitchFamily="34" charset="-122"/>
                </a:rPr>
                <a:t>单增</a:t>
              </a:r>
            </a:p>
          </p:txBody>
        </p:sp>
        <p:sp>
          <p:nvSpPr>
            <p:cNvPr id="25" name="文本框 24">
              <a:extLst>
                <a:ext uri="{FF2B5EF4-FFF2-40B4-BE49-F238E27FC236}">
                  <a16:creationId xmlns:a16="http://schemas.microsoft.com/office/drawing/2014/main" id="{38CF2844-DB3A-46C5-89DF-E0BEFF053BB3}"/>
                </a:ext>
              </a:extLst>
            </p:cNvPr>
            <p:cNvSpPr txBox="1"/>
            <p:nvPr/>
          </p:nvSpPr>
          <p:spPr>
            <a:xfrm>
              <a:off x="10272689" y="6133177"/>
              <a:ext cx="1829795" cy="461665"/>
            </a:xfrm>
            <a:prstGeom prst="rect">
              <a:avLst/>
            </a:prstGeom>
            <a:noFill/>
          </p:spPr>
          <p:txBody>
            <a:bodyPr wrap="none" rtlCol="0">
              <a:spAutoFit/>
            </a:bodyPr>
            <a:lstStyle/>
            <a:p>
              <a:pPr algn="r"/>
              <a:r>
                <a:rPr lang="zh-CN" altLang="en-US" sz="1200" dirty="0">
                  <a:latin typeface="思源黑体 CN Regular" panose="020B0500000000000000" pitchFamily="34" charset="-122"/>
                  <a:ea typeface="思源黑体 CN Regular" panose="020B0500000000000000" pitchFamily="34" charset="-122"/>
                </a:rPr>
                <a:t>除</a:t>
              </a:r>
              <a:r>
                <a:rPr lang="en-US" altLang="zh-CN" sz="1200" dirty="0">
                  <a:latin typeface="思源黑体 CN Regular" panose="020B0500000000000000" pitchFamily="34" charset="-122"/>
                  <a:ea typeface="思源黑体 CN Regular" panose="020B0500000000000000" pitchFamily="34" charset="-122"/>
                </a:rPr>
                <a:t>T[j]</a:t>
              </a:r>
              <a:r>
                <a:rPr lang="zh-CN" altLang="en-US" sz="1200" dirty="0">
                  <a:latin typeface="思源黑体 CN Regular" panose="020B0500000000000000" pitchFamily="34" charset="-122"/>
                  <a:ea typeface="思源黑体 CN Regular" panose="020B0500000000000000" pitchFamily="34" charset="-122"/>
                </a:rPr>
                <a:t>外，其他元素单增</a:t>
              </a:r>
              <a:endParaRPr lang="en-US" altLang="zh-CN" sz="1200" dirty="0">
                <a:latin typeface="思源黑体 CN Regular" panose="020B0500000000000000" pitchFamily="34" charset="-122"/>
                <a:ea typeface="思源黑体 CN Regular" panose="020B0500000000000000" pitchFamily="34" charset="-122"/>
              </a:endParaRPr>
            </a:p>
            <a:p>
              <a:pPr algn="r"/>
              <a:r>
                <a:rPr lang="en-US" altLang="zh-CN" sz="1200" dirty="0">
                  <a:latin typeface="思源黑体 CN Regular" panose="020B0500000000000000" pitchFamily="34" charset="-122"/>
                  <a:ea typeface="思源黑体 CN Regular" panose="020B0500000000000000" pitchFamily="34" charset="-122"/>
                </a:rPr>
                <a:t>T[j]</a:t>
              </a:r>
              <a:r>
                <a:rPr lang="zh-CN" altLang="en-US" sz="1200" dirty="0">
                  <a:latin typeface="思源黑体 CN Regular" panose="020B0500000000000000" pitchFamily="34" charset="-122"/>
                  <a:ea typeface="思源黑体 CN Regular" panose="020B0500000000000000" pitchFamily="34" charset="-122"/>
                </a:rPr>
                <a:t>比后面的元素都小</a:t>
              </a:r>
            </a:p>
          </p:txBody>
        </p:sp>
        <p:pic>
          <p:nvPicPr>
            <p:cNvPr id="26" name="图片 25">
              <a:extLst>
                <a:ext uri="{FF2B5EF4-FFF2-40B4-BE49-F238E27FC236}">
                  <a16:creationId xmlns:a16="http://schemas.microsoft.com/office/drawing/2014/main" id="{6DBF3F56-06C8-4740-B375-6D2A31B3507C}"/>
                </a:ext>
              </a:extLst>
            </p:cNvPr>
            <p:cNvPicPr>
              <a:picLocks noChangeAspect="1"/>
            </p:cNvPicPr>
            <p:nvPr>
              <p:custDataLst>
                <p:tags r:id="rId8"/>
              </p:custDataLst>
            </p:nvPr>
          </p:nvPicPr>
          <p:blipFill>
            <a:blip r:embed="rId15">
              <a:extLst>
                <a:ext uri="{28A0092B-C50C-407E-A947-70E740481C1C}">
                  <a14:useLocalDpi xmlns:a14="http://schemas.microsoft.com/office/drawing/2010/main" val="0"/>
                </a:ext>
              </a:extLst>
            </a:blip>
            <a:stretch>
              <a:fillRect/>
            </a:stretch>
          </p:blipFill>
          <p:spPr>
            <a:xfrm>
              <a:off x="5135420" y="5363145"/>
              <a:ext cx="4432034" cy="223813"/>
            </a:xfrm>
            <a:prstGeom prst="rect">
              <a:avLst/>
            </a:prstGeom>
          </p:spPr>
        </p:pic>
        <p:pic>
          <p:nvPicPr>
            <p:cNvPr id="5" name="图片 4">
              <a:extLst>
                <a:ext uri="{FF2B5EF4-FFF2-40B4-BE49-F238E27FC236}">
                  <a16:creationId xmlns:a16="http://schemas.microsoft.com/office/drawing/2014/main" id="{24F984B4-9220-4095-8610-D5023B10F566}"/>
                </a:ext>
              </a:extLst>
            </p:cNvPr>
            <p:cNvPicPr>
              <a:picLocks noChangeAspect="1"/>
            </p:cNvPicPr>
            <p:nvPr/>
          </p:nvPicPr>
          <p:blipFill>
            <a:blip r:embed="rId16"/>
            <a:stretch>
              <a:fillRect/>
            </a:stretch>
          </p:blipFill>
          <p:spPr>
            <a:xfrm>
              <a:off x="5183187" y="1923481"/>
              <a:ext cx="7008814" cy="2742156"/>
            </a:xfrm>
            <a:prstGeom prst="rect">
              <a:avLst/>
            </a:prstGeom>
          </p:spPr>
        </p:pic>
      </p:grpSp>
      <p:pic>
        <p:nvPicPr>
          <p:cNvPr id="16" name="图片 15">
            <a:extLst>
              <a:ext uri="{FF2B5EF4-FFF2-40B4-BE49-F238E27FC236}">
                <a16:creationId xmlns:a16="http://schemas.microsoft.com/office/drawing/2014/main" id="{9B0FE232-0C1C-4013-8FD7-AA8F9C1D90C8}"/>
              </a:ext>
            </a:extLst>
          </p:cNvPr>
          <p:cNvPicPr>
            <a:picLocks noChangeAspect="1"/>
          </p:cNvPicPr>
          <p:nvPr>
            <p:custDataLst>
              <p:tags r:id="rId3"/>
            </p:custDataLst>
          </p:nvPr>
        </p:nvPicPr>
        <p:blipFill>
          <a:blip r:embed="rId17">
            <a:extLst>
              <a:ext uri="{28A0092B-C50C-407E-A947-70E740481C1C}">
                <a14:useLocalDpi xmlns:a14="http://schemas.microsoft.com/office/drawing/2010/main" val="0"/>
              </a:ext>
            </a:extLst>
          </a:blip>
          <a:stretch>
            <a:fillRect/>
          </a:stretch>
        </p:blipFill>
        <p:spPr>
          <a:xfrm>
            <a:off x="260425" y="3294559"/>
            <a:ext cx="1807254" cy="323139"/>
          </a:xfrm>
          <a:prstGeom prst="rect">
            <a:avLst/>
          </a:prstGeom>
        </p:spPr>
      </p:pic>
      <p:pic>
        <p:nvPicPr>
          <p:cNvPr id="35" name="图片 34">
            <a:extLst>
              <a:ext uri="{FF2B5EF4-FFF2-40B4-BE49-F238E27FC236}">
                <a16:creationId xmlns:a16="http://schemas.microsoft.com/office/drawing/2014/main" id="{D0EBF301-C3EB-4A17-9657-0738EF56CFA5}"/>
              </a:ext>
            </a:extLst>
          </p:cNvPr>
          <p:cNvPicPr>
            <a:picLocks noChangeAspect="1"/>
          </p:cNvPicPr>
          <p:nvPr>
            <p:custDataLst>
              <p:tags r:id="rId4"/>
            </p:custDataLst>
          </p:nvPr>
        </p:nvPicPr>
        <p:blipFill>
          <a:blip r:embed="rId18">
            <a:extLst>
              <a:ext uri="{28A0092B-C50C-407E-A947-70E740481C1C}">
                <a14:useLocalDpi xmlns:a14="http://schemas.microsoft.com/office/drawing/2010/main" val="0"/>
              </a:ext>
            </a:extLst>
          </a:blip>
          <a:stretch>
            <a:fillRect/>
          </a:stretch>
        </p:blipFill>
        <p:spPr>
          <a:xfrm>
            <a:off x="260425" y="3771792"/>
            <a:ext cx="3939584" cy="328944"/>
          </a:xfrm>
          <a:prstGeom prst="rect">
            <a:avLst/>
          </a:prstGeom>
        </p:spPr>
      </p:pic>
      <p:pic>
        <p:nvPicPr>
          <p:cNvPr id="31" name="图片 30">
            <a:extLst>
              <a:ext uri="{FF2B5EF4-FFF2-40B4-BE49-F238E27FC236}">
                <a16:creationId xmlns:a16="http://schemas.microsoft.com/office/drawing/2014/main" id="{11CA21AE-A6E4-49CA-B5F2-846ECF0710E2}"/>
              </a:ext>
            </a:extLst>
          </p:cNvPr>
          <p:cNvPicPr>
            <a:picLocks noChangeAspect="1"/>
          </p:cNvPicPr>
          <p:nvPr>
            <p:custDataLst>
              <p:tags r:id="rId5"/>
            </p:custDataLst>
          </p:nvPr>
        </p:nvPicPr>
        <p:blipFill>
          <a:blip r:embed="rId19">
            <a:extLst>
              <a:ext uri="{28A0092B-C50C-407E-A947-70E740481C1C}">
                <a14:useLocalDpi xmlns:a14="http://schemas.microsoft.com/office/drawing/2010/main" val="0"/>
              </a:ext>
            </a:extLst>
          </a:blip>
          <a:stretch>
            <a:fillRect/>
          </a:stretch>
        </p:blipFill>
        <p:spPr>
          <a:xfrm>
            <a:off x="299062" y="4267034"/>
            <a:ext cx="1178392" cy="299919"/>
          </a:xfrm>
          <a:prstGeom prst="rect">
            <a:avLst/>
          </a:prstGeom>
        </p:spPr>
      </p:pic>
    </p:spTree>
    <p:extLst>
      <p:ext uri="{BB962C8B-B14F-4D97-AF65-F5344CB8AC3E}">
        <p14:creationId xmlns:p14="http://schemas.microsoft.com/office/powerpoint/2010/main" val="801574381"/>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500"/>
                                        <p:tgtEl>
                                          <p:spTgt spid="3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32" name="组合 31">
            <a:extLst>
              <a:ext uri="{FF2B5EF4-FFF2-40B4-BE49-F238E27FC236}">
                <a16:creationId xmlns:a16="http://schemas.microsoft.com/office/drawing/2014/main" id="{861A1EDB-BEDF-402C-8F92-D976961CB902}"/>
              </a:ext>
            </a:extLst>
          </p:cNvPr>
          <p:cNvGrpSpPr/>
          <p:nvPr/>
        </p:nvGrpSpPr>
        <p:grpSpPr>
          <a:xfrm>
            <a:off x="5135420" y="1923481"/>
            <a:ext cx="7056581" cy="4671361"/>
            <a:chOff x="5135420" y="1923481"/>
            <a:chExt cx="7056581" cy="4671361"/>
          </a:xfrm>
        </p:grpSpPr>
        <p:pic>
          <p:nvPicPr>
            <p:cNvPr id="33" name="图片 32">
              <a:extLst>
                <a:ext uri="{FF2B5EF4-FFF2-40B4-BE49-F238E27FC236}">
                  <a16:creationId xmlns:a16="http://schemas.microsoft.com/office/drawing/2014/main" id="{B5D6B648-412E-4BF9-9BCA-34EA9FBEEBE2}"/>
                </a:ext>
              </a:extLst>
            </p:cNvPr>
            <p:cNvPicPr>
              <a:picLocks noChangeAspect="1"/>
            </p:cNvPicPr>
            <p:nvPr>
              <p:custDataLst>
                <p:tags r:id="rId5"/>
              </p:custDataLst>
            </p:nvPr>
          </p:nvPicPr>
          <p:blipFill>
            <a:blip r:embed="rId10">
              <a:extLst>
                <a:ext uri="{28A0092B-C50C-407E-A947-70E740481C1C}">
                  <a14:useLocalDpi xmlns:a14="http://schemas.microsoft.com/office/drawing/2010/main" val="0"/>
                </a:ext>
              </a:extLst>
            </a:blip>
            <a:stretch>
              <a:fillRect/>
            </a:stretch>
          </p:blipFill>
          <p:spPr>
            <a:xfrm>
              <a:off x="5183189" y="4831178"/>
              <a:ext cx="4543289" cy="364535"/>
            </a:xfrm>
            <a:prstGeom prst="rect">
              <a:avLst/>
            </a:prstGeom>
          </p:spPr>
        </p:pic>
        <p:pic>
          <p:nvPicPr>
            <p:cNvPr id="34" name="图片 33">
              <a:extLst>
                <a:ext uri="{FF2B5EF4-FFF2-40B4-BE49-F238E27FC236}">
                  <a16:creationId xmlns:a16="http://schemas.microsoft.com/office/drawing/2014/main" id="{EE18427E-3388-42EB-B2FB-21474CBB0DBF}"/>
                </a:ext>
              </a:extLst>
            </p:cNvPr>
            <p:cNvPicPr>
              <a:picLocks noChangeAspect="1"/>
            </p:cNvPicPr>
            <p:nvPr>
              <p:custDataLst>
                <p:tags r:id="rId6"/>
              </p:custDataLst>
            </p:nvPr>
          </p:nvPicPr>
          <p:blipFill>
            <a:blip r:embed="rId11">
              <a:extLst>
                <a:ext uri="{28A0092B-C50C-407E-A947-70E740481C1C}">
                  <a14:useLocalDpi xmlns:a14="http://schemas.microsoft.com/office/drawing/2010/main" val="0"/>
                </a:ext>
              </a:extLst>
            </a:blip>
            <a:stretch>
              <a:fillRect/>
            </a:stretch>
          </p:blipFill>
          <p:spPr>
            <a:xfrm>
              <a:off x="5183187" y="5819554"/>
              <a:ext cx="6962022" cy="203832"/>
            </a:xfrm>
            <a:prstGeom prst="rect">
              <a:avLst/>
            </a:prstGeom>
          </p:spPr>
        </p:pic>
        <p:sp>
          <p:nvSpPr>
            <p:cNvPr id="35" name="文本框 34">
              <a:extLst>
                <a:ext uri="{FF2B5EF4-FFF2-40B4-BE49-F238E27FC236}">
                  <a16:creationId xmlns:a16="http://schemas.microsoft.com/office/drawing/2014/main" id="{304157A6-2CB3-4646-BF10-3496A4443773}"/>
                </a:ext>
              </a:extLst>
            </p:cNvPr>
            <p:cNvSpPr txBox="1"/>
            <p:nvPr/>
          </p:nvSpPr>
          <p:spPr>
            <a:xfrm>
              <a:off x="10560050" y="4831178"/>
              <a:ext cx="1459054" cy="338554"/>
            </a:xfrm>
            <a:prstGeom prst="rect">
              <a:avLst/>
            </a:prstGeom>
            <a:noFill/>
          </p:spPr>
          <p:txBody>
            <a:bodyPr wrap="none" rtlCol="0">
              <a:spAutoFit/>
            </a:bodyPr>
            <a:lstStyle/>
            <a:p>
              <a:r>
                <a:rPr lang="en-US" altLang="zh-CN" sz="1600" dirty="0">
                  <a:latin typeface="思源黑体 CN Regular" panose="020B0500000000000000" pitchFamily="34" charset="-122"/>
                  <a:ea typeface="思源黑体 CN Regular" panose="020B0500000000000000" pitchFamily="34" charset="-122"/>
                </a:rPr>
                <a:t>T</a:t>
              </a:r>
              <a:r>
                <a:rPr lang="zh-CN" altLang="en-US" sz="1600" dirty="0">
                  <a:latin typeface="思源黑体 CN Regular" panose="020B0500000000000000" pitchFamily="34" charset="-122"/>
                  <a:ea typeface="思源黑体 CN Regular" panose="020B0500000000000000" pitchFamily="34" charset="-122"/>
                </a:rPr>
                <a:t>是</a:t>
              </a:r>
              <a:r>
                <a:rPr lang="en-US" altLang="zh-CN" sz="1600" dirty="0">
                  <a:latin typeface="思源黑体 CN Regular" panose="020B0500000000000000" pitchFamily="34" charset="-122"/>
                  <a:ea typeface="思源黑体 CN Regular" panose="020B0500000000000000" pitchFamily="34" charset="-122"/>
                </a:rPr>
                <a:t>A’</a:t>
              </a:r>
              <a:r>
                <a:rPr lang="zh-CN" altLang="en-US" sz="1600" dirty="0">
                  <a:latin typeface="思源黑体 CN Regular" panose="020B0500000000000000" pitchFamily="34" charset="-122"/>
                  <a:ea typeface="思源黑体 CN Regular" panose="020B0500000000000000" pitchFamily="34" charset="-122"/>
                </a:rPr>
                <a:t>的排列</a:t>
              </a:r>
            </a:p>
          </p:txBody>
        </p:sp>
        <p:sp>
          <p:nvSpPr>
            <p:cNvPr id="36" name="文本框 35">
              <a:extLst>
                <a:ext uri="{FF2B5EF4-FFF2-40B4-BE49-F238E27FC236}">
                  <a16:creationId xmlns:a16="http://schemas.microsoft.com/office/drawing/2014/main" id="{7EF8515E-C9B3-4D6F-8FF8-8FDB6F8578F9}"/>
                </a:ext>
              </a:extLst>
            </p:cNvPr>
            <p:cNvSpPr txBox="1"/>
            <p:nvPr/>
          </p:nvSpPr>
          <p:spPr>
            <a:xfrm>
              <a:off x="10793292" y="5313568"/>
              <a:ext cx="1314782" cy="338554"/>
            </a:xfrm>
            <a:prstGeom prst="rect">
              <a:avLst/>
            </a:prstGeom>
            <a:noFill/>
          </p:spPr>
          <p:txBody>
            <a:bodyPr wrap="none" rtlCol="0">
              <a:spAutoFit/>
            </a:bodyPr>
            <a:lstStyle/>
            <a:p>
              <a:pPr algn="r"/>
              <a:r>
                <a:rPr lang="en-US" altLang="zh-CN" sz="1600" dirty="0">
                  <a:latin typeface="思源黑体 CN Regular" panose="020B0500000000000000" pitchFamily="34" charset="-122"/>
                  <a:ea typeface="思源黑体 CN Regular" panose="020B0500000000000000" pitchFamily="34" charset="-122"/>
                </a:rPr>
                <a:t>T[l,…,r]</a:t>
              </a:r>
              <a:r>
                <a:rPr lang="zh-CN" altLang="en-US" sz="1600" dirty="0">
                  <a:latin typeface="思源黑体 CN Regular" panose="020B0500000000000000" pitchFamily="34" charset="-122"/>
                  <a:ea typeface="思源黑体 CN Regular" panose="020B0500000000000000" pitchFamily="34" charset="-122"/>
                </a:rPr>
                <a:t>单增</a:t>
              </a:r>
            </a:p>
          </p:txBody>
        </p:sp>
        <p:sp>
          <p:nvSpPr>
            <p:cNvPr id="37" name="文本框 36">
              <a:extLst>
                <a:ext uri="{FF2B5EF4-FFF2-40B4-BE49-F238E27FC236}">
                  <a16:creationId xmlns:a16="http://schemas.microsoft.com/office/drawing/2014/main" id="{3EF210D2-450E-4A4D-8D5F-34AEC11C179F}"/>
                </a:ext>
              </a:extLst>
            </p:cNvPr>
            <p:cNvSpPr txBox="1"/>
            <p:nvPr/>
          </p:nvSpPr>
          <p:spPr>
            <a:xfrm>
              <a:off x="10272689" y="6133177"/>
              <a:ext cx="1829795" cy="461665"/>
            </a:xfrm>
            <a:prstGeom prst="rect">
              <a:avLst/>
            </a:prstGeom>
            <a:noFill/>
          </p:spPr>
          <p:txBody>
            <a:bodyPr wrap="none" rtlCol="0">
              <a:spAutoFit/>
            </a:bodyPr>
            <a:lstStyle/>
            <a:p>
              <a:pPr algn="r"/>
              <a:r>
                <a:rPr lang="zh-CN" altLang="en-US" sz="1200" dirty="0">
                  <a:latin typeface="思源黑体 CN Regular" panose="020B0500000000000000" pitchFamily="34" charset="-122"/>
                  <a:ea typeface="思源黑体 CN Regular" panose="020B0500000000000000" pitchFamily="34" charset="-122"/>
                </a:rPr>
                <a:t>除</a:t>
              </a:r>
              <a:r>
                <a:rPr lang="en-US" altLang="zh-CN" sz="1200" dirty="0">
                  <a:latin typeface="思源黑体 CN Regular" panose="020B0500000000000000" pitchFamily="34" charset="-122"/>
                  <a:ea typeface="思源黑体 CN Regular" panose="020B0500000000000000" pitchFamily="34" charset="-122"/>
                </a:rPr>
                <a:t>T[j]</a:t>
              </a:r>
              <a:r>
                <a:rPr lang="zh-CN" altLang="en-US" sz="1200" dirty="0">
                  <a:latin typeface="思源黑体 CN Regular" panose="020B0500000000000000" pitchFamily="34" charset="-122"/>
                  <a:ea typeface="思源黑体 CN Regular" panose="020B0500000000000000" pitchFamily="34" charset="-122"/>
                </a:rPr>
                <a:t>外，其他元素单增</a:t>
              </a:r>
              <a:endParaRPr lang="en-US" altLang="zh-CN" sz="1200" dirty="0">
                <a:latin typeface="思源黑体 CN Regular" panose="020B0500000000000000" pitchFamily="34" charset="-122"/>
                <a:ea typeface="思源黑体 CN Regular" panose="020B0500000000000000" pitchFamily="34" charset="-122"/>
              </a:endParaRPr>
            </a:p>
            <a:p>
              <a:pPr algn="r"/>
              <a:r>
                <a:rPr lang="en-US" altLang="zh-CN" sz="1200" dirty="0">
                  <a:latin typeface="思源黑体 CN Regular" panose="020B0500000000000000" pitchFamily="34" charset="-122"/>
                  <a:ea typeface="思源黑体 CN Regular" panose="020B0500000000000000" pitchFamily="34" charset="-122"/>
                </a:rPr>
                <a:t>T[j]</a:t>
              </a:r>
              <a:r>
                <a:rPr lang="zh-CN" altLang="en-US" sz="1200" dirty="0">
                  <a:latin typeface="思源黑体 CN Regular" panose="020B0500000000000000" pitchFamily="34" charset="-122"/>
                  <a:ea typeface="思源黑体 CN Regular" panose="020B0500000000000000" pitchFamily="34" charset="-122"/>
                </a:rPr>
                <a:t>比后面的元素都小</a:t>
              </a:r>
            </a:p>
          </p:txBody>
        </p:sp>
        <p:pic>
          <p:nvPicPr>
            <p:cNvPr id="38" name="图片 37">
              <a:extLst>
                <a:ext uri="{FF2B5EF4-FFF2-40B4-BE49-F238E27FC236}">
                  <a16:creationId xmlns:a16="http://schemas.microsoft.com/office/drawing/2014/main" id="{E11A8D6B-CBF4-41EC-A5C7-58F6C54F91A3}"/>
                </a:ext>
              </a:extLst>
            </p:cNvPr>
            <p:cNvPicPr>
              <a:picLocks noChangeAspect="1"/>
            </p:cNvPicPr>
            <p:nvPr>
              <p:custDataLst>
                <p:tags r:id="rId7"/>
              </p:custDataLst>
            </p:nvPr>
          </p:nvPicPr>
          <p:blipFill>
            <a:blip r:embed="rId12">
              <a:extLst>
                <a:ext uri="{28A0092B-C50C-407E-A947-70E740481C1C}">
                  <a14:useLocalDpi xmlns:a14="http://schemas.microsoft.com/office/drawing/2010/main" val="0"/>
                </a:ext>
              </a:extLst>
            </a:blip>
            <a:stretch>
              <a:fillRect/>
            </a:stretch>
          </p:blipFill>
          <p:spPr>
            <a:xfrm>
              <a:off x="5135420" y="5363145"/>
              <a:ext cx="4432034" cy="223813"/>
            </a:xfrm>
            <a:prstGeom prst="rect">
              <a:avLst/>
            </a:prstGeom>
          </p:spPr>
        </p:pic>
        <p:pic>
          <p:nvPicPr>
            <p:cNvPr id="39" name="图片 38">
              <a:extLst>
                <a:ext uri="{FF2B5EF4-FFF2-40B4-BE49-F238E27FC236}">
                  <a16:creationId xmlns:a16="http://schemas.microsoft.com/office/drawing/2014/main" id="{0D6C9360-793F-41BD-A351-774B9C16BF12}"/>
                </a:ext>
              </a:extLst>
            </p:cNvPr>
            <p:cNvPicPr>
              <a:picLocks noChangeAspect="1"/>
            </p:cNvPicPr>
            <p:nvPr/>
          </p:nvPicPr>
          <p:blipFill>
            <a:blip r:embed="rId13"/>
            <a:stretch>
              <a:fillRect/>
            </a:stretch>
          </p:blipFill>
          <p:spPr>
            <a:xfrm>
              <a:off x="5183187" y="1923481"/>
              <a:ext cx="7008814" cy="2742156"/>
            </a:xfrm>
            <a:prstGeom prst="rect">
              <a:avLst/>
            </a:prstGeom>
          </p:spPr>
        </p:pic>
      </p:grpSp>
      <p:sp>
        <p:nvSpPr>
          <p:cNvPr id="2" name="标题 1">
            <a:extLst>
              <a:ext uri="{FF2B5EF4-FFF2-40B4-BE49-F238E27FC236}">
                <a16:creationId xmlns:a16="http://schemas.microsoft.com/office/drawing/2014/main" id="{7D123919-F049-466C-A7D8-306DA880FC12}"/>
              </a:ext>
            </a:extLst>
          </p:cNvPr>
          <p:cNvSpPr>
            <a:spLocks noGrp="1"/>
          </p:cNvSpPr>
          <p:nvPr>
            <p:ph type="title"/>
          </p:nvPr>
        </p:nvSpPr>
        <p:spPr/>
        <p:txBody>
          <a:bodyPr>
            <a:normAutofit fontScale="90000"/>
          </a:bodyPr>
          <a:lstStyle/>
          <a:p>
            <a:r>
              <a:rPr lang="en-US" altLang="zh-CN" dirty="0"/>
              <a:t>2</a:t>
            </a:r>
            <a:r>
              <a:rPr lang="zh-CN" altLang="en-US" dirty="0"/>
              <a:t>→</a:t>
            </a:r>
            <a:r>
              <a:rPr lang="en-US" altLang="zh-CN" dirty="0"/>
              <a:t>2</a:t>
            </a:r>
            <a:endParaRPr lang="zh-CN" altLang="en-US" dirty="0"/>
          </a:p>
        </p:txBody>
      </p:sp>
      <p:pic>
        <p:nvPicPr>
          <p:cNvPr id="6" name="图片 5">
            <a:extLst>
              <a:ext uri="{FF2B5EF4-FFF2-40B4-BE49-F238E27FC236}">
                <a16:creationId xmlns:a16="http://schemas.microsoft.com/office/drawing/2014/main" id="{0876B66C-C64B-40AA-BFA1-FFD7D4E875F6}"/>
              </a:ext>
            </a:extLst>
          </p:cNvPr>
          <p:cNvPicPr>
            <a:picLocks noChangeAspect="1"/>
          </p:cNvPicPr>
          <p:nvPr>
            <p:custDataLst>
              <p:tags r:id="rId1"/>
            </p:custDataLst>
          </p:nvPr>
        </p:nvPicPr>
        <p:blipFill>
          <a:blip r:embed="rId14">
            <a:extLst>
              <a:ext uri="{28A0092B-C50C-407E-A947-70E740481C1C}">
                <a14:useLocalDpi xmlns:a14="http://schemas.microsoft.com/office/drawing/2010/main" val="0"/>
              </a:ext>
            </a:extLst>
          </a:blip>
          <a:stretch>
            <a:fillRect/>
          </a:stretch>
        </p:blipFill>
        <p:spPr>
          <a:xfrm>
            <a:off x="318448" y="1688260"/>
            <a:ext cx="4151930" cy="801859"/>
          </a:xfrm>
          <a:prstGeom prst="rect">
            <a:avLst/>
          </a:prstGeom>
        </p:spPr>
      </p:pic>
      <p:sp>
        <p:nvSpPr>
          <p:cNvPr id="44" name="矩形 43">
            <a:extLst>
              <a:ext uri="{FF2B5EF4-FFF2-40B4-BE49-F238E27FC236}">
                <a16:creationId xmlns:a16="http://schemas.microsoft.com/office/drawing/2014/main" id="{01CCB4B5-CFA3-46AD-AA63-F150A28C0A8E}"/>
              </a:ext>
            </a:extLst>
          </p:cNvPr>
          <p:cNvSpPr/>
          <p:nvPr/>
        </p:nvSpPr>
        <p:spPr>
          <a:xfrm>
            <a:off x="7629186" y="3180486"/>
            <a:ext cx="480559" cy="212952"/>
          </a:xfrm>
          <a:prstGeom prst="rect">
            <a:avLst/>
          </a:prstGeom>
          <a:noFill/>
          <a:ln w="19050">
            <a:solidFill>
              <a:srgbClr val="C00000"/>
            </a:solidFill>
            <a:prstDash val="dash"/>
          </a:ln>
        </p:spPr>
        <p:style>
          <a:lnRef idx="0">
            <a:scrgbClr r="0" g="0" b="0"/>
          </a:lnRef>
          <a:fillRef idx="0">
            <a:scrgbClr r="0" g="0" b="0"/>
          </a:fillRef>
          <a:effectRef idx="0">
            <a:scrgbClr r="0" g="0" b="0"/>
          </a:effectRef>
          <a:fontRef idx="minor">
            <a:schemeClr val="accent1"/>
          </a:fontRef>
        </p:style>
        <p:txBody>
          <a:bodyPr rtlCol="0" anchor="ctr"/>
          <a:lstStyle/>
          <a:p>
            <a:pPr algn="ctr"/>
            <a:endParaRPr lang="zh-CN" altLang="en-US"/>
          </a:p>
        </p:txBody>
      </p:sp>
      <p:sp>
        <p:nvSpPr>
          <p:cNvPr id="45" name="矩形 44">
            <a:extLst>
              <a:ext uri="{FF2B5EF4-FFF2-40B4-BE49-F238E27FC236}">
                <a16:creationId xmlns:a16="http://schemas.microsoft.com/office/drawing/2014/main" id="{C0FBA43C-FD40-46CE-B7EF-BE738FEF3E56}"/>
              </a:ext>
            </a:extLst>
          </p:cNvPr>
          <p:cNvSpPr/>
          <p:nvPr/>
        </p:nvSpPr>
        <p:spPr>
          <a:xfrm>
            <a:off x="8310223" y="3187414"/>
            <a:ext cx="377371" cy="212952"/>
          </a:xfrm>
          <a:prstGeom prst="rect">
            <a:avLst/>
          </a:prstGeom>
          <a:noFill/>
          <a:ln w="19050">
            <a:solidFill>
              <a:srgbClr val="C00000"/>
            </a:solidFill>
            <a:prstDash val="dash"/>
          </a:ln>
        </p:spPr>
        <p:style>
          <a:lnRef idx="0">
            <a:scrgbClr r="0" g="0" b="0"/>
          </a:lnRef>
          <a:fillRef idx="0">
            <a:scrgbClr r="0" g="0" b="0"/>
          </a:fillRef>
          <a:effectRef idx="0">
            <a:scrgbClr r="0" g="0" b="0"/>
          </a:effectRef>
          <a:fontRef idx="minor">
            <a:schemeClr val="accent1"/>
          </a:fontRef>
        </p:style>
        <p:txBody>
          <a:bodyPr rtlCol="0" anchor="ctr"/>
          <a:lstStyle/>
          <a:p>
            <a:pPr algn="ctr"/>
            <a:endParaRPr lang="zh-CN" altLang="en-US"/>
          </a:p>
        </p:txBody>
      </p:sp>
      <p:sp>
        <p:nvSpPr>
          <p:cNvPr id="46" name="矩形 45">
            <a:extLst>
              <a:ext uri="{FF2B5EF4-FFF2-40B4-BE49-F238E27FC236}">
                <a16:creationId xmlns:a16="http://schemas.microsoft.com/office/drawing/2014/main" id="{7F3ABBEA-5D5A-4A7B-A183-76547BF00B1C}"/>
              </a:ext>
            </a:extLst>
          </p:cNvPr>
          <p:cNvSpPr/>
          <p:nvPr/>
        </p:nvSpPr>
        <p:spPr>
          <a:xfrm>
            <a:off x="7059206" y="3371564"/>
            <a:ext cx="377371" cy="212952"/>
          </a:xfrm>
          <a:prstGeom prst="rect">
            <a:avLst/>
          </a:prstGeom>
          <a:noFill/>
          <a:ln w="19050">
            <a:solidFill>
              <a:srgbClr val="C00000"/>
            </a:solidFill>
            <a:prstDash val="dash"/>
          </a:ln>
        </p:spPr>
        <p:style>
          <a:lnRef idx="0">
            <a:scrgbClr r="0" g="0" b="0"/>
          </a:lnRef>
          <a:fillRef idx="0">
            <a:scrgbClr r="0" g="0" b="0"/>
          </a:fillRef>
          <a:effectRef idx="0">
            <a:scrgbClr r="0" g="0" b="0"/>
          </a:effectRef>
          <a:fontRef idx="minor">
            <a:schemeClr val="accent1"/>
          </a:fontRef>
        </p:style>
        <p:txBody>
          <a:bodyPr rtlCol="0" anchor="ctr"/>
          <a:lstStyle/>
          <a:p>
            <a:pPr algn="ctr"/>
            <a:endParaRPr lang="zh-CN" altLang="en-US"/>
          </a:p>
        </p:txBody>
      </p:sp>
      <p:sp>
        <p:nvSpPr>
          <p:cNvPr id="48" name="矩形 47">
            <a:extLst>
              <a:ext uri="{FF2B5EF4-FFF2-40B4-BE49-F238E27FC236}">
                <a16:creationId xmlns:a16="http://schemas.microsoft.com/office/drawing/2014/main" id="{3BB2AC86-311E-448C-9715-0521ADB79DEC}"/>
              </a:ext>
            </a:extLst>
          </p:cNvPr>
          <p:cNvSpPr/>
          <p:nvPr/>
        </p:nvSpPr>
        <p:spPr>
          <a:xfrm>
            <a:off x="7792698" y="3387123"/>
            <a:ext cx="480559" cy="212952"/>
          </a:xfrm>
          <a:prstGeom prst="rect">
            <a:avLst/>
          </a:prstGeom>
          <a:noFill/>
          <a:ln w="19050">
            <a:solidFill>
              <a:srgbClr val="C00000"/>
            </a:solidFill>
            <a:prstDash val="dash"/>
          </a:ln>
        </p:spPr>
        <p:style>
          <a:lnRef idx="0">
            <a:scrgbClr r="0" g="0" b="0"/>
          </a:lnRef>
          <a:fillRef idx="0">
            <a:scrgbClr r="0" g="0" b="0"/>
          </a:fillRef>
          <a:effectRef idx="0">
            <a:scrgbClr r="0" g="0" b="0"/>
          </a:effectRef>
          <a:fontRef idx="minor">
            <a:schemeClr val="accent1"/>
          </a:fontRef>
        </p:style>
        <p:txBody>
          <a:bodyPr rtlCol="0" anchor="ctr"/>
          <a:lstStyle/>
          <a:p>
            <a:pPr algn="ctr"/>
            <a:endParaRPr lang="zh-CN" altLang="en-US"/>
          </a:p>
        </p:txBody>
      </p:sp>
      <p:pic>
        <p:nvPicPr>
          <p:cNvPr id="50" name="图片 49">
            <a:extLst>
              <a:ext uri="{FF2B5EF4-FFF2-40B4-BE49-F238E27FC236}">
                <a16:creationId xmlns:a16="http://schemas.microsoft.com/office/drawing/2014/main" id="{4775F4B5-B04E-4395-92F0-C62BA9FDDCC4}"/>
              </a:ext>
            </a:extLst>
          </p:cNvPr>
          <p:cNvPicPr>
            <a:picLocks noChangeAspect="1"/>
          </p:cNvPicPr>
          <p:nvPr>
            <p:custDataLst>
              <p:tags r:id="rId2"/>
            </p:custDataLst>
          </p:nvPr>
        </p:nvPicPr>
        <p:blipFill>
          <a:blip r:embed="rId15">
            <a:extLst>
              <a:ext uri="{28A0092B-C50C-407E-A947-70E740481C1C}">
                <a14:useLocalDpi xmlns:a14="http://schemas.microsoft.com/office/drawing/2010/main" val="0"/>
              </a:ext>
            </a:extLst>
          </a:blip>
          <a:stretch>
            <a:fillRect/>
          </a:stretch>
        </p:blipFill>
        <p:spPr>
          <a:xfrm>
            <a:off x="192912" y="3389253"/>
            <a:ext cx="4959988" cy="210822"/>
          </a:xfrm>
          <a:prstGeom prst="rect">
            <a:avLst/>
          </a:prstGeom>
        </p:spPr>
      </p:pic>
      <p:pic>
        <p:nvPicPr>
          <p:cNvPr id="54" name="图片 53">
            <a:extLst>
              <a:ext uri="{FF2B5EF4-FFF2-40B4-BE49-F238E27FC236}">
                <a16:creationId xmlns:a16="http://schemas.microsoft.com/office/drawing/2014/main" id="{65FC8EE9-FE85-4216-A271-2977CC45A6FB}"/>
              </a:ext>
            </a:extLst>
          </p:cNvPr>
          <p:cNvPicPr>
            <a:picLocks noChangeAspect="1"/>
          </p:cNvPicPr>
          <p:nvPr>
            <p:custDataLst>
              <p:tags r:id="rId3"/>
            </p:custDataLst>
          </p:nvPr>
        </p:nvPicPr>
        <p:blipFill>
          <a:blip r:embed="rId16">
            <a:extLst>
              <a:ext uri="{28A0092B-C50C-407E-A947-70E740481C1C}">
                <a14:useLocalDpi xmlns:a14="http://schemas.microsoft.com/office/drawing/2010/main" val="0"/>
              </a:ext>
            </a:extLst>
          </a:blip>
          <a:stretch>
            <a:fillRect/>
          </a:stretch>
        </p:blipFill>
        <p:spPr>
          <a:xfrm>
            <a:off x="2394413" y="3869923"/>
            <a:ext cx="555780" cy="226080"/>
          </a:xfrm>
          <a:prstGeom prst="rect">
            <a:avLst/>
          </a:prstGeom>
        </p:spPr>
      </p:pic>
      <p:pic>
        <p:nvPicPr>
          <p:cNvPr id="4" name="图片 3">
            <a:extLst>
              <a:ext uri="{FF2B5EF4-FFF2-40B4-BE49-F238E27FC236}">
                <a16:creationId xmlns:a16="http://schemas.microsoft.com/office/drawing/2014/main" id="{4551ED58-F71A-4523-BC94-D1FFD20EBECE}"/>
              </a:ext>
            </a:extLst>
          </p:cNvPr>
          <p:cNvPicPr>
            <a:picLocks noChangeAspect="1"/>
          </p:cNvPicPr>
          <p:nvPr>
            <p:custDataLst>
              <p:tags r:id="rId4"/>
            </p:custDataLst>
          </p:nvPr>
        </p:nvPicPr>
        <p:blipFill>
          <a:blip r:embed="rId17">
            <a:extLst>
              <a:ext uri="{28A0092B-C50C-407E-A947-70E740481C1C}">
                <a14:useLocalDpi xmlns:a14="http://schemas.microsoft.com/office/drawing/2010/main" val="0"/>
              </a:ext>
            </a:extLst>
          </a:blip>
          <a:stretch>
            <a:fillRect/>
          </a:stretch>
        </p:blipFill>
        <p:spPr>
          <a:xfrm>
            <a:off x="631207" y="5205960"/>
            <a:ext cx="2919179" cy="820831"/>
          </a:xfrm>
          <a:prstGeom prst="rect">
            <a:avLst/>
          </a:prstGeom>
        </p:spPr>
      </p:pic>
      <mc:AlternateContent xmlns:mc="http://schemas.openxmlformats.org/markup-compatibility/2006" xmlns:p14="http://schemas.microsoft.com/office/powerpoint/2010/main">
        <mc:Choice Requires="p14">
          <p:contentPart p14:bwMode="auto" r:id="rId18">
            <p14:nvContentPartPr>
              <p14:cNvPr id="12" name="墨迹 11">
                <a:extLst>
                  <a:ext uri="{FF2B5EF4-FFF2-40B4-BE49-F238E27FC236}">
                    <a16:creationId xmlns:a16="http://schemas.microsoft.com/office/drawing/2014/main" id="{981D1F77-F40C-4EF9-B359-B3453716C7F8}"/>
                  </a:ext>
                </a:extLst>
              </p14:cNvPr>
              <p14:cNvContentPartPr/>
              <p14:nvPr/>
            </p14:nvContentPartPr>
            <p14:xfrm>
              <a:off x="7017835" y="2981746"/>
              <a:ext cx="360" cy="360"/>
            </p14:xfrm>
          </p:contentPart>
        </mc:Choice>
        <mc:Fallback xmlns="">
          <p:pic>
            <p:nvPicPr>
              <p:cNvPr id="12" name="墨迹 11">
                <a:extLst>
                  <a:ext uri="{FF2B5EF4-FFF2-40B4-BE49-F238E27FC236}">
                    <a16:creationId xmlns:a16="http://schemas.microsoft.com/office/drawing/2014/main" id="{981D1F77-F40C-4EF9-B359-B3453716C7F8}"/>
                  </a:ext>
                </a:extLst>
              </p:cNvPr>
              <p:cNvPicPr/>
              <p:nvPr/>
            </p:nvPicPr>
            <p:blipFill>
              <a:blip r:embed="rId19"/>
              <a:stretch>
                <a:fillRect/>
              </a:stretch>
            </p:blipFill>
            <p:spPr>
              <a:xfrm>
                <a:off x="7009195" y="2973106"/>
                <a:ext cx="18000" cy="18000"/>
              </a:xfrm>
              <a:prstGeom prst="rect">
                <a:avLst/>
              </a:prstGeom>
            </p:spPr>
          </p:pic>
        </mc:Fallback>
      </mc:AlternateContent>
    </p:spTree>
    <p:extLst>
      <p:ext uri="{BB962C8B-B14F-4D97-AF65-F5344CB8AC3E}">
        <p14:creationId xmlns:p14="http://schemas.microsoft.com/office/powerpoint/2010/main" val="1396016619"/>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500"/>
                                        <p:tgtEl>
                                          <p:spTgt spid="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4"/>
                                        </p:tgtEl>
                                        <p:attrNameLst>
                                          <p:attrName>style.visibility</p:attrName>
                                        </p:attrNameLst>
                                      </p:cBhvr>
                                      <p:to>
                                        <p:strVal val="visible"/>
                                      </p:to>
                                    </p:set>
                                    <p:animEffect transition="in" filter="fade">
                                      <p:cBhvr>
                                        <p:cTn id="12" dur="500"/>
                                        <p:tgtEl>
                                          <p:spTgt spid="5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D123919-F049-466C-A7D8-306DA880FC12}"/>
              </a:ext>
            </a:extLst>
          </p:cNvPr>
          <p:cNvSpPr>
            <a:spLocks noGrp="1"/>
          </p:cNvSpPr>
          <p:nvPr>
            <p:ph type="title"/>
          </p:nvPr>
        </p:nvSpPr>
        <p:spPr/>
        <p:txBody>
          <a:bodyPr>
            <a:normAutofit fontScale="90000"/>
          </a:bodyPr>
          <a:lstStyle/>
          <a:p>
            <a:r>
              <a:rPr lang="en-US" altLang="zh-CN" dirty="0"/>
              <a:t>2</a:t>
            </a:r>
            <a:r>
              <a:rPr lang="zh-CN" altLang="en-US" dirty="0"/>
              <a:t>→</a:t>
            </a:r>
            <a:r>
              <a:rPr lang="en-US" altLang="zh-CN" dirty="0"/>
              <a:t>2:</a:t>
            </a:r>
            <a:r>
              <a:rPr lang="zh-CN" altLang="en-US" dirty="0"/>
              <a:t> </a:t>
            </a:r>
            <a:r>
              <a:rPr lang="en-US" altLang="zh-CN" dirty="0"/>
              <a:t>P(T)</a:t>
            </a:r>
            <a:endParaRPr lang="zh-CN" altLang="en-US" dirty="0"/>
          </a:p>
        </p:txBody>
      </p:sp>
      <p:pic>
        <p:nvPicPr>
          <p:cNvPr id="4" name="图片 3">
            <a:extLst>
              <a:ext uri="{FF2B5EF4-FFF2-40B4-BE49-F238E27FC236}">
                <a16:creationId xmlns:a16="http://schemas.microsoft.com/office/drawing/2014/main" id="{54AE39CA-59AD-472D-83F8-EB15A5C13DD0}"/>
              </a:ext>
            </a:extLst>
          </p:cNvPr>
          <p:cNvPicPr>
            <a:picLocks noChangeAspect="1"/>
          </p:cNvPicPr>
          <p:nvPr>
            <p:custDataLst>
              <p:tags r:id="rId1"/>
            </p:custDataLst>
          </p:nvPr>
        </p:nvPicPr>
        <p:blipFill>
          <a:blip r:embed="rId9">
            <a:extLst>
              <a:ext uri="{28A0092B-C50C-407E-A947-70E740481C1C}">
                <a14:useLocalDpi xmlns:a14="http://schemas.microsoft.com/office/drawing/2010/main" val="0"/>
              </a:ext>
            </a:extLst>
          </a:blip>
          <a:stretch>
            <a:fillRect/>
          </a:stretch>
        </p:blipFill>
        <p:spPr>
          <a:xfrm>
            <a:off x="192912" y="1624908"/>
            <a:ext cx="3032077" cy="585583"/>
          </a:xfrm>
          <a:prstGeom prst="rect">
            <a:avLst/>
          </a:prstGeom>
        </p:spPr>
      </p:pic>
      <p:pic>
        <p:nvPicPr>
          <p:cNvPr id="8" name="图片 7">
            <a:extLst>
              <a:ext uri="{FF2B5EF4-FFF2-40B4-BE49-F238E27FC236}">
                <a16:creationId xmlns:a16="http://schemas.microsoft.com/office/drawing/2014/main" id="{C7C71574-4E97-457A-BE1C-8E6AA48E07C9}"/>
              </a:ext>
            </a:extLst>
          </p:cNvPr>
          <p:cNvPicPr>
            <a:picLocks noChangeAspect="1"/>
          </p:cNvPicPr>
          <p:nvPr>
            <p:custDataLst>
              <p:tags r:id="rId2"/>
            </p:custDataLst>
          </p:nvPr>
        </p:nvPicPr>
        <p:blipFill>
          <a:blip r:embed="rId10">
            <a:extLst>
              <a:ext uri="{28A0092B-C50C-407E-A947-70E740481C1C}">
                <a14:useLocalDpi xmlns:a14="http://schemas.microsoft.com/office/drawing/2010/main" val="0"/>
              </a:ext>
            </a:extLst>
          </a:blip>
          <a:stretch>
            <a:fillRect/>
          </a:stretch>
        </p:blipFill>
        <p:spPr>
          <a:xfrm>
            <a:off x="296974" y="3029389"/>
            <a:ext cx="4190755" cy="1005550"/>
          </a:xfrm>
          <a:prstGeom prst="rect">
            <a:avLst/>
          </a:prstGeom>
        </p:spPr>
      </p:pic>
      <p:pic>
        <p:nvPicPr>
          <p:cNvPr id="54" name="图片 53">
            <a:extLst>
              <a:ext uri="{FF2B5EF4-FFF2-40B4-BE49-F238E27FC236}">
                <a16:creationId xmlns:a16="http://schemas.microsoft.com/office/drawing/2014/main" id="{894E300A-E899-4637-AF4E-4E25AB068C94}"/>
              </a:ext>
            </a:extLst>
          </p:cNvPr>
          <p:cNvPicPr>
            <a:picLocks noChangeAspect="1"/>
          </p:cNvPicPr>
          <p:nvPr>
            <p:custDataLst>
              <p:tags r:id="rId3"/>
            </p:custDataLst>
          </p:nvPr>
        </p:nvPicPr>
        <p:blipFill>
          <a:blip r:embed="rId11">
            <a:extLst>
              <a:ext uri="{28A0092B-C50C-407E-A947-70E740481C1C}">
                <a14:useLocalDpi xmlns:a14="http://schemas.microsoft.com/office/drawing/2010/main" val="0"/>
              </a:ext>
            </a:extLst>
          </a:blip>
          <a:stretch>
            <a:fillRect/>
          </a:stretch>
        </p:blipFill>
        <p:spPr>
          <a:xfrm>
            <a:off x="296974" y="4329778"/>
            <a:ext cx="5130814" cy="771912"/>
          </a:xfrm>
          <a:prstGeom prst="rect">
            <a:avLst/>
          </a:prstGeom>
        </p:spPr>
      </p:pic>
      <p:pic>
        <p:nvPicPr>
          <p:cNvPr id="20" name="图片 19">
            <a:extLst>
              <a:ext uri="{FF2B5EF4-FFF2-40B4-BE49-F238E27FC236}">
                <a16:creationId xmlns:a16="http://schemas.microsoft.com/office/drawing/2014/main" id="{1DF7D159-286D-4900-B27D-D3284E9BDD87}"/>
              </a:ext>
            </a:extLst>
          </p:cNvPr>
          <p:cNvPicPr>
            <a:picLocks noChangeAspect="1"/>
          </p:cNvPicPr>
          <p:nvPr>
            <p:custDataLst>
              <p:tags r:id="rId4"/>
            </p:custDataLst>
          </p:nvPr>
        </p:nvPicPr>
        <p:blipFill>
          <a:blip r:embed="rId12">
            <a:extLst>
              <a:ext uri="{28A0092B-C50C-407E-A947-70E740481C1C}">
                <a14:useLocalDpi xmlns:a14="http://schemas.microsoft.com/office/drawing/2010/main" val="0"/>
              </a:ext>
            </a:extLst>
          </a:blip>
          <a:stretch>
            <a:fillRect/>
          </a:stretch>
        </p:blipFill>
        <p:spPr>
          <a:xfrm>
            <a:off x="234061" y="6154227"/>
            <a:ext cx="5143690" cy="416146"/>
          </a:xfrm>
          <a:prstGeom prst="rect">
            <a:avLst/>
          </a:prstGeom>
        </p:spPr>
      </p:pic>
      <p:pic>
        <p:nvPicPr>
          <p:cNvPr id="26" name="图片 25">
            <a:extLst>
              <a:ext uri="{FF2B5EF4-FFF2-40B4-BE49-F238E27FC236}">
                <a16:creationId xmlns:a16="http://schemas.microsoft.com/office/drawing/2014/main" id="{14EB244B-7C3F-4AA0-B7EB-A0B8184EE73D}"/>
              </a:ext>
            </a:extLst>
          </p:cNvPr>
          <p:cNvPicPr>
            <a:picLocks noChangeAspect="1"/>
          </p:cNvPicPr>
          <p:nvPr>
            <p:custDataLst>
              <p:tags r:id="rId5"/>
            </p:custDataLst>
          </p:nvPr>
        </p:nvPicPr>
        <p:blipFill>
          <a:blip r:embed="rId13">
            <a:extLst>
              <a:ext uri="{28A0092B-C50C-407E-A947-70E740481C1C}">
                <a14:useLocalDpi xmlns:a14="http://schemas.microsoft.com/office/drawing/2010/main" val="0"/>
              </a:ext>
            </a:extLst>
          </a:blip>
          <a:stretch>
            <a:fillRect/>
          </a:stretch>
        </p:blipFill>
        <p:spPr>
          <a:xfrm>
            <a:off x="5750272" y="1915310"/>
            <a:ext cx="4075106" cy="1076210"/>
          </a:xfrm>
          <a:prstGeom prst="rect">
            <a:avLst/>
          </a:prstGeom>
        </p:spPr>
      </p:pic>
      <p:pic>
        <p:nvPicPr>
          <p:cNvPr id="59" name="图片 58">
            <a:extLst>
              <a:ext uri="{FF2B5EF4-FFF2-40B4-BE49-F238E27FC236}">
                <a16:creationId xmlns:a16="http://schemas.microsoft.com/office/drawing/2014/main" id="{D6AA3398-85D1-42A7-B2E1-E3B1E37E6637}"/>
              </a:ext>
            </a:extLst>
          </p:cNvPr>
          <p:cNvPicPr>
            <a:picLocks noChangeAspect="1"/>
          </p:cNvPicPr>
          <p:nvPr>
            <p:custDataLst>
              <p:tags r:id="rId6"/>
            </p:custDataLst>
          </p:nvPr>
        </p:nvPicPr>
        <p:blipFill>
          <a:blip r:embed="rId14">
            <a:extLst>
              <a:ext uri="{28A0092B-C50C-407E-A947-70E740481C1C}">
                <a14:useLocalDpi xmlns:a14="http://schemas.microsoft.com/office/drawing/2010/main" val="0"/>
              </a:ext>
            </a:extLst>
          </a:blip>
          <a:stretch>
            <a:fillRect/>
          </a:stretch>
        </p:blipFill>
        <p:spPr>
          <a:xfrm>
            <a:off x="5750272" y="1383972"/>
            <a:ext cx="4959988" cy="210822"/>
          </a:xfrm>
          <a:prstGeom prst="rect">
            <a:avLst/>
          </a:prstGeom>
        </p:spPr>
      </p:pic>
      <mc:AlternateContent xmlns:mc="http://schemas.openxmlformats.org/markup-compatibility/2006" xmlns:p14="http://schemas.microsoft.com/office/powerpoint/2010/main">
        <mc:Choice Requires="p14">
          <p:contentPart p14:bwMode="auto" r:id="rId15">
            <p14:nvContentPartPr>
              <p14:cNvPr id="25" name="墨迹 24">
                <a:extLst>
                  <a:ext uri="{FF2B5EF4-FFF2-40B4-BE49-F238E27FC236}">
                    <a16:creationId xmlns:a16="http://schemas.microsoft.com/office/drawing/2014/main" id="{7808514F-857A-4589-B9E3-F15F5F6A76D2}"/>
                  </a:ext>
                </a:extLst>
              </p14:cNvPr>
              <p14:cNvContentPartPr/>
              <p14:nvPr/>
            </p14:nvContentPartPr>
            <p14:xfrm>
              <a:off x="245155" y="4565472"/>
              <a:ext cx="6120" cy="9000"/>
            </p14:xfrm>
          </p:contentPart>
        </mc:Choice>
        <mc:Fallback xmlns="">
          <p:pic>
            <p:nvPicPr>
              <p:cNvPr id="25" name="墨迹 24">
                <a:extLst>
                  <a:ext uri="{FF2B5EF4-FFF2-40B4-BE49-F238E27FC236}">
                    <a16:creationId xmlns:a16="http://schemas.microsoft.com/office/drawing/2014/main" id="{7808514F-857A-4589-B9E3-F15F5F6A76D2}"/>
                  </a:ext>
                </a:extLst>
              </p:cNvPr>
              <p:cNvPicPr/>
              <p:nvPr/>
            </p:nvPicPr>
            <p:blipFill>
              <a:blip r:embed="rId16"/>
              <a:stretch>
                <a:fillRect/>
              </a:stretch>
            </p:blipFill>
            <p:spPr>
              <a:xfrm>
                <a:off x="236155" y="4556832"/>
                <a:ext cx="23760" cy="26640"/>
              </a:xfrm>
              <a:prstGeom prst="rect">
                <a:avLst/>
              </a:prstGeom>
            </p:spPr>
          </p:pic>
        </mc:Fallback>
      </mc:AlternateContent>
    </p:spTree>
    <p:extLst>
      <p:ext uri="{BB962C8B-B14F-4D97-AF65-F5344CB8AC3E}">
        <p14:creationId xmlns:p14="http://schemas.microsoft.com/office/powerpoint/2010/main" val="4172714168"/>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4"/>
                                        </p:tgtEl>
                                        <p:attrNameLst>
                                          <p:attrName>style.visibility</p:attrName>
                                        </p:attrNameLst>
                                      </p:cBhvr>
                                      <p:to>
                                        <p:strVal val="visible"/>
                                      </p:to>
                                    </p:set>
                                    <p:animEffect transition="in" filter="fade">
                                      <p:cBhvr>
                                        <p:cTn id="12"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D123919-F049-466C-A7D8-306DA880FC12}"/>
              </a:ext>
            </a:extLst>
          </p:cNvPr>
          <p:cNvSpPr>
            <a:spLocks noGrp="1"/>
          </p:cNvSpPr>
          <p:nvPr>
            <p:ph type="title"/>
          </p:nvPr>
        </p:nvSpPr>
        <p:spPr>
          <a:xfrm>
            <a:off x="942341" y="319932"/>
            <a:ext cx="3932237" cy="508867"/>
          </a:xfrm>
        </p:spPr>
        <p:txBody>
          <a:bodyPr>
            <a:normAutofit fontScale="90000"/>
          </a:bodyPr>
          <a:lstStyle/>
          <a:p>
            <a:r>
              <a:rPr lang="en-US" altLang="zh-CN" dirty="0"/>
              <a:t>2</a:t>
            </a:r>
            <a:r>
              <a:rPr lang="zh-CN" altLang="en-US" dirty="0"/>
              <a:t>→</a:t>
            </a:r>
            <a:r>
              <a:rPr lang="en-US" altLang="zh-CN" dirty="0"/>
              <a:t>2:R(T,i,j-1)</a:t>
            </a:r>
            <a:endParaRPr lang="zh-CN" altLang="en-US" dirty="0"/>
          </a:p>
        </p:txBody>
      </p:sp>
      <p:pic>
        <p:nvPicPr>
          <p:cNvPr id="22" name="图片 21">
            <a:extLst>
              <a:ext uri="{FF2B5EF4-FFF2-40B4-BE49-F238E27FC236}">
                <a16:creationId xmlns:a16="http://schemas.microsoft.com/office/drawing/2014/main" id="{33EA1E35-66AA-417A-A725-A31E99D5B00B}"/>
              </a:ext>
            </a:extLst>
          </p:cNvPr>
          <p:cNvPicPr>
            <a:picLocks noChangeAspect="1"/>
          </p:cNvPicPr>
          <p:nvPr>
            <p:custDataLst>
              <p:tags r:id="rId1"/>
            </p:custDataLst>
          </p:nvPr>
        </p:nvPicPr>
        <p:blipFill>
          <a:blip r:embed="rId10">
            <a:extLst>
              <a:ext uri="{28A0092B-C50C-407E-A947-70E740481C1C}">
                <a14:useLocalDpi xmlns:a14="http://schemas.microsoft.com/office/drawing/2010/main" val="0"/>
              </a:ext>
            </a:extLst>
          </a:blip>
          <a:stretch>
            <a:fillRect/>
          </a:stretch>
        </p:blipFill>
        <p:spPr>
          <a:xfrm>
            <a:off x="188070" y="991356"/>
            <a:ext cx="3714787" cy="235078"/>
          </a:xfrm>
          <a:prstGeom prst="rect">
            <a:avLst/>
          </a:prstGeom>
        </p:spPr>
      </p:pic>
      <p:pic>
        <p:nvPicPr>
          <p:cNvPr id="27" name="图片 26">
            <a:extLst>
              <a:ext uri="{FF2B5EF4-FFF2-40B4-BE49-F238E27FC236}">
                <a16:creationId xmlns:a16="http://schemas.microsoft.com/office/drawing/2014/main" id="{30D8500B-3E12-4DD6-8573-46D2D08B945F}"/>
              </a:ext>
            </a:extLst>
          </p:cNvPr>
          <p:cNvPicPr>
            <a:picLocks noChangeAspect="1"/>
          </p:cNvPicPr>
          <p:nvPr>
            <p:custDataLst>
              <p:tags r:id="rId2"/>
            </p:custDataLst>
          </p:nvPr>
        </p:nvPicPr>
        <p:blipFill>
          <a:blip r:embed="rId11">
            <a:extLst>
              <a:ext uri="{28A0092B-C50C-407E-A947-70E740481C1C}">
                <a14:useLocalDpi xmlns:a14="http://schemas.microsoft.com/office/drawing/2010/main" val="0"/>
              </a:ext>
            </a:extLst>
          </a:blip>
          <a:stretch>
            <a:fillRect/>
          </a:stretch>
        </p:blipFill>
        <p:spPr>
          <a:xfrm>
            <a:off x="342712" y="5989785"/>
            <a:ext cx="6321890" cy="646645"/>
          </a:xfrm>
          <a:prstGeom prst="rect">
            <a:avLst/>
          </a:prstGeom>
        </p:spPr>
      </p:pic>
      <p:pic>
        <p:nvPicPr>
          <p:cNvPr id="47" name="图片 46">
            <a:extLst>
              <a:ext uri="{FF2B5EF4-FFF2-40B4-BE49-F238E27FC236}">
                <a16:creationId xmlns:a16="http://schemas.microsoft.com/office/drawing/2014/main" id="{5424720B-B988-42F2-A143-50A551D29082}"/>
              </a:ext>
            </a:extLst>
          </p:cNvPr>
          <p:cNvPicPr>
            <a:picLocks noChangeAspect="1"/>
          </p:cNvPicPr>
          <p:nvPr>
            <p:custDataLst>
              <p:tags r:id="rId3"/>
            </p:custDataLst>
          </p:nvPr>
        </p:nvPicPr>
        <p:blipFill>
          <a:blip r:embed="rId12">
            <a:extLst>
              <a:ext uri="{28A0092B-C50C-407E-A947-70E740481C1C}">
                <a14:useLocalDpi xmlns:a14="http://schemas.microsoft.com/office/drawing/2010/main" val="0"/>
              </a:ext>
            </a:extLst>
          </a:blip>
          <a:stretch>
            <a:fillRect/>
          </a:stretch>
        </p:blipFill>
        <p:spPr>
          <a:xfrm>
            <a:off x="5853187" y="951282"/>
            <a:ext cx="4075106" cy="1076210"/>
          </a:xfrm>
          <a:prstGeom prst="rect">
            <a:avLst/>
          </a:prstGeom>
        </p:spPr>
      </p:pic>
      <p:pic>
        <p:nvPicPr>
          <p:cNvPr id="48" name="图片 47">
            <a:extLst>
              <a:ext uri="{FF2B5EF4-FFF2-40B4-BE49-F238E27FC236}">
                <a16:creationId xmlns:a16="http://schemas.microsoft.com/office/drawing/2014/main" id="{595F8507-988D-4D36-A498-FE2C4F185180}"/>
              </a:ext>
            </a:extLst>
          </p:cNvPr>
          <p:cNvPicPr>
            <a:picLocks noChangeAspect="1"/>
          </p:cNvPicPr>
          <p:nvPr>
            <p:custDataLst>
              <p:tags r:id="rId4"/>
            </p:custDataLst>
          </p:nvPr>
        </p:nvPicPr>
        <p:blipFill>
          <a:blip r:embed="rId13">
            <a:extLst>
              <a:ext uri="{28A0092B-C50C-407E-A947-70E740481C1C}">
                <a14:useLocalDpi xmlns:a14="http://schemas.microsoft.com/office/drawing/2010/main" val="0"/>
              </a:ext>
            </a:extLst>
          </a:blip>
          <a:stretch>
            <a:fillRect/>
          </a:stretch>
        </p:blipFill>
        <p:spPr>
          <a:xfrm>
            <a:off x="7069591" y="5989785"/>
            <a:ext cx="4959988" cy="210822"/>
          </a:xfrm>
          <a:prstGeom prst="rect">
            <a:avLst/>
          </a:prstGeom>
        </p:spPr>
      </p:pic>
      <p:pic>
        <p:nvPicPr>
          <p:cNvPr id="8" name="图片 7">
            <a:extLst>
              <a:ext uri="{FF2B5EF4-FFF2-40B4-BE49-F238E27FC236}">
                <a16:creationId xmlns:a16="http://schemas.microsoft.com/office/drawing/2014/main" id="{B4355572-8CCA-4252-B228-60684CCAD272}"/>
              </a:ext>
            </a:extLst>
          </p:cNvPr>
          <p:cNvPicPr>
            <a:picLocks noChangeAspect="1"/>
          </p:cNvPicPr>
          <p:nvPr>
            <p:custDataLst>
              <p:tags r:id="rId5"/>
            </p:custDataLst>
          </p:nvPr>
        </p:nvPicPr>
        <p:blipFill>
          <a:blip r:embed="rId14">
            <a:extLst>
              <a:ext uri="{28A0092B-C50C-407E-A947-70E740481C1C}">
                <a14:useLocalDpi xmlns:a14="http://schemas.microsoft.com/office/drawing/2010/main" val="0"/>
              </a:ext>
            </a:extLst>
          </a:blip>
          <a:stretch>
            <a:fillRect/>
          </a:stretch>
        </p:blipFill>
        <p:spPr>
          <a:xfrm>
            <a:off x="214876" y="1363174"/>
            <a:ext cx="5339911" cy="507749"/>
          </a:xfrm>
          <a:prstGeom prst="rect">
            <a:avLst/>
          </a:prstGeom>
        </p:spPr>
      </p:pic>
      <p:pic>
        <p:nvPicPr>
          <p:cNvPr id="101" name="图片 100">
            <a:extLst>
              <a:ext uri="{FF2B5EF4-FFF2-40B4-BE49-F238E27FC236}">
                <a16:creationId xmlns:a16="http://schemas.microsoft.com/office/drawing/2014/main" id="{05E2E172-0B04-4042-94AA-E85A099F14B4}"/>
              </a:ext>
            </a:extLst>
          </p:cNvPr>
          <p:cNvPicPr>
            <a:picLocks noChangeAspect="1"/>
          </p:cNvPicPr>
          <p:nvPr>
            <p:custDataLst>
              <p:tags r:id="rId6"/>
            </p:custDataLst>
          </p:nvPr>
        </p:nvPicPr>
        <p:blipFill>
          <a:blip r:embed="rId15">
            <a:extLst>
              <a:ext uri="{28A0092B-C50C-407E-A947-70E740481C1C}">
                <a14:useLocalDpi xmlns:a14="http://schemas.microsoft.com/office/drawing/2010/main" val="0"/>
              </a:ext>
            </a:extLst>
          </a:blip>
          <a:stretch>
            <a:fillRect/>
          </a:stretch>
        </p:blipFill>
        <p:spPr>
          <a:xfrm>
            <a:off x="342713" y="2958550"/>
            <a:ext cx="5591526" cy="1706117"/>
          </a:xfrm>
          <a:prstGeom prst="rect">
            <a:avLst/>
          </a:prstGeom>
        </p:spPr>
      </p:pic>
      <p:pic>
        <p:nvPicPr>
          <p:cNvPr id="55" name="图片 54">
            <a:extLst>
              <a:ext uri="{FF2B5EF4-FFF2-40B4-BE49-F238E27FC236}">
                <a16:creationId xmlns:a16="http://schemas.microsoft.com/office/drawing/2014/main" id="{40DDDF09-4F03-4B65-B966-5B77B0A90DE1}"/>
              </a:ext>
            </a:extLst>
          </p:cNvPr>
          <p:cNvPicPr>
            <a:picLocks noChangeAspect="1"/>
          </p:cNvPicPr>
          <p:nvPr>
            <p:custDataLst>
              <p:tags r:id="rId7"/>
            </p:custDataLst>
          </p:nvPr>
        </p:nvPicPr>
        <p:blipFill>
          <a:blip r:embed="rId16">
            <a:extLst>
              <a:ext uri="{28A0092B-C50C-407E-A947-70E740481C1C}">
                <a14:useLocalDpi xmlns:a14="http://schemas.microsoft.com/office/drawing/2010/main" val="0"/>
              </a:ext>
            </a:extLst>
          </a:blip>
          <a:stretch>
            <a:fillRect/>
          </a:stretch>
        </p:blipFill>
        <p:spPr>
          <a:xfrm>
            <a:off x="5777665" y="2954712"/>
            <a:ext cx="6065740" cy="1344673"/>
          </a:xfrm>
          <a:prstGeom prst="rect">
            <a:avLst/>
          </a:prstGeom>
        </p:spPr>
      </p:pic>
      <mc:AlternateContent xmlns:mc="http://schemas.openxmlformats.org/markup-compatibility/2006" xmlns:p14="http://schemas.microsoft.com/office/powerpoint/2010/main">
        <mc:Choice Requires="p14">
          <p:contentPart p14:bwMode="auto" r:id="rId17">
            <p14:nvContentPartPr>
              <p14:cNvPr id="49" name="墨迹 48">
                <a:extLst>
                  <a:ext uri="{FF2B5EF4-FFF2-40B4-BE49-F238E27FC236}">
                    <a16:creationId xmlns:a16="http://schemas.microsoft.com/office/drawing/2014/main" id="{6EDD2E9C-8AC2-4BB1-89ED-538434070248}"/>
                  </a:ext>
                </a:extLst>
              </p14:cNvPr>
              <p14:cNvContentPartPr/>
              <p14:nvPr/>
            </p14:nvContentPartPr>
            <p14:xfrm>
              <a:off x="4778807" y="2983670"/>
              <a:ext cx="360" cy="360"/>
            </p14:xfrm>
          </p:contentPart>
        </mc:Choice>
        <mc:Fallback xmlns="">
          <p:pic>
            <p:nvPicPr>
              <p:cNvPr id="49" name="墨迹 48">
                <a:extLst>
                  <a:ext uri="{FF2B5EF4-FFF2-40B4-BE49-F238E27FC236}">
                    <a16:creationId xmlns:a16="http://schemas.microsoft.com/office/drawing/2014/main" id="{6EDD2E9C-8AC2-4BB1-89ED-538434070248}"/>
                  </a:ext>
                </a:extLst>
              </p:cNvPr>
              <p:cNvPicPr/>
              <p:nvPr/>
            </p:nvPicPr>
            <p:blipFill>
              <a:blip r:embed="rId18"/>
              <a:stretch>
                <a:fillRect/>
              </a:stretch>
            </p:blipFill>
            <p:spPr>
              <a:xfrm>
                <a:off x="4769807" y="2975030"/>
                <a:ext cx="18000" cy="18000"/>
              </a:xfrm>
              <a:prstGeom prst="rect">
                <a:avLst/>
              </a:prstGeom>
            </p:spPr>
          </p:pic>
        </mc:Fallback>
      </mc:AlternateContent>
    </p:spTree>
    <p:extLst>
      <p:ext uri="{BB962C8B-B14F-4D97-AF65-F5344CB8AC3E}">
        <p14:creationId xmlns:p14="http://schemas.microsoft.com/office/powerpoint/2010/main" val="3330663285"/>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fade">
                                      <p:cBhvr>
                                        <p:cTn id="7" dur="500"/>
                                        <p:tgtEl>
                                          <p:spTgt spid="10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5"/>
                                        </p:tgtEl>
                                        <p:attrNameLst>
                                          <p:attrName>style.visibility</p:attrName>
                                        </p:attrNameLst>
                                      </p:cBhvr>
                                      <p:to>
                                        <p:strVal val="visible"/>
                                      </p:to>
                                    </p:set>
                                    <p:animEffect transition="in" filter="fade">
                                      <p:cBhvr>
                                        <p:cTn id="1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D123919-F049-466C-A7D8-306DA880FC12}"/>
              </a:ext>
            </a:extLst>
          </p:cNvPr>
          <p:cNvSpPr>
            <a:spLocks noGrp="1"/>
          </p:cNvSpPr>
          <p:nvPr>
            <p:ph type="title"/>
          </p:nvPr>
        </p:nvSpPr>
        <p:spPr/>
        <p:txBody>
          <a:bodyPr>
            <a:normAutofit fontScale="90000"/>
          </a:bodyPr>
          <a:lstStyle/>
          <a:p>
            <a:r>
              <a:rPr lang="en-US" altLang="zh-CN" dirty="0"/>
              <a:t>2</a:t>
            </a:r>
            <a:r>
              <a:rPr lang="zh-CN" altLang="en-US" dirty="0"/>
              <a:t>→</a:t>
            </a:r>
            <a:r>
              <a:rPr lang="en-US" altLang="zh-CN" dirty="0"/>
              <a:t>1</a:t>
            </a:r>
            <a:endParaRPr lang="zh-CN" altLang="en-US" dirty="0"/>
          </a:p>
        </p:txBody>
      </p:sp>
      <p:grpSp>
        <p:nvGrpSpPr>
          <p:cNvPr id="6" name="组合 5">
            <a:extLst>
              <a:ext uri="{FF2B5EF4-FFF2-40B4-BE49-F238E27FC236}">
                <a16:creationId xmlns:a16="http://schemas.microsoft.com/office/drawing/2014/main" id="{F82D840A-A95E-4885-8C9B-2A9E45FA0D99}"/>
              </a:ext>
            </a:extLst>
          </p:cNvPr>
          <p:cNvGrpSpPr/>
          <p:nvPr/>
        </p:nvGrpSpPr>
        <p:grpSpPr>
          <a:xfrm>
            <a:off x="5135420" y="1923481"/>
            <a:ext cx="7056581" cy="4671361"/>
            <a:chOff x="5135420" y="1923481"/>
            <a:chExt cx="7056581" cy="4671361"/>
          </a:xfrm>
        </p:grpSpPr>
        <p:pic>
          <p:nvPicPr>
            <p:cNvPr id="20" name="图片 19">
              <a:extLst>
                <a:ext uri="{FF2B5EF4-FFF2-40B4-BE49-F238E27FC236}">
                  <a16:creationId xmlns:a16="http://schemas.microsoft.com/office/drawing/2014/main" id="{C837D23E-D1AB-4994-A084-CDFCC79A60D9}"/>
                </a:ext>
              </a:extLst>
            </p:cNvPr>
            <p:cNvPicPr>
              <a:picLocks noChangeAspect="1"/>
            </p:cNvPicPr>
            <p:nvPr>
              <p:custDataLst>
                <p:tags r:id="rId4"/>
              </p:custDataLst>
            </p:nvPr>
          </p:nvPicPr>
          <p:blipFill>
            <a:blip r:embed="rId9">
              <a:extLst>
                <a:ext uri="{28A0092B-C50C-407E-A947-70E740481C1C}">
                  <a14:useLocalDpi xmlns:a14="http://schemas.microsoft.com/office/drawing/2010/main" val="0"/>
                </a:ext>
              </a:extLst>
            </a:blip>
            <a:stretch>
              <a:fillRect/>
            </a:stretch>
          </p:blipFill>
          <p:spPr>
            <a:xfrm>
              <a:off x="5183189" y="4831178"/>
              <a:ext cx="4543289" cy="364535"/>
            </a:xfrm>
            <a:prstGeom prst="rect">
              <a:avLst/>
            </a:prstGeom>
          </p:spPr>
        </p:pic>
        <p:pic>
          <p:nvPicPr>
            <p:cNvPr id="21" name="图片 20">
              <a:extLst>
                <a:ext uri="{FF2B5EF4-FFF2-40B4-BE49-F238E27FC236}">
                  <a16:creationId xmlns:a16="http://schemas.microsoft.com/office/drawing/2014/main" id="{6CEA91AD-E396-43B4-8C4B-D404BBC4F8A0}"/>
                </a:ext>
              </a:extLst>
            </p:cNvPr>
            <p:cNvPicPr>
              <a:picLocks noChangeAspect="1"/>
            </p:cNvPicPr>
            <p:nvPr>
              <p:custDataLst>
                <p:tags r:id="rId5"/>
              </p:custDataLst>
            </p:nvPr>
          </p:nvPicPr>
          <p:blipFill>
            <a:blip r:embed="rId10">
              <a:extLst>
                <a:ext uri="{28A0092B-C50C-407E-A947-70E740481C1C}">
                  <a14:useLocalDpi xmlns:a14="http://schemas.microsoft.com/office/drawing/2010/main" val="0"/>
                </a:ext>
              </a:extLst>
            </a:blip>
            <a:stretch>
              <a:fillRect/>
            </a:stretch>
          </p:blipFill>
          <p:spPr>
            <a:xfrm>
              <a:off x="5183187" y="5819554"/>
              <a:ext cx="6962022" cy="203832"/>
            </a:xfrm>
            <a:prstGeom prst="rect">
              <a:avLst/>
            </a:prstGeom>
          </p:spPr>
        </p:pic>
        <p:sp>
          <p:nvSpPr>
            <p:cNvPr id="22" name="文本框 21">
              <a:extLst>
                <a:ext uri="{FF2B5EF4-FFF2-40B4-BE49-F238E27FC236}">
                  <a16:creationId xmlns:a16="http://schemas.microsoft.com/office/drawing/2014/main" id="{EC35E6A7-9C54-4639-9AC6-C884293252CC}"/>
                </a:ext>
              </a:extLst>
            </p:cNvPr>
            <p:cNvSpPr txBox="1"/>
            <p:nvPr/>
          </p:nvSpPr>
          <p:spPr>
            <a:xfrm>
              <a:off x="10560050" y="4831178"/>
              <a:ext cx="1459054" cy="338554"/>
            </a:xfrm>
            <a:prstGeom prst="rect">
              <a:avLst/>
            </a:prstGeom>
            <a:noFill/>
          </p:spPr>
          <p:txBody>
            <a:bodyPr wrap="none" rtlCol="0">
              <a:spAutoFit/>
            </a:bodyPr>
            <a:lstStyle/>
            <a:p>
              <a:r>
                <a:rPr lang="en-US" altLang="zh-CN" sz="1600" dirty="0">
                  <a:latin typeface="思源黑体 CN Regular" panose="020B0500000000000000" pitchFamily="34" charset="-122"/>
                  <a:ea typeface="思源黑体 CN Regular" panose="020B0500000000000000" pitchFamily="34" charset="-122"/>
                </a:rPr>
                <a:t>T</a:t>
              </a:r>
              <a:r>
                <a:rPr lang="zh-CN" altLang="en-US" sz="1600" dirty="0">
                  <a:latin typeface="思源黑体 CN Regular" panose="020B0500000000000000" pitchFamily="34" charset="-122"/>
                  <a:ea typeface="思源黑体 CN Regular" panose="020B0500000000000000" pitchFamily="34" charset="-122"/>
                </a:rPr>
                <a:t>是</a:t>
              </a:r>
              <a:r>
                <a:rPr lang="en-US" altLang="zh-CN" sz="1600" dirty="0">
                  <a:latin typeface="思源黑体 CN Regular" panose="020B0500000000000000" pitchFamily="34" charset="-122"/>
                  <a:ea typeface="思源黑体 CN Regular" panose="020B0500000000000000" pitchFamily="34" charset="-122"/>
                </a:rPr>
                <a:t>A’</a:t>
              </a:r>
              <a:r>
                <a:rPr lang="zh-CN" altLang="en-US" sz="1600" dirty="0">
                  <a:latin typeface="思源黑体 CN Regular" panose="020B0500000000000000" pitchFamily="34" charset="-122"/>
                  <a:ea typeface="思源黑体 CN Regular" panose="020B0500000000000000" pitchFamily="34" charset="-122"/>
                </a:rPr>
                <a:t>的排列</a:t>
              </a:r>
            </a:p>
          </p:txBody>
        </p:sp>
        <p:sp>
          <p:nvSpPr>
            <p:cNvPr id="23" name="文本框 22">
              <a:extLst>
                <a:ext uri="{FF2B5EF4-FFF2-40B4-BE49-F238E27FC236}">
                  <a16:creationId xmlns:a16="http://schemas.microsoft.com/office/drawing/2014/main" id="{5105E0EC-F4AB-4978-B032-B645F42C6389}"/>
                </a:ext>
              </a:extLst>
            </p:cNvPr>
            <p:cNvSpPr txBox="1"/>
            <p:nvPr/>
          </p:nvSpPr>
          <p:spPr>
            <a:xfrm>
              <a:off x="10793292" y="5313568"/>
              <a:ext cx="1314782" cy="338554"/>
            </a:xfrm>
            <a:prstGeom prst="rect">
              <a:avLst/>
            </a:prstGeom>
            <a:noFill/>
          </p:spPr>
          <p:txBody>
            <a:bodyPr wrap="none" rtlCol="0">
              <a:spAutoFit/>
            </a:bodyPr>
            <a:lstStyle/>
            <a:p>
              <a:pPr algn="r"/>
              <a:r>
                <a:rPr lang="en-US" altLang="zh-CN" sz="1600" dirty="0">
                  <a:latin typeface="思源黑体 CN Regular" panose="020B0500000000000000" pitchFamily="34" charset="-122"/>
                  <a:ea typeface="思源黑体 CN Regular" panose="020B0500000000000000" pitchFamily="34" charset="-122"/>
                </a:rPr>
                <a:t>T[l,…,r]</a:t>
              </a:r>
              <a:r>
                <a:rPr lang="zh-CN" altLang="en-US" sz="1600" dirty="0">
                  <a:latin typeface="思源黑体 CN Regular" panose="020B0500000000000000" pitchFamily="34" charset="-122"/>
                  <a:ea typeface="思源黑体 CN Regular" panose="020B0500000000000000" pitchFamily="34" charset="-122"/>
                </a:rPr>
                <a:t>单增</a:t>
              </a:r>
            </a:p>
          </p:txBody>
        </p:sp>
        <p:sp>
          <p:nvSpPr>
            <p:cNvPr id="25" name="文本框 24">
              <a:extLst>
                <a:ext uri="{FF2B5EF4-FFF2-40B4-BE49-F238E27FC236}">
                  <a16:creationId xmlns:a16="http://schemas.microsoft.com/office/drawing/2014/main" id="{38CF2844-DB3A-46C5-89DF-E0BEFF053BB3}"/>
                </a:ext>
              </a:extLst>
            </p:cNvPr>
            <p:cNvSpPr txBox="1"/>
            <p:nvPr/>
          </p:nvSpPr>
          <p:spPr>
            <a:xfrm>
              <a:off x="10272689" y="6133177"/>
              <a:ext cx="1829795" cy="461665"/>
            </a:xfrm>
            <a:prstGeom prst="rect">
              <a:avLst/>
            </a:prstGeom>
            <a:noFill/>
          </p:spPr>
          <p:txBody>
            <a:bodyPr wrap="none" rtlCol="0">
              <a:spAutoFit/>
            </a:bodyPr>
            <a:lstStyle/>
            <a:p>
              <a:pPr algn="r"/>
              <a:r>
                <a:rPr lang="zh-CN" altLang="en-US" sz="1200" dirty="0">
                  <a:latin typeface="思源黑体 CN Regular" panose="020B0500000000000000" pitchFamily="34" charset="-122"/>
                  <a:ea typeface="思源黑体 CN Regular" panose="020B0500000000000000" pitchFamily="34" charset="-122"/>
                </a:rPr>
                <a:t>除</a:t>
              </a:r>
              <a:r>
                <a:rPr lang="en-US" altLang="zh-CN" sz="1200" dirty="0">
                  <a:latin typeface="思源黑体 CN Regular" panose="020B0500000000000000" pitchFamily="34" charset="-122"/>
                  <a:ea typeface="思源黑体 CN Regular" panose="020B0500000000000000" pitchFamily="34" charset="-122"/>
                </a:rPr>
                <a:t>T[j]</a:t>
              </a:r>
              <a:r>
                <a:rPr lang="zh-CN" altLang="en-US" sz="1200" dirty="0">
                  <a:latin typeface="思源黑体 CN Regular" panose="020B0500000000000000" pitchFamily="34" charset="-122"/>
                  <a:ea typeface="思源黑体 CN Regular" panose="020B0500000000000000" pitchFamily="34" charset="-122"/>
                </a:rPr>
                <a:t>外，其他元素单增</a:t>
              </a:r>
              <a:endParaRPr lang="en-US" altLang="zh-CN" sz="1200" dirty="0">
                <a:latin typeface="思源黑体 CN Regular" panose="020B0500000000000000" pitchFamily="34" charset="-122"/>
                <a:ea typeface="思源黑体 CN Regular" panose="020B0500000000000000" pitchFamily="34" charset="-122"/>
              </a:endParaRPr>
            </a:p>
            <a:p>
              <a:pPr algn="r"/>
              <a:r>
                <a:rPr lang="en-US" altLang="zh-CN" sz="1200" dirty="0">
                  <a:latin typeface="思源黑体 CN Regular" panose="020B0500000000000000" pitchFamily="34" charset="-122"/>
                  <a:ea typeface="思源黑体 CN Regular" panose="020B0500000000000000" pitchFamily="34" charset="-122"/>
                </a:rPr>
                <a:t>T[j]</a:t>
              </a:r>
              <a:r>
                <a:rPr lang="zh-CN" altLang="en-US" sz="1200" dirty="0">
                  <a:latin typeface="思源黑体 CN Regular" panose="020B0500000000000000" pitchFamily="34" charset="-122"/>
                  <a:ea typeface="思源黑体 CN Regular" panose="020B0500000000000000" pitchFamily="34" charset="-122"/>
                </a:rPr>
                <a:t>比后面的元素都小</a:t>
              </a:r>
            </a:p>
          </p:txBody>
        </p:sp>
        <p:pic>
          <p:nvPicPr>
            <p:cNvPr id="26" name="图片 25">
              <a:extLst>
                <a:ext uri="{FF2B5EF4-FFF2-40B4-BE49-F238E27FC236}">
                  <a16:creationId xmlns:a16="http://schemas.microsoft.com/office/drawing/2014/main" id="{6DBF3F56-06C8-4740-B375-6D2A31B3507C}"/>
                </a:ext>
              </a:extLst>
            </p:cNvPr>
            <p:cNvPicPr>
              <a:picLocks noChangeAspect="1"/>
            </p:cNvPicPr>
            <p:nvPr>
              <p:custDataLst>
                <p:tags r:id="rId6"/>
              </p:custDataLst>
            </p:nvPr>
          </p:nvPicPr>
          <p:blipFill>
            <a:blip r:embed="rId11">
              <a:extLst>
                <a:ext uri="{28A0092B-C50C-407E-A947-70E740481C1C}">
                  <a14:useLocalDpi xmlns:a14="http://schemas.microsoft.com/office/drawing/2010/main" val="0"/>
                </a:ext>
              </a:extLst>
            </a:blip>
            <a:stretch>
              <a:fillRect/>
            </a:stretch>
          </p:blipFill>
          <p:spPr>
            <a:xfrm>
              <a:off x="5135420" y="5363145"/>
              <a:ext cx="4432034" cy="223813"/>
            </a:xfrm>
            <a:prstGeom prst="rect">
              <a:avLst/>
            </a:prstGeom>
          </p:spPr>
        </p:pic>
        <p:pic>
          <p:nvPicPr>
            <p:cNvPr id="5" name="图片 4">
              <a:extLst>
                <a:ext uri="{FF2B5EF4-FFF2-40B4-BE49-F238E27FC236}">
                  <a16:creationId xmlns:a16="http://schemas.microsoft.com/office/drawing/2014/main" id="{24F984B4-9220-4095-8610-D5023B10F566}"/>
                </a:ext>
              </a:extLst>
            </p:cNvPr>
            <p:cNvPicPr>
              <a:picLocks noChangeAspect="1"/>
            </p:cNvPicPr>
            <p:nvPr/>
          </p:nvPicPr>
          <p:blipFill>
            <a:blip r:embed="rId12"/>
            <a:stretch>
              <a:fillRect/>
            </a:stretch>
          </p:blipFill>
          <p:spPr>
            <a:xfrm>
              <a:off x="5183187" y="1923481"/>
              <a:ext cx="7008814" cy="2742156"/>
            </a:xfrm>
            <a:prstGeom prst="rect">
              <a:avLst/>
            </a:prstGeom>
          </p:spPr>
        </p:pic>
      </p:grpSp>
      <p:pic>
        <p:nvPicPr>
          <p:cNvPr id="19" name="图片 18">
            <a:extLst>
              <a:ext uri="{FF2B5EF4-FFF2-40B4-BE49-F238E27FC236}">
                <a16:creationId xmlns:a16="http://schemas.microsoft.com/office/drawing/2014/main" id="{BF4CD405-F824-4A23-BD9D-0EF792A34801}"/>
              </a:ext>
            </a:extLst>
          </p:cNvPr>
          <p:cNvPicPr>
            <a:picLocks noChangeAspect="1"/>
          </p:cNvPicPr>
          <p:nvPr>
            <p:custDataLst>
              <p:tags r:id="rId1"/>
            </p:custDataLst>
          </p:nvPr>
        </p:nvPicPr>
        <p:blipFill>
          <a:blip r:embed="rId13">
            <a:extLst>
              <a:ext uri="{28A0092B-C50C-407E-A947-70E740481C1C}">
                <a14:useLocalDpi xmlns:a14="http://schemas.microsoft.com/office/drawing/2010/main" val="0"/>
              </a:ext>
            </a:extLst>
          </a:blip>
          <a:stretch>
            <a:fillRect/>
          </a:stretch>
        </p:blipFill>
        <p:spPr>
          <a:xfrm>
            <a:off x="331148" y="1522552"/>
            <a:ext cx="2266792" cy="786439"/>
          </a:xfrm>
          <a:prstGeom prst="rect">
            <a:avLst/>
          </a:prstGeom>
        </p:spPr>
      </p:pic>
      <p:pic>
        <p:nvPicPr>
          <p:cNvPr id="7" name="图片 6">
            <a:extLst>
              <a:ext uri="{FF2B5EF4-FFF2-40B4-BE49-F238E27FC236}">
                <a16:creationId xmlns:a16="http://schemas.microsoft.com/office/drawing/2014/main" id="{E53F8EBC-DDC4-409D-94A6-58EB923CF2C8}"/>
              </a:ext>
            </a:extLst>
          </p:cNvPr>
          <p:cNvPicPr>
            <a:picLocks noChangeAspect="1"/>
          </p:cNvPicPr>
          <p:nvPr>
            <p:custDataLst>
              <p:tags r:id="rId2"/>
            </p:custDataLst>
          </p:nvPr>
        </p:nvPicPr>
        <p:blipFill>
          <a:blip r:embed="rId14">
            <a:extLst>
              <a:ext uri="{28A0092B-C50C-407E-A947-70E740481C1C}">
                <a14:useLocalDpi xmlns:a14="http://schemas.microsoft.com/office/drawing/2010/main" val="0"/>
              </a:ext>
            </a:extLst>
          </a:blip>
          <a:stretch>
            <a:fillRect/>
          </a:stretch>
        </p:blipFill>
        <p:spPr>
          <a:xfrm>
            <a:off x="330354" y="2463801"/>
            <a:ext cx="3478852" cy="352743"/>
          </a:xfrm>
          <a:prstGeom prst="rect">
            <a:avLst/>
          </a:prstGeom>
        </p:spPr>
      </p:pic>
      <p:pic>
        <p:nvPicPr>
          <p:cNvPr id="11" name="图片 10">
            <a:extLst>
              <a:ext uri="{FF2B5EF4-FFF2-40B4-BE49-F238E27FC236}">
                <a16:creationId xmlns:a16="http://schemas.microsoft.com/office/drawing/2014/main" id="{47CDC7B6-D042-4BB5-9B0A-DB56EF892756}"/>
              </a:ext>
            </a:extLst>
          </p:cNvPr>
          <p:cNvPicPr>
            <a:picLocks noChangeAspect="1"/>
          </p:cNvPicPr>
          <p:nvPr>
            <p:custDataLst>
              <p:tags r:id="rId3"/>
            </p:custDataLst>
          </p:nvPr>
        </p:nvPicPr>
        <p:blipFill>
          <a:blip r:embed="rId15">
            <a:extLst>
              <a:ext uri="{28A0092B-C50C-407E-A947-70E740481C1C}">
                <a14:useLocalDpi xmlns:a14="http://schemas.microsoft.com/office/drawing/2010/main" val="0"/>
              </a:ext>
            </a:extLst>
          </a:blip>
          <a:stretch>
            <a:fillRect/>
          </a:stretch>
        </p:blipFill>
        <p:spPr>
          <a:xfrm>
            <a:off x="330355" y="5956806"/>
            <a:ext cx="4564515" cy="352742"/>
          </a:xfrm>
          <a:prstGeom prst="rect">
            <a:avLst/>
          </a:prstGeom>
        </p:spPr>
      </p:pic>
      <mc:AlternateContent xmlns:mc="http://schemas.openxmlformats.org/markup-compatibility/2006" xmlns:p14="http://schemas.microsoft.com/office/powerpoint/2010/main">
        <mc:Choice Requires="p14">
          <p:contentPart p14:bwMode="auto" r:id="rId16">
            <p14:nvContentPartPr>
              <p14:cNvPr id="40" name="墨迹 39">
                <a:extLst>
                  <a:ext uri="{FF2B5EF4-FFF2-40B4-BE49-F238E27FC236}">
                    <a16:creationId xmlns:a16="http://schemas.microsoft.com/office/drawing/2014/main" id="{6039307A-0EB2-4228-8BFB-250226A35A9A}"/>
                  </a:ext>
                </a:extLst>
              </p14:cNvPr>
              <p14:cNvContentPartPr/>
              <p14:nvPr/>
            </p14:nvContentPartPr>
            <p14:xfrm>
              <a:off x="5133738" y="5365329"/>
              <a:ext cx="24840" cy="52200"/>
            </p14:xfrm>
          </p:contentPart>
        </mc:Choice>
        <mc:Fallback xmlns="">
          <p:pic>
            <p:nvPicPr>
              <p:cNvPr id="40" name="墨迹 39">
                <a:extLst>
                  <a:ext uri="{FF2B5EF4-FFF2-40B4-BE49-F238E27FC236}">
                    <a16:creationId xmlns:a16="http://schemas.microsoft.com/office/drawing/2014/main" id="{6039307A-0EB2-4228-8BFB-250226A35A9A}"/>
                  </a:ext>
                </a:extLst>
              </p:cNvPr>
              <p:cNvPicPr/>
              <p:nvPr/>
            </p:nvPicPr>
            <p:blipFill>
              <a:blip r:embed="rId17"/>
              <a:stretch>
                <a:fillRect/>
              </a:stretch>
            </p:blipFill>
            <p:spPr>
              <a:xfrm>
                <a:off x="5124738" y="5356329"/>
                <a:ext cx="42480" cy="69840"/>
              </a:xfrm>
              <a:prstGeom prst="rect">
                <a:avLst/>
              </a:prstGeom>
            </p:spPr>
          </p:pic>
        </mc:Fallback>
      </mc:AlternateContent>
    </p:spTree>
    <p:extLst>
      <p:ext uri="{BB962C8B-B14F-4D97-AF65-F5344CB8AC3E}">
        <p14:creationId xmlns:p14="http://schemas.microsoft.com/office/powerpoint/2010/main" val="3799279796"/>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D123919-F049-466C-A7D8-306DA880FC12}"/>
              </a:ext>
            </a:extLst>
          </p:cNvPr>
          <p:cNvSpPr>
            <a:spLocks noGrp="1"/>
          </p:cNvSpPr>
          <p:nvPr>
            <p:ph type="title"/>
          </p:nvPr>
        </p:nvSpPr>
        <p:spPr/>
        <p:txBody>
          <a:bodyPr>
            <a:normAutofit fontScale="90000"/>
          </a:bodyPr>
          <a:lstStyle/>
          <a:p>
            <a:r>
              <a:rPr lang="en-US" altLang="zh-CN" dirty="0"/>
              <a:t>2</a:t>
            </a:r>
            <a:r>
              <a:rPr lang="zh-CN" altLang="en-US" dirty="0"/>
              <a:t>→</a:t>
            </a:r>
            <a:r>
              <a:rPr lang="en-US" altLang="zh-CN" dirty="0"/>
              <a:t>1:</a:t>
            </a:r>
            <a:r>
              <a:rPr lang="zh-CN" altLang="en-US" dirty="0"/>
              <a:t> </a:t>
            </a:r>
            <a:r>
              <a:rPr lang="en-US" altLang="zh-CN" dirty="0"/>
              <a:t>Q(A,0,i)</a:t>
            </a:r>
            <a:endParaRPr lang="zh-CN" altLang="en-US" dirty="0"/>
          </a:p>
        </p:txBody>
      </p:sp>
      <p:grpSp>
        <p:nvGrpSpPr>
          <p:cNvPr id="6" name="组合 5">
            <a:extLst>
              <a:ext uri="{FF2B5EF4-FFF2-40B4-BE49-F238E27FC236}">
                <a16:creationId xmlns:a16="http://schemas.microsoft.com/office/drawing/2014/main" id="{F82D840A-A95E-4885-8C9B-2A9E45FA0D99}"/>
              </a:ext>
            </a:extLst>
          </p:cNvPr>
          <p:cNvGrpSpPr/>
          <p:nvPr/>
        </p:nvGrpSpPr>
        <p:grpSpPr>
          <a:xfrm>
            <a:off x="5135420" y="1923481"/>
            <a:ext cx="7056581" cy="4671361"/>
            <a:chOff x="5135420" y="1923481"/>
            <a:chExt cx="7056581" cy="4671361"/>
          </a:xfrm>
        </p:grpSpPr>
        <p:pic>
          <p:nvPicPr>
            <p:cNvPr id="20" name="图片 19">
              <a:extLst>
                <a:ext uri="{FF2B5EF4-FFF2-40B4-BE49-F238E27FC236}">
                  <a16:creationId xmlns:a16="http://schemas.microsoft.com/office/drawing/2014/main" id="{C837D23E-D1AB-4994-A084-CDFCC79A60D9}"/>
                </a:ext>
              </a:extLst>
            </p:cNvPr>
            <p:cNvPicPr>
              <a:picLocks noChangeAspect="1"/>
            </p:cNvPicPr>
            <p:nvPr>
              <p:custDataLst>
                <p:tags r:id="rId7"/>
              </p:custDataLst>
            </p:nvPr>
          </p:nvPicPr>
          <p:blipFill>
            <a:blip r:embed="rId12">
              <a:extLst>
                <a:ext uri="{28A0092B-C50C-407E-A947-70E740481C1C}">
                  <a14:useLocalDpi xmlns:a14="http://schemas.microsoft.com/office/drawing/2010/main" val="0"/>
                </a:ext>
              </a:extLst>
            </a:blip>
            <a:stretch>
              <a:fillRect/>
            </a:stretch>
          </p:blipFill>
          <p:spPr>
            <a:xfrm>
              <a:off x="5183189" y="4831178"/>
              <a:ext cx="4543289" cy="364535"/>
            </a:xfrm>
            <a:prstGeom prst="rect">
              <a:avLst/>
            </a:prstGeom>
          </p:spPr>
        </p:pic>
        <p:pic>
          <p:nvPicPr>
            <p:cNvPr id="21" name="图片 20">
              <a:extLst>
                <a:ext uri="{FF2B5EF4-FFF2-40B4-BE49-F238E27FC236}">
                  <a16:creationId xmlns:a16="http://schemas.microsoft.com/office/drawing/2014/main" id="{6CEA91AD-E396-43B4-8C4B-D404BBC4F8A0}"/>
                </a:ext>
              </a:extLst>
            </p:cNvPr>
            <p:cNvPicPr>
              <a:picLocks noChangeAspect="1"/>
            </p:cNvPicPr>
            <p:nvPr>
              <p:custDataLst>
                <p:tags r:id="rId8"/>
              </p:custDataLst>
            </p:nvPr>
          </p:nvPicPr>
          <p:blipFill>
            <a:blip r:embed="rId13">
              <a:extLst>
                <a:ext uri="{28A0092B-C50C-407E-A947-70E740481C1C}">
                  <a14:useLocalDpi xmlns:a14="http://schemas.microsoft.com/office/drawing/2010/main" val="0"/>
                </a:ext>
              </a:extLst>
            </a:blip>
            <a:stretch>
              <a:fillRect/>
            </a:stretch>
          </p:blipFill>
          <p:spPr>
            <a:xfrm>
              <a:off x="5183187" y="5819554"/>
              <a:ext cx="6962022" cy="203832"/>
            </a:xfrm>
            <a:prstGeom prst="rect">
              <a:avLst/>
            </a:prstGeom>
          </p:spPr>
        </p:pic>
        <p:sp>
          <p:nvSpPr>
            <p:cNvPr id="22" name="文本框 21">
              <a:extLst>
                <a:ext uri="{FF2B5EF4-FFF2-40B4-BE49-F238E27FC236}">
                  <a16:creationId xmlns:a16="http://schemas.microsoft.com/office/drawing/2014/main" id="{EC35E6A7-9C54-4639-9AC6-C884293252CC}"/>
                </a:ext>
              </a:extLst>
            </p:cNvPr>
            <p:cNvSpPr txBox="1"/>
            <p:nvPr/>
          </p:nvSpPr>
          <p:spPr>
            <a:xfrm>
              <a:off x="10560050" y="4831178"/>
              <a:ext cx="1459054" cy="338554"/>
            </a:xfrm>
            <a:prstGeom prst="rect">
              <a:avLst/>
            </a:prstGeom>
            <a:noFill/>
          </p:spPr>
          <p:txBody>
            <a:bodyPr wrap="none" rtlCol="0">
              <a:spAutoFit/>
            </a:bodyPr>
            <a:lstStyle/>
            <a:p>
              <a:r>
                <a:rPr lang="en-US" altLang="zh-CN" sz="1600" dirty="0">
                  <a:latin typeface="思源黑体 CN Regular" panose="020B0500000000000000" pitchFamily="34" charset="-122"/>
                  <a:ea typeface="思源黑体 CN Regular" panose="020B0500000000000000" pitchFamily="34" charset="-122"/>
                </a:rPr>
                <a:t>T</a:t>
              </a:r>
              <a:r>
                <a:rPr lang="zh-CN" altLang="en-US" sz="1600" dirty="0">
                  <a:latin typeface="思源黑体 CN Regular" panose="020B0500000000000000" pitchFamily="34" charset="-122"/>
                  <a:ea typeface="思源黑体 CN Regular" panose="020B0500000000000000" pitchFamily="34" charset="-122"/>
                </a:rPr>
                <a:t>是</a:t>
              </a:r>
              <a:r>
                <a:rPr lang="en-US" altLang="zh-CN" sz="1600" dirty="0">
                  <a:latin typeface="思源黑体 CN Regular" panose="020B0500000000000000" pitchFamily="34" charset="-122"/>
                  <a:ea typeface="思源黑体 CN Regular" panose="020B0500000000000000" pitchFamily="34" charset="-122"/>
                </a:rPr>
                <a:t>A’</a:t>
              </a:r>
              <a:r>
                <a:rPr lang="zh-CN" altLang="en-US" sz="1600" dirty="0">
                  <a:latin typeface="思源黑体 CN Regular" panose="020B0500000000000000" pitchFamily="34" charset="-122"/>
                  <a:ea typeface="思源黑体 CN Regular" panose="020B0500000000000000" pitchFamily="34" charset="-122"/>
                </a:rPr>
                <a:t>的排列</a:t>
              </a:r>
            </a:p>
          </p:txBody>
        </p:sp>
        <p:sp>
          <p:nvSpPr>
            <p:cNvPr id="23" name="文本框 22">
              <a:extLst>
                <a:ext uri="{FF2B5EF4-FFF2-40B4-BE49-F238E27FC236}">
                  <a16:creationId xmlns:a16="http://schemas.microsoft.com/office/drawing/2014/main" id="{5105E0EC-F4AB-4978-B032-B645F42C6389}"/>
                </a:ext>
              </a:extLst>
            </p:cNvPr>
            <p:cNvSpPr txBox="1"/>
            <p:nvPr/>
          </p:nvSpPr>
          <p:spPr>
            <a:xfrm>
              <a:off x="10793292" y="5313568"/>
              <a:ext cx="1314782" cy="338554"/>
            </a:xfrm>
            <a:prstGeom prst="rect">
              <a:avLst/>
            </a:prstGeom>
            <a:noFill/>
          </p:spPr>
          <p:txBody>
            <a:bodyPr wrap="none" rtlCol="0">
              <a:spAutoFit/>
            </a:bodyPr>
            <a:lstStyle/>
            <a:p>
              <a:pPr algn="r"/>
              <a:r>
                <a:rPr lang="en-US" altLang="zh-CN" sz="1600" dirty="0">
                  <a:latin typeface="思源黑体 CN Regular" panose="020B0500000000000000" pitchFamily="34" charset="-122"/>
                  <a:ea typeface="思源黑体 CN Regular" panose="020B0500000000000000" pitchFamily="34" charset="-122"/>
                </a:rPr>
                <a:t>T[l,…,r]</a:t>
              </a:r>
              <a:r>
                <a:rPr lang="zh-CN" altLang="en-US" sz="1600" dirty="0">
                  <a:latin typeface="思源黑体 CN Regular" panose="020B0500000000000000" pitchFamily="34" charset="-122"/>
                  <a:ea typeface="思源黑体 CN Regular" panose="020B0500000000000000" pitchFamily="34" charset="-122"/>
                </a:rPr>
                <a:t>单增</a:t>
              </a:r>
            </a:p>
          </p:txBody>
        </p:sp>
        <p:sp>
          <p:nvSpPr>
            <p:cNvPr id="25" name="文本框 24">
              <a:extLst>
                <a:ext uri="{FF2B5EF4-FFF2-40B4-BE49-F238E27FC236}">
                  <a16:creationId xmlns:a16="http://schemas.microsoft.com/office/drawing/2014/main" id="{38CF2844-DB3A-46C5-89DF-E0BEFF053BB3}"/>
                </a:ext>
              </a:extLst>
            </p:cNvPr>
            <p:cNvSpPr txBox="1"/>
            <p:nvPr/>
          </p:nvSpPr>
          <p:spPr>
            <a:xfrm>
              <a:off x="10272689" y="6133177"/>
              <a:ext cx="1829795" cy="461665"/>
            </a:xfrm>
            <a:prstGeom prst="rect">
              <a:avLst/>
            </a:prstGeom>
            <a:noFill/>
          </p:spPr>
          <p:txBody>
            <a:bodyPr wrap="none" rtlCol="0">
              <a:spAutoFit/>
            </a:bodyPr>
            <a:lstStyle/>
            <a:p>
              <a:pPr algn="r"/>
              <a:r>
                <a:rPr lang="zh-CN" altLang="en-US" sz="1200" dirty="0">
                  <a:latin typeface="思源黑体 CN Regular" panose="020B0500000000000000" pitchFamily="34" charset="-122"/>
                  <a:ea typeface="思源黑体 CN Regular" panose="020B0500000000000000" pitchFamily="34" charset="-122"/>
                </a:rPr>
                <a:t>除</a:t>
              </a:r>
              <a:r>
                <a:rPr lang="en-US" altLang="zh-CN" sz="1200" dirty="0">
                  <a:latin typeface="思源黑体 CN Regular" panose="020B0500000000000000" pitchFamily="34" charset="-122"/>
                  <a:ea typeface="思源黑体 CN Regular" panose="020B0500000000000000" pitchFamily="34" charset="-122"/>
                </a:rPr>
                <a:t>T[j]</a:t>
              </a:r>
              <a:r>
                <a:rPr lang="zh-CN" altLang="en-US" sz="1200" dirty="0">
                  <a:latin typeface="思源黑体 CN Regular" panose="020B0500000000000000" pitchFamily="34" charset="-122"/>
                  <a:ea typeface="思源黑体 CN Regular" panose="020B0500000000000000" pitchFamily="34" charset="-122"/>
                </a:rPr>
                <a:t>外，其他元素单增</a:t>
              </a:r>
              <a:endParaRPr lang="en-US" altLang="zh-CN" sz="1200" dirty="0">
                <a:latin typeface="思源黑体 CN Regular" panose="020B0500000000000000" pitchFamily="34" charset="-122"/>
                <a:ea typeface="思源黑体 CN Regular" panose="020B0500000000000000" pitchFamily="34" charset="-122"/>
              </a:endParaRPr>
            </a:p>
            <a:p>
              <a:pPr algn="r"/>
              <a:r>
                <a:rPr lang="en-US" altLang="zh-CN" sz="1200" dirty="0">
                  <a:latin typeface="思源黑体 CN Regular" panose="020B0500000000000000" pitchFamily="34" charset="-122"/>
                  <a:ea typeface="思源黑体 CN Regular" panose="020B0500000000000000" pitchFamily="34" charset="-122"/>
                </a:rPr>
                <a:t>T[j]</a:t>
              </a:r>
              <a:r>
                <a:rPr lang="zh-CN" altLang="en-US" sz="1200" dirty="0">
                  <a:latin typeface="思源黑体 CN Regular" panose="020B0500000000000000" pitchFamily="34" charset="-122"/>
                  <a:ea typeface="思源黑体 CN Regular" panose="020B0500000000000000" pitchFamily="34" charset="-122"/>
                </a:rPr>
                <a:t>比后面的元素都小</a:t>
              </a:r>
            </a:p>
          </p:txBody>
        </p:sp>
        <p:pic>
          <p:nvPicPr>
            <p:cNvPr id="26" name="图片 25">
              <a:extLst>
                <a:ext uri="{FF2B5EF4-FFF2-40B4-BE49-F238E27FC236}">
                  <a16:creationId xmlns:a16="http://schemas.microsoft.com/office/drawing/2014/main" id="{6DBF3F56-06C8-4740-B375-6D2A31B3507C}"/>
                </a:ext>
              </a:extLst>
            </p:cNvPr>
            <p:cNvPicPr>
              <a:picLocks noChangeAspect="1"/>
            </p:cNvPicPr>
            <p:nvPr>
              <p:custDataLst>
                <p:tags r:id="rId9"/>
              </p:custDataLst>
            </p:nvPr>
          </p:nvPicPr>
          <p:blipFill>
            <a:blip r:embed="rId14">
              <a:extLst>
                <a:ext uri="{28A0092B-C50C-407E-A947-70E740481C1C}">
                  <a14:useLocalDpi xmlns:a14="http://schemas.microsoft.com/office/drawing/2010/main" val="0"/>
                </a:ext>
              </a:extLst>
            </a:blip>
            <a:stretch>
              <a:fillRect/>
            </a:stretch>
          </p:blipFill>
          <p:spPr>
            <a:xfrm>
              <a:off x="5135420" y="5363145"/>
              <a:ext cx="4432034" cy="223813"/>
            </a:xfrm>
            <a:prstGeom prst="rect">
              <a:avLst/>
            </a:prstGeom>
          </p:spPr>
        </p:pic>
        <p:pic>
          <p:nvPicPr>
            <p:cNvPr id="5" name="图片 4">
              <a:extLst>
                <a:ext uri="{FF2B5EF4-FFF2-40B4-BE49-F238E27FC236}">
                  <a16:creationId xmlns:a16="http://schemas.microsoft.com/office/drawing/2014/main" id="{24F984B4-9220-4095-8610-D5023B10F566}"/>
                </a:ext>
              </a:extLst>
            </p:cNvPr>
            <p:cNvPicPr>
              <a:picLocks noChangeAspect="1"/>
            </p:cNvPicPr>
            <p:nvPr/>
          </p:nvPicPr>
          <p:blipFill>
            <a:blip r:embed="rId15"/>
            <a:stretch>
              <a:fillRect/>
            </a:stretch>
          </p:blipFill>
          <p:spPr>
            <a:xfrm>
              <a:off x="5183187" y="1923481"/>
              <a:ext cx="7008814" cy="2742156"/>
            </a:xfrm>
            <a:prstGeom prst="rect">
              <a:avLst/>
            </a:prstGeom>
          </p:spPr>
        </p:pic>
      </p:grpSp>
      <p:pic>
        <p:nvPicPr>
          <p:cNvPr id="34" name="图片 33">
            <a:extLst>
              <a:ext uri="{FF2B5EF4-FFF2-40B4-BE49-F238E27FC236}">
                <a16:creationId xmlns:a16="http://schemas.microsoft.com/office/drawing/2014/main" id="{169FBFBA-912A-4C4D-A592-875C62872D56}"/>
              </a:ext>
            </a:extLst>
          </p:cNvPr>
          <p:cNvPicPr>
            <a:picLocks noChangeAspect="1"/>
          </p:cNvPicPr>
          <p:nvPr>
            <p:custDataLst>
              <p:tags r:id="rId1"/>
            </p:custDataLst>
          </p:nvPr>
        </p:nvPicPr>
        <p:blipFill>
          <a:blip r:embed="rId16">
            <a:extLst>
              <a:ext uri="{28A0092B-C50C-407E-A947-70E740481C1C}">
                <a14:useLocalDpi xmlns:a14="http://schemas.microsoft.com/office/drawing/2010/main" val="0"/>
              </a:ext>
            </a:extLst>
          </a:blip>
          <a:stretch>
            <a:fillRect/>
          </a:stretch>
        </p:blipFill>
        <p:spPr>
          <a:xfrm>
            <a:off x="331148" y="1522550"/>
            <a:ext cx="2201004" cy="245865"/>
          </a:xfrm>
          <a:prstGeom prst="rect">
            <a:avLst/>
          </a:prstGeom>
        </p:spPr>
      </p:pic>
      <p:pic>
        <p:nvPicPr>
          <p:cNvPr id="7" name="图片 6">
            <a:extLst>
              <a:ext uri="{FF2B5EF4-FFF2-40B4-BE49-F238E27FC236}">
                <a16:creationId xmlns:a16="http://schemas.microsoft.com/office/drawing/2014/main" id="{E53F8EBC-DDC4-409D-94A6-58EB923CF2C8}"/>
              </a:ext>
            </a:extLst>
          </p:cNvPr>
          <p:cNvPicPr>
            <a:picLocks noChangeAspect="1"/>
          </p:cNvPicPr>
          <p:nvPr>
            <p:custDataLst>
              <p:tags r:id="rId2"/>
            </p:custDataLst>
          </p:nvPr>
        </p:nvPicPr>
        <p:blipFill>
          <a:blip r:embed="rId17">
            <a:extLst>
              <a:ext uri="{28A0092B-C50C-407E-A947-70E740481C1C}">
                <a14:useLocalDpi xmlns:a14="http://schemas.microsoft.com/office/drawing/2010/main" val="0"/>
              </a:ext>
            </a:extLst>
          </a:blip>
          <a:stretch>
            <a:fillRect/>
          </a:stretch>
        </p:blipFill>
        <p:spPr>
          <a:xfrm>
            <a:off x="330354" y="2739215"/>
            <a:ext cx="2558896" cy="259463"/>
          </a:xfrm>
          <a:prstGeom prst="rect">
            <a:avLst/>
          </a:prstGeom>
        </p:spPr>
      </p:pic>
      <p:pic>
        <p:nvPicPr>
          <p:cNvPr id="12" name="图片 11">
            <a:extLst>
              <a:ext uri="{FF2B5EF4-FFF2-40B4-BE49-F238E27FC236}">
                <a16:creationId xmlns:a16="http://schemas.microsoft.com/office/drawing/2014/main" id="{8822DC2E-B6DF-4669-AC49-DB0FA8D8E4AF}"/>
              </a:ext>
            </a:extLst>
          </p:cNvPr>
          <p:cNvPicPr>
            <a:picLocks noChangeAspect="1"/>
          </p:cNvPicPr>
          <p:nvPr>
            <p:custDataLst>
              <p:tags r:id="rId3"/>
            </p:custDataLst>
          </p:nvPr>
        </p:nvPicPr>
        <p:blipFill>
          <a:blip r:embed="rId18">
            <a:extLst>
              <a:ext uri="{28A0092B-C50C-407E-A947-70E740481C1C}">
                <a14:useLocalDpi xmlns:a14="http://schemas.microsoft.com/office/drawing/2010/main" val="0"/>
              </a:ext>
            </a:extLst>
          </a:blip>
          <a:stretch>
            <a:fillRect/>
          </a:stretch>
        </p:blipFill>
        <p:spPr>
          <a:xfrm>
            <a:off x="330354" y="5870576"/>
            <a:ext cx="4273980" cy="701649"/>
          </a:xfrm>
          <a:prstGeom prst="rect">
            <a:avLst/>
          </a:prstGeom>
        </p:spPr>
      </p:pic>
      <p:pic>
        <p:nvPicPr>
          <p:cNvPr id="28" name="图片 27">
            <a:extLst>
              <a:ext uri="{FF2B5EF4-FFF2-40B4-BE49-F238E27FC236}">
                <a16:creationId xmlns:a16="http://schemas.microsoft.com/office/drawing/2014/main" id="{289C8A30-5A6D-4FD2-931F-6CB6BEC8A49C}"/>
              </a:ext>
            </a:extLst>
          </p:cNvPr>
          <p:cNvPicPr>
            <a:picLocks noChangeAspect="1"/>
          </p:cNvPicPr>
          <p:nvPr>
            <p:custDataLst>
              <p:tags r:id="rId4"/>
            </p:custDataLst>
          </p:nvPr>
        </p:nvPicPr>
        <p:blipFill>
          <a:blip r:embed="rId19">
            <a:extLst>
              <a:ext uri="{28A0092B-C50C-407E-A947-70E740481C1C}">
                <a14:useLocalDpi xmlns:a14="http://schemas.microsoft.com/office/drawing/2010/main" val="0"/>
              </a:ext>
            </a:extLst>
          </a:blip>
          <a:stretch>
            <a:fillRect/>
          </a:stretch>
        </p:blipFill>
        <p:spPr>
          <a:xfrm>
            <a:off x="330354" y="1794672"/>
            <a:ext cx="4418395" cy="811666"/>
          </a:xfrm>
          <a:prstGeom prst="rect">
            <a:avLst/>
          </a:prstGeom>
        </p:spPr>
      </p:pic>
      <p:pic>
        <p:nvPicPr>
          <p:cNvPr id="32" name="图片 31">
            <a:extLst>
              <a:ext uri="{FF2B5EF4-FFF2-40B4-BE49-F238E27FC236}">
                <a16:creationId xmlns:a16="http://schemas.microsoft.com/office/drawing/2014/main" id="{352B06D0-BD5B-461C-A6B7-A3E41D5BB03A}"/>
              </a:ext>
            </a:extLst>
          </p:cNvPr>
          <p:cNvPicPr>
            <a:picLocks noChangeAspect="1"/>
          </p:cNvPicPr>
          <p:nvPr>
            <p:custDataLst>
              <p:tags r:id="rId5"/>
            </p:custDataLst>
          </p:nvPr>
        </p:nvPicPr>
        <p:blipFill>
          <a:blip r:embed="rId20">
            <a:extLst>
              <a:ext uri="{28A0092B-C50C-407E-A947-70E740481C1C}">
                <a14:useLocalDpi xmlns:a14="http://schemas.microsoft.com/office/drawing/2010/main" val="0"/>
              </a:ext>
            </a:extLst>
          </a:blip>
          <a:stretch>
            <a:fillRect/>
          </a:stretch>
        </p:blipFill>
        <p:spPr>
          <a:xfrm>
            <a:off x="330354" y="3285009"/>
            <a:ext cx="3219450" cy="231048"/>
          </a:xfrm>
          <a:prstGeom prst="rect">
            <a:avLst/>
          </a:prstGeom>
        </p:spPr>
      </p:pic>
      <p:pic>
        <p:nvPicPr>
          <p:cNvPr id="40" name="图片 39">
            <a:extLst>
              <a:ext uri="{FF2B5EF4-FFF2-40B4-BE49-F238E27FC236}">
                <a16:creationId xmlns:a16="http://schemas.microsoft.com/office/drawing/2014/main" id="{482EC5F6-164B-4C84-8049-047ACE5BB75C}"/>
              </a:ext>
            </a:extLst>
          </p:cNvPr>
          <p:cNvPicPr>
            <a:picLocks noChangeAspect="1"/>
          </p:cNvPicPr>
          <p:nvPr>
            <p:custDataLst>
              <p:tags r:id="rId6"/>
            </p:custDataLst>
          </p:nvPr>
        </p:nvPicPr>
        <p:blipFill>
          <a:blip r:embed="rId21">
            <a:extLst>
              <a:ext uri="{28A0092B-C50C-407E-A947-70E740481C1C}">
                <a14:useLocalDpi xmlns:a14="http://schemas.microsoft.com/office/drawing/2010/main" val="0"/>
              </a:ext>
            </a:extLst>
          </a:blip>
          <a:stretch>
            <a:fillRect/>
          </a:stretch>
        </p:blipFill>
        <p:spPr>
          <a:xfrm>
            <a:off x="330354" y="3662255"/>
            <a:ext cx="4852833" cy="2079070"/>
          </a:xfrm>
          <a:prstGeom prst="rect">
            <a:avLst/>
          </a:prstGeom>
        </p:spPr>
      </p:pic>
    </p:spTree>
    <p:extLst>
      <p:ext uri="{BB962C8B-B14F-4D97-AF65-F5344CB8AC3E}">
        <p14:creationId xmlns:p14="http://schemas.microsoft.com/office/powerpoint/2010/main" val="1372661368"/>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D123919-F049-466C-A7D8-306DA880FC12}"/>
              </a:ext>
            </a:extLst>
          </p:cNvPr>
          <p:cNvSpPr>
            <a:spLocks noGrp="1"/>
          </p:cNvSpPr>
          <p:nvPr>
            <p:ph type="title"/>
          </p:nvPr>
        </p:nvSpPr>
        <p:spPr/>
        <p:txBody>
          <a:bodyPr>
            <a:normAutofit fontScale="90000"/>
          </a:bodyPr>
          <a:lstStyle/>
          <a:p>
            <a:r>
              <a:rPr lang="en-US" altLang="zh-CN" dirty="0"/>
              <a:t>1</a:t>
            </a:r>
            <a:r>
              <a:rPr lang="zh-CN" altLang="en-US" dirty="0"/>
              <a:t>→</a:t>
            </a:r>
            <a:r>
              <a:rPr lang="en-US" altLang="zh-CN" dirty="0"/>
              <a:t>3</a:t>
            </a:r>
            <a:endParaRPr lang="zh-CN" altLang="en-US" dirty="0"/>
          </a:p>
        </p:txBody>
      </p:sp>
      <p:grpSp>
        <p:nvGrpSpPr>
          <p:cNvPr id="6" name="组合 5">
            <a:extLst>
              <a:ext uri="{FF2B5EF4-FFF2-40B4-BE49-F238E27FC236}">
                <a16:creationId xmlns:a16="http://schemas.microsoft.com/office/drawing/2014/main" id="{F82D840A-A95E-4885-8C9B-2A9E45FA0D99}"/>
              </a:ext>
            </a:extLst>
          </p:cNvPr>
          <p:cNvGrpSpPr/>
          <p:nvPr/>
        </p:nvGrpSpPr>
        <p:grpSpPr>
          <a:xfrm>
            <a:off x="5135420" y="1923481"/>
            <a:ext cx="7056581" cy="4671361"/>
            <a:chOff x="5135420" y="1923481"/>
            <a:chExt cx="7056581" cy="4671361"/>
          </a:xfrm>
        </p:grpSpPr>
        <p:pic>
          <p:nvPicPr>
            <p:cNvPr id="20" name="图片 19">
              <a:extLst>
                <a:ext uri="{FF2B5EF4-FFF2-40B4-BE49-F238E27FC236}">
                  <a16:creationId xmlns:a16="http://schemas.microsoft.com/office/drawing/2014/main" id="{C837D23E-D1AB-4994-A084-CDFCC79A60D9}"/>
                </a:ext>
              </a:extLst>
            </p:cNvPr>
            <p:cNvPicPr>
              <a:picLocks noChangeAspect="1"/>
            </p:cNvPicPr>
            <p:nvPr>
              <p:custDataLst>
                <p:tags r:id="rId5"/>
              </p:custDataLst>
            </p:nvPr>
          </p:nvPicPr>
          <p:blipFill>
            <a:blip r:embed="rId10">
              <a:extLst>
                <a:ext uri="{28A0092B-C50C-407E-A947-70E740481C1C}">
                  <a14:useLocalDpi xmlns:a14="http://schemas.microsoft.com/office/drawing/2010/main" val="0"/>
                </a:ext>
              </a:extLst>
            </a:blip>
            <a:stretch>
              <a:fillRect/>
            </a:stretch>
          </p:blipFill>
          <p:spPr>
            <a:xfrm>
              <a:off x="5183189" y="4831178"/>
              <a:ext cx="4543289" cy="364535"/>
            </a:xfrm>
            <a:prstGeom prst="rect">
              <a:avLst/>
            </a:prstGeom>
          </p:spPr>
        </p:pic>
        <p:pic>
          <p:nvPicPr>
            <p:cNvPr id="21" name="图片 20">
              <a:extLst>
                <a:ext uri="{FF2B5EF4-FFF2-40B4-BE49-F238E27FC236}">
                  <a16:creationId xmlns:a16="http://schemas.microsoft.com/office/drawing/2014/main" id="{6CEA91AD-E396-43B4-8C4B-D404BBC4F8A0}"/>
                </a:ext>
              </a:extLst>
            </p:cNvPr>
            <p:cNvPicPr>
              <a:picLocks noChangeAspect="1"/>
            </p:cNvPicPr>
            <p:nvPr>
              <p:custDataLst>
                <p:tags r:id="rId6"/>
              </p:custDataLst>
            </p:nvPr>
          </p:nvPicPr>
          <p:blipFill>
            <a:blip r:embed="rId11">
              <a:extLst>
                <a:ext uri="{28A0092B-C50C-407E-A947-70E740481C1C}">
                  <a14:useLocalDpi xmlns:a14="http://schemas.microsoft.com/office/drawing/2010/main" val="0"/>
                </a:ext>
              </a:extLst>
            </a:blip>
            <a:stretch>
              <a:fillRect/>
            </a:stretch>
          </p:blipFill>
          <p:spPr>
            <a:xfrm>
              <a:off x="5183187" y="5819554"/>
              <a:ext cx="6962022" cy="203832"/>
            </a:xfrm>
            <a:prstGeom prst="rect">
              <a:avLst/>
            </a:prstGeom>
          </p:spPr>
        </p:pic>
        <p:sp>
          <p:nvSpPr>
            <p:cNvPr id="22" name="文本框 21">
              <a:extLst>
                <a:ext uri="{FF2B5EF4-FFF2-40B4-BE49-F238E27FC236}">
                  <a16:creationId xmlns:a16="http://schemas.microsoft.com/office/drawing/2014/main" id="{EC35E6A7-9C54-4639-9AC6-C884293252CC}"/>
                </a:ext>
              </a:extLst>
            </p:cNvPr>
            <p:cNvSpPr txBox="1"/>
            <p:nvPr/>
          </p:nvSpPr>
          <p:spPr>
            <a:xfrm>
              <a:off x="10560050" y="4831178"/>
              <a:ext cx="1459054" cy="338554"/>
            </a:xfrm>
            <a:prstGeom prst="rect">
              <a:avLst/>
            </a:prstGeom>
            <a:noFill/>
          </p:spPr>
          <p:txBody>
            <a:bodyPr wrap="none" rtlCol="0">
              <a:spAutoFit/>
            </a:bodyPr>
            <a:lstStyle/>
            <a:p>
              <a:r>
                <a:rPr lang="en-US" altLang="zh-CN" sz="1600" dirty="0">
                  <a:latin typeface="思源黑体 CN Regular" panose="020B0500000000000000" pitchFamily="34" charset="-122"/>
                  <a:ea typeface="思源黑体 CN Regular" panose="020B0500000000000000" pitchFamily="34" charset="-122"/>
                </a:rPr>
                <a:t>T</a:t>
              </a:r>
              <a:r>
                <a:rPr lang="zh-CN" altLang="en-US" sz="1600" dirty="0">
                  <a:latin typeface="思源黑体 CN Regular" panose="020B0500000000000000" pitchFamily="34" charset="-122"/>
                  <a:ea typeface="思源黑体 CN Regular" panose="020B0500000000000000" pitchFamily="34" charset="-122"/>
                </a:rPr>
                <a:t>是</a:t>
              </a:r>
              <a:r>
                <a:rPr lang="en-US" altLang="zh-CN" sz="1600" dirty="0">
                  <a:latin typeface="思源黑体 CN Regular" panose="020B0500000000000000" pitchFamily="34" charset="-122"/>
                  <a:ea typeface="思源黑体 CN Regular" panose="020B0500000000000000" pitchFamily="34" charset="-122"/>
                </a:rPr>
                <a:t>A’</a:t>
              </a:r>
              <a:r>
                <a:rPr lang="zh-CN" altLang="en-US" sz="1600" dirty="0">
                  <a:latin typeface="思源黑体 CN Regular" panose="020B0500000000000000" pitchFamily="34" charset="-122"/>
                  <a:ea typeface="思源黑体 CN Regular" panose="020B0500000000000000" pitchFamily="34" charset="-122"/>
                </a:rPr>
                <a:t>的排列</a:t>
              </a:r>
            </a:p>
          </p:txBody>
        </p:sp>
        <p:sp>
          <p:nvSpPr>
            <p:cNvPr id="23" name="文本框 22">
              <a:extLst>
                <a:ext uri="{FF2B5EF4-FFF2-40B4-BE49-F238E27FC236}">
                  <a16:creationId xmlns:a16="http://schemas.microsoft.com/office/drawing/2014/main" id="{5105E0EC-F4AB-4978-B032-B645F42C6389}"/>
                </a:ext>
              </a:extLst>
            </p:cNvPr>
            <p:cNvSpPr txBox="1"/>
            <p:nvPr/>
          </p:nvSpPr>
          <p:spPr>
            <a:xfrm>
              <a:off x="10793292" y="5313568"/>
              <a:ext cx="1314782" cy="338554"/>
            </a:xfrm>
            <a:prstGeom prst="rect">
              <a:avLst/>
            </a:prstGeom>
            <a:noFill/>
          </p:spPr>
          <p:txBody>
            <a:bodyPr wrap="none" rtlCol="0">
              <a:spAutoFit/>
            </a:bodyPr>
            <a:lstStyle/>
            <a:p>
              <a:pPr algn="r"/>
              <a:r>
                <a:rPr lang="en-US" altLang="zh-CN" sz="1600" dirty="0">
                  <a:latin typeface="思源黑体 CN Regular" panose="020B0500000000000000" pitchFamily="34" charset="-122"/>
                  <a:ea typeface="思源黑体 CN Regular" panose="020B0500000000000000" pitchFamily="34" charset="-122"/>
                </a:rPr>
                <a:t>T[l,…,r]</a:t>
              </a:r>
              <a:r>
                <a:rPr lang="zh-CN" altLang="en-US" sz="1600" dirty="0">
                  <a:latin typeface="思源黑体 CN Regular" panose="020B0500000000000000" pitchFamily="34" charset="-122"/>
                  <a:ea typeface="思源黑体 CN Regular" panose="020B0500000000000000" pitchFamily="34" charset="-122"/>
                </a:rPr>
                <a:t>单增</a:t>
              </a:r>
            </a:p>
          </p:txBody>
        </p:sp>
        <p:sp>
          <p:nvSpPr>
            <p:cNvPr id="25" name="文本框 24">
              <a:extLst>
                <a:ext uri="{FF2B5EF4-FFF2-40B4-BE49-F238E27FC236}">
                  <a16:creationId xmlns:a16="http://schemas.microsoft.com/office/drawing/2014/main" id="{38CF2844-DB3A-46C5-89DF-E0BEFF053BB3}"/>
                </a:ext>
              </a:extLst>
            </p:cNvPr>
            <p:cNvSpPr txBox="1"/>
            <p:nvPr/>
          </p:nvSpPr>
          <p:spPr>
            <a:xfrm>
              <a:off x="10272689" y="6133177"/>
              <a:ext cx="1829795" cy="461665"/>
            </a:xfrm>
            <a:prstGeom prst="rect">
              <a:avLst/>
            </a:prstGeom>
            <a:noFill/>
          </p:spPr>
          <p:txBody>
            <a:bodyPr wrap="none" rtlCol="0">
              <a:spAutoFit/>
            </a:bodyPr>
            <a:lstStyle/>
            <a:p>
              <a:pPr algn="r"/>
              <a:r>
                <a:rPr lang="zh-CN" altLang="en-US" sz="1200" dirty="0">
                  <a:latin typeface="思源黑体 CN Regular" panose="020B0500000000000000" pitchFamily="34" charset="-122"/>
                  <a:ea typeface="思源黑体 CN Regular" panose="020B0500000000000000" pitchFamily="34" charset="-122"/>
                </a:rPr>
                <a:t>除</a:t>
              </a:r>
              <a:r>
                <a:rPr lang="en-US" altLang="zh-CN" sz="1200" dirty="0">
                  <a:latin typeface="思源黑体 CN Regular" panose="020B0500000000000000" pitchFamily="34" charset="-122"/>
                  <a:ea typeface="思源黑体 CN Regular" panose="020B0500000000000000" pitchFamily="34" charset="-122"/>
                </a:rPr>
                <a:t>T[j]</a:t>
              </a:r>
              <a:r>
                <a:rPr lang="zh-CN" altLang="en-US" sz="1200" dirty="0">
                  <a:latin typeface="思源黑体 CN Regular" panose="020B0500000000000000" pitchFamily="34" charset="-122"/>
                  <a:ea typeface="思源黑体 CN Regular" panose="020B0500000000000000" pitchFamily="34" charset="-122"/>
                </a:rPr>
                <a:t>外，其他元素单增</a:t>
              </a:r>
              <a:endParaRPr lang="en-US" altLang="zh-CN" sz="1200" dirty="0">
                <a:latin typeface="思源黑体 CN Regular" panose="020B0500000000000000" pitchFamily="34" charset="-122"/>
                <a:ea typeface="思源黑体 CN Regular" panose="020B0500000000000000" pitchFamily="34" charset="-122"/>
              </a:endParaRPr>
            </a:p>
            <a:p>
              <a:pPr algn="r"/>
              <a:r>
                <a:rPr lang="en-US" altLang="zh-CN" sz="1200" dirty="0">
                  <a:latin typeface="思源黑体 CN Regular" panose="020B0500000000000000" pitchFamily="34" charset="-122"/>
                  <a:ea typeface="思源黑体 CN Regular" panose="020B0500000000000000" pitchFamily="34" charset="-122"/>
                </a:rPr>
                <a:t>T[j]</a:t>
              </a:r>
              <a:r>
                <a:rPr lang="zh-CN" altLang="en-US" sz="1200" dirty="0">
                  <a:latin typeface="思源黑体 CN Regular" panose="020B0500000000000000" pitchFamily="34" charset="-122"/>
                  <a:ea typeface="思源黑体 CN Regular" panose="020B0500000000000000" pitchFamily="34" charset="-122"/>
                </a:rPr>
                <a:t>比后面的元素都小</a:t>
              </a:r>
            </a:p>
          </p:txBody>
        </p:sp>
        <p:pic>
          <p:nvPicPr>
            <p:cNvPr id="26" name="图片 25">
              <a:extLst>
                <a:ext uri="{FF2B5EF4-FFF2-40B4-BE49-F238E27FC236}">
                  <a16:creationId xmlns:a16="http://schemas.microsoft.com/office/drawing/2014/main" id="{6DBF3F56-06C8-4740-B375-6D2A31B3507C}"/>
                </a:ext>
              </a:extLst>
            </p:cNvPr>
            <p:cNvPicPr>
              <a:picLocks noChangeAspect="1"/>
            </p:cNvPicPr>
            <p:nvPr>
              <p:custDataLst>
                <p:tags r:id="rId7"/>
              </p:custDataLst>
            </p:nvPr>
          </p:nvPicPr>
          <p:blipFill>
            <a:blip r:embed="rId12">
              <a:extLst>
                <a:ext uri="{28A0092B-C50C-407E-A947-70E740481C1C}">
                  <a14:useLocalDpi xmlns:a14="http://schemas.microsoft.com/office/drawing/2010/main" val="0"/>
                </a:ext>
              </a:extLst>
            </a:blip>
            <a:stretch>
              <a:fillRect/>
            </a:stretch>
          </p:blipFill>
          <p:spPr>
            <a:xfrm>
              <a:off x="5135420" y="5363145"/>
              <a:ext cx="4432034" cy="223813"/>
            </a:xfrm>
            <a:prstGeom prst="rect">
              <a:avLst/>
            </a:prstGeom>
          </p:spPr>
        </p:pic>
        <p:pic>
          <p:nvPicPr>
            <p:cNvPr id="5" name="图片 4">
              <a:extLst>
                <a:ext uri="{FF2B5EF4-FFF2-40B4-BE49-F238E27FC236}">
                  <a16:creationId xmlns:a16="http://schemas.microsoft.com/office/drawing/2014/main" id="{24F984B4-9220-4095-8610-D5023B10F566}"/>
                </a:ext>
              </a:extLst>
            </p:cNvPr>
            <p:cNvPicPr>
              <a:picLocks noChangeAspect="1"/>
            </p:cNvPicPr>
            <p:nvPr/>
          </p:nvPicPr>
          <p:blipFill>
            <a:blip r:embed="rId13"/>
            <a:stretch>
              <a:fillRect/>
            </a:stretch>
          </p:blipFill>
          <p:spPr>
            <a:xfrm>
              <a:off x="5183187" y="1923481"/>
              <a:ext cx="7008814" cy="2742156"/>
            </a:xfrm>
            <a:prstGeom prst="rect">
              <a:avLst/>
            </a:prstGeom>
          </p:spPr>
        </p:pic>
      </p:grpSp>
      <p:pic>
        <p:nvPicPr>
          <p:cNvPr id="9" name="图片 8">
            <a:extLst>
              <a:ext uri="{FF2B5EF4-FFF2-40B4-BE49-F238E27FC236}">
                <a16:creationId xmlns:a16="http://schemas.microsoft.com/office/drawing/2014/main" id="{41E511D9-7FC2-41BD-9B55-59BE134915EE}"/>
              </a:ext>
            </a:extLst>
          </p:cNvPr>
          <p:cNvPicPr>
            <a:picLocks noChangeAspect="1"/>
          </p:cNvPicPr>
          <p:nvPr>
            <p:custDataLst>
              <p:tags r:id="rId1"/>
            </p:custDataLst>
          </p:nvPr>
        </p:nvPicPr>
        <p:blipFill>
          <a:blip r:embed="rId14">
            <a:extLst>
              <a:ext uri="{28A0092B-C50C-407E-A947-70E740481C1C}">
                <a14:useLocalDpi xmlns:a14="http://schemas.microsoft.com/office/drawing/2010/main" val="0"/>
              </a:ext>
            </a:extLst>
          </a:blip>
          <a:stretch>
            <a:fillRect/>
          </a:stretch>
        </p:blipFill>
        <p:spPr>
          <a:xfrm>
            <a:off x="839788" y="1774256"/>
            <a:ext cx="3962058" cy="298450"/>
          </a:xfrm>
          <a:prstGeom prst="rect">
            <a:avLst/>
          </a:prstGeom>
        </p:spPr>
      </p:pic>
      <p:pic>
        <p:nvPicPr>
          <p:cNvPr id="11" name="图片 10">
            <a:extLst>
              <a:ext uri="{FF2B5EF4-FFF2-40B4-BE49-F238E27FC236}">
                <a16:creationId xmlns:a16="http://schemas.microsoft.com/office/drawing/2014/main" id="{746E8F51-E0DE-41AA-8104-C4A49C55CC92}"/>
              </a:ext>
            </a:extLst>
          </p:cNvPr>
          <p:cNvPicPr>
            <a:picLocks noChangeAspect="1"/>
          </p:cNvPicPr>
          <p:nvPr>
            <p:custDataLst>
              <p:tags r:id="rId2"/>
            </p:custDataLst>
          </p:nvPr>
        </p:nvPicPr>
        <p:blipFill>
          <a:blip r:embed="rId15">
            <a:extLst>
              <a:ext uri="{28A0092B-C50C-407E-A947-70E740481C1C}">
                <a14:useLocalDpi xmlns:a14="http://schemas.microsoft.com/office/drawing/2010/main" val="0"/>
              </a:ext>
            </a:extLst>
          </a:blip>
          <a:stretch>
            <a:fillRect/>
          </a:stretch>
        </p:blipFill>
        <p:spPr>
          <a:xfrm>
            <a:off x="839788" y="2361639"/>
            <a:ext cx="714458" cy="255578"/>
          </a:xfrm>
          <a:prstGeom prst="rect">
            <a:avLst/>
          </a:prstGeom>
        </p:spPr>
      </p:pic>
      <p:pic>
        <p:nvPicPr>
          <p:cNvPr id="14" name="图片 13">
            <a:extLst>
              <a:ext uri="{FF2B5EF4-FFF2-40B4-BE49-F238E27FC236}">
                <a16:creationId xmlns:a16="http://schemas.microsoft.com/office/drawing/2014/main" id="{FC675728-AA41-4DF7-B41A-1DBBBE595C1F}"/>
              </a:ext>
            </a:extLst>
          </p:cNvPr>
          <p:cNvPicPr>
            <a:picLocks noChangeAspect="1"/>
          </p:cNvPicPr>
          <p:nvPr>
            <p:custDataLst>
              <p:tags r:id="rId3"/>
            </p:custDataLst>
          </p:nvPr>
        </p:nvPicPr>
        <p:blipFill>
          <a:blip r:embed="rId16">
            <a:extLst>
              <a:ext uri="{28A0092B-C50C-407E-A947-70E740481C1C}">
                <a14:useLocalDpi xmlns:a14="http://schemas.microsoft.com/office/drawing/2010/main" val="0"/>
              </a:ext>
            </a:extLst>
          </a:blip>
          <a:stretch>
            <a:fillRect/>
          </a:stretch>
        </p:blipFill>
        <p:spPr>
          <a:xfrm>
            <a:off x="839788" y="3741547"/>
            <a:ext cx="1012114" cy="304457"/>
          </a:xfrm>
          <a:prstGeom prst="rect">
            <a:avLst/>
          </a:prstGeom>
        </p:spPr>
      </p:pic>
      <p:pic>
        <p:nvPicPr>
          <p:cNvPr id="16" name="图片 15">
            <a:extLst>
              <a:ext uri="{FF2B5EF4-FFF2-40B4-BE49-F238E27FC236}">
                <a16:creationId xmlns:a16="http://schemas.microsoft.com/office/drawing/2014/main" id="{8037397A-8CAA-4CEF-B057-A9FF324AC7E1}"/>
              </a:ext>
            </a:extLst>
          </p:cNvPr>
          <p:cNvPicPr>
            <a:picLocks noChangeAspect="1"/>
          </p:cNvPicPr>
          <p:nvPr>
            <p:custDataLst>
              <p:tags r:id="rId4"/>
            </p:custDataLst>
          </p:nvPr>
        </p:nvPicPr>
        <p:blipFill>
          <a:blip r:embed="rId17">
            <a:extLst>
              <a:ext uri="{28A0092B-C50C-407E-A947-70E740481C1C}">
                <a14:useLocalDpi xmlns:a14="http://schemas.microsoft.com/office/drawing/2010/main" val="0"/>
              </a:ext>
            </a:extLst>
          </a:blip>
          <a:stretch>
            <a:fillRect/>
          </a:stretch>
        </p:blipFill>
        <p:spPr>
          <a:xfrm>
            <a:off x="839788" y="5724935"/>
            <a:ext cx="2614565" cy="298450"/>
          </a:xfrm>
          <a:prstGeom prst="rect">
            <a:avLst/>
          </a:prstGeom>
        </p:spPr>
      </p:pic>
      <mc:AlternateContent xmlns:mc="http://schemas.openxmlformats.org/markup-compatibility/2006" xmlns:p14="http://schemas.microsoft.com/office/powerpoint/2010/main">
        <mc:Choice Requires="p14">
          <p:contentPart p14:bwMode="auto" r:id="rId18">
            <p14:nvContentPartPr>
              <p14:cNvPr id="10" name="墨迹 9">
                <a:extLst>
                  <a:ext uri="{FF2B5EF4-FFF2-40B4-BE49-F238E27FC236}">
                    <a16:creationId xmlns:a16="http://schemas.microsoft.com/office/drawing/2014/main" id="{EDC2B72C-489C-4D1A-89F4-BDE0E2C0D7C7}"/>
                  </a:ext>
                </a:extLst>
              </p14:cNvPr>
              <p14:cNvContentPartPr/>
              <p14:nvPr/>
            </p14:nvContentPartPr>
            <p14:xfrm>
              <a:off x="9268698" y="3076089"/>
              <a:ext cx="766440" cy="19080"/>
            </p14:xfrm>
          </p:contentPart>
        </mc:Choice>
        <mc:Fallback xmlns="">
          <p:pic>
            <p:nvPicPr>
              <p:cNvPr id="10" name="墨迹 9">
                <a:extLst>
                  <a:ext uri="{FF2B5EF4-FFF2-40B4-BE49-F238E27FC236}">
                    <a16:creationId xmlns:a16="http://schemas.microsoft.com/office/drawing/2014/main" id="{EDC2B72C-489C-4D1A-89F4-BDE0E2C0D7C7}"/>
                  </a:ext>
                </a:extLst>
              </p:cNvPr>
              <p:cNvPicPr/>
              <p:nvPr/>
            </p:nvPicPr>
            <p:blipFill>
              <a:blip r:embed="rId19"/>
              <a:stretch>
                <a:fillRect/>
              </a:stretch>
            </p:blipFill>
            <p:spPr>
              <a:xfrm>
                <a:off x="9260058" y="3067089"/>
                <a:ext cx="784080" cy="36720"/>
              </a:xfrm>
              <a:prstGeom prst="rect">
                <a:avLst/>
              </a:prstGeom>
            </p:spPr>
          </p:pic>
        </mc:Fallback>
      </mc:AlternateContent>
    </p:spTree>
    <p:extLst>
      <p:ext uri="{BB962C8B-B14F-4D97-AF65-F5344CB8AC3E}">
        <p14:creationId xmlns:p14="http://schemas.microsoft.com/office/powerpoint/2010/main" val="1645694332"/>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31" name="组合 30">
            <a:extLst>
              <a:ext uri="{FF2B5EF4-FFF2-40B4-BE49-F238E27FC236}">
                <a16:creationId xmlns:a16="http://schemas.microsoft.com/office/drawing/2014/main" id="{6D2C0E58-58C1-4E98-A9D5-18EF53D152B3}"/>
              </a:ext>
            </a:extLst>
          </p:cNvPr>
          <p:cNvGrpSpPr/>
          <p:nvPr/>
        </p:nvGrpSpPr>
        <p:grpSpPr>
          <a:xfrm>
            <a:off x="5135420" y="1923481"/>
            <a:ext cx="7056581" cy="4671361"/>
            <a:chOff x="5135420" y="1923481"/>
            <a:chExt cx="7056581" cy="4671361"/>
          </a:xfrm>
        </p:grpSpPr>
        <p:pic>
          <p:nvPicPr>
            <p:cNvPr id="32" name="图片 31">
              <a:extLst>
                <a:ext uri="{FF2B5EF4-FFF2-40B4-BE49-F238E27FC236}">
                  <a16:creationId xmlns:a16="http://schemas.microsoft.com/office/drawing/2014/main" id="{49C3D5E9-9A8D-450B-8101-3D831BC6DE96}"/>
                </a:ext>
              </a:extLst>
            </p:cNvPr>
            <p:cNvPicPr>
              <a:picLocks noChangeAspect="1"/>
            </p:cNvPicPr>
            <p:nvPr>
              <p:custDataLst>
                <p:tags r:id="rId1"/>
              </p:custDataLst>
            </p:nvPr>
          </p:nvPicPr>
          <p:blipFill>
            <a:blip r:embed="rId6">
              <a:extLst>
                <a:ext uri="{28A0092B-C50C-407E-A947-70E740481C1C}">
                  <a14:useLocalDpi xmlns:a14="http://schemas.microsoft.com/office/drawing/2010/main" val="0"/>
                </a:ext>
              </a:extLst>
            </a:blip>
            <a:stretch>
              <a:fillRect/>
            </a:stretch>
          </p:blipFill>
          <p:spPr>
            <a:xfrm>
              <a:off x="5183189" y="4831178"/>
              <a:ext cx="4543289" cy="364535"/>
            </a:xfrm>
            <a:prstGeom prst="rect">
              <a:avLst/>
            </a:prstGeom>
          </p:spPr>
        </p:pic>
        <p:pic>
          <p:nvPicPr>
            <p:cNvPr id="33" name="图片 32">
              <a:extLst>
                <a:ext uri="{FF2B5EF4-FFF2-40B4-BE49-F238E27FC236}">
                  <a16:creationId xmlns:a16="http://schemas.microsoft.com/office/drawing/2014/main" id="{04D6D5AB-F048-491A-A112-41E11D5FE3E3}"/>
                </a:ext>
              </a:extLst>
            </p:cNvPr>
            <p:cNvPicPr>
              <a:picLocks noChangeAspect="1"/>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5183187" y="5819554"/>
              <a:ext cx="6962022" cy="203832"/>
            </a:xfrm>
            <a:prstGeom prst="rect">
              <a:avLst/>
            </a:prstGeom>
          </p:spPr>
        </p:pic>
        <p:sp>
          <p:nvSpPr>
            <p:cNvPr id="34" name="文本框 33">
              <a:extLst>
                <a:ext uri="{FF2B5EF4-FFF2-40B4-BE49-F238E27FC236}">
                  <a16:creationId xmlns:a16="http://schemas.microsoft.com/office/drawing/2014/main" id="{8F07E46F-D5A8-442D-8E09-2154BA28B39B}"/>
                </a:ext>
              </a:extLst>
            </p:cNvPr>
            <p:cNvSpPr txBox="1"/>
            <p:nvPr/>
          </p:nvSpPr>
          <p:spPr>
            <a:xfrm>
              <a:off x="10560050" y="4831178"/>
              <a:ext cx="1459054" cy="338554"/>
            </a:xfrm>
            <a:prstGeom prst="rect">
              <a:avLst/>
            </a:prstGeom>
            <a:noFill/>
          </p:spPr>
          <p:txBody>
            <a:bodyPr wrap="none" rtlCol="0">
              <a:spAutoFit/>
            </a:bodyPr>
            <a:lstStyle/>
            <a:p>
              <a:r>
                <a:rPr lang="en-US" altLang="zh-CN" sz="1600" dirty="0">
                  <a:latin typeface="思源黑体 CN Regular" panose="020B0500000000000000" pitchFamily="34" charset="-122"/>
                  <a:ea typeface="思源黑体 CN Regular" panose="020B0500000000000000" pitchFamily="34" charset="-122"/>
                </a:rPr>
                <a:t>T</a:t>
              </a:r>
              <a:r>
                <a:rPr lang="zh-CN" altLang="en-US" sz="1600" dirty="0">
                  <a:latin typeface="思源黑体 CN Regular" panose="020B0500000000000000" pitchFamily="34" charset="-122"/>
                  <a:ea typeface="思源黑体 CN Regular" panose="020B0500000000000000" pitchFamily="34" charset="-122"/>
                </a:rPr>
                <a:t>是</a:t>
              </a:r>
              <a:r>
                <a:rPr lang="en-US" altLang="zh-CN" sz="1600" dirty="0">
                  <a:latin typeface="思源黑体 CN Regular" panose="020B0500000000000000" pitchFamily="34" charset="-122"/>
                  <a:ea typeface="思源黑体 CN Regular" panose="020B0500000000000000" pitchFamily="34" charset="-122"/>
                </a:rPr>
                <a:t>A’</a:t>
              </a:r>
              <a:r>
                <a:rPr lang="zh-CN" altLang="en-US" sz="1600" dirty="0">
                  <a:latin typeface="思源黑体 CN Regular" panose="020B0500000000000000" pitchFamily="34" charset="-122"/>
                  <a:ea typeface="思源黑体 CN Regular" panose="020B0500000000000000" pitchFamily="34" charset="-122"/>
                </a:rPr>
                <a:t>的排列</a:t>
              </a:r>
            </a:p>
          </p:txBody>
        </p:sp>
        <p:sp>
          <p:nvSpPr>
            <p:cNvPr id="35" name="文本框 34">
              <a:extLst>
                <a:ext uri="{FF2B5EF4-FFF2-40B4-BE49-F238E27FC236}">
                  <a16:creationId xmlns:a16="http://schemas.microsoft.com/office/drawing/2014/main" id="{E1431B31-8297-4556-A2E3-EAD9708781ED}"/>
                </a:ext>
              </a:extLst>
            </p:cNvPr>
            <p:cNvSpPr txBox="1"/>
            <p:nvPr/>
          </p:nvSpPr>
          <p:spPr>
            <a:xfrm>
              <a:off x="10793292" y="5313568"/>
              <a:ext cx="1314782" cy="338554"/>
            </a:xfrm>
            <a:prstGeom prst="rect">
              <a:avLst/>
            </a:prstGeom>
            <a:noFill/>
          </p:spPr>
          <p:txBody>
            <a:bodyPr wrap="none" rtlCol="0">
              <a:spAutoFit/>
            </a:bodyPr>
            <a:lstStyle/>
            <a:p>
              <a:pPr algn="r"/>
              <a:r>
                <a:rPr lang="en-US" altLang="zh-CN" sz="1600" dirty="0">
                  <a:latin typeface="思源黑体 CN Regular" panose="020B0500000000000000" pitchFamily="34" charset="-122"/>
                  <a:ea typeface="思源黑体 CN Regular" panose="020B0500000000000000" pitchFamily="34" charset="-122"/>
                </a:rPr>
                <a:t>T[l,…,r]</a:t>
              </a:r>
              <a:r>
                <a:rPr lang="zh-CN" altLang="en-US" sz="1600" dirty="0">
                  <a:latin typeface="思源黑体 CN Regular" panose="020B0500000000000000" pitchFamily="34" charset="-122"/>
                  <a:ea typeface="思源黑体 CN Regular" panose="020B0500000000000000" pitchFamily="34" charset="-122"/>
                </a:rPr>
                <a:t>单增</a:t>
              </a:r>
            </a:p>
          </p:txBody>
        </p:sp>
        <p:sp>
          <p:nvSpPr>
            <p:cNvPr id="36" name="文本框 35">
              <a:extLst>
                <a:ext uri="{FF2B5EF4-FFF2-40B4-BE49-F238E27FC236}">
                  <a16:creationId xmlns:a16="http://schemas.microsoft.com/office/drawing/2014/main" id="{FE38F243-7978-49E7-ABEA-0DA1A6E1581C}"/>
                </a:ext>
              </a:extLst>
            </p:cNvPr>
            <p:cNvSpPr txBox="1"/>
            <p:nvPr/>
          </p:nvSpPr>
          <p:spPr>
            <a:xfrm>
              <a:off x="10272689" y="6133177"/>
              <a:ext cx="1829795" cy="461665"/>
            </a:xfrm>
            <a:prstGeom prst="rect">
              <a:avLst/>
            </a:prstGeom>
            <a:noFill/>
          </p:spPr>
          <p:txBody>
            <a:bodyPr wrap="none" rtlCol="0">
              <a:spAutoFit/>
            </a:bodyPr>
            <a:lstStyle/>
            <a:p>
              <a:pPr algn="r"/>
              <a:r>
                <a:rPr lang="zh-CN" altLang="en-US" sz="1200" dirty="0">
                  <a:latin typeface="思源黑体 CN Regular" panose="020B0500000000000000" pitchFamily="34" charset="-122"/>
                  <a:ea typeface="思源黑体 CN Regular" panose="020B0500000000000000" pitchFamily="34" charset="-122"/>
                </a:rPr>
                <a:t>除</a:t>
              </a:r>
              <a:r>
                <a:rPr lang="en-US" altLang="zh-CN" sz="1200" dirty="0">
                  <a:latin typeface="思源黑体 CN Regular" panose="020B0500000000000000" pitchFamily="34" charset="-122"/>
                  <a:ea typeface="思源黑体 CN Regular" panose="020B0500000000000000" pitchFamily="34" charset="-122"/>
                </a:rPr>
                <a:t>T[j]</a:t>
              </a:r>
              <a:r>
                <a:rPr lang="zh-CN" altLang="en-US" sz="1200" dirty="0">
                  <a:latin typeface="思源黑体 CN Regular" panose="020B0500000000000000" pitchFamily="34" charset="-122"/>
                  <a:ea typeface="思源黑体 CN Regular" panose="020B0500000000000000" pitchFamily="34" charset="-122"/>
                </a:rPr>
                <a:t>外，其他元素单增</a:t>
              </a:r>
              <a:endParaRPr lang="en-US" altLang="zh-CN" sz="1200" dirty="0">
                <a:latin typeface="思源黑体 CN Regular" panose="020B0500000000000000" pitchFamily="34" charset="-122"/>
                <a:ea typeface="思源黑体 CN Regular" panose="020B0500000000000000" pitchFamily="34" charset="-122"/>
              </a:endParaRPr>
            </a:p>
            <a:p>
              <a:pPr algn="r"/>
              <a:r>
                <a:rPr lang="en-US" altLang="zh-CN" sz="1200" dirty="0">
                  <a:latin typeface="思源黑体 CN Regular" panose="020B0500000000000000" pitchFamily="34" charset="-122"/>
                  <a:ea typeface="思源黑体 CN Regular" panose="020B0500000000000000" pitchFamily="34" charset="-122"/>
                </a:rPr>
                <a:t>T[j]</a:t>
              </a:r>
              <a:r>
                <a:rPr lang="zh-CN" altLang="en-US" sz="1200" dirty="0">
                  <a:latin typeface="思源黑体 CN Regular" panose="020B0500000000000000" pitchFamily="34" charset="-122"/>
                  <a:ea typeface="思源黑体 CN Regular" panose="020B0500000000000000" pitchFamily="34" charset="-122"/>
                </a:rPr>
                <a:t>比后面的元素都小</a:t>
              </a:r>
            </a:p>
          </p:txBody>
        </p:sp>
        <p:pic>
          <p:nvPicPr>
            <p:cNvPr id="37" name="图片 36">
              <a:extLst>
                <a:ext uri="{FF2B5EF4-FFF2-40B4-BE49-F238E27FC236}">
                  <a16:creationId xmlns:a16="http://schemas.microsoft.com/office/drawing/2014/main" id="{0C305055-C5C5-4E2C-B6F8-AA68CFE05468}"/>
                </a:ext>
              </a:extLst>
            </p:cNvPr>
            <p:cNvPicPr>
              <a:picLocks noChangeAspect="1"/>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5135420" y="5363145"/>
              <a:ext cx="4432034" cy="223813"/>
            </a:xfrm>
            <a:prstGeom prst="rect">
              <a:avLst/>
            </a:prstGeom>
          </p:spPr>
        </p:pic>
        <p:pic>
          <p:nvPicPr>
            <p:cNvPr id="38" name="图片 37">
              <a:extLst>
                <a:ext uri="{FF2B5EF4-FFF2-40B4-BE49-F238E27FC236}">
                  <a16:creationId xmlns:a16="http://schemas.microsoft.com/office/drawing/2014/main" id="{62922E51-229B-4416-8217-AD157680FC0B}"/>
                </a:ext>
              </a:extLst>
            </p:cNvPr>
            <p:cNvPicPr>
              <a:picLocks noChangeAspect="1"/>
            </p:cNvPicPr>
            <p:nvPr/>
          </p:nvPicPr>
          <p:blipFill>
            <a:blip r:embed="rId9"/>
            <a:stretch>
              <a:fillRect/>
            </a:stretch>
          </p:blipFill>
          <p:spPr>
            <a:xfrm>
              <a:off x="5183187" y="1923481"/>
              <a:ext cx="7008814" cy="2742156"/>
            </a:xfrm>
            <a:prstGeom prst="rect">
              <a:avLst/>
            </a:prstGeom>
          </p:spPr>
        </p:pic>
      </p:grpSp>
      <p:sp>
        <p:nvSpPr>
          <p:cNvPr id="2" name="标题 1">
            <a:extLst>
              <a:ext uri="{FF2B5EF4-FFF2-40B4-BE49-F238E27FC236}">
                <a16:creationId xmlns:a16="http://schemas.microsoft.com/office/drawing/2014/main" id="{7D123919-F049-466C-A7D8-306DA880FC12}"/>
              </a:ext>
            </a:extLst>
          </p:cNvPr>
          <p:cNvSpPr>
            <a:spLocks noGrp="1"/>
          </p:cNvSpPr>
          <p:nvPr>
            <p:ph type="title"/>
          </p:nvPr>
        </p:nvSpPr>
        <p:spPr/>
        <p:txBody>
          <a:bodyPr>
            <a:normAutofit fontScale="90000"/>
          </a:bodyPr>
          <a:lstStyle/>
          <a:p>
            <a:r>
              <a:rPr lang="zh-CN" altLang="en-US" dirty="0"/>
              <a:t>部分正确性</a:t>
            </a:r>
          </a:p>
        </p:txBody>
      </p:sp>
      <p:sp>
        <p:nvSpPr>
          <p:cNvPr id="4" name="文本占位符 3">
            <a:extLst>
              <a:ext uri="{FF2B5EF4-FFF2-40B4-BE49-F238E27FC236}">
                <a16:creationId xmlns:a16="http://schemas.microsoft.com/office/drawing/2014/main" id="{21AA441A-5FFE-4FAF-B16C-DC1A68F511BE}"/>
              </a:ext>
            </a:extLst>
          </p:cNvPr>
          <p:cNvSpPr>
            <a:spLocks noGrp="1"/>
          </p:cNvSpPr>
          <p:nvPr>
            <p:ph type="body" sz="half" idx="2"/>
          </p:nvPr>
        </p:nvSpPr>
        <p:spPr>
          <a:xfrm>
            <a:off x="839788" y="1496292"/>
            <a:ext cx="3932237" cy="659079"/>
          </a:xfrm>
        </p:spPr>
        <p:txBody>
          <a:bodyPr anchor="ctr">
            <a:normAutofit/>
          </a:bodyPr>
          <a:lstStyle/>
          <a:p>
            <a:r>
              <a:rPr lang="en-US" altLang="zh-CN" sz="4000" dirty="0"/>
              <a:t>0</a:t>
            </a:r>
            <a:r>
              <a:rPr lang="zh-CN" altLang="en-US" sz="4000" dirty="0"/>
              <a:t>→</a:t>
            </a:r>
            <a:r>
              <a:rPr lang="en-US" altLang="zh-CN" sz="4000" dirty="0"/>
              <a:t>1</a:t>
            </a:r>
            <a:endParaRPr lang="zh-CN" altLang="en-US" sz="4000" dirty="0"/>
          </a:p>
        </p:txBody>
      </p:sp>
      <p:sp>
        <p:nvSpPr>
          <p:cNvPr id="22" name="文本占位符 3 1">
            <a:extLst>
              <a:ext uri="{FF2B5EF4-FFF2-40B4-BE49-F238E27FC236}">
                <a16:creationId xmlns:a16="http://schemas.microsoft.com/office/drawing/2014/main" id="{C30295CE-A095-48E0-B4C5-BCF4EC23ED1F}"/>
              </a:ext>
            </a:extLst>
          </p:cNvPr>
          <p:cNvSpPr txBox="1">
            <a:spLocks/>
          </p:cNvSpPr>
          <p:nvPr/>
        </p:nvSpPr>
        <p:spPr>
          <a:xfrm>
            <a:off x="839788" y="2155371"/>
            <a:ext cx="3932237" cy="659079"/>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思源黑体 CN Regular" panose="020B0500000000000000" pitchFamily="34" charset="-122"/>
                <a:ea typeface="思源黑体 CN Regular" panose="020B0500000000000000" pitchFamily="34" charset="-122"/>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altLang="zh-CN" sz="4000" dirty="0"/>
              <a:t>1</a:t>
            </a:r>
            <a:r>
              <a:rPr lang="zh-CN" altLang="en-US" sz="4000" dirty="0"/>
              <a:t>→</a:t>
            </a:r>
            <a:r>
              <a:rPr lang="en-US" altLang="zh-CN" sz="4000" dirty="0"/>
              <a:t>2</a:t>
            </a:r>
            <a:endParaRPr lang="zh-CN" altLang="en-US" sz="4000" dirty="0"/>
          </a:p>
        </p:txBody>
      </p:sp>
      <p:sp>
        <p:nvSpPr>
          <p:cNvPr id="23" name="文本占位符 3 2">
            <a:extLst>
              <a:ext uri="{FF2B5EF4-FFF2-40B4-BE49-F238E27FC236}">
                <a16:creationId xmlns:a16="http://schemas.microsoft.com/office/drawing/2014/main" id="{601AEFA2-17E6-4510-9BAD-B1C74D90D487}"/>
              </a:ext>
            </a:extLst>
          </p:cNvPr>
          <p:cNvSpPr txBox="1">
            <a:spLocks/>
          </p:cNvSpPr>
          <p:nvPr/>
        </p:nvSpPr>
        <p:spPr>
          <a:xfrm>
            <a:off x="839787" y="2814450"/>
            <a:ext cx="3932237" cy="659079"/>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思源黑体 CN Regular" panose="020B0500000000000000" pitchFamily="34" charset="-122"/>
                <a:ea typeface="思源黑体 CN Regular" panose="020B0500000000000000" pitchFamily="34" charset="-122"/>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altLang="zh-CN" sz="4000" dirty="0"/>
              <a:t>2</a:t>
            </a:r>
            <a:r>
              <a:rPr lang="zh-CN" altLang="en-US" sz="4000" dirty="0"/>
              <a:t>→</a:t>
            </a:r>
            <a:r>
              <a:rPr lang="en-US" altLang="zh-CN" sz="4000" dirty="0"/>
              <a:t>2</a:t>
            </a:r>
            <a:endParaRPr lang="zh-CN" altLang="en-US" sz="4000" dirty="0"/>
          </a:p>
        </p:txBody>
      </p:sp>
      <p:sp>
        <p:nvSpPr>
          <p:cNvPr id="24" name="文本占位符 3 3">
            <a:extLst>
              <a:ext uri="{FF2B5EF4-FFF2-40B4-BE49-F238E27FC236}">
                <a16:creationId xmlns:a16="http://schemas.microsoft.com/office/drawing/2014/main" id="{E634E90F-6989-4D6E-ADC6-54D5F3241D85}"/>
              </a:ext>
            </a:extLst>
          </p:cNvPr>
          <p:cNvSpPr txBox="1">
            <a:spLocks/>
          </p:cNvSpPr>
          <p:nvPr/>
        </p:nvSpPr>
        <p:spPr>
          <a:xfrm>
            <a:off x="839786" y="3473529"/>
            <a:ext cx="3932237" cy="659079"/>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思源黑体 CN Regular" panose="020B0500000000000000" pitchFamily="34" charset="-122"/>
                <a:ea typeface="思源黑体 CN Regular" panose="020B0500000000000000" pitchFamily="34" charset="-122"/>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altLang="zh-CN" sz="4000" dirty="0"/>
              <a:t>2</a:t>
            </a:r>
            <a:r>
              <a:rPr lang="zh-CN" altLang="en-US" sz="4000" dirty="0"/>
              <a:t>→</a:t>
            </a:r>
            <a:r>
              <a:rPr lang="en-US" altLang="zh-CN" sz="4000" dirty="0"/>
              <a:t>1</a:t>
            </a:r>
            <a:endParaRPr lang="zh-CN" altLang="en-US" sz="4000" dirty="0"/>
          </a:p>
        </p:txBody>
      </p:sp>
      <p:sp>
        <p:nvSpPr>
          <p:cNvPr id="25" name="文本占位符 3 4">
            <a:extLst>
              <a:ext uri="{FF2B5EF4-FFF2-40B4-BE49-F238E27FC236}">
                <a16:creationId xmlns:a16="http://schemas.microsoft.com/office/drawing/2014/main" id="{04BC66D0-A7B2-4AD7-BD25-34888F1CF4BA}"/>
              </a:ext>
            </a:extLst>
          </p:cNvPr>
          <p:cNvSpPr txBox="1">
            <a:spLocks/>
          </p:cNvSpPr>
          <p:nvPr/>
        </p:nvSpPr>
        <p:spPr>
          <a:xfrm>
            <a:off x="839785" y="4132608"/>
            <a:ext cx="3932237" cy="659079"/>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思源黑体 CN Regular" panose="020B0500000000000000" pitchFamily="34" charset="-122"/>
                <a:ea typeface="思源黑体 CN Regular" panose="020B0500000000000000" pitchFamily="34" charset="-122"/>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altLang="zh-CN" sz="4000" dirty="0"/>
              <a:t>1</a:t>
            </a:r>
            <a:r>
              <a:rPr lang="zh-CN" altLang="en-US" sz="4000" dirty="0"/>
              <a:t>→</a:t>
            </a:r>
            <a:r>
              <a:rPr lang="en-US" altLang="zh-CN" sz="4000" dirty="0"/>
              <a:t>3</a:t>
            </a:r>
            <a:endParaRPr lang="zh-CN" altLang="en-US" sz="4000" dirty="0"/>
          </a:p>
        </p:txBody>
      </p:sp>
    </p:spTree>
    <p:extLst>
      <p:ext uri="{BB962C8B-B14F-4D97-AF65-F5344CB8AC3E}">
        <p14:creationId xmlns:p14="http://schemas.microsoft.com/office/powerpoint/2010/main" val="395240389"/>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80E296C-07C6-4B65-9CC6-4EA057B66B9F}"/>
              </a:ext>
            </a:extLst>
          </p:cNvPr>
          <p:cNvSpPr>
            <a:spLocks noGrp="1"/>
          </p:cNvSpPr>
          <p:nvPr>
            <p:ph type="title"/>
          </p:nvPr>
        </p:nvSpPr>
        <p:spPr/>
        <p:txBody>
          <a:bodyPr/>
          <a:lstStyle/>
          <a:p>
            <a:r>
              <a:rPr lang="zh-CN" altLang="en-US" dirty="0"/>
              <a:t>插入排序：插入</a:t>
            </a:r>
          </a:p>
        </p:txBody>
      </p:sp>
      <p:graphicFrame>
        <p:nvGraphicFramePr>
          <p:cNvPr id="3" name="对象 2">
            <a:extLst>
              <a:ext uri="{FF2B5EF4-FFF2-40B4-BE49-F238E27FC236}">
                <a16:creationId xmlns:a16="http://schemas.microsoft.com/office/drawing/2014/main" id="{FC883DFB-6887-4594-BC3E-0BAD95C52590}"/>
              </a:ext>
            </a:extLst>
          </p:cNvPr>
          <p:cNvGraphicFramePr>
            <a:graphicFrameLocks noChangeAspect="1"/>
          </p:cNvGraphicFramePr>
          <p:nvPr>
            <p:extLst>
              <p:ext uri="{D42A27DB-BD31-4B8C-83A1-F6EECF244321}">
                <p14:modId xmlns:p14="http://schemas.microsoft.com/office/powerpoint/2010/main" val="451546382"/>
              </p:ext>
            </p:extLst>
          </p:nvPr>
        </p:nvGraphicFramePr>
        <p:xfrm>
          <a:off x="4191000" y="2284413"/>
          <a:ext cx="3810000" cy="2286000"/>
        </p:xfrm>
        <a:graphic>
          <a:graphicData uri="http://schemas.openxmlformats.org/presentationml/2006/ole">
            <mc:AlternateContent xmlns:mc="http://schemas.openxmlformats.org/markup-compatibility/2006">
              <mc:Choice xmlns:v="urn:schemas-microsoft-com:vml" Requires="v">
                <p:oleObj spid="_x0000_s2318" r:id="rId4" imgW="3809520" imgH="2285640" progId="">
                  <p:embed/>
                </p:oleObj>
              </mc:Choice>
              <mc:Fallback>
                <p:oleObj r:id="rId4" imgW="3809520" imgH="2285640" progId="">
                  <p:embed/>
                  <p:pic>
                    <p:nvPicPr>
                      <p:cNvPr id="0" name=""/>
                      <p:cNvPicPr/>
                      <p:nvPr/>
                    </p:nvPicPr>
                    <p:blipFill>
                      <a:blip r:embed="rId5"/>
                      <a:stretch>
                        <a:fillRect/>
                      </a:stretch>
                    </p:blipFill>
                    <p:spPr>
                      <a:xfrm>
                        <a:off x="4191000" y="2284413"/>
                        <a:ext cx="3810000" cy="2286000"/>
                      </a:xfrm>
                      <a:prstGeom prst="rect">
                        <a:avLst/>
                      </a:prstGeom>
                    </p:spPr>
                  </p:pic>
                </p:oleObj>
              </mc:Fallback>
            </mc:AlternateContent>
          </a:graphicData>
        </a:graphic>
      </p:graphicFrame>
      <p:pic>
        <p:nvPicPr>
          <p:cNvPr id="10" name="图片 9">
            <a:extLst>
              <a:ext uri="{FF2B5EF4-FFF2-40B4-BE49-F238E27FC236}">
                <a16:creationId xmlns:a16="http://schemas.microsoft.com/office/drawing/2014/main" id="{B6BA94DD-DD65-498B-98C7-43FB0EEB7E3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93645" y="2287587"/>
            <a:ext cx="3804710" cy="2282826"/>
          </a:xfrm>
          <a:prstGeom prst="rect">
            <a:avLst/>
          </a:prstGeom>
        </p:spPr>
      </p:pic>
    </p:spTree>
    <p:extLst>
      <p:ext uri="{BB962C8B-B14F-4D97-AF65-F5344CB8AC3E}">
        <p14:creationId xmlns:p14="http://schemas.microsoft.com/office/powerpoint/2010/main" val="245891145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31" name="组合 30">
            <a:extLst>
              <a:ext uri="{FF2B5EF4-FFF2-40B4-BE49-F238E27FC236}">
                <a16:creationId xmlns:a16="http://schemas.microsoft.com/office/drawing/2014/main" id="{6D2C0E58-58C1-4E98-A9D5-18EF53D152B3}"/>
              </a:ext>
            </a:extLst>
          </p:cNvPr>
          <p:cNvGrpSpPr/>
          <p:nvPr/>
        </p:nvGrpSpPr>
        <p:grpSpPr>
          <a:xfrm>
            <a:off x="5135420" y="1923481"/>
            <a:ext cx="7056581" cy="4671361"/>
            <a:chOff x="5135420" y="1923481"/>
            <a:chExt cx="7056581" cy="4671361"/>
          </a:xfrm>
        </p:grpSpPr>
        <p:pic>
          <p:nvPicPr>
            <p:cNvPr id="32" name="图片 31">
              <a:extLst>
                <a:ext uri="{FF2B5EF4-FFF2-40B4-BE49-F238E27FC236}">
                  <a16:creationId xmlns:a16="http://schemas.microsoft.com/office/drawing/2014/main" id="{49C3D5E9-9A8D-450B-8101-3D831BC6DE96}"/>
                </a:ext>
              </a:extLst>
            </p:cNvPr>
            <p:cNvPicPr>
              <a:picLocks noChangeAspect="1"/>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5183189" y="4831178"/>
              <a:ext cx="4543289" cy="364535"/>
            </a:xfrm>
            <a:prstGeom prst="rect">
              <a:avLst/>
            </a:prstGeom>
          </p:spPr>
        </p:pic>
        <p:pic>
          <p:nvPicPr>
            <p:cNvPr id="33" name="图片 32">
              <a:extLst>
                <a:ext uri="{FF2B5EF4-FFF2-40B4-BE49-F238E27FC236}">
                  <a16:creationId xmlns:a16="http://schemas.microsoft.com/office/drawing/2014/main" id="{04D6D5AB-F048-491A-A112-41E11D5FE3E3}"/>
                </a:ext>
              </a:extLst>
            </p:cNvPr>
            <p:cNvPicPr>
              <a:picLocks noChangeAspect="1"/>
            </p:cNvPicPr>
            <p:nvPr>
              <p:custDataLst>
                <p:tags r:id="rId4"/>
              </p:custDataLst>
            </p:nvPr>
          </p:nvPicPr>
          <p:blipFill>
            <a:blip r:embed="rId9">
              <a:extLst>
                <a:ext uri="{28A0092B-C50C-407E-A947-70E740481C1C}">
                  <a14:useLocalDpi xmlns:a14="http://schemas.microsoft.com/office/drawing/2010/main" val="0"/>
                </a:ext>
              </a:extLst>
            </a:blip>
            <a:stretch>
              <a:fillRect/>
            </a:stretch>
          </p:blipFill>
          <p:spPr>
            <a:xfrm>
              <a:off x="5183187" y="5819554"/>
              <a:ext cx="6962022" cy="203832"/>
            </a:xfrm>
            <a:prstGeom prst="rect">
              <a:avLst/>
            </a:prstGeom>
          </p:spPr>
        </p:pic>
        <p:sp>
          <p:nvSpPr>
            <p:cNvPr id="34" name="文本框 33">
              <a:extLst>
                <a:ext uri="{FF2B5EF4-FFF2-40B4-BE49-F238E27FC236}">
                  <a16:creationId xmlns:a16="http://schemas.microsoft.com/office/drawing/2014/main" id="{8F07E46F-D5A8-442D-8E09-2154BA28B39B}"/>
                </a:ext>
              </a:extLst>
            </p:cNvPr>
            <p:cNvSpPr txBox="1"/>
            <p:nvPr/>
          </p:nvSpPr>
          <p:spPr>
            <a:xfrm>
              <a:off x="10560050" y="4831178"/>
              <a:ext cx="1459054" cy="338554"/>
            </a:xfrm>
            <a:prstGeom prst="rect">
              <a:avLst/>
            </a:prstGeom>
            <a:noFill/>
          </p:spPr>
          <p:txBody>
            <a:bodyPr wrap="none" rtlCol="0">
              <a:spAutoFit/>
            </a:bodyPr>
            <a:lstStyle/>
            <a:p>
              <a:r>
                <a:rPr lang="en-US" altLang="zh-CN" sz="1600" dirty="0">
                  <a:latin typeface="思源黑体 CN Regular" panose="020B0500000000000000" pitchFamily="34" charset="-122"/>
                  <a:ea typeface="思源黑体 CN Regular" panose="020B0500000000000000" pitchFamily="34" charset="-122"/>
                </a:rPr>
                <a:t>T</a:t>
              </a:r>
              <a:r>
                <a:rPr lang="zh-CN" altLang="en-US" sz="1600" dirty="0">
                  <a:latin typeface="思源黑体 CN Regular" panose="020B0500000000000000" pitchFamily="34" charset="-122"/>
                  <a:ea typeface="思源黑体 CN Regular" panose="020B0500000000000000" pitchFamily="34" charset="-122"/>
                </a:rPr>
                <a:t>是</a:t>
              </a:r>
              <a:r>
                <a:rPr lang="en-US" altLang="zh-CN" sz="1600" dirty="0">
                  <a:latin typeface="思源黑体 CN Regular" panose="020B0500000000000000" pitchFamily="34" charset="-122"/>
                  <a:ea typeface="思源黑体 CN Regular" panose="020B0500000000000000" pitchFamily="34" charset="-122"/>
                </a:rPr>
                <a:t>A’</a:t>
              </a:r>
              <a:r>
                <a:rPr lang="zh-CN" altLang="en-US" sz="1600" dirty="0">
                  <a:latin typeface="思源黑体 CN Regular" panose="020B0500000000000000" pitchFamily="34" charset="-122"/>
                  <a:ea typeface="思源黑体 CN Regular" panose="020B0500000000000000" pitchFamily="34" charset="-122"/>
                </a:rPr>
                <a:t>的排列</a:t>
              </a:r>
            </a:p>
          </p:txBody>
        </p:sp>
        <p:sp>
          <p:nvSpPr>
            <p:cNvPr id="35" name="文本框 34">
              <a:extLst>
                <a:ext uri="{FF2B5EF4-FFF2-40B4-BE49-F238E27FC236}">
                  <a16:creationId xmlns:a16="http://schemas.microsoft.com/office/drawing/2014/main" id="{E1431B31-8297-4556-A2E3-EAD9708781ED}"/>
                </a:ext>
              </a:extLst>
            </p:cNvPr>
            <p:cNvSpPr txBox="1"/>
            <p:nvPr/>
          </p:nvSpPr>
          <p:spPr>
            <a:xfrm>
              <a:off x="10793292" y="5313568"/>
              <a:ext cx="1314782" cy="338554"/>
            </a:xfrm>
            <a:prstGeom prst="rect">
              <a:avLst/>
            </a:prstGeom>
            <a:noFill/>
          </p:spPr>
          <p:txBody>
            <a:bodyPr wrap="none" rtlCol="0">
              <a:spAutoFit/>
            </a:bodyPr>
            <a:lstStyle/>
            <a:p>
              <a:pPr algn="r"/>
              <a:r>
                <a:rPr lang="en-US" altLang="zh-CN" sz="1600" dirty="0">
                  <a:latin typeface="思源黑体 CN Regular" panose="020B0500000000000000" pitchFamily="34" charset="-122"/>
                  <a:ea typeface="思源黑体 CN Regular" panose="020B0500000000000000" pitchFamily="34" charset="-122"/>
                </a:rPr>
                <a:t>T[l,…,r]</a:t>
              </a:r>
              <a:r>
                <a:rPr lang="zh-CN" altLang="en-US" sz="1600" dirty="0">
                  <a:latin typeface="思源黑体 CN Regular" panose="020B0500000000000000" pitchFamily="34" charset="-122"/>
                  <a:ea typeface="思源黑体 CN Regular" panose="020B0500000000000000" pitchFamily="34" charset="-122"/>
                </a:rPr>
                <a:t>单增</a:t>
              </a:r>
            </a:p>
          </p:txBody>
        </p:sp>
        <p:sp>
          <p:nvSpPr>
            <p:cNvPr id="36" name="文本框 35">
              <a:extLst>
                <a:ext uri="{FF2B5EF4-FFF2-40B4-BE49-F238E27FC236}">
                  <a16:creationId xmlns:a16="http://schemas.microsoft.com/office/drawing/2014/main" id="{FE38F243-7978-49E7-ABEA-0DA1A6E1581C}"/>
                </a:ext>
              </a:extLst>
            </p:cNvPr>
            <p:cNvSpPr txBox="1"/>
            <p:nvPr/>
          </p:nvSpPr>
          <p:spPr>
            <a:xfrm>
              <a:off x="10272689" y="6133177"/>
              <a:ext cx="1829795" cy="461665"/>
            </a:xfrm>
            <a:prstGeom prst="rect">
              <a:avLst/>
            </a:prstGeom>
            <a:noFill/>
          </p:spPr>
          <p:txBody>
            <a:bodyPr wrap="none" rtlCol="0">
              <a:spAutoFit/>
            </a:bodyPr>
            <a:lstStyle/>
            <a:p>
              <a:pPr algn="r"/>
              <a:r>
                <a:rPr lang="zh-CN" altLang="en-US" sz="1200" dirty="0">
                  <a:latin typeface="思源黑体 CN Regular" panose="020B0500000000000000" pitchFamily="34" charset="-122"/>
                  <a:ea typeface="思源黑体 CN Regular" panose="020B0500000000000000" pitchFamily="34" charset="-122"/>
                </a:rPr>
                <a:t>除</a:t>
              </a:r>
              <a:r>
                <a:rPr lang="en-US" altLang="zh-CN" sz="1200" dirty="0">
                  <a:latin typeface="思源黑体 CN Regular" panose="020B0500000000000000" pitchFamily="34" charset="-122"/>
                  <a:ea typeface="思源黑体 CN Regular" panose="020B0500000000000000" pitchFamily="34" charset="-122"/>
                </a:rPr>
                <a:t>T[j]</a:t>
              </a:r>
              <a:r>
                <a:rPr lang="zh-CN" altLang="en-US" sz="1200" dirty="0">
                  <a:latin typeface="思源黑体 CN Regular" panose="020B0500000000000000" pitchFamily="34" charset="-122"/>
                  <a:ea typeface="思源黑体 CN Regular" panose="020B0500000000000000" pitchFamily="34" charset="-122"/>
                </a:rPr>
                <a:t>外，其他元素单增</a:t>
              </a:r>
              <a:endParaRPr lang="en-US" altLang="zh-CN" sz="1200" dirty="0">
                <a:latin typeface="思源黑体 CN Regular" panose="020B0500000000000000" pitchFamily="34" charset="-122"/>
                <a:ea typeface="思源黑体 CN Regular" panose="020B0500000000000000" pitchFamily="34" charset="-122"/>
              </a:endParaRPr>
            </a:p>
            <a:p>
              <a:pPr algn="r"/>
              <a:r>
                <a:rPr lang="en-US" altLang="zh-CN" sz="1200" dirty="0">
                  <a:latin typeface="思源黑体 CN Regular" panose="020B0500000000000000" pitchFamily="34" charset="-122"/>
                  <a:ea typeface="思源黑体 CN Regular" panose="020B0500000000000000" pitchFamily="34" charset="-122"/>
                </a:rPr>
                <a:t>T[j]</a:t>
              </a:r>
              <a:r>
                <a:rPr lang="zh-CN" altLang="en-US" sz="1200" dirty="0">
                  <a:latin typeface="思源黑体 CN Regular" panose="020B0500000000000000" pitchFamily="34" charset="-122"/>
                  <a:ea typeface="思源黑体 CN Regular" panose="020B0500000000000000" pitchFamily="34" charset="-122"/>
                </a:rPr>
                <a:t>比后面的元素都小</a:t>
              </a:r>
            </a:p>
          </p:txBody>
        </p:sp>
        <p:pic>
          <p:nvPicPr>
            <p:cNvPr id="37" name="图片 36">
              <a:extLst>
                <a:ext uri="{FF2B5EF4-FFF2-40B4-BE49-F238E27FC236}">
                  <a16:creationId xmlns:a16="http://schemas.microsoft.com/office/drawing/2014/main" id="{0C305055-C5C5-4E2C-B6F8-AA68CFE05468}"/>
                </a:ext>
              </a:extLst>
            </p:cNvPr>
            <p:cNvPicPr>
              <a:picLocks noChangeAspect="1"/>
            </p:cNvPicPr>
            <p:nvPr>
              <p:custDataLst>
                <p:tags r:id="rId5"/>
              </p:custDataLst>
            </p:nvPr>
          </p:nvPicPr>
          <p:blipFill>
            <a:blip r:embed="rId10">
              <a:extLst>
                <a:ext uri="{28A0092B-C50C-407E-A947-70E740481C1C}">
                  <a14:useLocalDpi xmlns:a14="http://schemas.microsoft.com/office/drawing/2010/main" val="0"/>
                </a:ext>
              </a:extLst>
            </a:blip>
            <a:stretch>
              <a:fillRect/>
            </a:stretch>
          </p:blipFill>
          <p:spPr>
            <a:xfrm>
              <a:off x="5135420" y="5363145"/>
              <a:ext cx="4432034" cy="223813"/>
            </a:xfrm>
            <a:prstGeom prst="rect">
              <a:avLst/>
            </a:prstGeom>
          </p:spPr>
        </p:pic>
        <p:pic>
          <p:nvPicPr>
            <p:cNvPr id="38" name="图片 37">
              <a:extLst>
                <a:ext uri="{FF2B5EF4-FFF2-40B4-BE49-F238E27FC236}">
                  <a16:creationId xmlns:a16="http://schemas.microsoft.com/office/drawing/2014/main" id="{62922E51-229B-4416-8217-AD157680FC0B}"/>
                </a:ext>
              </a:extLst>
            </p:cNvPr>
            <p:cNvPicPr>
              <a:picLocks noChangeAspect="1"/>
            </p:cNvPicPr>
            <p:nvPr/>
          </p:nvPicPr>
          <p:blipFill>
            <a:blip r:embed="rId11"/>
            <a:stretch>
              <a:fillRect/>
            </a:stretch>
          </p:blipFill>
          <p:spPr>
            <a:xfrm>
              <a:off x="5183187" y="1923481"/>
              <a:ext cx="7008814" cy="2742156"/>
            </a:xfrm>
            <a:prstGeom prst="rect">
              <a:avLst/>
            </a:prstGeom>
          </p:spPr>
        </p:pic>
      </p:grpSp>
      <p:sp>
        <p:nvSpPr>
          <p:cNvPr id="2" name="标题 1">
            <a:extLst>
              <a:ext uri="{FF2B5EF4-FFF2-40B4-BE49-F238E27FC236}">
                <a16:creationId xmlns:a16="http://schemas.microsoft.com/office/drawing/2014/main" id="{7D123919-F049-466C-A7D8-306DA880FC12}"/>
              </a:ext>
            </a:extLst>
          </p:cNvPr>
          <p:cNvSpPr>
            <a:spLocks noGrp="1"/>
          </p:cNvSpPr>
          <p:nvPr>
            <p:ph type="title"/>
          </p:nvPr>
        </p:nvSpPr>
        <p:spPr/>
        <p:txBody>
          <a:bodyPr>
            <a:normAutofit fontScale="90000"/>
          </a:bodyPr>
          <a:lstStyle/>
          <a:p>
            <a:r>
              <a:rPr lang="zh-CN" altLang="en-US" dirty="0"/>
              <a:t>终止</a:t>
            </a:r>
          </a:p>
        </p:txBody>
      </p:sp>
      <p:pic>
        <p:nvPicPr>
          <p:cNvPr id="13" name="图片 12">
            <a:extLst>
              <a:ext uri="{FF2B5EF4-FFF2-40B4-BE49-F238E27FC236}">
                <a16:creationId xmlns:a16="http://schemas.microsoft.com/office/drawing/2014/main" id="{BC2F1E08-B629-423F-9E09-3DDABD4047DB}"/>
              </a:ext>
            </a:extLst>
          </p:cNvPr>
          <p:cNvPicPr>
            <a:picLocks noChangeAspect="1"/>
          </p:cNvPicPr>
          <p:nvPr>
            <p:custDataLst>
              <p:tags r:id="rId1"/>
            </p:custDataLst>
          </p:nvPr>
        </p:nvPicPr>
        <p:blipFill>
          <a:blip r:embed="rId12">
            <a:extLst>
              <a:ext uri="{28A0092B-C50C-407E-A947-70E740481C1C}">
                <a14:useLocalDpi xmlns:a14="http://schemas.microsoft.com/office/drawing/2010/main" val="0"/>
              </a:ext>
            </a:extLst>
          </a:blip>
          <a:stretch>
            <a:fillRect/>
          </a:stretch>
        </p:blipFill>
        <p:spPr>
          <a:xfrm>
            <a:off x="1104900" y="1923481"/>
            <a:ext cx="2210744" cy="1914515"/>
          </a:xfrm>
          <a:prstGeom prst="rect">
            <a:avLst/>
          </a:prstGeom>
        </p:spPr>
      </p:pic>
      <p:pic>
        <p:nvPicPr>
          <p:cNvPr id="18" name="图片 17">
            <a:extLst>
              <a:ext uri="{FF2B5EF4-FFF2-40B4-BE49-F238E27FC236}">
                <a16:creationId xmlns:a16="http://schemas.microsoft.com/office/drawing/2014/main" id="{5EFDE762-42FB-4EBD-8F82-05FB5BE57F56}"/>
              </a:ext>
            </a:extLst>
          </p:cNvPr>
          <p:cNvPicPr>
            <a:picLocks noChangeAspect="1"/>
          </p:cNvPicPr>
          <p:nvPr>
            <p:custDataLst>
              <p:tags r:id="rId2"/>
            </p:custDataLst>
          </p:nvPr>
        </p:nvPicPr>
        <p:blipFill>
          <a:blip r:embed="rId13">
            <a:extLst>
              <a:ext uri="{28A0092B-C50C-407E-A947-70E740481C1C}">
                <a14:useLocalDpi xmlns:a14="http://schemas.microsoft.com/office/drawing/2010/main" val="0"/>
              </a:ext>
            </a:extLst>
          </a:blip>
          <a:stretch>
            <a:fillRect/>
          </a:stretch>
        </p:blipFill>
        <p:spPr>
          <a:xfrm>
            <a:off x="1104902" y="4265186"/>
            <a:ext cx="2098287" cy="1914515"/>
          </a:xfrm>
          <a:prstGeom prst="rect">
            <a:avLst/>
          </a:prstGeom>
        </p:spPr>
      </p:pic>
    </p:spTree>
    <p:extLst>
      <p:ext uri="{BB962C8B-B14F-4D97-AF65-F5344CB8AC3E}">
        <p14:creationId xmlns:p14="http://schemas.microsoft.com/office/powerpoint/2010/main" val="2715802092"/>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C3110993-6C51-4F70-A6D1-8A5C28E2AA25}"/>
              </a:ext>
            </a:extLst>
          </p:cNvPr>
          <p:cNvSpPr>
            <a:spLocks noGrp="1"/>
          </p:cNvSpPr>
          <p:nvPr>
            <p:ph type="ctrTitle"/>
          </p:nvPr>
        </p:nvSpPr>
        <p:spPr>
          <a:xfrm>
            <a:off x="1206500" y="3210560"/>
            <a:ext cx="11201400" cy="914400"/>
          </a:xfrm>
        </p:spPr>
        <p:txBody>
          <a:bodyPr/>
          <a:lstStyle/>
          <a:p>
            <a:r>
              <a:rPr lang="zh-CN" altLang="en-US" dirty="0"/>
              <a:t>证明递归实现的正确性</a:t>
            </a:r>
          </a:p>
        </p:txBody>
      </p:sp>
      <p:sp>
        <p:nvSpPr>
          <p:cNvPr id="4" name="内容占位符 3">
            <a:extLst>
              <a:ext uri="{FF2B5EF4-FFF2-40B4-BE49-F238E27FC236}">
                <a16:creationId xmlns:a16="http://schemas.microsoft.com/office/drawing/2014/main" id="{C071DF96-BC4D-4D65-80E0-3F21A9FC8178}"/>
              </a:ext>
            </a:extLst>
          </p:cNvPr>
          <p:cNvSpPr>
            <a:spLocks noGrp="1"/>
          </p:cNvSpPr>
          <p:nvPr>
            <p:ph sz="quarter" idx="13"/>
          </p:nvPr>
        </p:nvSpPr>
        <p:spPr>
          <a:xfrm>
            <a:off x="1206500" y="2296160"/>
            <a:ext cx="8572500" cy="914400"/>
          </a:xfrm>
        </p:spPr>
        <p:txBody>
          <a:bodyPr/>
          <a:lstStyle/>
          <a:p>
            <a:r>
              <a:rPr lang="zh-CN" altLang="en-US" dirty="0"/>
              <a:t>另一种方法</a:t>
            </a:r>
          </a:p>
        </p:txBody>
      </p:sp>
      <p:sp>
        <p:nvSpPr>
          <p:cNvPr id="2" name="文本占位符 1">
            <a:extLst>
              <a:ext uri="{FF2B5EF4-FFF2-40B4-BE49-F238E27FC236}">
                <a16:creationId xmlns:a16="http://schemas.microsoft.com/office/drawing/2014/main" id="{99E5261A-25F5-4B09-98A2-1C0DF8F0E55E}"/>
              </a:ext>
            </a:extLst>
          </p:cNvPr>
          <p:cNvSpPr>
            <a:spLocks noGrp="1"/>
          </p:cNvSpPr>
          <p:nvPr>
            <p:ph type="body" sz="quarter" idx="14"/>
          </p:nvPr>
        </p:nvSpPr>
        <p:spPr>
          <a:xfrm>
            <a:off x="1206500" y="4124960"/>
            <a:ext cx="11201400" cy="914400"/>
          </a:xfrm>
        </p:spPr>
        <p:txBody>
          <a:bodyPr/>
          <a:lstStyle/>
          <a:p>
            <a:r>
              <a:rPr lang="zh-CN" altLang="en-US" dirty="0"/>
              <a:t>证明递归实现和循环实现等价</a:t>
            </a:r>
          </a:p>
        </p:txBody>
      </p:sp>
    </p:spTree>
    <p:extLst>
      <p:ext uri="{BB962C8B-B14F-4D97-AF65-F5344CB8AC3E}">
        <p14:creationId xmlns:p14="http://schemas.microsoft.com/office/powerpoint/2010/main" val="133889644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80E296C-07C6-4B65-9CC6-4EA057B66B9F}"/>
              </a:ext>
            </a:extLst>
          </p:cNvPr>
          <p:cNvSpPr>
            <a:spLocks noGrp="1"/>
          </p:cNvSpPr>
          <p:nvPr>
            <p:ph type="title"/>
          </p:nvPr>
        </p:nvSpPr>
        <p:spPr/>
        <p:txBody>
          <a:bodyPr/>
          <a:lstStyle/>
          <a:p>
            <a:r>
              <a:rPr lang="zh-CN" altLang="en-US" dirty="0"/>
              <a:t>插入排序：递归实现</a:t>
            </a:r>
          </a:p>
        </p:txBody>
      </p:sp>
      <p:pic>
        <p:nvPicPr>
          <p:cNvPr id="4" name="图片 3">
            <a:extLst>
              <a:ext uri="{FF2B5EF4-FFF2-40B4-BE49-F238E27FC236}">
                <a16:creationId xmlns:a16="http://schemas.microsoft.com/office/drawing/2014/main" id="{EB762D15-F1C7-4252-BF2B-55CBAAEDBB29}"/>
              </a:ext>
            </a:extLst>
          </p:cNvPr>
          <p:cNvPicPr>
            <a:picLocks noChangeAspect="1"/>
          </p:cNvPicPr>
          <p:nvPr/>
        </p:nvPicPr>
        <p:blipFill>
          <a:blip r:embed="rId4"/>
          <a:stretch>
            <a:fillRect/>
          </a:stretch>
        </p:blipFill>
        <p:spPr>
          <a:xfrm>
            <a:off x="516374" y="2169993"/>
            <a:ext cx="6887504" cy="2518014"/>
          </a:xfrm>
          <a:prstGeom prst="rect">
            <a:avLst/>
          </a:prstGeom>
        </p:spPr>
      </p:pic>
      <p:grpSp>
        <p:nvGrpSpPr>
          <p:cNvPr id="14" name="组合 13">
            <a:extLst>
              <a:ext uri="{FF2B5EF4-FFF2-40B4-BE49-F238E27FC236}">
                <a16:creationId xmlns:a16="http://schemas.microsoft.com/office/drawing/2014/main" id="{5B3800F7-94C2-45DB-9C1D-B6CD457A1BA5}"/>
              </a:ext>
            </a:extLst>
          </p:cNvPr>
          <p:cNvGrpSpPr/>
          <p:nvPr/>
        </p:nvGrpSpPr>
        <p:grpSpPr>
          <a:xfrm>
            <a:off x="7734300" y="569912"/>
            <a:ext cx="3810000" cy="5922963"/>
            <a:chOff x="7734300" y="569912"/>
            <a:chExt cx="3810000" cy="5922963"/>
          </a:xfrm>
        </p:grpSpPr>
        <p:graphicFrame>
          <p:nvGraphicFramePr>
            <p:cNvPr id="7" name="对象 6">
              <a:extLst>
                <a:ext uri="{FF2B5EF4-FFF2-40B4-BE49-F238E27FC236}">
                  <a16:creationId xmlns:a16="http://schemas.microsoft.com/office/drawing/2014/main" id="{AD5433C9-B784-4A80-B26B-71A5BB248D96}"/>
                </a:ext>
              </a:extLst>
            </p:cNvPr>
            <p:cNvGraphicFramePr>
              <a:graphicFrameLocks noChangeAspect="1"/>
            </p:cNvGraphicFramePr>
            <p:nvPr>
              <p:extLst>
                <p:ext uri="{D42A27DB-BD31-4B8C-83A1-F6EECF244321}">
                  <p14:modId xmlns:p14="http://schemas.microsoft.com/office/powerpoint/2010/main" val="3643027291"/>
                </p:ext>
              </p:extLst>
            </p:nvPr>
          </p:nvGraphicFramePr>
          <p:xfrm>
            <a:off x="7734300" y="569912"/>
            <a:ext cx="3810000" cy="1447800"/>
          </p:xfrm>
          <a:graphic>
            <a:graphicData uri="http://schemas.openxmlformats.org/presentationml/2006/ole">
              <mc:AlternateContent xmlns:mc="http://schemas.openxmlformats.org/markup-compatibility/2006">
                <mc:Choice xmlns:v="urn:schemas-microsoft-com:vml" Requires="v">
                  <p:oleObj spid="_x0000_s4090" r:id="rId5" imgW="3809520" imgH="1447560" progId="">
                    <p:embed/>
                  </p:oleObj>
                </mc:Choice>
                <mc:Fallback>
                  <p:oleObj r:id="rId5" imgW="3809520" imgH="1447560" progId="">
                    <p:embed/>
                    <p:pic>
                      <p:nvPicPr>
                        <p:cNvPr id="0" name=""/>
                        <p:cNvPicPr/>
                        <p:nvPr/>
                      </p:nvPicPr>
                      <p:blipFill>
                        <a:blip r:embed="rId6"/>
                        <a:stretch>
                          <a:fillRect/>
                        </a:stretch>
                      </p:blipFill>
                      <p:spPr>
                        <a:xfrm>
                          <a:off x="7734300" y="569912"/>
                          <a:ext cx="3810000" cy="1447800"/>
                        </a:xfrm>
                        <a:prstGeom prst="rect">
                          <a:avLst/>
                        </a:prstGeom>
                      </p:spPr>
                    </p:pic>
                  </p:oleObj>
                </mc:Fallback>
              </mc:AlternateContent>
            </a:graphicData>
          </a:graphic>
        </p:graphicFrame>
        <p:graphicFrame>
          <p:nvGraphicFramePr>
            <p:cNvPr id="9" name="对象 8">
              <a:extLst>
                <a:ext uri="{FF2B5EF4-FFF2-40B4-BE49-F238E27FC236}">
                  <a16:creationId xmlns:a16="http://schemas.microsoft.com/office/drawing/2014/main" id="{193336D2-5017-438C-B583-9F5FB82AE969}"/>
                </a:ext>
              </a:extLst>
            </p:cNvPr>
            <p:cNvGraphicFramePr>
              <a:graphicFrameLocks noChangeAspect="1"/>
            </p:cNvGraphicFramePr>
            <p:nvPr>
              <p:extLst>
                <p:ext uri="{D42A27DB-BD31-4B8C-83A1-F6EECF244321}">
                  <p14:modId xmlns:p14="http://schemas.microsoft.com/office/powerpoint/2010/main" val="1390305745"/>
                </p:ext>
              </p:extLst>
            </p:nvPr>
          </p:nvGraphicFramePr>
          <p:xfrm>
            <a:off x="7734300" y="1971675"/>
            <a:ext cx="3810000" cy="1511300"/>
          </p:xfrm>
          <a:graphic>
            <a:graphicData uri="http://schemas.openxmlformats.org/presentationml/2006/ole">
              <mc:AlternateContent xmlns:mc="http://schemas.openxmlformats.org/markup-compatibility/2006">
                <mc:Choice xmlns:v="urn:schemas-microsoft-com:vml" Requires="v">
                  <p:oleObj spid="_x0000_s4091" r:id="rId7" imgW="3809520" imgH="1510920" progId="">
                    <p:embed/>
                  </p:oleObj>
                </mc:Choice>
                <mc:Fallback>
                  <p:oleObj r:id="rId7" imgW="3809520" imgH="1510920" progId="">
                    <p:embed/>
                    <p:pic>
                      <p:nvPicPr>
                        <p:cNvPr id="0" name=""/>
                        <p:cNvPicPr/>
                        <p:nvPr/>
                      </p:nvPicPr>
                      <p:blipFill>
                        <a:blip r:embed="rId8"/>
                        <a:stretch>
                          <a:fillRect/>
                        </a:stretch>
                      </p:blipFill>
                      <p:spPr>
                        <a:xfrm>
                          <a:off x="7734300" y="1971675"/>
                          <a:ext cx="3810000" cy="1511300"/>
                        </a:xfrm>
                        <a:prstGeom prst="rect">
                          <a:avLst/>
                        </a:prstGeom>
                      </p:spPr>
                    </p:pic>
                  </p:oleObj>
                </mc:Fallback>
              </mc:AlternateContent>
            </a:graphicData>
          </a:graphic>
        </p:graphicFrame>
        <p:graphicFrame>
          <p:nvGraphicFramePr>
            <p:cNvPr id="12" name="对象 11">
              <a:extLst>
                <a:ext uri="{FF2B5EF4-FFF2-40B4-BE49-F238E27FC236}">
                  <a16:creationId xmlns:a16="http://schemas.microsoft.com/office/drawing/2014/main" id="{702540E7-D502-430B-8971-CF186AC0223E}"/>
                </a:ext>
              </a:extLst>
            </p:cNvPr>
            <p:cNvGraphicFramePr>
              <a:graphicFrameLocks noChangeAspect="1"/>
            </p:cNvGraphicFramePr>
            <p:nvPr>
              <p:extLst>
                <p:ext uri="{D42A27DB-BD31-4B8C-83A1-F6EECF244321}">
                  <p14:modId xmlns:p14="http://schemas.microsoft.com/office/powerpoint/2010/main" val="3063411137"/>
                </p:ext>
              </p:extLst>
            </p:nvPr>
          </p:nvGraphicFramePr>
          <p:xfrm>
            <a:off x="7734300" y="3482975"/>
            <a:ext cx="3810000" cy="1473200"/>
          </p:xfrm>
          <a:graphic>
            <a:graphicData uri="http://schemas.openxmlformats.org/presentationml/2006/ole">
              <mc:AlternateContent xmlns:mc="http://schemas.openxmlformats.org/markup-compatibility/2006">
                <mc:Choice xmlns:v="urn:schemas-microsoft-com:vml" Requires="v">
                  <p:oleObj spid="_x0000_s4092" r:id="rId9" imgW="3809520" imgH="1472760" progId="">
                    <p:embed/>
                  </p:oleObj>
                </mc:Choice>
                <mc:Fallback>
                  <p:oleObj r:id="rId9" imgW="3809520" imgH="1472760" progId="">
                    <p:embed/>
                    <p:pic>
                      <p:nvPicPr>
                        <p:cNvPr id="0" name=""/>
                        <p:cNvPicPr/>
                        <p:nvPr/>
                      </p:nvPicPr>
                      <p:blipFill>
                        <a:blip r:embed="rId10"/>
                        <a:stretch>
                          <a:fillRect/>
                        </a:stretch>
                      </p:blipFill>
                      <p:spPr>
                        <a:xfrm>
                          <a:off x="7734300" y="3482975"/>
                          <a:ext cx="3810000" cy="1473200"/>
                        </a:xfrm>
                        <a:prstGeom prst="rect">
                          <a:avLst/>
                        </a:prstGeom>
                      </p:spPr>
                    </p:pic>
                  </p:oleObj>
                </mc:Fallback>
              </mc:AlternateContent>
            </a:graphicData>
          </a:graphic>
        </p:graphicFrame>
        <p:graphicFrame>
          <p:nvGraphicFramePr>
            <p:cNvPr id="13" name="对象 12">
              <a:extLst>
                <a:ext uri="{FF2B5EF4-FFF2-40B4-BE49-F238E27FC236}">
                  <a16:creationId xmlns:a16="http://schemas.microsoft.com/office/drawing/2014/main" id="{E4B06458-9AD2-4ED8-B390-57B380847A9F}"/>
                </a:ext>
              </a:extLst>
            </p:cNvPr>
            <p:cNvGraphicFramePr>
              <a:graphicFrameLocks noChangeAspect="1"/>
            </p:cNvGraphicFramePr>
            <p:nvPr>
              <p:extLst>
                <p:ext uri="{D42A27DB-BD31-4B8C-83A1-F6EECF244321}">
                  <p14:modId xmlns:p14="http://schemas.microsoft.com/office/powerpoint/2010/main" val="1057551163"/>
                </p:ext>
              </p:extLst>
            </p:nvPr>
          </p:nvGraphicFramePr>
          <p:xfrm>
            <a:off x="7734300" y="4956175"/>
            <a:ext cx="3810000" cy="1536700"/>
          </p:xfrm>
          <a:graphic>
            <a:graphicData uri="http://schemas.openxmlformats.org/presentationml/2006/ole">
              <mc:AlternateContent xmlns:mc="http://schemas.openxmlformats.org/markup-compatibility/2006">
                <mc:Choice xmlns:v="urn:schemas-microsoft-com:vml" Requires="v">
                  <p:oleObj spid="_x0000_s4093" r:id="rId11" imgW="3809520" imgH="1536480" progId="">
                    <p:embed/>
                  </p:oleObj>
                </mc:Choice>
                <mc:Fallback>
                  <p:oleObj r:id="rId11" imgW="3809520" imgH="1536480" progId="">
                    <p:embed/>
                    <p:pic>
                      <p:nvPicPr>
                        <p:cNvPr id="0" name=""/>
                        <p:cNvPicPr/>
                        <p:nvPr/>
                      </p:nvPicPr>
                      <p:blipFill>
                        <a:blip r:embed="rId12"/>
                        <a:stretch>
                          <a:fillRect/>
                        </a:stretch>
                      </p:blipFill>
                      <p:spPr>
                        <a:xfrm>
                          <a:off x="7734300" y="4956175"/>
                          <a:ext cx="3810000" cy="1536700"/>
                        </a:xfrm>
                        <a:prstGeom prst="rect">
                          <a:avLst/>
                        </a:prstGeom>
                      </p:spPr>
                    </p:pic>
                  </p:oleObj>
                </mc:Fallback>
              </mc:AlternateContent>
            </a:graphicData>
          </a:graphic>
        </p:graphicFrame>
      </p:grpSp>
    </p:spTree>
    <p:extLst>
      <p:ext uri="{BB962C8B-B14F-4D97-AF65-F5344CB8AC3E}">
        <p14:creationId xmlns:p14="http://schemas.microsoft.com/office/powerpoint/2010/main" val="3572517840"/>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FEEB8CA5-9125-4728-9E98-9B4C9FC9E948}"/>
              </a:ext>
            </a:extLst>
          </p:cNvPr>
          <p:cNvPicPr>
            <a:picLocks noChangeAspect="1"/>
          </p:cNvPicPr>
          <p:nvPr/>
        </p:nvPicPr>
        <p:blipFill>
          <a:blip r:embed="rId3"/>
          <a:stretch>
            <a:fillRect/>
          </a:stretch>
        </p:blipFill>
        <p:spPr>
          <a:xfrm>
            <a:off x="6139437" y="2271593"/>
            <a:ext cx="5396351" cy="1972861"/>
          </a:xfrm>
          <a:prstGeom prst="rect">
            <a:avLst/>
          </a:prstGeom>
        </p:spPr>
      </p:pic>
      <p:sp>
        <p:nvSpPr>
          <p:cNvPr id="2" name="标题 1">
            <a:extLst>
              <a:ext uri="{FF2B5EF4-FFF2-40B4-BE49-F238E27FC236}">
                <a16:creationId xmlns:a16="http://schemas.microsoft.com/office/drawing/2014/main" id="{51FDA6AC-6289-47F4-BE40-BFB47AA08325}"/>
              </a:ext>
            </a:extLst>
          </p:cNvPr>
          <p:cNvSpPr>
            <a:spLocks noGrp="1"/>
          </p:cNvSpPr>
          <p:nvPr>
            <p:ph type="title"/>
          </p:nvPr>
        </p:nvSpPr>
        <p:spPr/>
        <p:txBody>
          <a:bodyPr/>
          <a:lstStyle/>
          <a:p>
            <a:r>
              <a:rPr lang="zh-CN" altLang="en-US" dirty="0"/>
              <a:t>插入排序：循环实现</a:t>
            </a:r>
          </a:p>
        </p:txBody>
      </p:sp>
      <p:pic>
        <p:nvPicPr>
          <p:cNvPr id="5" name="图片 4">
            <a:extLst>
              <a:ext uri="{FF2B5EF4-FFF2-40B4-BE49-F238E27FC236}">
                <a16:creationId xmlns:a16="http://schemas.microsoft.com/office/drawing/2014/main" id="{B66AD519-08AE-4E73-92F4-DAC3BEEB1C08}"/>
              </a:ext>
            </a:extLst>
          </p:cNvPr>
          <p:cNvPicPr>
            <a:picLocks noChangeAspect="1"/>
          </p:cNvPicPr>
          <p:nvPr/>
        </p:nvPicPr>
        <p:blipFill rotWithShape="1">
          <a:blip r:embed="rId4"/>
          <a:srcRect r="13927"/>
          <a:stretch/>
        </p:blipFill>
        <p:spPr>
          <a:xfrm>
            <a:off x="838200" y="2017400"/>
            <a:ext cx="5301237" cy="2823199"/>
          </a:xfrm>
          <a:prstGeom prst="rect">
            <a:avLst/>
          </a:prstGeom>
        </p:spPr>
      </p:pic>
      <p:sp>
        <p:nvSpPr>
          <p:cNvPr id="6" name="矩形 5">
            <a:extLst>
              <a:ext uri="{FF2B5EF4-FFF2-40B4-BE49-F238E27FC236}">
                <a16:creationId xmlns:a16="http://schemas.microsoft.com/office/drawing/2014/main" id="{2E0ED67E-4F8F-49CD-805E-35C7E4606123}"/>
              </a:ext>
            </a:extLst>
          </p:cNvPr>
          <p:cNvSpPr/>
          <p:nvPr/>
        </p:nvSpPr>
        <p:spPr>
          <a:xfrm>
            <a:off x="1937982" y="2613546"/>
            <a:ext cx="9758150" cy="1583141"/>
          </a:xfrm>
          <a:prstGeom prst="rect">
            <a:avLst/>
          </a:prstGeom>
          <a:noFill/>
          <a:ln w="28575" cap="flat" cmpd="sng" algn="ctr">
            <a:solidFill>
              <a:srgbClr val="D09E00"/>
            </a:solidFill>
            <a:prstDash val="sysDot"/>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zh-CN" altLang="en-US"/>
          </a:p>
        </p:txBody>
      </p:sp>
      <p:sp>
        <p:nvSpPr>
          <p:cNvPr id="9" name="矩形 8">
            <a:extLst>
              <a:ext uri="{FF2B5EF4-FFF2-40B4-BE49-F238E27FC236}">
                <a16:creationId xmlns:a16="http://schemas.microsoft.com/office/drawing/2014/main" id="{7D63EBD3-BBBA-4BD2-8FB6-D4DC2FA3982C}"/>
              </a:ext>
            </a:extLst>
          </p:cNvPr>
          <p:cNvSpPr/>
          <p:nvPr/>
        </p:nvSpPr>
        <p:spPr>
          <a:xfrm>
            <a:off x="2759122" y="2661313"/>
            <a:ext cx="257033" cy="286603"/>
          </a:xfrm>
          <a:prstGeom prst="rect">
            <a:avLst/>
          </a:prstGeom>
          <a:noFill/>
          <a:ln w="28575" cap="flat" cmpd="sng" algn="ctr">
            <a:solidFill>
              <a:schemeClr val="accent1"/>
            </a:solidFill>
            <a:prstDash val="sysDot"/>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id="{8349B4ED-D3C3-4D05-BB2F-0225D968D7DB}"/>
              </a:ext>
            </a:extLst>
          </p:cNvPr>
          <p:cNvSpPr/>
          <p:nvPr/>
        </p:nvSpPr>
        <p:spPr>
          <a:xfrm>
            <a:off x="7572561" y="2640841"/>
            <a:ext cx="257033" cy="286603"/>
          </a:xfrm>
          <a:prstGeom prst="rect">
            <a:avLst/>
          </a:prstGeom>
          <a:noFill/>
          <a:ln w="28575" cap="flat" cmpd="sng" algn="ctr">
            <a:solidFill>
              <a:schemeClr val="accent1"/>
            </a:solidFill>
            <a:prstDash val="sysDot"/>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zh-CN" altLang="en-US"/>
          </a:p>
        </p:txBody>
      </p:sp>
      <p:pic>
        <p:nvPicPr>
          <p:cNvPr id="11" name="图片 10">
            <a:extLst>
              <a:ext uri="{FF2B5EF4-FFF2-40B4-BE49-F238E27FC236}">
                <a16:creationId xmlns:a16="http://schemas.microsoft.com/office/drawing/2014/main" id="{BD10C9E2-A08C-409F-8C33-5E500491602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60068" y="4908838"/>
            <a:ext cx="2857500" cy="1714500"/>
          </a:xfrm>
          <a:prstGeom prst="rect">
            <a:avLst/>
          </a:prstGeom>
        </p:spPr>
      </p:pic>
    </p:spTree>
    <p:extLst>
      <p:ext uri="{BB962C8B-B14F-4D97-AF65-F5344CB8AC3E}">
        <p14:creationId xmlns:p14="http://schemas.microsoft.com/office/powerpoint/2010/main" val="3246792724"/>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C41922FE-75BD-478B-ACA4-1E802CE099DB}"/>
              </a:ext>
            </a:extLst>
          </p:cNvPr>
          <p:cNvPicPr>
            <a:picLocks noChangeAspect="1"/>
          </p:cNvPicPr>
          <p:nvPr/>
        </p:nvPicPr>
        <p:blipFill>
          <a:blip r:embed="rId3"/>
          <a:stretch>
            <a:fillRect/>
          </a:stretch>
        </p:blipFill>
        <p:spPr>
          <a:xfrm>
            <a:off x="1123950" y="1425164"/>
            <a:ext cx="4972050" cy="5215714"/>
          </a:xfrm>
          <a:prstGeom prst="rect">
            <a:avLst/>
          </a:prstGeom>
        </p:spPr>
      </p:pic>
      <p:sp>
        <p:nvSpPr>
          <p:cNvPr id="2" name="标题 1">
            <a:extLst>
              <a:ext uri="{FF2B5EF4-FFF2-40B4-BE49-F238E27FC236}">
                <a16:creationId xmlns:a16="http://schemas.microsoft.com/office/drawing/2014/main" id="{1B934925-5BFD-4F50-B5B2-AC3482720E80}"/>
              </a:ext>
            </a:extLst>
          </p:cNvPr>
          <p:cNvSpPr>
            <a:spLocks noGrp="1"/>
          </p:cNvSpPr>
          <p:nvPr>
            <p:ph type="title"/>
          </p:nvPr>
        </p:nvSpPr>
        <p:spPr/>
        <p:txBody>
          <a:bodyPr/>
          <a:lstStyle/>
          <a:p>
            <a:r>
              <a:rPr lang="zh-CN" altLang="en-US" dirty="0"/>
              <a:t>插入排序：循环实现</a:t>
            </a:r>
          </a:p>
        </p:txBody>
      </p:sp>
      <p:sp>
        <p:nvSpPr>
          <p:cNvPr id="4" name="矩形 3">
            <a:extLst>
              <a:ext uri="{FF2B5EF4-FFF2-40B4-BE49-F238E27FC236}">
                <a16:creationId xmlns:a16="http://schemas.microsoft.com/office/drawing/2014/main" id="{FE1380BF-CD47-4810-9814-31200342FFEB}"/>
              </a:ext>
            </a:extLst>
          </p:cNvPr>
          <p:cNvSpPr/>
          <p:nvPr/>
        </p:nvSpPr>
        <p:spPr>
          <a:xfrm>
            <a:off x="2449717" y="3914774"/>
            <a:ext cx="3360533" cy="1447801"/>
          </a:xfrm>
          <a:prstGeom prst="rect">
            <a:avLst/>
          </a:prstGeom>
          <a:noFill/>
          <a:ln w="28575" cap="flat" cmpd="sng" algn="ctr">
            <a:solidFill>
              <a:srgbClr val="D09E00"/>
            </a:solidFill>
            <a:prstDash val="sysDot"/>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AB6282A0-4BA3-478D-8EDB-55A04D6A0680}"/>
              </a:ext>
            </a:extLst>
          </p:cNvPr>
          <p:cNvSpPr/>
          <p:nvPr/>
        </p:nvSpPr>
        <p:spPr>
          <a:xfrm>
            <a:off x="1992717" y="2840831"/>
            <a:ext cx="4008033" cy="3131344"/>
          </a:xfrm>
          <a:prstGeom prst="rect">
            <a:avLst/>
          </a:prstGeom>
          <a:noFill/>
          <a:ln w="28575" cap="flat" cmpd="sng" algn="ctr">
            <a:solidFill>
              <a:srgbClr val="0099CC"/>
            </a:solidFill>
            <a:prstDash val="sysDot"/>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zh-CN" altLang="en-US"/>
          </a:p>
        </p:txBody>
      </p:sp>
    </p:spTree>
    <p:extLst>
      <p:ext uri="{BB962C8B-B14F-4D97-AF65-F5344CB8AC3E}">
        <p14:creationId xmlns:p14="http://schemas.microsoft.com/office/powerpoint/2010/main" val="317111241"/>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1904.762"/>
  <p:tag name="LATEXADDIN" val="\documentclass{article}&#10;\usepackage{amsmath}&#10;\pagestyle{empty}&#10;\begin{document}&#10;&#10;\[\forall i \in \{0,\cdots,n-2\},\, B[i]\le B[i+1]\]&#10;&#10;&#10;\end{document}"/>
  <p:tag name="IGUANATEXSIZE" val="36"/>
  <p:tag name="IGUANATEXCURSOR" val="111"/>
  <p:tag name="TRANSPARENCY" val="True"/>
  <p:tag name="FILENAME" val=""/>
  <p:tag name="LATEXENGINEID" val="0"/>
  <p:tag name="TEMPFOLDER" val="C:\Users\78758\Desktop\tmp\"/>
  <p:tag name="LATEXFORMHEIGHT" val="312"/>
  <p:tag name="LATEXFORMWIDTH" val="384"/>
  <p:tag name="LATEXFORMWRAP" val="True"/>
  <p:tag name="BITMAPVECTOR" val="0"/>
</p:tagLst>
</file>

<file path=ppt/tags/tag10.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1303.337"/>
  <p:tag name="LATEXADDIN" val="\documentclass{article}&#10;\usepackage{amsmath}&#10;\pagestyle{empty}&#10;\begin{document}&#10;&#10;\[&#10;S_n=\{0,1,2,\cdots,n-1\}&#10;\]&#10;&#10;&#10;\end{document}"/>
  <p:tag name="IGUANATEXSIZE" val="36"/>
  <p:tag name="IGUANATEXCURSOR" val="108"/>
  <p:tag name="TRANSPARENCY" val="True"/>
  <p:tag name="FILENAME" val=""/>
  <p:tag name="LATEXENGINEID" val="0"/>
  <p:tag name="TEMPFOLDER" val="C:\Users\78758\Desktop\tmp\"/>
  <p:tag name="LATEXFORMHEIGHT" val="312"/>
  <p:tag name="LATEXFORMWIDTH" val="384"/>
  <p:tag name="LATEXFORMWRAP" val="True"/>
  <p:tag name="BITMAPVECTOR" val="0"/>
</p:tagLst>
</file>

<file path=ppt/tags/tag100.xml><?xml version="1.0" encoding="utf-8"?>
<p:tagLst xmlns:a="http://schemas.openxmlformats.org/drawingml/2006/main" xmlns:r="http://schemas.openxmlformats.org/officeDocument/2006/relationships" xmlns:p="http://schemas.openxmlformats.org/presentationml/2006/main">
  <p:tag name="OUTPUTDPI" val="1200"/>
  <p:tag name="ORIGINALHEIGHT" val="83.98952"/>
  <p:tag name="ORIGINALWIDTH" val="85.48929"/>
  <p:tag name="LATEXADDIN" val="\documentclass{article}&#10;\usepackage{amsmath}&#10;\pagestyle{empty}&#10;\begin{document}&#10;&#10;\[&#10;T&#10;\]&#10;&#10;&#10;\end{document}"/>
  <p:tag name="IGUANATEXSIZE" val="12"/>
  <p:tag name="IGUANATEXCURSOR" val="85"/>
  <p:tag name="TRANSPARENCY" val="True"/>
  <p:tag name="FILENAME" val=""/>
  <p:tag name="LATEXENGINEID" val="0"/>
  <p:tag name="TEMPFOLDER" val="C:\Users\78758\Desktop\tmp\"/>
  <p:tag name="LATEXFORMHEIGHT" val="312"/>
  <p:tag name="LATEXFORMWIDTH" val="384"/>
  <p:tag name="LATEXFORMWRAP" val="True"/>
  <p:tag name="BITMAPVECTOR" val="0"/>
</p:tagLst>
</file>

<file path=ppt/tags/tag101.xml><?xml version="1.0" encoding="utf-8"?>
<p:tagLst xmlns:a="http://schemas.openxmlformats.org/drawingml/2006/main" xmlns:r="http://schemas.openxmlformats.org/officeDocument/2006/relationships" xmlns:p="http://schemas.openxmlformats.org/presentationml/2006/main">
  <p:tag name="OUTPUTDPI" val="1200"/>
  <p:tag name="ORIGINALHEIGHT" val="523.4346"/>
  <p:tag name="ORIGINALWIDTH" val="2181.477"/>
  <p:tag name="LATEXADDIN" val="\documentclass{article}&#10;\usepackage{amsmath}&#10;\pagestyle{empty}&#10;\begin{document}&#10;&#10;\[&#10;g(x)=&#10;\begin{cases}&#10;j &amp; f(x)=j-1\\&#10;j-1 &amp; f(x)=j\\&#10;f(x) &amp; f(x)\neq j-1 \land f(x) \neq j\\&#10;\end{cases}&#10;\]&#10;&#10;&#10;\end{document}"/>
  <p:tag name="IGUANATEXSIZE" val="12"/>
  <p:tag name="IGUANATEXCURSOR" val="131"/>
  <p:tag name="TRANSPARENCY" val="True"/>
  <p:tag name="FILENAME" val=""/>
  <p:tag name="LATEXENGINEID" val="0"/>
  <p:tag name="TEMPFOLDER" val="C:\Users\78758\Desktop\tmp\"/>
  <p:tag name="LATEXFORMHEIGHT" val="312"/>
  <p:tag name="LATEXFORMWIDTH" val="384"/>
  <p:tag name="LATEXFORMWRAP" val="True"/>
  <p:tag name="BITMAPVECTOR" val="0"/>
</p:tagLst>
</file>

<file path=ppt/tags/tag102.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948.6314"/>
  <p:tag name="LATEXADDIN" val="\documentclass{article}&#10;\usepackage{amsmath}&#10;\pagestyle{empty}&#10;\begin{document}&#10;&#10;\[&#10;Mono(A,0,j-1)&#10;\]&#10;&#10;&#10;\end{document}"/>
  <p:tag name="IGUANATEXSIZE" val="36"/>
  <p:tag name="IGUANATEXCURSOR" val="91"/>
  <p:tag name="TRANSPARENCY" val="True"/>
  <p:tag name="FILENAME" val=""/>
  <p:tag name="LATEXENGINEID" val="0"/>
  <p:tag name="TEMPFOLDER" val="C:\Users\78758\Desktop\tmp\"/>
  <p:tag name="LATEXFORMHEIGHT" val="312"/>
  <p:tag name="LATEXFORMWIDTH" val="384"/>
  <p:tag name="LATEXFORMWRAP" val="True"/>
  <p:tag name="BITMAPVECTOR" val="0"/>
</p:tagLst>
</file>

<file path=ppt/tags/tag103.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707.9115"/>
  <p:tag name="LATEXADDIN" val="\documentclass{article}&#10;\usepackage{amsmath}&#10;\pagestyle{empty}&#10;\begin{document}&#10;&#10;\[&#10;Mono(A,j,i)&#10;\]&#10;&#10;&#10;\end{document}"/>
  <p:tag name="IGUANATEXSIZE" val="36"/>
  <p:tag name="IGUANATEXCURSOR" val="94"/>
  <p:tag name="TRANSPARENCY" val="True"/>
  <p:tag name="FILENAME" val=""/>
  <p:tag name="LATEXENGINEID" val="0"/>
  <p:tag name="TEMPFOLDER" val="C:\Users\78758\Desktop\tmp\"/>
  <p:tag name="LATEXFORMHEIGHT" val="312"/>
  <p:tag name="LATEXFORMWIDTH" val="384"/>
  <p:tag name="LATEXFORMWRAP" val="True"/>
  <p:tag name="BITMAPVECTOR" val="0"/>
</p:tagLst>
</file>

<file path=ppt/tags/tag104.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2566.929"/>
  <p:tag name="LATEXADDIN" val="\documentclass{article}&#10;\usepackage{amsmath}&#10;\pagestyle{empty}&#10;\begin{document}&#10;&#10;\[&#10;(0\le j-1 \land j+1 \le i) \implies A[j-1] \le A[j+1]&#10;\]&#10;&#10;&#10;\end{document}"/>
  <p:tag name="IGUANATEXSIZE" val="36"/>
  <p:tag name="IGUANATEXCURSOR" val="137"/>
  <p:tag name="TRANSPARENCY" val="True"/>
  <p:tag name="FILENAME" val=""/>
  <p:tag name="LATEXENGINEID" val="0"/>
  <p:tag name="TEMPFOLDER" val="C:\Users\78758\Desktop\tmp\"/>
  <p:tag name="LATEXFORMHEIGHT" val="312"/>
  <p:tag name="LATEXFORMWIDTH" val="384"/>
  <p:tag name="LATEXFORMWRAP" val="True"/>
  <p:tag name="BITMAPVECTOR" val="0"/>
</p:tagLst>
</file>

<file path=ppt/tags/tag105.xml><?xml version="1.0" encoding="utf-8"?>
<p:tagLst xmlns:a="http://schemas.openxmlformats.org/drawingml/2006/main" xmlns:r="http://schemas.openxmlformats.org/officeDocument/2006/relationships" xmlns:p="http://schemas.openxmlformats.org/presentationml/2006/main">
  <p:tag name="OUTPUTDPI" val="1200"/>
  <p:tag name="ORIGINALHEIGHT" val="77.99023"/>
  <p:tag name="ORIGINALWIDTH" val="69.74126"/>
  <p:tag name="LATEXADDIN" val="\documentclass{article}&#10;\usepackage{amsmath}&#10;\pagestyle{empty}&#10;\begin{document}&#10;&#10;\[&#10;\land&#10;\]&#10;&#10;&#10;\end{document}"/>
  <p:tag name="IGUANATEXSIZE" val="36"/>
  <p:tag name="IGUANATEXCURSOR" val="89"/>
  <p:tag name="TRANSPARENCY" val="True"/>
  <p:tag name="FILENAME" val=""/>
  <p:tag name="LATEXENGINEID" val="0"/>
  <p:tag name="TEMPFOLDER" val="C:\Users\78758\Desktop\tmp\"/>
  <p:tag name="LATEXFORMHEIGHT" val="312"/>
  <p:tag name="LATEXFORMWIDTH" val="384"/>
  <p:tag name="LATEXFORMWRAP" val="True"/>
  <p:tag name="BITMAPVECTOR" val="0"/>
</p:tagLst>
</file>

<file path=ppt/tags/tag106.xml><?xml version="1.0" encoding="utf-8"?>
<p:tagLst xmlns:a="http://schemas.openxmlformats.org/drawingml/2006/main" xmlns:r="http://schemas.openxmlformats.org/officeDocument/2006/relationships" xmlns:p="http://schemas.openxmlformats.org/presentationml/2006/main">
  <p:tag name="OUTPUTDPI" val="1200"/>
  <p:tag name="ORIGINALHEIGHT" val="77.99023"/>
  <p:tag name="ORIGINALWIDTH" val="69.74126"/>
  <p:tag name="LATEXADDIN" val="\documentclass{article}&#10;\usepackage{amsmath}&#10;\pagestyle{empty}&#10;\begin{document}&#10;&#10;\[&#10;\land&#10;\]&#10;&#10;&#10;\end{document}"/>
  <p:tag name="IGUANATEXSIZE" val="36"/>
  <p:tag name="IGUANATEXCURSOR" val="89"/>
  <p:tag name="TRANSPARENCY" val="True"/>
  <p:tag name="FILENAME" val=""/>
  <p:tag name="LATEXENGINEID" val="0"/>
  <p:tag name="TEMPFOLDER" val="C:\Users\78758\Desktop\tmp\"/>
  <p:tag name="LATEXFORMHEIGHT" val="312"/>
  <p:tag name="LATEXFORMWIDTH" val="384"/>
  <p:tag name="LATEXFORMWRAP" val="True"/>
  <p:tag name="BITMAPVECTOR" val="0"/>
</p:tagLst>
</file>

<file path=ppt/tags/tag107.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1130.859"/>
  <p:tag name="LATEXADDIN" val="\documentclass{article}&#10;\usepackage{amsmath}&#10;\pagestyle{empty}&#10;\begin{document}&#10;&#10;\[&#10;PartialMono(A,i,j)&#10;\]&#10;&#10;&#10;\end{document}"/>
  <p:tag name="IGUANATEXSIZE" val="36"/>
  <p:tag name="IGUANATEXCURSOR" val="101"/>
  <p:tag name="TRANSPARENCY" val="True"/>
  <p:tag name="FILENAME" val=""/>
  <p:tag name="LATEXENGINEID" val="0"/>
  <p:tag name="TEMPFOLDER" val="C:\Users\78758\Desktop\tmp\"/>
  <p:tag name="LATEXFORMHEIGHT" val="312"/>
  <p:tag name="LATEXFORMWIDTH" val="384"/>
  <p:tag name="LATEXFORMWRAP" val="True"/>
  <p:tag name="BITMAPVECTOR" val="0"/>
</p:tagLst>
</file>

<file path=ppt/tags/tag108.xml><?xml version="1.0" encoding="utf-8"?>
<p:tagLst xmlns:a="http://schemas.openxmlformats.org/drawingml/2006/main" xmlns:r="http://schemas.openxmlformats.org/officeDocument/2006/relationships" xmlns:p="http://schemas.openxmlformats.org/presentationml/2006/main">
  <p:tag name="OUTPUTDPI" val="1200"/>
  <p:tag name="ORIGINALHEIGHT" val="131.9835"/>
  <p:tag name="ORIGINALWIDTH" val="434.1957"/>
  <p:tag name="LATEXADDIN" val="\documentclass{article}&#10;\usepackage{amsmath}&#10;\pagestyle{empty}&#10;\begin{document}&#10;&#10;\[&#10;\pi(A,A')&#10;\]&#10;&#10;&#10;\end{document}"/>
  <p:tag name="IGUANATEXSIZE" val="36"/>
  <p:tag name="IGUANATEXCURSOR" val="91"/>
  <p:tag name="TRANSPARENCY" val="True"/>
  <p:tag name="FILENAME" val=""/>
  <p:tag name="LATEXENGINEID" val="0"/>
  <p:tag name="TEMPFOLDER" val="C:\Users\78758\Desktop\tmp\"/>
  <p:tag name="LATEXFORMHEIGHT" val="312"/>
  <p:tag name="LATEXFORMWIDTH" val="384"/>
  <p:tag name="LATEXFORMWRAP" val="True"/>
  <p:tag name="BITMAPVECTOR" val="0"/>
</p:tagLst>
</file>

<file path=ppt/tags/tag109.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2713.161"/>
  <p:tag name="LATEXADDIN" val="\documentclass{article}&#10;\usepackage{amsmath}&#10;\pagestyle{empty}&#10;\begin{document}&#10;&#10;\[&#10;Mono(T,l,r):\forall a \in \{l,\cdots,r-1\}, T[a]\le T[a+1]&#10;\]&#10;&#10;&#10;\end{document}"/>
  <p:tag name="IGUANATEXSIZE" val="36"/>
  <p:tag name="IGUANATEXCURSOR" val="88"/>
  <p:tag name="TRANSPARENCY" val="True"/>
  <p:tag name="FILENAME" val=""/>
  <p:tag name="LATEXENGINEID" val="0"/>
  <p:tag name="TEMPFOLDER" val="C:\Users\78758\Desktop\tmp\"/>
  <p:tag name="LATEXFORMHEIGHT" val="312"/>
  <p:tag name="LATEXFORMWIDTH" val="384"/>
  <p:tag name="LATEXFORMWRAP" val="True"/>
  <p:tag name="BITMAPVECTOR" val="0"/>
</p:tagLst>
</file>

<file path=ppt/tags/tag11.xml><?xml version="1.0" encoding="utf-8"?>
<p:tagLst xmlns:a="http://schemas.openxmlformats.org/drawingml/2006/main" xmlns:r="http://schemas.openxmlformats.org/officeDocument/2006/relationships" xmlns:p="http://schemas.openxmlformats.org/presentationml/2006/main">
  <p:tag name="OUTPUTDPI" val="1200"/>
  <p:tag name="ORIGINALHEIGHT" val="203.9745"/>
  <p:tag name="ORIGINALWIDTH" val="2059.242"/>
  <p:tag name="LATEXADDIN" val="\documentclass{article}&#10;\usepackage{amsmath}&#10;\pagestyle{empty}&#10;\begin{document}&#10;&#10;\[&#10;\exists f: S_n \mathop{\longleftrightarrow}_{onto}^{1-1} S_n, \forall i \in S_n,A[i]=B[f(i)]&#10;\]&#10;&#10;&#10;\end{document}"/>
  <p:tag name="IGUANATEXSIZE" val="36"/>
  <p:tag name="IGUANATEXCURSOR" val="176"/>
  <p:tag name="TRANSPARENCY" val="True"/>
  <p:tag name="FILENAME" val=""/>
  <p:tag name="LATEXENGINEID" val="0"/>
  <p:tag name="TEMPFOLDER" val="C:\Users\78758\Desktop\tmp\"/>
  <p:tag name="LATEXFORMHEIGHT" val="312"/>
  <p:tag name="LATEXFORMWIDTH" val="384"/>
  <p:tag name="LATEXFORMWRAP" val="True"/>
  <p:tag name="BITMAPVECTOR" val="0"/>
</p:tagLst>
</file>

<file path=ppt/tags/tag110.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933.6333"/>
  <p:tag name="LATEXADDIN" val="\documentclass{article}&#10;\usepackage{amsmath}&#10;\pagestyle{empty}&#10;\begin{document}&#10;&#10;\[&#10;Mono(A,0,i-1)&#10;\]&#10;&#10;&#10;\end{document}"/>
  <p:tag name="IGUANATEXSIZE" val="36"/>
  <p:tag name="IGUANATEXCURSOR" val="97"/>
  <p:tag name="TRANSPARENCY" val="True"/>
  <p:tag name="FILENAME" val=""/>
  <p:tag name="LATEXENGINEID" val="0"/>
  <p:tag name="TEMPFOLDER" val="C:\Users\78758\Desktop\tmp\"/>
  <p:tag name="LATEXFORMHEIGHT" val="312"/>
  <p:tag name="LATEXFORMWIDTH" val="384"/>
  <p:tag name="LATEXFORMWRAP" val="True"/>
  <p:tag name="BITMAPVECTOR" val="0"/>
</p:tagLst>
</file>

<file path=ppt/tags/tag111.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718.4102"/>
  <p:tag name="LATEXADDIN" val="\documentclass{article}&#10;\usepackage{amsmath}&#10;\pagestyle{empty}&#10;\begin{document}&#10;&#10;\[&#10;Mono(A,0,i)&#10;\]&#10;&#10;&#10;\end{document}"/>
  <p:tag name="IGUANATEXSIZE" val="36"/>
  <p:tag name="IGUANATEXCURSOR" val="94"/>
  <p:tag name="TRANSPARENCY" val="True"/>
  <p:tag name="FILENAME" val=""/>
  <p:tag name="LATEXENGINEID" val="0"/>
  <p:tag name="TEMPFOLDER" val="C:\Users\78758\Desktop\tmp\"/>
  <p:tag name="LATEXFORMHEIGHT" val="312"/>
  <p:tag name="LATEXFORMWIDTH" val="384"/>
  <p:tag name="LATEXFORMWRAP" val="True"/>
  <p:tag name="BITMAPVECTOR" val="0"/>
</p:tagLst>
</file>

<file path=ppt/tags/tag112.xml><?xml version="1.0" encoding="utf-8"?>
<p:tagLst xmlns:a="http://schemas.openxmlformats.org/drawingml/2006/main" xmlns:r="http://schemas.openxmlformats.org/officeDocument/2006/relationships" xmlns:p="http://schemas.openxmlformats.org/presentationml/2006/main">
  <p:tag name="OUTPUTDPI" val="1200"/>
  <p:tag name="ORIGINALHEIGHT" val="131.2336"/>
  <p:tag name="ORIGINALWIDTH" val="1800.525"/>
  <p:tag name="LATEXADDIN" val="\documentclass{article}&#10;\usepackage{amsmath}&#10;\pagestyle{empty}&#10;\begin{document}&#10;&#10;\[\begin{aligned}&#10;&amp;\pi(A,A'),Mono(A,0,i),0&lt;i&lt;n&#10;\end{aligned}\]&#10;&#10;&#10;\end{document}"/>
  <p:tag name="IGUANATEXSIZE" val="36"/>
  <p:tag name="IGUANATEXCURSOR" val="122"/>
  <p:tag name="TRANSPARENCY" val="True"/>
  <p:tag name="FILENAME" val=""/>
  <p:tag name="LATEXENGINEID" val="0"/>
  <p:tag name="TEMPFOLDER" val="C:\Users\78758\Desktop\tmp\"/>
  <p:tag name="LATEXFORMHEIGHT" val="312"/>
  <p:tag name="LATEXFORMWIDTH" val="384"/>
  <p:tag name="LATEXFORMWRAP" val="True"/>
  <p:tag name="BITMAPVECTOR" val="0"/>
</p:tagLst>
</file>

<file path=ppt/tags/tag113.xml><?xml version="1.0" encoding="utf-8"?>
<p:tagLst xmlns:a="http://schemas.openxmlformats.org/drawingml/2006/main" xmlns:r="http://schemas.openxmlformats.org/officeDocument/2006/relationships" xmlns:p="http://schemas.openxmlformats.org/presentationml/2006/main">
  <p:tag name="OUTPUTDPI" val="1200"/>
  <p:tag name="ORIGINALHEIGHT" val="131.2336"/>
  <p:tag name="ORIGINALWIDTH" val="2335.208"/>
  <p:tag name="LATEXADDIN" val="\documentclass{article}&#10;\usepackage{amsmath}&#10;\pagestyle{empty}&#10;\begin{document}&#10;&#10;\[\begin{aligned}&#10;&amp;\pi(A,A'),Mono(A,0,i-1),0&lt;i&lt;n,j=i&#10;\end{aligned}\]&#10;&#10;&#10;\end{document}"/>
  <p:tag name="IGUANATEXSIZE" val="36"/>
  <p:tag name="IGUANATEXCURSOR" val="130"/>
  <p:tag name="TRANSPARENCY" val="True"/>
  <p:tag name="FILENAME" val=""/>
  <p:tag name="LATEXENGINEID" val="0"/>
  <p:tag name="TEMPFOLDER" val="C:\Users\78758\Desktop\tmp\"/>
  <p:tag name="LATEXFORMHEIGHT" val="312"/>
  <p:tag name="LATEXFORMWIDTH" val="384"/>
  <p:tag name="LATEXFORMWRAP" val="True"/>
  <p:tag name="BITMAPVECTOR" val="0"/>
</p:tagLst>
</file>

<file path=ppt/tags/tag114.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1334.833"/>
  <p:tag name="LATEXADDIN" val="\documentclass{article}&#10;\usepackage{amsmath}&#10;\pagestyle{empty}&#10;\begin{document}&#10;&#10;\[\begin{aligned}&#10;PartialMono(T,i,j-1)&#10;\end{aligned}\]&#10;&#10;&#10;\end{document}"/>
  <p:tag name="IGUANATEXSIZE" val="36"/>
  <p:tag name="IGUANATEXCURSOR" val="99"/>
  <p:tag name="TRANSPARENCY" val="True"/>
  <p:tag name="FILENAME" val=""/>
  <p:tag name="LATEXENGINEID" val="0"/>
  <p:tag name="TEMPFOLDER" val="C:\Users\78758\Desktop\tmp\"/>
  <p:tag name="LATEXFORMHEIGHT" val="312"/>
  <p:tag name="LATEXFORMWIDTH" val="384"/>
  <p:tag name="LATEXFORMWRAP" val="True"/>
  <p:tag name="BITMAPVECTOR" val="0"/>
</p:tagLst>
</file>

<file path=ppt/tags/tag115.xml><?xml version="1.0" encoding="utf-8"?>
<p:tagLst xmlns:a="http://schemas.openxmlformats.org/drawingml/2006/main" xmlns:r="http://schemas.openxmlformats.org/officeDocument/2006/relationships" xmlns:p="http://schemas.openxmlformats.org/presentationml/2006/main">
  <p:tag name="OUTPUTDPI" val="1200"/>
  <p:tag name="ORIGINALHEIGHT" val="131.2336"/>
  <p:tag name="ORIGINALWIDTH" val="2437.195"/>
  <p:tag name="LATEXADDIN" val="\documentclass{article}&#10;\usepackage{amsmath}&#10;\pagestyle{empty}&#10;\begin{document}&#10;&#10;\[\begin{aligned}&#10;&amp;\pi(A,A'),PartialMono(A,i,j),0\le j\le i&lt;n&#10;\end{aligned}\]&#10;&#10;&#10;\end{document}"/>
  <p:tag name="IGUANATEXSIZE" val="36"/>
  <p:tag name="IGUANATEXCURSOR" val="127"/>
  <p:tag name="TRANSPARENCY" val="True"/>
  <p:tag name="FILENAME" val=""/>
  <p:tag name="LATEXENGINEID" val="0"/>
  <p:tag name="TEMPFOLDER" val="C:\Users\78758\Desktop\tmp\"/>
  <p:tag name="LATEXFORMHEIGHT" val="312"/>
  <p:tag name="LATEXFORMWIDTH" val="384"/>
  <p:tag name="LATEXFORMWRAP" val="True"/>
  <p:tag name="BITMAPVECTOR" val="0"/>
</p:tagLst>
</file>

<file path=ppt/tags/tag116.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1152.606"/>
  <p:tag name="LATEXADDIN" val="\documentclass{article}&#10;\usepackage{amsmath}&#10;\pagestyle{empty}&#10;\begin{document}&#10;&#10;\[&#10;j&gt;0, A[j-1]&gt;A[j]&#10;\]&#10;&#10;&#10;\end{document}"/>
  <p:tag name="IGUANATEXSIZE" val="36"/>
  <p:tag name="IGUANATEXCURSOR" val="100"/>
  <p:tag name="TRANSPARENCY" val="True"/>
  <p:tag name="FILENAME" val=""/>
  <p:tag name="LATEXENGINEID" val="0"/>
  <p:tag name="TEMPFOLDER" val="C:\Users\78758\Desktop\tmp\"/>
  <p:tag name="LATEXFORMHEIGHT" val="312"/>
  <p:tag name="LATEXFORMWIDTH" val="384"/>
  <p:tag name="LATEXFORMWRAP" val="True"/>
  <p:tag name="BITMAPVECTOR" val="0"/>
</p:tagLst>
</file>

<file path=ppt/tags/tag117.xml><?xml version="1.0" encoding="utf-8"?>
<p:tagLst xmlns:a="http://schemas.openxmlformats.org/drawingml/2006/main" xmlns:r="http://schemas.openxmlformats.org/officeDocument/2006/relationships" xmlns:p="http://schemas.openxmlformats.org/presentationml/2006/main">
  <p:tag name="OUTPUTDPI" val="1200"/>
  <p:tag name="ORIGINALHEIGHT" val="107.2366"/>
  <p:tag name="ORIGINALWIDTH" val="51.74354"/>
  <p:tag name="LATEXADDIN" val="\documentclass{article}&#10;\usepackage{amsmath}&#10;\pagestyle{empty}&#10;\begin{document}&#10;&#10;\[&#10;j&#10;\]&#10;&#10;&#10;\end{document}"/>
  <p:tag name="IGUANATEXSIZE" val="36"/>
  <p:tag name="IGUANATEXCURSOR" val="85"/>
  <p:tag name="TRANSPARENCY" val="True"/>
  <p:tag name="FILENAME" val=""/>
  <p:tag name="LATEXENGINEID" val="0"/>
  <p:tag name="TEMPFOLDER" val="C:\Users\78758\Desktop\tmp\"/>
  <p:tag name="LATEXFORMHEIGHT" val="312"/>
  <p:tag name="LATEXFORMWIDTH" val="384"/>
  <p:tag name="LATEXFORMWRAP" val="True"/>
  <p:tag name="BITMAPVECTOR" val="0"/>
</p:tagLst>
</file>

<file path=ppt/tags/tag118.xml><?xml version="1.0" encoding="utf-8"?>
<p:tagLst xmlns:a="http://schemas.openxmlformats.org/drawingml/2006/main" xmlns:r="http://schemas.openxmlformats.org/officeDocument/2006/relationships" xmlns:p="http://schemas.openxmlformats.org/presentationml/2006/main">
  <p:tag name="OUTPUTDPI" val="1200"/>
  <p:tag name="ORIGINALHEIGHT" val="107.9865"/>
  <p:tag name="ORIGINALWIDTH" val="265.4669"/>
  <p:tag name="LATEXADDIN" val="\documentclass{article}&#10;\usepackage{amsmath}&#10;\pagestyle{empty}&#10;\begin{document}&#10;&#10;\[&#10;j-1&#10;\]&#10;&#10;&#10;\end{document}"/>
  <p:tag name="IGUANATEXSIZE" val="36"/>
  <p:tag name="IGUANATEXCURSOR" val="87"/>
  <p:tag name="TRANSPARENCY" val="True"/>
  <p:tag name="FILENAME" val=""/>
  <p:tag name="LATEXENGINEID" val="0"/>
  <p:tag name="TEMPFOLDER" val="C:\Users\78758\Desktop\tmp\"/>
  <p:tag name="LATEXFORMHEIGHT" val="312"/>
  <p:tag name="LATEXFORMWIDTH" val="384"/>
  <p:tag name="LATEXFORMWRAP" val="True"/>
  <p:tag name="BITMAPVECTOR" val="0"/>
</p:tagLst>
</file>

<file path=ppt/tags/tag119.xml><?xml version="1.0" encoding="utf-8"?>
<p:tagLst xmlns:a="http://schemas.openxmlformats.org/drawingml/2006/main" xmlns:r="http://schemas.openxmlformats.org/officeDocument/2006/relationships" xmlns:p="http://schemas.openxmlformats.org/presentationml/2006/main">
  <p:tag name="OUTPUTDPI" val="1200"/>
  <p:tag name="ORIGINALHEIGHT" val="83.98952"/>
  <p:tag name="ORIGINALWIDTH" val="85.48929"/>
  <p:tag name="LATEXADDIN" val="\documentclass{article}&#10;\usepackage{amsmath}&#10;\pagestyle{empty}&#10;\begin{document}&#10;&#10;\[&#10;T&#10;\]&#10;&#10;&#10;\end{document}"/>
  <p:tag name="IGUANATEXSIZE" val="12"/>
  <p:tag name="IGUANATEXCURSOR" val="85"/>
  <p:tag name="TRANSPARENCY" val="True"/>
  <p:tag name="FILENAME" val=""/>
  <p:tag name="LATEXENGINEID" val="0"/>
  <p:tag name="TEMPFOLDER" val="C:\Users\78758\Desktop\tmp\"/>
  <p:tag name="LATEXFORMHEIGHT" val="312"/>
  <p:tag name="LATEXFORMWIDTH" val="384"/>
  <p:tag name="LATEXFORMWRAP" val="True"/>
  <p:tag name="BITMAPVECTOR" val="0"/>
</p:tagLst>
</file>

<file path=ppt/tags/tag12.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1904.762"/>
  <p:tag name="LATEXADDIN" val="\documentclass{article}&#10;\usepackage{amsmath}&#10;\pagestyle{empty}&#10;\begin{document}&#10;&#10;\[\forall i \in \{0,\cdots,n-2\},\, B[i]\le B[i+1]\]&#10;&#10;&#10;\end{document}"/>
  <p:tag name="IGUANATEXSIZE" val="36"/>
  <p:tag name="IGUANATEXCURSOR" val="111"/>
  <p:tag name="TRANSPARENCY" val="True"/>
  <p:tag name="FILENAME" val=""/>
  <p:tag name="LATEXENGINEID" val="0"/>
  <p:tag name="TEMPFOLDER" val="C:\Users\78758\Desktop\tmp\"/>
  <p:tag name="LATEXFORMHEIGHT" val="312"/>
  <p:tag name="LATEXFORMWIDTH" val="384"/>
  <p:tag name="LATEXFORMWRAP" val="True"/>
  <p:tag name="BITMAPVECTOR" val="0"/>
</p:tagLst>
</file>

<file path=ppt/tags/tag120.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948.6314"/>
  <p:tag name="LATEXADDIN" val="\documentclass{article}&#10;\usepackage{amsmath}&#10;\pagestyle{empty}&#10;\begin{document}&#10;&#10;\[&#10;Mono(A,0,j-1)&#10;\]&#10;&#10;&#10;\end{document}"/>
  <p:tag name="IGUANATEXSIZE" val="12"/>
  <p:tag name="IGUANATEXCURSOR" val="96"/>
  <p:tag name="TRANSPARENCY" val="True"/>
  <p:tag name="FILENAME" val=""/>
  <p:tag name="LATEXENGINEID" val="0"/>
  <p:tag name="TEMPFOLDER" val="C:\Users\78758\Desktop\tmp\"/>
  <p:tag name="LATEXFORMHEIGHT" val="312"/>
  <p:tag name="LATEXFORMWIDTH" val="384"/>
  <p:tag name="LATEXFORMWRAP" val="True"/>
  <p:tag name="BITMAPVECTOR" val="0"/>
</p:tagLst>
</file>

<file path=ppt/tags/tag121.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1163.105"/>
  <p:tag name="LATEXADDIN" val="\documentclass{article}&#10;\usepackage{amsmath}&#10;\pagestyle{empty}&#10;\begin{document}&#10;&#10;\[&#10;Mono(A,0,j-1-1)&#10;\]&#10;&#10;&#10;\end{document}"/>
  <p:tag name="IGUANATEXSIZE" val="12"/>
  <p:tag name="IGUANATEXCURSOR" val="98"/>
  <p:tag name="TRANSPARENCY" val="True"/>
  <p:tag name="FILENAME" val=""/>
  <p:tag name="LATEXENGINEID" val="0"/>
  <p:tag name="TEMPFOLDER" val="C:\Users\78758\Desktop\tmp\"/>
  <p:tag name="LATEXFORMHEIGHT" val="312"/>
  <p:tag name="LATEXFORMWIDTH" val="384"/>
  <p:tag name="LATEXFORMWRAP" val="True"/>
  <p:tag name="BITMAPVECTOR" val="0"/>
</p:tagLst>
</file>

<file path=ppt/tags/tag122.xml><?xml version="1.0" encoding="utf-8"?>
<p:tagLst xmlns:a="http://schemas.openxmlformats.org/drawingml/2006/main" xmlns:r="http://schemas.openxmlformats.org/officeDocument/2006/relationships" xmlns:p="http://schemas.openxmlformats.org/presentationml/2006/main">
  <p:tag name="OUTPUTDPI" val="1200"/>
  <p:tag name="ORIGINALHEIGHT" val="96.73788"/>
  <p:tag name="ORIGINALWIDTH" val="77.24032"/>
  <p:tag name="LATEXADDIN" val="\documentclass{article}&#10;\usepackage{amsmath}&#10;\pagestyle{empty}&#10;\begin{document}&#10;&#10;\[&#10;\le&#10;\]&#10;&#10;&#10;\end{document}"/>
  <p:tag name="IGUANATEXSIZE" val="12"/>
  <p:tag name="IGUANATEXCURSOR" val="87"/>
  <p:tag name="TRANSPARENCY" val="True"/>
  <p:tag name="FILENAME" val=""/>
  <p:tag name="LATEXENGINEID" val="0"/>
  <p:tag name="TEMPFOLDER" val="C:\Users\78758\Desktop\tmp\"/>
  <p:tag name="LATEXFORMHEIGHT" val="312"/>
  <p:tag name="LATEXFORMWIDTH" val="384"/>
  <p:tag name="LATEXFORMWRAP" val="True"/>
  <p:tag name="BITMAPVECTOR" val="0"/>
</p:tagLst>
</file>

<file path=ppt/tags/tag123.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804.6495"/>
  <p:tag name="LATEXADDIN" val="\documentclass{article}&#10;\usepackage{amsmath}&#10;\pagestyle{empty}&#10;\begin{document}&#10;&#10;\[&#10;A[j-1]&gt;A[j]&#10;\]&#10;&#10;&#10;\end{document}"/>
  <p:tag name="IGUANATEXSIZE" val="36"/>
  <p:tag name="IGUANATEXCURSOR" val="84"/>
  <p:tag name="TRANSPARENCY" val="True"/>
  <p:tag name="FILENAME" val=""/>
  <p:tag name="LATEXENGINEID" val="0"/>
  <p:tag name="TEMPFOLDER" val="C:\Users\78758\Desktop\tmp\"/>
  <p:tag name="LATEXFORMHEIGHT" val="312"/>
  <p:tag name="LATEXFORMWIDTH" val="384"/>
  <p:tag name="LATEXFORMWRAP" val="True"/>
  <p:tag name="BITMAPVECTOR" val="0"/>
</p:tagLst>
</file>

<file path=ppt/tags/tag124.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798.6501"/>
  <p:tag name="LATEXADDIN" val="\documentclass{article}&#10;\usepackage{amsmath}&#10;\pagestyle{empty}&#10;\begin{document}&#10;&#10;\[&#10;T[j]&gt;T[j-1]&#10;\]&#10;&#10;&#10;\end{document}"/>
  <p:tag name="IGUANATEXSIZE" val="36"/>
  <p:tag name="IGUANATEXCURSOR" val="95"/>
  <p:tag name="TRANSPARENCY" val="True"/>
  <p:tag name="FILENAME" val=""/>
  <p:tag name="LATEXENGINEID" val="0"/>
  <p:tag name="TEMPFOLDER" val="C:\Users\78758\Desktop\tmp\"/>
  <p:tag name="LATEXFORMHEIGHT" val="312"/>
  <p:tag name="LATEXFORMWIDTH" val="384"/>
  <p:tag name="LATEXFORMWRAP" val="True"/>
  <p:tag name="BITMAPVECTOR" val="0"/>
</p:tagLst>
</file>

<file path=ppt/tags/tag125.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1018.373"/>
  <p:tag name="LATEXADDIN" val="\documentclass{article}&#10;\usepackage{amsmath}&#10;\pagestyle{empty}&#10;\begin{document}&#10;&#10;\[&#10;A[j-1] \le A[j+1]&#10;\]&#10;&#10;&#10;\end{document}"/>
  <p:tag name="IGUANATEXSIZE" val="36"/>
  <p:tag name="IGUANATEXCURSOR" val="91"/>
  <p:tag name="TRANSPARENCY" val="True"/>
  <p:tag name="FILENAME" val=""/>
  <p:tag name="LATEXENGINEID" val="0"/>
  <p:tag name="TEMPFOLDER" val="C:\Users\78758\Desktop\tmp\"/>
  <p:tag name="LATEXFORMHEIGHT" val="312"/>
  <p:tag name="LATEXFORMWIDTH" val="384"/>
  <p:tag name="LATEXFORMWRAP" val="True"/>
  <p:tag name="BITMAPVECTOR" val="0"/>
</p:tagLst>
</file>

<file path=ppt/tags/tag126.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798.6501"/>
  <p:tag name="LATEXADDIN" val="\documentclass{article}&#10;\usepackage{amsmath}&#10;\pagestyle{empty}&#10;\begin{document}&#10;&#10;\[&#10;T[j] \le T[j+1]&#10;\]&#10;&#10;&#10;\end{document}"/>
  <p:tag name="IGUANATEXSIZE" val="36"/>
  <p:tag name="IGUANATEXCURSOR" val="87"/>
  <p:tag name="TRANSPARENCY" val="True"/>
  <p:tag name="FILENAME" val=""/>
  <p:tag name="LATEXENGINEID" val="0"/>
  <p:tag name="TEMPFOLDER" val="C:\Users\78758\Desktop\tmp\"/>
  <p:tag name="LATEXFORMHEIGHT" val="312"/>
  <p:tag name="LATEXFORMWIDTH" val="384"/>
  <p:tag name="LATEXFORMWRAP" val="True"/>
  <p:tag name="BITMAPVECTOR" val="0"/>
</p:tagLst>
</file>

<file path=ppt/tags/tag127.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948.6314"/>
  <p:tag name="LATEXADDIN" val="\documentclass{article}&#10;\usepackage{amsmath}&#10;\pagestyle{empty}&#10;\begin{document}&#10;&#10;\[&#10;Mono(A,0,j-1)&#10;\]&#10;&#10;&#10;\end{document}"/>
  <p:tag name="IGUANATEXSIZE" val="36"/>
  <p:tag name="IGUANATEXCURSOR" val="91"/>
  <p:tag name="TRANSPARENCY" val="True"/>
  <p:tag name="FILENAME" val=""/>
  <p:tag name="LATEXENGINEID" val="0"/>
  <p:tag name="TEMPFOLDER" val="C:\Users\78758\Desktop\tmp\"/>
  <p:tag name="LATEXFORMHEIGHT" val="312"/>
  <p:tag name="LATEXFORMWIDTH" val="384"/>
  <p:tag name="LATEXFORMWRAP" val="True"/>
  <p:tag name="BITMAPVECTOR" val="0"/>
</p:tagLst>
</file>

<file path=ppt/tags/tag128.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707.9115"/>
  <p:tag name="LATEXADDIN" val="\documentclass{article}&#10;\usepackage{amsmath}&#10;\pagestyle{empty}&#10;\begin{document}&#10;&#10;\[&#10;Mono(A,j,i)&#10;\]&#10;&#10;&#10;\end{document}"/>
  <p:tag name="IGUANATEXSIZE" val="36"/>
  <p:tag name="IGUANATEXCURSOR" val="94"/>
  <p:tag name="TRANSPARENCY" val="True"/>
  <p:tag name="FILENAME" val=""/>
  <p:tag name="LATEXENGINEID" val="0"/>
  <p:tag name="TEMPFOLDER" val="C:\Users\78758\Desktop\tmp\"/>
  <p:tag name="LATEXFORMHEIGHT" val="312"/>
  <p:tag name="LATEXFORMWIDTH" val="384"/>
  <p:tag name="LATEXFORMWRAP" val="True"/>
  <p:tag name="BITMAPVECTOR" val="0"/>
</p:tagLst>
</file>

<file path=ppt/tags/tag129.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2566.929"/>
  <p:tag name="LATEXADDIN" val="\documentclass{article}&#10;\usepackage{amsmath}&#10;\pagestyle{empty}&#10;\begin{document}&#10;&#10;\[&#10;(0\le j-1 \land j+1 \le i) \implies A[j-1] \le A[j+1]&#10;\]&#10;&#10;&#10;\end{document}"/>
  <p:tag name="IGUANATEXSIZE" val="36"/>
  <p:tag name="IGUANATEXCURSOR" val="137"/>
  <p:tag name="TRANSPARENCY" val="True"/>
  <p:tag name="FILENAME" val=""/>
  <p:tag name="LATEXENGINEID" val="0"/>
  <p:tag name="TEMPFOLDER" val="C:\Users\78758\Desktop\tmp\"/>
  <p:tag name="LATEXFORMHEIGHT" val="312"/>
  <p:tag name="LATEXFORMWIDTH" val="384"/>
  <p:tag name="LATEXFORMWRAP" val="True"/>
  <p:tag name="BITMAPVECTOR" val="0"/>
</p:tagLst>
</file>

<file path=ppt/tags/tag13.xml><?xml version="1.0" encoding="utf-8"?>
<p:tagLst xmlns:a="http://schemas.openxmlformats.org/drawingml/2006/main" xmlns:r="http://schemas.openxmlformats.org/officeDocument/2006/relationships" xmlns:p="http://schemas.openxmlformats.org/presentationml/2006/main">
  <p:tag name="OUTPUTDPI" val="1200"/>
  <p:tag name="ORIGINALHEIGHT" val="203.9745"/>
  <p:tag name="ORIGINALWIDTH" val="2691.414"/>
  <p:tag name="LATEXADDIN" val="\documentclass{article}&#10;\usepackage{amsmath}&#10;\pagestyle{empty}&#10;\begin{document}&#10;&#10;\[&#10;\pi(T,T'):\exists f: S_n \mathop{\longleftrightarrow}_{onto}^{1-1} S_n, \forall a \in S_n,T'[a]=T[f(a)]&#10;\]&#10;&#10;&#10;\end{document}"/>
  <p:tag name="IGUANATEXSIZE" val="36"/>
  <p:tag name="IGUANATEXCURSOR" val="87"/>
  <p:tag name="TRANSPARENCY" val="True"/>
  <p:tag name="FILENAME" val=""/>
  <p:tag name="LATEXENGINEID" val="0"/>
  <p:tag name="TEMPFOLDER" val="C:\Users\78758\Desktop\tmp\"/>
  <p:tag name="LATEXFORMHEIGHT" val="312"/>
  <p:tag name="LATEXFORMWIDTH" val="384"/>
  <p:tag name="LATEXFORMWRAP" val="True"/>
  <p:tag name="BITMAPVECTOR" val="0"/>
</p:tagLst>
</file>

<file path=ppt/tags/tag130.xml><?xml version="1.0" encoding="utf-8"?>
<p:tagLst xmlns:a="http://schemas.openxmlformats.org/drawingml/2006/main" xmlns:r="http://schemas.openxmlformats.org/officeDocument/2006/relationships" xmlns:p="http://schemas.openxmlformats.org/presentationml/2006/main">
  <p:tag name="OUTPUTDPI" val="1200"/>
  <p:tag name="ORIGINALHEIGHT" val="77.99023"/>
  <p:tag name="ORIGINALWIDTH" val="69.74126"/>
  <p:tag name="LATEXADDIN" val="\documentclass{article}&#10;\usepackage{amsmath}&#10;\pagestyle{empty}&#10;\begin{document}&#10;&#10;\[&#10;\land&#10;\]&#10;&#10;&#10;\end{document}"/>
  <p:tag name="IGUANATEXSIZE" val="36"/>
  <p:tag name="IGUANATEXCURSOR" val="89"/>
  <p:tag name="TRANSPARENCY" val="True"/>
  <p:tag name="FILENAME" val=""/>
  <p:tag name="LATEXENGINEID" val="0"/>
  <p:tag name="TEMPFOLDER" val="C:\Users\78758\Desktop\tmp\"/>
  <p:tag name="LATEXFORMHEIGHT" val="312"/>
  <p:tag name="LATEXFORMWIDTH" val="384"/>
  <p:tag name="LATEXFORMWRAP" val="True"/>
  <p:tag name="BITMAPVECTOR" val="0"/>
</p:tagLst>
</file>

<file path=ppt/tags/tag131.xml><?xml version="1.0" encoding="utf-8"?>
<p:tagLst xmlns:a="http://schemas.openxmlformats.org/drawingml/2006/main" xmlns:r="http://schemas.openxmlformats.org/officeDocument/2006/relationships" xmlns:p="http://schemas.openxmlformats.org/presentationml/2006/main">
  <p:tag name="OUTPUTDPI" val="1200"/>
  <p:tag name="ORIGINALHEIGHT" val="77.99023"/>
  <p:tag name="ORIGINALWIDTH" val="69.74126"/>
  <p:tag name="LATEXADDIN" val="\documentclass{article}&#10;\usepackage{amsmath}&#10;\pagestyle{empty}&#10;\begin{document}&#10;&#10;\[&#10;\land&#10;\]&#10;&#10;&#10;\end{document}"/>
  <p:tag name="IGUANATEXSIZE" val="36"/>
  <p:tag name="IGUANATEXCURSOR" val="89"/>
  <p:tag name="TRANSPARENCY" val="True"/>
  <p:tag name="FILENAME" val=""/>
  <p:tag name="LATEXENGINEID" val="0"/>
  <p:tag name="TEMPFOLDER" val="C:\Users\78758\Desktop\tmp\"/>
  <p:tag name="LATEXFORMHEIGHT" val="312"/>
  <p:tag name="LATEXFORMWIDTH" val="384"/>
  <p:tag name="LATEXFORMWRAP" val="True"/>
  <p:tag name="BITMAPVECTOR" val="0"/>
</p:tagLst>
</file>

<file path=ppt/tags/tag132.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1130.859"/>
  <p:tag name="LATEXADDIN" val="\documentclass{article}&#10;\usepackage{amsmath}&#10;\pagestyle{empty}&#10;\begin{document}&#10;&#10;\[&#10;PartialMono(A,i,j)&#10;\]&#10;&#10;&#10;\end{document}"/>
  <p:tag name="IGUANATEXSIZE" val="36"/>
  <p:tag name="IGUANATEXCURSOR" val="101"/>
  <p:tag name="TRANSPARENCY" val="True"/>
  <p:tag name="FILENAME" val=""/>
  <p:tag name="LATEXENGINEID" val="0"/>
  <p:tag name="TEMPFOLDER" val="C:\Users\78758\Desktop\tmp\"/>
  <p:tag name="LATEXFORMHEIGHT" val="312"/>
  <p:tag name="LATEXFORMWIDTH" val="384"/>
  <p:tag name="LATEXFORMWRAP" val="True"/>
  <p:tag name="BITMAPVECTOR" val="0"/>
</p:tagLst>
</file>

<file path=ppt/tags/tag133.xml><?xml version="1.0" encoding="utf-8"?>
<p:tagLst xmlns:a="http://schemas.openxmlformats.org/drawingml/2006/main" xmlns:r="http://schemas.openxmlformats.org/officeDocument/2006/relationships" xmlns:p="http://schemas.openxmlformats.org/presentationml/2006/main">
  <p:tag name="OUTPUTDPI" val="1200"/>
  <p:tag name="ORIGINALHEIGHT" val="131.9835"/>
  <p:tag name="ORIGINALWIDTH" val="434.1957"/>
  <p:tag name="LATEXADDIN" val="\documentclass{article}&#10;\usepackage{amsmath}&#10;\pagestyle{empty}&#10;\begin{document}&#10;&#10;\[&#10;\pi(A,A')&#10;\]&#10;&#10;&#10;\end{document}"/>
  <p:tag name="IGUANATEXSIZE" val="36"/>
  <p:tag name="IGUANATEXCURSOR" val="91"/>
  <p:tag name="TRANSPARENCY" val="True"/>
  <p:tag name="FILENAME" val=""/>
  <p:tag name="LATEXENGINEID" val="0"/>
  <p:tag name="TEMPFOLDER" val="C:\Users\78758\Desktop\tmp\"/>
  <p:tag name="LATEXFORMHEIGHT" val="312"/>
  <p:tag name="LATEXFORMWIDTH" val="384"/>
  <p:tag name="LATEXFORMWRAP" val="True"/>
  <p:tag name="BITMAPVECTOR" val="0"/>
</p:tagLst>
</file>

<file path=ppt/tags/tag134.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2713.161"/>
  <p:tag name="LATEXADDIN" val="\documentclass{article}&#10;\usepackage{amsmath}&#10;\pagestyle{empty}&#10;\begin{document}&#10;&#10;\[&#10;Mono(T,l,r):\forall a \in \{l,\cdots,r-1\}, T[a]\le T[a+1]&#10;\]&#10;&#10;&#10;\end{document}"/>
  <p:tag name="IGUANATEXSIZE" val="36"/>
  <p:tag name="IGUANATEXCURSOR" val="88"/>
  <p:tag name="TRANSPARENCY" val="True"/>
  <p:tag name="FILENAME" val=""/>
  <p:tag name="LATEXENGINEID" val="0"/>
  <p:tag name="TEMPFOLDER" val="C:\Users\78758\Desktop\tmp\"/>
  <p:tag name="LATEXFORMHEIGHT" val="312"/>
  <p:tag name="LATEXFORMWIDTH" val="384"/>
  <p:tag name="LATEXFORMWRAP" val="True"/>
  <p:tag name="BITMAPVECTOR" val="0"/>
</p:tagLst>
</file>

<file path=ppt/tags/tag135.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933.6333"/>
  <p:tag name="LATEXADDIN" val="\documentclass{article}&#10;\usepackage{amsmath}&#10;\pagestyle{empty}&#10;\begin{document}&#10;&#10;\[&#10;Mono(A,0,i-1)&#10;\]&#10;&#10;&#10;\end{document}"/>
  <p:tag name="IGUANATEXSIZE" val="36"/>
  <p:tag name="IGUANATEXCURSOR" val="97"/>
  <p:tag name="TRANSPARENCY" val="True"/>
  <p:tag name="FILENAME" val=""/>
  <p:tag name="LATEXENGINEID" val="0"/>
  <p:tag name="TEMPFOLDER" val="C:\Users\78758\Desktop\tmp\"/>
  <p:tag name="LATEXFORMHEIGHT" val="312"/>
  <p:tag name="LATEXFORMWIDTH" val="384"/>
  <p:tag name="LATEXFORMWRAP" val="True"/>
  <p:tag name="BITMAPVECTOR" val="0"/>
</p:tagLst>
</file>

<file path=ppt/tags/tag136.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718.4102"/>
  <p:tag name="LATEXADDIN" val="\documentclass{article}&#10;\usepackage{amsmath}&#10;\pagestyle{empty}&#10;\begin{document}&#10;&#10;\[&#10;Mono(A,0,i)&#10;\]&#10;&#10;&#10;\end{document}"/>
  <p:tag name="IGUANATEXSIZE" val="36"/>
  <p:tag name="IGUANATEXCURSOR" val="94"/>
  <p:tag name="TRANSPARENCY" val="True"/>
  <p:tag name="FILENAME" val=""/>
  <p:tag name="LATEXENGINEID" val="0"/>
  <p:tag name="TEMPFOLDER" val="C:\Users\78758\Desktop\tmp\"/>
  <p:tag name="LATEXFORMHEIGHT" val="312"/>
  <p:tag name="LATEXFORMWIDTH" val="384"/>
  <p:tag name="LATEXFORMWRAP" val="True"/>
  <p:tag name="BITMAPVECTOR" val="0"/>
</p:tagLst>
</file>

<file path=ppt/tags/tag137.xml><?xml version="1.0" encoding="utf-8"?>
<p:tagLst xmlns:a="http://schemas.openxmlformats.org/drawingml/2006/main" xmlns:r="http://schemas.openxmlformats.org/officeDocument/2006/relationships" xmlns:p="http://schemas.openxmlformats.org/presentationml/2006/main">
  <p:tag name="OUTPUTDPI" val="1200"/>
  <p:tag name="ORIGINALHEIGHT" val="131.2336"/>
  <p:tag name="ORIGINALWIDTH" val="1800.525"/>
  <p:tag name="LATEXADDIN" val="\documentclass{article}&#10;\usepackage{amsmath}&#10;\pagestyle{empty}&#10;\begin{document}&#10;&#10;\[\begin{aligned}&#10;&amp;\pi(A,A'),Mono(A,0,i),0&lt;i&lt;n&#10;\end{aligned}\]&#10;&#10;&#10;\end{document}"/>
  <p:tag name="IGUANATEXSIZE" val="36"/>
  <p:tag name="IGUANATEXCURSOR" val="122"/>
  <p:tag name="TRANSPARENCY" val="True"/>
  <p:tag name="FILENAME" val=""/>
  <p:tag name="LATEXENGINEID" val="0"/>
  <p:tag name="TEMPFOLDER" val="C:\Users\78758\Desktop\tmp\"/>
  <p:tag name="LATEXFORMHEIGHT" val="312"/>
  <p:tag name="LATEXFORMWIDTH" val="384"/>
  <p:tag name="LATEXFORMWRAP" val="True"/>
  <p:tag name="BITMAPVECTOR" val="0"/>
</p:tagLst>
</file>

<file path=ppt/tags/tag138.xml><?xml version="1.0" encoding="utf-8"?>
<p:tagLst xmlns:a="http://schemas.openxmlformats.org/drawingml/2006/main" xmlns:r="http://schemas.openxmlformats.org/officeDocument/2006/relationships" xmlns:p="http://schemas.openxmlformats.org/presentationml/2006/main">
  <p:tag name="OUTPUTDPI" val="1200"/>
  <p:tag name="ORIGINALHEIGHT" val="131.2336"/>
  <p:tag name="ORIGINALWIDTH" val="2335.208"/>
  <p:tag name="LATEXADDIN" val="\documentclass{article}&#10;\usepackage{amsmath}&#10;\pagestyle{empty}&#10;\begin{document}&#10;&#10;\[\begin{aligned}&#10;&amp;\pi(A,A'),Mono(A,0,i-1),0&lt;i&lt;n,j=i&#10;\end{aligned}\]&#10;&#10;&#10;\end{document}"/>
  <p:tag name="IGUANATEXSIZE" val="36"/>
  <p:tag name="IGUANATEXCURSOR" val="130"/>
  <p:tag name="TRANSPARENCY" val="True"/>
  <p:tag name="FILENAME" val=""/>
  <p:tag name="LATEXENGINEID" val="0"/>
  <p:tag name="TEMPFOLDER" val="C:\Users\78758\Desktop\tmp\"/>
  <p:tag name="LATEXFORMHEIGHT" val="312"/>
  <p:tag name="LATEXFORMWIDTH" val="384"/>
  <p:tag name="LATEXFORMWRAP" val="True"/>
  <p:tag name="BITMAPVECTOR" val="0"/>
</p:tagLst>
</file>

<file path=ppt/tags/tag139.xml><?xml version="1.0" encoding="utf-8"?>
<p:tagLst xmlns:a="http://schemas.openxmlformats.org/drawingml/2006/main" xmlns:r="http://schemas.openxmlformats.org/officeDocument/2006/relationships" xmlns:p="http://schemas.openxmlformats.org/presentationml/2006/main">
  <p:tag name="OUTPUTDPI" val="1200"/>
  <p:tag name="ORIGINALHEIGHT" val="131.2336"/>
  <p:tag name="ORIGINALWIDTH" val="2845.894"/>
  <p:tag name="LATEXADDIN" val="\documentclass{article}&#10;\usepackage{amsmath}&#10;\pagestyle{empty}&#10;\begin{document}&#10;&#10;\[\begin{aligned}&#10;&amp;\pi(T,A'),PartialMono(T,i,j-1),0\le j-1\le i&lt;n&#10;\end{aligned}\]&#10;&#10;&#10;\end{document}"/>
  <p:tag name="IGUANATEXSIZE" val="36"/>
  <p:tag name="IGUANATEXCURSOR" val="139"/>
  <p:tag name="TRANSPARENCY" val="True"/>
  <p:tag name="FILENAME" val=""/>
  <p:tag name="LATEXENGINEID" val="0"/>
  <p:tag name="TEMPFOLDER" val="C:\Users\78758\Desktop\tmp\"/>
  <p:tag name="LATEXFORMHEIGHT" val="312"/>
  <p:tag name="LATEXFORMWIDTH" val="384"/>
  <p:tag name="LATEXFORMWRAP" val="True"/>
  <p:tag name="BITMAPVECTOR" val="0"/>
</p:tagLst>
</file>

<file path=ppt/tags/tag14.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2713.161"/>
  <p:tag name="LATEXADDIN" val="\documentclass{article}&#10;\usepackage{amsmath}&#10;\pagestyle{empty}&#10;\begin{document}&#10;&#10;\[&#10;Mono(T,l,r):\forall a \in \{l,\cdots,r-1\}, T[a]\le T[a+1]&#10;\]&#10;&#10;&#10;\end{document}"/>
  <p:tag name="IGUANATEXSIZE" val="36"/>
  <p:tag name="IGUANATEXCURSOR" val="88"/>
  <p:tag name="TRANSPARENCY" val="True"/>
  <p:tag name="FILENAME" val=""/>
  <p:tag name="LATEXENGINEID" val="0"/>
  <p:tag name="TEMPFOLDER" val="C:\Users\78758\Desktop\tmp\"/>
  <p:tag name="LATEXFORMHEIGHT" val="312"/>
  <p:tag name="LATEXFORMWIDTH" val="384"/>
  <p:tag name="LATEXFORMWRAP" val="True"/>
  <p:tag name="BITMAPVECTOR" val="0"/>
</p:tagLst>
</file>

<file path=ppt/tags/tag140.xml><?xml version="1.0" encoding="utf-8"?>
<p:tagLst xmlns:a="http://schemas.openxmlformats.org/drawingml/2006/main" xmlns:r="http://schemas.openxmlformats.org/officeDocument/2006/relationships" xmlns:p="http://schemas.openxmlformats.org/presentationml/2006/main">
  <p:tag name="OUTPUTDPI" val="1200"/>
  <p:tag name="ORIGINALHEIGHT" val="131.2336"/>
  <p:tag name="ORIGINALWIDTH" val="2437.195"/>
  <p:tag name="LATEXADDIN" val="\documentclass{article}&#10;\usepackage{amsmath}&#10;\pagestyle{empty}&#10;\begin{document}&#10;&#10;\[\begin{aligned}&#10;&amp;\pi(A,A'),PartialMono(A,i,j),0\le j\le i&lt;n&#10;\end{aligned}\]&#10;&#10;&#10;\end{document}"/>
  <p:tag name="IGUANATEXSIZE" val="36"/>
  <p:tag name="IGUANATEXCURSOR" val="127"/>
  <p:tag name="TRANSPARENCY" val="True"/>
  <p:tag name="FILENAME" val=""/>
  <p:tag name="LATEXENGINEID" val="0"/>
  <p:tag name="TEMPFOLDER" val="C:\Users\78758\Desktop\tmp\"/>
  <p:tag name="LATEXFORMHEIGHT" val="312"/>
  <p:tag name="LATEXFORMWIDTH" val="384"/>
  <p:tag name="LATEXFORMWRAP" val="True"/>
  <p:tag name="BITMAPVECTOR" val="0"/>
</p:tagLst>
</file>

<file path=ppt/tags/tag141.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1152.606"/>
  <p:tag name="LATEXADDIN" val="\documentclass{article}&#10;\usepackage{amsmath}&#10;\pagestyle{empty}&#10;\begin{document}&#10;&#10;\[&#10;j&gt;0, A[j-1]&gt;A[j]&#10;\]&#10;&#10;&#10;\end{document}"/>
  <p:tag name="IGUANATEXSIZE" val="36"/>
  <p:tag name="IGUANATEXCURSOR" val="100"/>
  <p:tag name="TRANSPARENCY" val="True"/>
  <p:tag name="FILENAME" val=""/>
  <p:tag name="LATEXENGINEID" val="0"/>
  <p:tag name="TEMPFOLDER" val="C:\Users\78758\Desktop\tmp\"/>
  <p:tag name="LATEXFORMHEIGHT" val="312"/>
  <p:tag name="LATEXFORMWIDTH" val="384"/>
  <p:tag name="LATEXFORMWRAP" val="True"/>
  <p:tag name="BITMAPVECTOR" val="0"/>
</p:tagLst>
</file>

<file path=ppt/tags/tag142.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948.6314"/>
  <p:tag name="LATEXADDIN" val="\documentclass{article}&#10;\usepackage{amsmath}&#10;\pagestyle{empty}&#10;\begin{document}&#10;&#10;\[&#10;Mono(A,0,j-1)&#10;\]&#10;&#10;&#10;\end{document}"/>
  <p:tag name="IGUANATEXSIZE" val="36"/>
  <p:tag name="IGUANATEXCURSOR" val="91"/>
  <p:tag name="TRANSPARENCY" val="True"/>
  <p:tag name="FILENAME" val=""/>
  <p:tag name="LATEXENGINEID" val="0"/>
  <p:tag name="TEMPFOLDER" val="C:\Users\78758\Desktop\tmp\"/>
  <p:tag name="LATEXFORMHEIGHT" val="312"/>
  <p:tag name="LATEXFORMWIDTH" val="384"/>
  <p:tag name="LATEXFORMWRAP" val="True"/>
  <p:tag name="BITMAPVECTOR" val="0"/>
</p:tagLst>
</file>

<file path=ppt/tags/tag143.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707.9115"/>
  <p:tag name="LATEXADDIN" val="\documentclass{article}&#10;\usepackage{amsmath}&#10;\pagestyle{empty}&#10;\begin{document}&#10;&#10;\[&#10;Mono(A,j,i)&#10;\]&#10;&#10;&#10;\end{document}"/>
  <p:tag name="IGUANATEXSIZE" val="36"/>
  <p:tag name="IGUANATEXCURSOR" val="94"/>
  <p:tag name="TRANSPARENCY" val="True"/>
  <p:tag name="FILENAME" val=""/>
  <p:tag name="LATEXENGINEID" val="0"/>
  <p:tag name="TEMPFOLDER" val="C:\Users\78758\Desktop\tmp\"/>
  <p:tag name="LATEXFORMHEIGHT" val="312"/>
  <p:tag name="LATEXFORMWIDTH" val="384"/>
  <p:tag name="LATEXFORMWRAP" val="True"/>
  <p:tag name="BITMAPVECTOR" val="0"/>
</p:tagLst>
</file>

<file path=ppt/tags/tag144.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2566.929"/>
  <p:tag name="LATEXADDIN" val="\documentclass{article}&#10;\usepackage{amsmath}&#10;\pagestyle{empty}&#10;\begin{document}&#10;&#10;\[&#10;(0\le j-1 \land j+1 \le i) \implies A[j-1] \le A[j+1]&#10;\]&#10;&#10;&#10;\end{document}"/>
  <p:tag name="IGUANATEXSIZE" val="36"/>
  <p:tag name="IGUANATEXCURSOR" val="137"/>
  <p:tag name="TRANSPARENCY" val="True"/>
  <p:tag name="FILENAME" val=""/>
  <p:tag name="LATEXENGINEID" val="0"/>
  <p:tag name="TEMPFOLDER" val="C:\Users\78758\Desktop\tmp\"/>
  <p:tag name="LATEXFORMHEIGHT" val="312"/>
  <p:tag name="LATEXFORMWIDTH" val="384"/>
  <p:tag name="LATEXFORMWRAP" val="True"/>
  <p:tag name="BITMAPVECTOR" val="0"/>
</p:tagLst>
</file>

<file path=ppt/tags/tag145.xml><?xml version="1.0" encoding="utf-8"?>
<p:tagLst xmlns:a="http://schemas.openxmlformats.org/drawingml/2006/main" xmlns:r="http://schemas.openxmlformats.org/officeDocument/2006/relationships" xmlns:p="http://schemas.openxmlformats.org/presentationml/2006/main">
  <p:tag name="OUTPUTDPI" val="1200"/>
  <p:tag name="ORIGINALHEIGHT" val="77.99023"/>
  <p:tag name="ORIGINALWIDTH" val="69.74126"/>
  <p:tag name="LATEXADDIN" val="\documentclass{article}&#10;\usepackage{amsmath}&#10;\pagestyle{empty}&#10;\begin{document}&#10;&#10;\[&#10;\land&#10;\]&#10;&#10;&#10;\end{document}"/>
  <p:tag name="IGUANATEXSIZE" val="36"/>
  <p:tag name="IGUANATEXCURSOR" val="89"/>
  <p:tag name="TRANSPARENCY" val="True"/>
  <p:tag name="FILENAME" val=""/>
  <p:tag name="LATEXENGINEID" val="0"/>
  <p:tag name="TEMPFOLDER" val="C:\Users\78758\Desktop\tmp\"/>
  <p:tag name="LATEXFORMHEIGHT" val="312"/>
  <p:tag name="LATEXFORMWIDTH" val="384"/>
  <p:tag name="LATEXFORMWRAP" val="True"/>
  <p:tag name="BITMAPVECTOR" val="0"/>
</p:tagLst>
</file>

<file path=ppt/tags/tag146.xml><?xml version="1.0" encoding="utf-8"?>
<p:tagLst xmlns:a="http://schemas.openxmlformats.org/drawingml/2006/main" xmlns:r="http://schemas.openxmlformats.org/officeDocument/2006/relationships" xmlns:p="http://schemas.openxmlformats.org/presentationml/2006/main">
  <p:tag name="OUTPUTDPI" val="1200"/>
  <p:tag name="ORIGINALHEIGHT" val="77.99023"/>
  <p:tag name="ORIGINALWIDTH" val="69.74126"/>
  <p:tag name="LATEXADDIN" val="\documentclass{article}&#10;\usepackage{amsmath}&#10;\pagestyle{empty}&#10;\begin{document}&#10;&#10;\[&#10;\land&#10;\]&#10;&#10;&#10;\end{document}"/>
  <p:tag name="IGUANATEXSIZE" val="36"/>
  <p:tag name="IGUANATEXCURSOR" val="89"/>
  <p:tag name="TRANSPARENCY" val="True"/>
  <p:tag name="FILENAME" val=""/>
  <p:tag name="LATEXENGINEID" val="0"/>
  <p:tag name="TEMPFOLDER" val="C:\Users\78758\Desktop\tmp\"/>
  <p:tag name="LATEXFORMHEIGHT" val="312"/>
  <p:tag name="LATEXFORMWIDTH" val="384"/>
  <p:tag name="LATEXFORMWRAP" val="True"/>
  <p:tag name="BITMAPVECTOR" val="0"/>
</p:tagLst>
</file>

<file path=ppt/tags/tag147.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1130.859"/>
  <p:tag name="LATEXADDIN" val="\documentclass{article}&#10;\usepackage{amsmath}&#10;\pagestyle{empty}&#10;\begin{document}&#10;&#10;\[&#10;PartialMono(A,i,j)&#10;\]&#10;&#10;&#10;\end{document}"/>
  <p:tag name="IGUANATEXSIZE" val="36"/>
  <p:tag name="IGUANATEXCURSOR" val="101"/>
  <p:tag name="TRANSPARENCY" val="True"/>
  <p:tag name="FILENAME" val=""/>
  <p:tag name="LATEXENGINEID" val="0"/>
  <p:tag name="TEMPFOLDER" val="C:\Users\78758\Desktop\tmp\"/>
  <p:tag name="LATEXFORMHEIGHT" val="312"/>
  <p:tag name="LATEXFORMWIDTH" val="384"/>
  <p:tag name="LATEXFORMWRAP" val="True"/>
  <p:tag name="BITMAPVECTOR" val="0"/>
</p:tagLst>
</file>

<file path=ppt/tags/tag148.xml><?xml version="1.0" encoding="utf-8"?>
<p:tagLst xmlns:a="http://schemas.openxmlformats.org/drawingml/2006/main" xmlns:r="http://schemas.openxmlformats.org/officeDocument/2006/relationships" xmlns:p="http://schemas.openxmlformats.org/presentationml/2006/main">
  <p:tag name="OUTPUTDPI" val="1200"/>
  <p:tag name="ORIGINALHEIGHT" val="131.9835"/>
  <p:tag name="ORIGINALWIDTH" val="434.1957"/>
  <p:tag name="LATEXADDIN" val="\documentclass{article}&#10;\usepackage{amsmath}&#10;\pagestyle{empty}&#10;\begin{document}&#10;&#10;\[&#10;\pi(A,A')&#10;\]&#10;&#10;&#10;\end{document}"/>
  <p:tag name="IGUANATEXSIZE" val="36"/>
  <p:tag name="IGUANATEXCURSOR" val="91"/>
  <p:tag name="TRANSPARENCY" val="True"/>
  <p:tag name="FILENAME" val=""/>
  <p:tag name="LATEXENGINEID" val="0"/>
  <p:tag name="TEMPFOLDER" val="C:\Users\78758\Desktop\tmp\"/>
  <p:tag name="LATEXFORMHEIGHT" val="312"/>
  <p:tag name="LATEXFORMWIDTH" val="384"/>
  <p:tag name="LATEXFORMWRAP" val="True"/>
  <p:tag name="BITMAPVECTOR" val="0"/>
</p:tagLst>
</file>

<file path=ppt/tags/tag149.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2713.161"/>
  <p:tag name="LATEXADDIN" val="\documentclass{article}&#10;\usepackage{amsmath}&#10;\pagestyle{empty}&#10;\begin{document}&#10;&#10;\[&#10;Mono(T,l,r):\forall a \in \{l,\cdots,r-1\}, T[a]\le T[a+1]&#10;\]&#10;&#10;&#10;\end{document}"/>
  <p:tag name="IGUANATEXSIZE" val="36"/>
  <p:tag name="IGUANATEXCURSOR" val="88"/>
  <p:tag name="TRANSPARENCY" val="True"/>
  <p:tag name="FILENAME" val=""/>
  <p:tag name="LATEXENGINEID" val="0"/>
  <p:tag name="TEMPFOLDER" val="C:\Users\78758\Desktop\tmp\"/>
  <p:tag name="LATEXFORMHEIGHT" val="312"/>
  <p:tag name="LATEXFORMWIDTH" val="384"/>
  <p:tag name="LATEXFORMWRAP" val="True"/>
  <p:tag name="BITMAPVECTOR" val="0"/>
</p:tagLst>
</file>

<file path=ppt/tags/tag15.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933.6333"/>
  <p:tag name="LATEXADDIN" val="\documentclass{article}&#10;\usepackage{amsmath}&#10;\pagestyle{empty}&#10;\begin{document}&#10;&#10;\[&#10;Mono(A,0,i-1)&#10;\]&#10;&#10;&#10;\end{document}"/>
  <p:tag name="IGUANATEXSIZE" val="36"/>
  <p:tag name="IGUANATEXCURSOR" val="97"/>
  <p:tag name="TRANSPARENCY" val="True"/>
  <p:tag name="FILENAME" val=""/>
  <p:tag name="LATEXENGINEID" val="0"/>
  <p:tag name="TEMPFOLDER" val="C:\Users\78758\Desktop\tmp\"/>
  <p:tag name="LATEXFORMHEIGHT" val="312"/>
  <p:tag name="LATEXFORMWIDTH" val="384"/>
  <p:tag name="LATEXFORMWRAP" val="True"/>
  <p:tag name="BITMAPVECTOR" val="0"/>
</p:tagLst>
</file>

<file path=ppt/tags/tag150.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933.6333"/>
  <p:tag name="LATEXADDIN" val="\documentclass{article}&#10;\usepackage{amsmath}&#10;\pagestyle{empty}&#10;\begin{document}&#10;&#10;\[&#10;Mono(A,0,i-1)&#10;\]&#10;&#10;&#10;\end{document}"/>
  <p:tag name="IGUANATEXSIZE" val="36"/>
  <p:tag name="IGUANATEXCURSOR" val="97"/>
  <p:tag name="TRANSPARENCY" val="True"/>
  <p:tag name="FILENAME" val=""/>
  <p:tag name="LATEXENGINEID" val="0"/>
  <p:tag name="TEMPFOLDER" val="C:\Users\78758\Desktop\tmp\"/>
  <p:tag name="LATEXFORMHEIGHT" val="312"/>
  <p:tag name="LATEXFORMWIDTH" val="384"/>
  <p:tag name="LATEXFORMWRAP" val="True"/>
  <p:tag name="BITMAPVECTOR" val="0"/>
</p:tagLst>
</file>

<file path=ppt/tags/tag151.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718.4102"/>
  <p:tag name="LATEXADDIN" val="\documentclass{article}&#10;\usepackage{amsmath}&#10;\pagestyle{empty}&#10;\begin{document}&#10;&#10;\[&#10;Mono(A,0,i)&#10;\]&#10;&#10;&#10;\end{document}"/>
  <p:tag name="IGUANATEXSIZE" val="36"/>
  <p:tag name="IGUANATEXCURSOR" val="94"/>
  <p:tag name="TRANSPARENCY" val="True"/>
  <p:tag name="FILENAME" val=""/>
  <p:tag name="LATEXENGINEID" val="0"/>
  <p:tag name="TEMPFOLDER" val="C:\Users\78758\Desktop\tmp\"/>
  <p:tag name="LATEXFORMHEIGHT" val="312"/>
  <p:tag name="LATEXFORMWIDTH" val="384"/>
  <p:tag name="LATEXFORMWRAP" val="True"/>
  <p:tag name="BITMAPVECTOR" val="0"/>
</p:tagLst>
</file>

<file path=ppt/tags/tag152.xml><?xml version="1.0" encoding="utf-8"?>
<p:tagLst xmlns:a="http://schemas.openxmlformats.org/drawingml/2006/main" xmlns:r="http://schemas.openxmlformats.org/officeDocument/2006/relationships" xmlns:p="http://schemas.openxmlformats.org/presentationml/2006/main">
  <p:tag name="OUTPUTDPI" val="1200"/>
  <p:tag name="ORIGINALHEIGHT" val="131.2336"/>
  <p:tag name="ORIGINALWIDTH" val="1800.525"/>
  <p:tag name="LATEXADDIN" val="\documentclass{article}&#10;\usepackage{amsmath}&#10;\pagestyle{empty}&#10;\begin{document}&#10;&#10;\[\begin{aligned}&#10;&amp;\pi(A,A'),Mono(A,0,i),0&lt;i&lt;n&#10;\end{aligned}\]&#10;&#10;&#10;\end{document}"/>
  <p:tag name="IGUANATEXSIZE" val="36"/>
  <p:tag name="IGUANATEXCURSOR" val="122"/>
  <p:tag name="TRANSPARENCY" val="True"/>
  <p:tag name="FILENAME" val=""/>
  <p:tag name="LATEXENGINEID" val="0"/>
  <p:tag name="TEMPFOLDER" val="C:\Users\78758\Desktop\tmp\"/>
  <p:tag name="LATEXFORMHEIGHT" val="312"/>
  <p:tag name="LATEXFORMWIDTH" val="384"/>
  <p:tag name="LATEXFORMWRAP" val="True"/>
  <p:tag name="BITMAPVECTOR" val="0"/>
</p:tagLst>
</file>

<file path=ppt/tags/tag153.xml><?xml version="1.0" encoding="utf-8"?>
<p:tagLst xmlns:a="http://schemas.openxmlformats.org/drawingml/2006/main" xmlns:r="http://schemas.openxmlformats.org/officeDocument/2006/relationships" xmlns:p="http://schemas.openxmlformats.org/presentationml/2006/main">
  <p:tag name="OUTPUTDPI" val="1200"/>
  <p:tag name="ORIGINALHEIGHT" val="131.2336"/>
  <p:tag name="ORIGINALWIDTH" val="2335.208"/>
  <p:tag name="LATEXADDIN" val="\documentclass{article}&#10;\usepackage{amsmath}&#10;\pagestyle{empty}&#10;\begin{document}&#10;&#10;\[\begin{aligned}&#10;&amp;\pi(A,A'),Mono(A,0,i-1),0&lt;i&lt;n,j=i&#10;\end{aligned}\]&#10;&#10;&#10;\end{document}"/>
  <p:tag name="IGUANATEXSIZE" val="36"/>
  <p:tag name="IGUANATEXCURSOR" val="130"/>
  <p:tag name="TRANSPARENCY" val="True"/>
  <p:tag name="FILENAME" val=""/>
  <p:tag name="LATEXENGINEID" val="0"/>
  <p:tag name="TEMPFOLDER" val="C:\Users\78758\Desktop\tmp\"/>
  <p:tag name="LATEXFORMHEIGHT" val="312"/>
  <p:tag name="LATEXFORMWIDTH" val="384"/>
  <p:tag name="LATEXFORMWRAP" val="True"/>
  <p:tag name="BITMAPVECTOR" val="0"/>
</p:tagLst>
</file>

<file path=ppt/tags/tag154.xml><?xml version="1.0" encoding="utf-8"?>
<p:tagLst xmlns:a="http://schemas.openxmlformats.org/drawingml/2006/main" xmlns:r="http://schemas.openxmlformats.org/officeDocument/2006/relationships" xmlns:p="http://schemas.openxmlformats.org/presentationml/2006/main">
  <p:tag name="OUTPUTDPI" val="1200"/>
  <p:tag name="ORIGINALHEIGHT" val="131.2336"/>
  <p:tag name="ORIGINALWIDTH" val="2437.195"/>
  <p:tag name="LATEXADDIN" val="\documentclass{article}&#10;\usepackage{amsmath}&#10;\pagestyle{empty}&#10;\begin{document}&#10;&#10;\[\begin{aligned}&#10;&amp;\pi(A,A'),PartialMono(A,i,j),0\le j\le i&lt;n&#10;\end{aligned}\]&#10;&#10;&#10;\end{document}"/>
  <p:tag name="IGUANATEXSIZE" val="36"/>
  <p:tag name="IGUANATEXCURSOR" val="127"/>
  <p:tag name="TRANSPARENCY" val="True"/>
  <p:tag name="FILENAME" val=""/>
  <p:tag name="LATEXENGINEID" val="0"/>
  <p:tag name="TEMPFOLDER" val="C:\Users\78758\Desktop\tmp\"/>
  <p:tag name="LATEXFORMHEIGHT" val="312"/>
  <p:tag name="LATEXFORMWIDTH" val="384"/>
  <p:tag name="LATEXFORMWRAP" val="True"/>
  <p:tag name="BITMAPVECTOR" val="0"/>
</p:tagLst>
</file>

<file path=ppt/tags/tag155.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1235.096"/>
  <p:tag name="LATEXADDIN" val="\documentclass{article}&#10;\usepackage{amsmath}&#10;\pagestyle{empty}&#10;\begin{document}&#10;&#10;\[&#10;j\le 0 \lor A[j-1]\le A[j]&#10;\]&#10;&#10;&#10;\end{document}"/>
  <p:tag name="IGUANATEXSIZE" val="36"/>
  <p:tag name="IGUANATEXCURSOR" val="106"/>
  <p:tag name="TRANSPARENCY" val="True"/>
  <p:tag name="FILENAME" val=""/>
  <p:tag name="LATEXENGINEID" val="0"/>
  <p:tag name="TEMPFOLDER" val="C:\Users\78758\Desktop\tmp\"/>
  <p:tag name="LATEXFORMHEIGHT" val="312"/>
  <p:tag name="LATEXFORMWIDTH" val="384"/>
  <p:tag name="LATEXFORMWRAP" val="True"/>
  <p:tag name="BITMAPVECTOR" val="0"/>
</p:tagLst>
</file>

<file path=ppt/tags/tag156.xml><?xml version="1.0" encoding="utf-8"?>
<p:tagLst xmlns:a="http://schemas.openxmlformats.org/drawingml/2006/main" xmlns:r="http://schemas.openxmlformats.org/officeDocument/2006/relationships" xmlns:p="http://schemas.openxmlformats.org/presentationml/2006/main">
  <p:tag name="OUTPUTDPI" val="1200"/>
  <p:tag name="ORIGINALHEIGHT" val="131.2336"/>
  <p:tag name="ORIGINALWIDTH" val="1800.525"/>
  <p:tag name="LATEXADDIN" val="\documentclass{article}&#10;\usepackage{amsmath}&#10;\pagestyle{empty}&#10;\begin{document}&#10;&#10;\[\begin{aligned}&#10;&amp;\pi(A,A'),Mono(A,0,i),0&lt;i&lt;n&#10;\end{aligned}\]&#10;&#10;&#10;\end{document}"/>
  <p:tag name="IGUANATEXSIZE" val="36"/>
  <p:tag name="IGUANATEXCURSOR" val="122"/>
  <p:tag name="TRANSPARENCY" val="True"/>
  <p:tag name="FILENAME" val=""/>
  <p:tag name="LATEXENGINEID" val="0"/>
  <p:tag name="TEMPFOLDER" val="C:\Users\78758\Desktop\tmp\"/>
  <p:tag name="LATEXFORMHEIGHT" val="312"/>
  <p:tag name="LATEXFORMWIDTH" val="384"/>
  <p:tag name="LATEXFORMWRAP" val="True"/>
  <p:tag name="BITMAPVECTOR" val="0"/>
</p:tagLst>
</file>

<file path=ppt/tags/tag157.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948.6314"/>
  <p:tag name="LATEXADDIN" val="\documentclass{article}&#10;\usepackage{amsmath}&#10;\pagestyle{empty}&#10;\begin{document}&#10;&#10;\[&#10;Mono(A,0,j-1)&#10;\]&#10;&#10;&#10;\end{document}"/>
  <p:tag name="IGUANATEXSIZE" val="36"/>
  <p:tag name="IGUANATEXCURSOR" val="91"/>
  <p:tag name="TRANSPARENCY" val="True"/>
  <p:tag name="FILENAME" val=""/>
  <p:tag name="LATEXENGINEID" val="0"/>
  <p:tag name="TEMPFOLDER" val="C:\Users\78758\Desktop\tmp\"/>
  <p:tag name="LATEXFORMHEIGHT" val="312"/>
  <p:tag name="LATEXFORMWIDTH" val="384"/>
  <p:tag name="LATEXFORMWRAP" val="True"/>
  <p:tag name="BITMAPVECTOR" val="0"/>
</p:tagLst>
</file>

<file path=ppt/tags/tag158.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707.9115"/>
  <p:tag name="LATEXADDIN" val="\documentclass{article}&#10;\usepackage{amsmath}&#10;\pagestyle{empty}&#10;\begin{document}&#10;&#10;\[&#10;Mono(A,j,i)&#10;\]&#10;&#10;&#10;\end{document}"/>
  <p:tag name="IGUANATEXSIZE" val="36"/>
  <p:tag name="IGUANATEXCURSOR" val="94"/>
  <p:tag name="TRANSPARENCY" val="True"/>
  <p:tag name="FILENAME" val=""/>
  <p:tag name="LATEXENGINEID" val="0"/>
  <p:tag name="TEMPFOLDER" val="C:\Users\78758\Desktop\tmp\"/>
  <p:tag name="LATEXFORMHEIGHT" val="312"/>
  <p:tag name="LATEXFORMWIDTH" val="384"/>
  <p:tag name="LATEXFORMWRAP" val="True"/>
  <p:tag name="BITMAPVECTOR" val="0"/>
</p:tagLst>
</file>

<file path=ppt/tags/tag159.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2566.929"/>
  <p:tag name="LATEXADDIN" val="\documentclass{article}&#10;\usepackage{amsmath}&#10;\pagestyle{empty}&#10;\begin{document}&#10;&#10;\[&#10;(0\le j-1 \land j+1 \le i) \implies A[j-1] \le A[j+1]&#10;\]&#10;&#10;&#10;\end{document}"/>
  <p:tag name="IGUANATEXSIZE" val="36"/>
  <p:tag name="IGUANATEXCURSOR" val="137"/>
  <p:tag name="TRANSPARENCY" val="True"/>
  <p:tag name="FILENAME" val=""/>
  <p:tag name="LATEXENGINEID" val="0"/>
  <p:tag name="TEMPFOLDER" val="C:\Users\78758\Desktop\tmp\"/>
  <p:tag name="LATEXFORMHEIGHT" val="312"/>
  <p:tag name="LATEXFORMWIDTH" val="384"/>
  <p:tag name="LATEXFORMWRAP" val="True"/>
  <p:tag name="BITMAPVECTOR" val="0"/>
</p:tagLst>
</file>

<file path=ppt/tags/tag16.xml><?xml version="1.0" encoding="utf-8"?>
<p:tagLst xmlns:a="http://schemas.openxmlformats.org/drawingml/2006/main" xmlns:r="http://schemas.openxmlformats.org/officeDocument/2006/relationships" xmlns:p="http://schemas.openxmlformats.org/presentationml/2006/main">
  <p:tag name="OUTPUTDPI" val="1200"/>
  <p:tag name="ORIGINALHEIGHT" val="203.9745"/>
  <p:tag name="ORIGINALWIDTH" val="2691.414"/>
  <p:tag name="LATEXADDIN" val="\documentclass{article}&#10;\usepackage{amsmath}&#10;\pagestyle{empty}&#10;\begin{document}&#10;&#10;\[&#10;\pi(T,T'):\exists f: S_n \mathop{\longleftrightarrow}_{onto}^{1-1} S_n, \forall a \in S_n,T'[a]=T[f(a)]&#10;\]&#10;&#10;&#10;\end{document}"/>
  <p:tag name="IGUANATEXSIZE" val="36"/>
  <p:tag name="IGUANATEXCURSOR" val="87"/>
  <p:tag name="TRANSPARENCY" val="True"/>
  <p:tag name="FILENAME" val=""/>
  <p:tag name="LATEXENGINEID" val="0"/>
  <p:tag name="TEMPFOLDER" val="C:\Users\78758\Desktop\tmp\"/>
  <p:tag name="LATEXFORMHEIGHT" val="312"/>
  <p:tag name="LATEXFORMWIDTH" val="384"/>
  <p:tag name="LATEXFORMWRAP" val="True"/>
  <p:tag name="BITMAPVECTOR" val="0"/>
</p:tagLst>
</file>

<file path=ppt/tags/tag160.xml><?xml version="1.0" encoding="utf-8"?>
<p:tagLst xmlns:a="http://schemas.openxmlformats.org/drawingml/2006/main" xmlns:r="http://schemas.openxmlformats.org/officeDocument/2006/relationships" xmlns:p="http://schemas.openxmlformats.org/presentationml/2006/main">
  <p:tag name="OUTPUTDPI" val="1200"/>
  <p:tag name="ORIGINALHEIGHT" val="77.99023"/>
  <p:tag name="ORIGINALWIDTH" val="69.74126"/>
  <p:tag name="LATEXADDIN" val="\documentclass{article}&#10;\usepackage{amsmath}&#10;\pagestyle{empty}&#10;\begin{document}&#10;&#10;\[&#10;\land&#10;\]&#10;&#10;&#10;\end{document}"/>
  <p:tag name="IGUANATEXSIZE" val="36"/>
  <p:tag name="IGUANATEXCURSOR" val="89"/>
  <p:tag name="TRANSPARENCY" val="True"/>
  <p:tag name="FILENAME" val=""/>
  <p:tag name="LATEXENGINEID" val="0"/>
  <p:tag name="TEMPFOLDER" val="C:\Users\78758\Desktop\tmp\"/>
  <p:tag name="LATEXFORMHEIGHT" val="312"/>
  <p:tag name="LATEXFORMWIDTH" val="384"/>
  <p:tag name="LATEXFORMWRAP" val="True"/>
  <p:tag name="BITMAPVECTOR" val="0"/>
</p:tagLst>
</file>

<file path=ppt/tags/tag161.xml><?xml version="1.0" encoding="utf-8"?>
<p:tagLst xmlns:a="http://schemas.openxmlformats.org/drawingml/2006/main" xmlns:r="http://schemas.openxmlformats.org/officeDocument/2006/relationships" xmlns:p="http://schemas.openxmlformats.org/presentationml/2006/main">
  <p:tag name="OUTPUTDPI" val="1200"/>
  <p:tag name="ORIGINALHEIGHT" val="77.99023"/>
  <p:tag name="ORIGINALWIDTH" val="69.74126"/>
  <p:tag name="LATEXADDIN" val="\documentclass{article}&#10;\usepackage{amsmath}&#10;\pagestyle{empty}&#10;\begin{document}&#10;&#10;\[&#10;\land&#10;\]&#10;&#10;&#10;\end{document}"/>
  <p:tag name="IGUANATEXSIZE" val="36"/>
  <p:tag name="IGUANATEXCURSOR" val="89"/>
  <p:tag name="TRANSPARENCY" val="True"/>
  <p:tag name="FILENAME" val=""/>
  <p:tag name="LATEXENGINEID" val="0"/>
  <p:tag name="TEMPFOLDER" val="C:\Users\78758\Desktop\tmp\"/>
  <p:tag name="LATEXFORMHEIGHT" val="312"/>
  <p:tag name="LATEXFORMWIDTH" val="384"/>
  <p:tag name="LATEXFORMWRAP" val="True"/>
  <p:tag name="BITMAPVECTOR" val="0"/>
</p:tagLst>
</file>

<file path=ppt/tags/tag162.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1130.859"/>
  <p:tag name="LATEXADDIN" val="\documentclass{article}&#10;\usepackage{amsmath}&#10;\pagestyle{empty}&#10;\begin{document}&#10;&#10;\[&#10;PartialMono(A,i,j)&#10;\]&#10;&#10;&#10;\end{document}"/>
  <p:tag name="IGUANATEXSIZE" val="36"/>
  <p:tag name="IGUANATEXCURSOR" val="101"/>
  <p:tag name="TRANSPARENCY" val="True"/>
  <p:tag name="FILENAME" val=""/>
  <p:tag name="LATEXENGINEID" val="0"/>
  <p:tag name="TEMPFOLDER" val="C:\Users\78758\Desktop\tmp\"/>
  <p:tag name="LATEXFORMHEIGHT" val="312"/>
  <p:tag name="LATEXFORMWIDTH" val="384"/>
  <p:tag name="LATEXFORMWRAP" val="True"/>
  <p:tag name="BITMAPVECTOR" val="0"/>
</p:tagLst>
</file>

<file path=ppt/tags/tag163.xml><?xml version="1.0" encoding="utf-8"?>
<p:tagLst xmlns:a="http://schemas.openxmlformats.org/drawingml/2006/main" xmlns:r="http://schemas.openxmlformats.org/officeDocument/2006/relationships" xmlns:p="http://schemas.openxmlformats.org/presentationml/2006/main">
  <p:tag name="OUTPUTDPI" val="1200"/>
  <p:tag name="ORIGINALHEIGHT" val="131.9835"/>
  <p:tag name="ORIGINALWIDTH" val="434.1957"/>
  <p:tag name="LATEXADDIN" val="\documentclass{article}&#10;\usepackage{amsmath}&#10;\pagestyle{empty}&#10;\begin{document}&#10;&#10;\[&#10;\pi(A,A')&#10;\]&#10;&#10;&#10;\end{document}"/>
  <p:tag name="IGUANATEXSIZE" val="36"/>
  <p:tag name="IGUANATEXCURSOR" val="91"/>
  <p:tag name="TRANSPARENCY" val="True"/>
  <p:tag name="FILENAME" val=""/>
  <p:tag name="LATEXENGINEID" val="0"/>
  <p:tag name="TEMPFOLDER" val="C:\Users\78758\Desktop\tmp\"/>
  <p:tag name="LATEXFORMHEIGHT" val="312"/>
  <p:tag name="LATEXFORMWIDTH" val="384"/>
  <p:tag name="LATEXFORMWRAP" val="True"/>
  <p:tag name="BITMAPVECTOR" val="0"/>
</p:tagLst>
</file>

<file path=ppt/tags/tag164.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2713.161"/>
  <p:tag name="LATEXADDIN" val="\documentclass{article}&#10;\usepackage{amsmath}&#10;\pagestyle{empty}&#10;\begin{document}&#10;&#10;\[&#10;Mono(T,l,r):\forall a \in \{l,\cdots,r-1\}, T[a]\le T[a+1]&#10;\]&#10;&#10;&#10;\end{document}"/>
  <p:tag name="IGUANATEXSIZE" val="36"/>
  <p:tag name="IGUANATEXCURSOR" val="88"/>
  <p:tag name="TRANSPARENCY" val="True"/>
  <p:tag name="FILENAME" val=""/>
  <p:tag name="LATEXENGINEID" val="0"/>
  <p:tag name="TEMPFOLDER" val="C:\Users\78758\Desktop\tmp\"/>
  <p:tag name="LATEXFORMHEIGHT" val="312"/>
  <p:tag name="LATEXFORMWIDTH" val="384"/>
  <p:tag name="LATEXFORMWRAP" val="True"/>
  <p:tag name="BITMAPVECTOR" val="0"/>
</p:tagLst>
</file>

<file path=ppt/tags/tag165.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933.6333"/>
  <p:tag name="LATEXADDIN" val="\documentclass{article}&#10;\usepackage{amsmath}&#10;\pagestyle{empty}&#10;\begin{document}&#10;&#10;\[&#10;Mono(A,0,i-1)&#10;\]&#10;&#10;&#10;\end{document}"/>
  <p:tag name="IGUANATEXSIZE" val="36"/>
  <p:tag name="IGUANATEXCURSOR" val="97"/>
  <p:tag name="TRANSPARENCY" val="True"/>
  <p:tag name="FILENAME" val=""/>
  <p:tag name="LATEXENGINEID" val="0"/>
  <p:tag name="TEMPFOLDER" val="C:\Users\78758\Desktop\tmp\"/>
  <p:tag name="LATEXFORMHEIGHT" val="312"/>
  <p:tag name="LATEXFORMWIDTH" val="384"/>
  <p:tag name="LATEXFORMWRAP" val="True"/>
  <p:tag name="BITMAPVECTOR" val="0"/>
</p:tagLst>
</file>

<file path=ppt/tags/tag166.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718.4102"/>
  <p:tag name="LATEXADDIN" val="\documentclass{article}&#10;\usepackage{amsmath}&#10;\pagestyle{empty}&#10;\begin{document}&#10;&#10;\[&#10;Mono(A,0,i)&#10;\]&#10;&#10;&#10;\end{document}"/>
  <p:tag name="IGUANATEXSIZE" val="36"/>
  <p:tag name="IGUANATEXCURSOR" val="94"/>
  <p:tag name="TRANSPARENCY" val="True"/>
  <p:tag name="FILENAME" val=""/>
  <p:tag name="LATEXENGINEID" val="0"/>
  <p:tag name="TEMPFOLDER" val="C:\Users\78758\Desktop\tmp\"/>
  <p:tag name="LATEXFORMHEIGHT" val="312"/>
  <p:tag name="LATEXFORMWIDTH" val="384"/>
  <p:tag name="LATEXFORMWRAP" val="True"/>
  <p:tag name="BITMAPVECTOR" val="0"/>
</p:tagLst>
</file>

<file path=ppt/tags/tag167.xml><?xml version="1.0" encoding="utf-8"?>
<p:tagLst xmlns:a="http://schemas.openxmlformats.org/drawingml/2006/main" xmlns:r="http://schemas.openxmlformats.org/officeDocument/2006/relationships" xmlns:p="http://schemas.openxmlformats.org/presentationml/2006/main">
  <p:tag name="OUTPUTDPI" val="1200"/>
  <p:tag name="ORIGINALHEIGHT" val="131.2336"/>
  <p:tag name="ORIGINALWIDTH" val="1800.525"/>
  <p:tag name="LATEXADDIN" val="\documentclass{article}&#10;\usepackage{amsmath}&#10;\pagestyle{empty}&#10;\begin{document}&#10;&#10;\[\begin{aligned}&#10;&amp;\pi(A,A'),Mono(A,0,i),0&lt;i&lt;n&#10;\end{aligned}\]&#10;&#10;&#10;\end{document}"/>
  <p:tag name="IGUANATEXSIZE" val="36"/>
  <p:tag name="IGUANATEXCURSOR" val="122"/>
  <p:tag name="TRANSPARENCY" val="True"/>
  <p:tag name="FILENAME" val=""/>
  <p:tag name="LATEXENGINEID" val="0"/>
  <p:tag name="TEMPFOLDER" val="C:\Users\78758\Desktop\tmp\"/>
  <p:tag name="LATEXFORMHEIGHT" val="312"/>
  <p:tag name="LATEXFORMWIDTH" val="384"/>
  <p:tag name="LATEXFORMWRAP" val="True"/>
  <p:tag name="BITMAPVECTOR" val="0"/>
</p:tagLst>
</file>

<file path=ppt/tags/tag168.xml><?xml version="1.0" encoding="utf-8"?>
<p:tagLst xmlns:a="http://schemas.openxmlformats.org/drawingml/2006/main" xmlns:r="http://schemas.openxmlformats.org/officeDocument/2006/relationships" xmlns:p="http://schemas.openxmlformats.org/presentationml/2006/main">
  <p:tag name="OUTPUTDPI" val="1200"/>
  <p:tag name="ORIGINALHEIGHT" val="131.2336"/>
  <p:tag name="ORIGINALWIDTH" val="2335.208"/>
  <p:tag name="LATEXADDIN" val="\documentclass{article}&#10;\usepackage{amsmath}&#10;\pagestyle{empty}&#10;\begin{document}&#10;&#10;\[\begin{aligned}&#10;&amp;\pi(A,A'),Mono(A,0,i-1),0&lt;i&lt;n,j=i&#10;\end{aligned}\]&#10;&#10;&#10;\end{document}"/>
  <p:tag name="IGUANATEXSIZE" val="36"/>
  <p:tag name="IGUANATEXCURSOR" val="130"/>
  <p:tag name="TRANSPARENCY" val="True"/>
  <p:tag name="FILENAME" val=""/>
  <p:tag name="LATEXENGINEID" val="0"/>
  <p:tag name="TEMPFOLDER" val="C:\Users\78758\Desktop\tmp\"/>
  <p:tag name="LATEXFORMHEIGHT" val="312"/>
  <p:tag name="LATEXFORMWIDTH" val="384"/>
  <p:tag name="LATEXFORMWRAP" val="True"/>
  <p:tag name="BITMAPVECTOR" val="0"/>
</p:tagLst>
</file>

<file path=ppt/tags/tag169.xml><?xml version="1.0" encoding="utf-8"?>
<p:tagLst xmlns:a="http://schemas.openxmlformats.org/drawingml/2006/main" xmlns:r="http://schemas.openxmlformats.org/officeDocument/2006/relationships" xmlns:p="http://schemas.openxmlformats.org/presentationml/2006/main">
  <p:tag name="OUTPUTDPI" val="1200"/>
  <p:tag name="ORIGINALHEIGHT" val="131.2336"/>
  <p:tag name="ORIGINALWIDTH" val="2437.195"/>
  <p:tag name="LATEXADDIN" val="\documentclass{article}&#10;\usepackage{amsmath}&#10;\pagestyle{empty}&#10;\begin{document}&#10;&#10;\[\begin{aligned}&#10;&amp;\pi(A,A'),PartialMono(A,i,j),0\le j\le i&lt;n&#10;\end{aligned}\]&#10;&#10;&#10;\end{document}"/>
  <p:tag name="IGUANATEXSIZE" val="36"/>
  <p:tag name="IGUANATEXCURSOR" val="127"/>
  <p:tag name="TRANSPARENCY" val="True"/>
  <p:tag name="FILENAME" val=""/>
  <p:tag name="LATEXENGINEID" val="0"/>
  <p:tag name="TEMPFOLDER" val="C:\Users\78758\Desktop\tmp\"/>
  <p:tag name="LATEXFORMHEIGHT" val="312"/>
  <p:tag name="LATEXFORMWIDTH" val="384"/>
  <p:tag name="LATEXFORMWRAP" val="True"/>
  <p:tag name="BITMAPVECTOR" val="0"/>
</p:tagLst>
</file>

<file path=ppt/tags/tag17.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2713.161"/>
  <p:tag name="LATEXADDIN" val="\documentclass{article}&#10;\usepackage{amsmath}&#10;\pagestyle{empty}&#10;\begin{document}&#10;&#10;\[&#10;Mono(T,l,r):\forall a \in \{l,\cdots,r-1\}, T[a]\le T[a+1]&#10;\]&#10;&#10;&#10;\end{document}"/>
  <p:tag name="IGUANATEXSIZE" val="36"/>
  <p:tag name="IGUANATEXCURSOR" val="88"/>
  <p:tag name="TRANSPARENCY" val="True"/>
  <p:tag name="FILENAME" val=""/>
  <p:tag name="LATEXENGINEID" val="0"/>
  <p:tag name="TEMPFOLDER" val="C:\Users\78758\Desktop\tmp\"/>
  <p:tag name="LATEXFORMHEIGHT" val="312"/>
  <p:tag name="LATEXFORMWIDTH" val="384"/>
  <p:tag name="LATEXFORMWRAP" val="True"/>
  <p:tag name="BITMAPVECTOR" val="0"/>
</p:tagLst>
</file>

<file path=ppt/tags/tag170.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1235.096"/>
  <p:tag name="LATEXADDIN" val="\documentclass{article}&#10;\usepackage{amsmath}&#10;\pagestyle{empty}&#10;\begin{document}&#10;&#10;\[&#10;j\le 0 \lor A[j-1]\le A[j]&#10;\]&#10;&#10;&#10;\end{document}"/>
  <p:tag name="IGUANATEXSIZE" val="36"/>
  <p:tag name="IGUANATEXCURSOR" val="106"/>
  <p:tag name="TRANSPARENCY" val="True"/>
  <p:tag name="FILENAME" val=""/>
  <p:tag name="LATEXENGINEID" val="0"/>
  <p:tag name="TEMPFOLDER" val="C:\Users\78758\Desktop\tmp\"/>
  <p:tag name="LATEXFORMHEIGHT" val="312"/>
  <p:tag name="LATEXFORMWIDTH" val="384"/>
  <p:tag name="LATEXFORMWRAP" val="True"/>
  <p:tag name="BITMAPVECTOR" val="0"/>
</p:tagLst>
</file>

<file path=ppt/tags/tag171.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718.4102"/>
  <p:tag name="LATEXADDIN" val="\documentclass{article}&#10;\usepackage{amsmath}&#10;\pagestyle{empty}&#10;\begin{document}&#10;&#10;\[\begin{aligned}&#10;&amp;Mono(A,0,i)&#10;\end{aligned}\]&#10;&#10;&#10;\end{document}"/>
  <p:tag name="IGUANATEXSIZE" val="36"/>
  <p:tag name="IGUANATEXCURSOR" val="111"/>
  <p:tag name="TRANSPARENCY" val="True"/>
  <p:tag name="FILENAME" val=""/>
  <p:tag name="LATEXENGINEID" val="0"/>
  <p:tag name="TEMPFOLDER" val="C:\Users\78758\Desktop\tmp\"/>
  <p:tag name="LATEXFORMHEIGHT" val="312"/>
  <p:tag name="LATEXFORMWIDTH" val="384"/>
  <p:tag name="LATEXFORMWRAP" val="True"/>
  <p:tag name="BITMAPVECTOR" val="0"/>
</p:tagLst>
</file>

<file path=ppt/tags/tag172.xml><?xml version="1.0" encoding="utf-8"?>
<p:tagLst xmlns:a="http://schemas.openxmlformats.org/drawingml/2006/main" xmlns:r="http://schemas.openxmlformats.org/officeDocument/2006/relationships" xmlns:p="http://schemas.openxmlformats.org/presentationml/2006/main">
  <p:tag name="OUTPUTDPI" val="1200"/>
  <p:tag name="ORIGINALHEIGHT" val="487.4391"/>
  <p:tag name="ORIGINALWIDTH" val="1766.779"/>
  <p:tag name="LATEXADDIN" val="\documentclass{article}&#10;\usepackage{amsmath}&#10;\pagestyle{empty}&#10;\begin{document}&#10;&#10;\[\begin{aligned}&#10;j\le 0 &amp;\implies j=0 \\&#10;&amp;\implies PartialMono(A,i,0)\\&#10;&amp; \implies Mono(A,0,i)&#10;\end{aligned}\]&#10;&#10;&#10;\end{document}"/>
  <p:tag name="IGUANATEXSIZE" val="36"/>
  <p:tag name="IGUANATEXCURSOR" val="165"/>
  <p:tag name="TRANSPARENCY" val="True"/>
  <p:tag name="FILENAME" val=""/>
  <p:tag name="LATEXENGINEID" val="0"/>
  <p:tag name="TEMPFOLDER" val="C:\Users\78758\Desktop\tmp\"/>
  <p:tag name="LATEXFORMHEIGHT" val="312"/>
  <p:tag name="LATEXFORMWIDTH" val="384"/>
  <p:tag name="LATEXFORMWRAP" val="True"/>
  <p:tag name="BITMAPVECTOR" val="0"/>
</p:tagLst>
</file>

<file path=ppt/tags/tag173.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948.6314"/>
  <p:tag name="LATEXADDIN" val="\documentclass{article}&#10;\usepackage{amsmath}&#10;\pagestyle{empty}&#10;\begin{document}&#10;&#10;\[&#10;Mono(A,0,j-1)&#10;\]&#10;&#10;&#10;\end{document}"/>
  <p:tag name="IGUANATEXSIZE" val="36"/>
  <p:tag name="IGUANATEXCURSOR" val="91"/>
  <p:tag name="TRANSPARENCY" val="True"/>
  <p:tag name="FILENAME" val=""/>
  <p:tag name="LATEXENGINEID" val="0"/>
  <p:tag name="TEMPFOLDER" val="C:\Users\78758\Desktop\tmp\"/>
  <p:tag name="LATEXFORMHEIGHT" val="312"/>
  <p:tag name="LATEXFORMWIDTH" val="384"/>
  <p:tag name="LATEXFORMWRAP" val="True"/>
  <p:tag name="BITMAPVECTOR" val="0"/>
</p:tagLst>
</file>

<file path=ppt/tags/tag174.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707.9115"/>
  <p:tag name="LATEXADDIN" val="\documentclass{article}&#10;\usepackage{amsmath}&#10;\pagestyle{empty}&#10;\begin{document}&#10;&#10;\[&#10;Mono(A,j,i)&#10;\]&#10;&#10;&#10;\end{document}"/>
  <p:tag name="IGUANATEXSIZE" val="36"/>
  <p:tag name="IGUANATEXCURSOR" val="94"/>
  <p:tag name="TRANSPARENCY" val="True"/>
  <p:tag name="FILENAME" val=""/>
  <p:tag name="LATEXENGINEID" val="0"/>
  <p:tag name="TEMPFOLDER" val="C:\Users\78758\Desktop\tmp\"/>
  <p:tag name="LATEXFORMHEIGHT" val="312"/>
  <p:tag name="LATEXFORMWIDTH" val="384"/>
  <p:tag name="LATEXFORMWRAP" val="True"/>
  <p:tag name="BITMAPVECTOR" val="0"/>
</p:tagLst>
</file>

<file path=ppt/tags/tag175.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2566.929"/>
  <p:tag name="LATEXADDIN" val="\documentclass{article}&#10;\usepackage{amsmath}&#10;\pagestyle{empty}&#10;\begin{document}&#10;&#10;\[&#10;(0\le j-1 \land j+1 \le i) \implies A[j-1] \le A[j+1]&#10;\]&#10;&#10;&#10;\end{document}"/>
  <p:tag name="IGUANATEXSIZE" val="36"/>
  <p:tag name="IGUANATEXCURSOR" val="137"/>
  <p:tag name="TRANSPARENCY" val="True"/>
  <p:tag name="FILENAME" val=""/>
  <p:tag name="LATEXENGINEID" val="0"/>
  <p:tag name="TEMPFOLDER" val="C:\Users\78758\Desktop\tmp\"/>
  <p:tag name="LATEXFORMHEIGHT" val="312"/>
  <p:tag name="LATEXFORMWIDTH" val="384"/>
  <p:tag name="LATEXFORMWRAP" val="True"/>
  <p:tag name="BITMAPVECTOR" val="0"/>
</p:tagLst>
</file>

<file path=ppt/tags/tag176.xml><?xml version="1.0" encoding="utf-8"?>
<p:tagLst xmlns:a="http://schemas.openxmlformats.org/drawingml/2006/main" xmlns:r="http://schemas.openxmlformats.org/officeDocument/2006/relationships" xmlns:p="http://schemas.openxmlformats.org/presentationml/2006/main">
  <p:tag name="OUTPUTDPI" val="1200"/>
  <p:tag name="ORIGINALHEIGHT" val="77.99023"/>
  <p:tag name="ORIGINALWIDTH" val="69.74126"/>
  <p:tag name="LATEXADDIN" val="\documentclass{article}&#10;\usepackage{amsmath}&#10;\pagestyle{empty}&#10;\begin{document}&#10;&#10;\[&#10;\land&#10;\]&#10;&#10;&#10;\end{document}"/>
  <p:tag name="IGUANATEXSIZE" val="36"/>
  <p:tag name="IGUANATEXCURSOR" val="89"/>
  <p:tag name="TRANSPARENCY" val="True"/>
  <p:tag name="FILENAME" val=""/>
  <p:tag name="LATEXENGINEID" val="0"/>
  <p:tag name="TEMPFOLDER" val="C:\Users\78758\Desktop\tmp\"/>
  <p:tag name="LATEXFORMHEIGHT" val="312"/>
  <p:tag name="LATEXFORMWIDTH" val="384"/>
  <p:tag name="LATEXFORMWRAP" val="True"/>
  <p:tag name="BITMAPVECTOR" val="0"/>
</p:tagLst>
</file>

<file path=ppt/tags/tag177.xml><?xml version="1.0" encoding="utf-8"?>
<p:tagLst xmlns:a="http://schemas.openxmlformats.org/drawingml/2006/main" xmlns:r="http://schemas.openxmlformats.org/officeDocument/2006/relationships" xmlns:p="http://schemas.openxmlformats.org/presentationml/2006/main">
  <p:tag name="OUTPUTDPI" val="1200"/>
  <p:tag name="ORIGINALHEIGHT" val="77.99023"/>
  <p:tag name="ORIGINALWIDTH" val="69.74126"/>
  <p:tag name="LATEXADDIN" val="\documentclass{article}&#10;\usepackage{amsmath}&#10;\pagestyle{empty}&#10;\begin{document}&#10;&#10;\[&#10;\land&#10;\]&#10;&#10;&#10;\end{document}"/>
  <p:tag name="IGUANATEXSIZE" val="36"/>
  <p:tag name="IGUANATEXCURSOR" val="89"/>
  <p:tag name="TRANSPARENCY" val="True"/>
  <p:tag name="FILENAME" val=""/>
  <p:tag name="LATEXENGINEID" val="0"/>
  <p:tag name="TEMPFOLDER" val="C:\Users\78758\Desktop\tmp\"/>
  <p:tag name="LATEXFORMHEIGHT" val="312"/>
  <p:tag name="LATEXFORMWIDTH" val="384"/>
  <p:tag name="LATEXFORMWRAP" val="True"/>
  <p:tag name="BITMAPVECTOR" val="0"/>
</p:tagLst>
</file>

<file path=ppt/tags/tag178.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1130.859"/>
  <p:tag name="LATEXADDIN" val="\documentclass{article}&#10;\usepackage{amsmath}&#10;\pagestyle{empty}&#10;\begin{document}&#10;&#10;\[&#10;PartialMono(A,i,j)&#10;\]&#10;&#10;&#10;\end{document}"/>
  <p:tag name="IGUANATEXSIZE" val="36"/>
  <p:tag name="IGUANATEXCURSOR" val="101"/>
  <p:tag name="TRANSPARENCY" val="True"/>
  <p:tag name="FILENAME" val=""/>
  <p:tag name="LATEXENGINEID" val="0"/>
  <p:tag name="TEMPFOLDER" val="C:\Users\78758\Desktop\tmp\"/>
  <p:tag name="LATEXFORMHEIGHT" val="312"/>
  <p:tag name="LATEXFORMWIDTH" val="384"/>
  <p:tag name="LATEXFORMWRAP" val="True"/>
  <p:tag name="BITMAPVECTOR" val="0"/>
</p:tagLst>
</file>

<file path=ppt/tags/tag179.xml><?xml version="1.0" encoding="utf-8"?>
<p:tagLst xmlns:a="http://schemas.openxmlformats.org/drawingml/2006/main" xmlns:r="http://schemas.openxmlformats.org/officeDocument/2006/relationships" xmlns:p="http://schemas.openxmlformats.org/presentationml/2006/main">
  <p:tag name="OUTPUTDPI" val="1200"/>
  <p:tag name="ORIGINALHEIGHT" val="131.9835"/>
  <p:tag name="ORIGINALWIDTH" val="434.1957"/>
  <p:tag name="LATEXADDIN" val="\documentclass{article}&#10;\usepackage{amsmath}&#10;\pagestyle{empty}&#10;\begin{document}&#10;&#10;\[&#10;\pi(A,A')&#10;\]&#10;&#10;&#10;\end{document}"/>
  <p:tag name="IGUANATEXSIZE" val="36"/>
  <p:tag name="IGUANATEXCURSOR" val="91"/>
  <p:tag name="TRANSPARENCY" val="True"/>
  <p:tag name="FILENAME" val=""/>
  <p:tag name="LATEXENGINEID" val="0"/>
  <p:tag name="TEMPFOLDER" val="C:\Users\78758\Desktop\tmp\"/>
  <p:tag name="LATEXFORMHEIGHT" val="312"/>
  <p:tag name="LATEXFORMWIDTH" val="384"/>
  <p:tag name="LATEXFORMWRAP" val="True"/>
  <p:tag name="BITMAPVECTOR" val="0"/>
</p:tagLst>
</file>

<file path=ppt/tags/tag18.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933.6333"/>
  <p:tag name="LATEXADDIN" val="\documentclass{article}&#10;\usepackage{amsmath}&#10;\pagestyle{empty}&#10;\begin{document}&#10;&#10;\[&#10;Mono(A,0,i-1)&#10;\]&#10;&#10;&#10;\end{document}"/>
  <p:tag name="IGUANATEXSIZE" val="36"/>
  <p:tag name="IGUANATEXCURSOR" val="97"/>
  <p:tag name="TRANSPARENCY" val="True"/>
  <p:tag name="FILENAME" val=""/>
  <p:tag name="LATEXENGINEID" val="0"/>
  <p:tag name="TEMPFOLDER" val="C:\Users\78758\Desktop\tmp\"/>
  <p:tag name="LATEXFORMHEIGHT" val="312"/>
  <p:tag name="LATEXFORMWIDTH" val="384"/>
  <p:tag name="LATEXFORMWRAP" val="True"/>
  <p:tag name="BITMAPVECTOR" val="0"/>
</p:tagLst>
</file>

<file path=ppt/tags/tag180.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2713.161"/>
  <p:tag name="LATEXADDIN" val="\documentclass{article}&#10;\usepackage{amsmath}&#10;\pagestyle{empty}&#10;\begin{document}&#10;&#10;\[&#10;Mono(T,l,r):\forall a \in \{l,\cdots,r-1\}, T[a]\le T[a+1]&#10;\]&#10;&#10;&#10;\end{document}"/>
  <p:tag name="IGUANATEXSIZE" val="36"/>
  <p:tag name="IGUANATEXCURSOR" val="88"/>
  <p:tag name="TRANSPARENCY" val="True"/>
  <p:tag name="FILENAME" val=""/>
  <p:tag name="LATEXENGINEID" val="0"/>
  <p:tag name="TEMPFOLDER" val="C:\Users\78758\Desktop\tmp\"/>
  <p:tag name="LATEXFORMHEIGHT" val="312"/>
  <p:tag name="LATEXFORMWIDTH" val="384"/>
  <p:tag name="LATEXFORMWRAP" val="True"/>
  <p:tag name="BITMAPVECTOR" val="0"/>
</p:tagLst>
</file>

<file path=ppt/tags/tag181.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933.6333"/>
  <p:tag name="LATEXADDIN" val="\documentclass{article}&#10;\usepackage{amsmath}&#10;\pagestyle{empty}&#10;\begin{document}&#10;&#10;\[&#10;Mono(A,0,i-1)&#10;\]&#10;&#10;&#10;\end{document}"/>
  <p:tag name="IGUANATEXSIZE" val="36"/>
  <p:tag name="IGUANATEXCURSOR" val="97"/>
  <p:tag name="TRANSPARENCY" val="True"/>
  <p:tag name="FILENAME" val=""/>
  <p:tag name="LATEXENGINEID" val="0"/>
  <p:tag name="TEMPFOLDER" val="C:\Users\78758\Desktop\tmp\"/>
  <p:tag name="LATEXFORMHEIGHT" val="312"/>
  <p:tag name="LATEXFORMWIDTH" val="384"/>
  <p:tag name="LATEXFORMWRAP" val="True"/>
  <p:tag name="BITMAPVECTOR" val="0"/>
</p:tagLst>
</file>

<file path=ppt/tags/tag182.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718.4102"/>
  <p:tag name="LATEXADDIN" val="\documentclass{article}&#10;\usepackage{amsmath}&#10;\pagestyle{empty}&#10;\begin{document}&#10;&#10;\[&#10;Mono(A,0,i)&#10;\]&#10;&#10;&#10;\end{document}"/>
  <p:tag name="IGUANATEXSIZE" val="36"/>
  <p:tag name="IGUANATEXCURSOR" val="94"/>
  <p:tag name="TRANSPARENCY" val="True"/>
  <p:tag name="FILENAME" val=""/>
  <p:tag name="LATEXENGINEID" val="0"/>
  <p:tag name="TEMPFOLDER" val="C:\Users\78758\Desktop\tmp\"/>
  <p:tag name="LATEXFORMHEIGHT" val="312"/>
  <p:tag name="LATEXFORMWIDTH" val="384"/>
  <p:tag name="LATEXFORMWRAP" val="True"/>
  <p:tag name="BITMAPVECTOR" val="0"/>
</p:tagLst>
</file>

<file path=ppt/tags/tag183.xml><?xml version="1.0" encoding="utf-8"?>
<p:tagLst xmlns:a="http://schemas.openxmlformats.org/drawingml/2006/main" xmlns:r="http://schemas.openxmlformats.org/officeDocument/2006/relationships" xmlns:p="http://schemas.openxmlformats.org/presentationml/2006/main">
  <p:tag name="OUTPUTDPI" val="1200"/>
  <p:tag name="ORIGINALHEIGHT" val="131.2336"/>
  <p:tag name="ORIGINALWIDTH" val="1800.525"/>
  <p:tag name="LATEXADDIN" val="\documentclass{article}&#10;\usepackage{amsmath}&#10;\pagestyle{empty}&#10;\begin{document}&#10;&#10;\[\begin{aligned}&#10;&amp;\pi(A,A'),Mono(A,0,i),0&lt;i&lt;n&#10;\end{aligned}\]&#10;&#10;&#10;\end{document}"/>
  <p:tag name="IGUANATEXSIZE" val="36"/>
  <p:tag name="IGUANATEXCURSOR" val="122"/>
  <p:tag name="TRANSPARENCY" val="True"/>
  <p:tag name="FILENAME" val=""/>
  <p:tag name="LATEXENGINEID" val="0"/>
  <p:tag name="TEMPFOLDER" val="C:\Users\78758\Desktop\tmp\"/>
  <p:tag name="LATEXFORMHEIGHT" val="312"/>
  <p:tag name="LATEXFORMWIDTH" val="384"/>
  <p:tag name="LATEXFORMWRAP" val="True"/>
  <p:tag name="BITMAPVECTOR" val="0"/>
</p:tagLst>
</file>

<file path=ppt/tags/tag184.xml><?xml version="1.0" encoding="utf-8"?>
<p:tagLst xmlns:a="http://schemas.openxmlformats.org/drawingml/2006/main" xmlns:r="http://schemas.openxmlformats.org/officeDocument/2006/relationships" xmlns:p="http://schemas.openxmlformats.org/presentationml/2006/main">
  <p:tag name="OUTPUTDPI" val="1200"/>
  <p:tag name="ORIGINALHEIGHT" val="131.2336"/>
  <p:tag name="ORIGINALWIDTH" val="2335.208"/>
  <p:tag name="LATEXADDIN" val="\documentclass{article}&#10;\usepackage{amsmath}&#10;\pagestyle{empty}&#10;\begin{document}&#10;&#10;\[\begin{aligned}&#10;&amp;\pi(A,A'),Mono(A,0,i-1),0&lt;i&lt;n,j=i&#10;\end{aligned}\]&#10;&#10;&#10;\end{document}"/>
  <p:tag name="IGUANATEXSIZE" val="36"/>
  <p:tag name="IGUANATEXCURSOR" val="130"/>
  <p:tag name="TRANSPARENCY" val="True"/>
  <p:tag name="FILENAME" val=""/>
  <p:tag name="LATEXENGINEID" val="0"/>
  <p:tag name="TEMPFOLDER" val="C:\Users\78758\Desktop\tmp\"/>
  <p:tag name="LATEXFORMHEIGHT" val="312"/>
  <p:tag name="LATEXFORMWIDTH" val="384"/>
  <p:tag name="LATEXFORMWRAP" val="True"/>
  <p:tag name="BITMAPVECTOR" val="0"/>
</p:tagLst>
</file>

<file path=ppt/tags/tag185.xml><?xml version="1.0" encoding="utf-8"?>
<p:tagLst xmlns:a="http://schemas.openxmlformats.org/drawingml/2006/main" xmlns:r="http://schemas.openxmlformats.org/officeDocument/2006/relationships" xmlns:p="http://schemas.openxmlformats.org/presentationml/2006/main">
  <p:tag name="OUTPUTDPI" val="1200"/>
  <p:tag name="ORIGINALHEIGHT" val="131.2336"/>
  <p:tag name="ORIGINALWIDTH" val="2437.195"/>
  <p:tag name="LATEXADDIN" val="\documentclass{article}&#10;\usepackage{amsmath}&#10;\pagestyle{empty}&#10;\begin{document}&#10;&#10;\[\begin{aligned}&#10;&amp;\pi(A,A'),PartialMono(A,i,j),0\le j\le i&lt;n&#10;\end{aligned}\]&#10;&#10;&#10;\end{document}"/>
  <p:tag name="IGUANATEXSIZE" val="36"/>
  <p:tag name="IGUANATEXCURSOR" val="127"/>
  <p:tag name="TRANSPARENCY" val="True"/>
  <p:tag name="FILENAME" val=""/>
  <p:tag name="LATEXENGINEID" val="0"/>
  <p:tag name="TEMPFOLDER" val="C:\Users\78758\Desktop\tmp\"/>
  <p:tag name="LATEXFORMHEIGHT" val="312"/>
  <p:tag name="LATEXFORMWIDTH" val="384"/>
  <p:tag name="LATEXFORMWRAP" val="True"/>
  <p:tag name="BITMAPVECTOR" val="0"/>
</p:tagLst>
</file>

<file path=ppt/tags/tag186.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1235.096"/>
  <p:tag name="LATEXADDIN" val="\documentclass{article}&#10;\usepackage{amsmath}&#10;\pagestyle{empty}&#10;\begin{document}&#10;&#10;\[&#10;j\le 0 \lor A[j-1]\le A[j]&#10;\]&#10;&#10;&#10;\end{document}"/>
  <p:tag name="IGUANATEXSIZE" val="36"/>
  <p:tag name="IGUANATEXCURSOR" val="106"/>
  <p:tag name="TRANSPARENCY" val="True"/>
  <p:tag name="FILENAME" val=""/>
  <p:tag name="LATEXENGINEID" val="0"/>
  <p:tag name="TEMPFOLDER" val="C:\Users\78758\Desktop\tmp\"/>
  <p:tag name="LATEXFORMHEIGHT" val="312"/>
  <p:tag name="LATEXFORMWIDTH" val="384"/>
  <p:tag name="LATEXFORMWRAP" val="True"/>
  <p:tag name="BITMAPVECTOR" val="0"/>
</p:tagLst>
</file>

<file path=ppt/tags/tag187.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718.4102"/>
  <p:tag name="LATEXADDIN" val="\documentclass{article}&#10;\usepackage{amsmath}&#10;\pagestyle{empty}&#10;\begin{document}&#10;&#10;\[\begin{aligned}&#10;&amp;Mono(A,0,i)&#10;\end{aligned}\]&#10;&#10;&#10;\end{document}"/>
  <p:tag name="IGUANATEXSIZE" val="36"/>
  <p:tag name="IGUANATEXCURSOR" val="111"/>
  <p:tag name="TRANSPARENCY" val="True"/>
  <p:tag name="FILENAME" val=""/>
  <p:tag name="LATEXENGINEID" val="0"/>
  <p:tag name="TEMPFOLDER" val="C:\Users\78758\Desktop\tmp\"/>
  <p:tag name="LATEXFORMHEIGHT" val="312"/>
  <p:tag name="LATEXFORMWIDTH" val="384"/>
  <p:tag name="LATEXFORMWRAP" val="True"/>
  <p:tag name="BITMAPVECTOR" val="0"/>
</p:tagLst>
</file>

<file path=ppt/tags/tag188.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1436.071"/>
  <p:tag name="LATEXADDIN" val="\documentclass{article}&#10;\usepackage{amsmath}&#10;\pagestyle{empty}&#10;\begin{document}&#10;&#10;\[\begin{aligned}&#10;j\le 0 &amp;\implies A[j-1]\le A[j]&#10;\end{aligned}\]&#10;&#10;&#10;\end{document}"/>
  <p:tag name="IGUANATEXSIZE" val="36"/>
  <p:tag name="IGUANATEXCURSOR" val="130"/>
  <p:tag name="TRANSPARENCY" val="True"/>
  <p:tag name="FILENAME" val=""/>
  <p:tag name="LATEXENGINEID" val="0"/>
  <p:tag name="TEMPFOLDER" val="C:\Users\78758\Desktop\tmp\"/>
  <p:tag name="LATEXFORMHEIGHT" val="312"/>
  <p:tag name="LATEXFORMWIDTH" val="384"/>
  <p:tag name="LATEXFORMWRAP" val="True"/>
  <p:tag name="BITMAPVECTOR" val="0"/>
</p:tagLst>
</file>

<file path=ppt/tags/tag189.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948.6314"/>
  <p:tag name="LATEXADDIN" val="\documentclass{article}&#10;\usepackage{amsmath}&#10;\pagestyle{empty}&#10;\begin{document}&#10;&#10;\[&#10;Mono(A,0,j-1)&#10;\]&#10;&#10;&#10;\end{document}"/>
  <p:tag name="IGUANATEXSIZE" val="36"/>
  <p:tag name="IGUANATEXCURSOR" val="91"/>
  <p:tag name="TRANSPARENCY" val="True"/>
  <p:tag name="FILENAME" val=""/>
  <p:tag name="LATEXENGINEID" val="0"/>
  <p:tag name="TEMPFOLDER" val="C:\Users\78758\Desktop\tmp\"/>
  <p:tag name="LATEXFORMHEIGHT" val="312"/>
  <p:tag name="LATEXFORMWIDTH" val="384"/>
  <p:tag name="LATEXFORMWRAP" val="True"/>
  <p:tag name="BITMAPVECTOR" val="0"/>
</p:tagLst>
</file>

<file path=ppt/tags/tag19.xml><?xml version="1.0" encoding="utf-8"?>
<p:tagLst xmlns:a="http://schemas.openxmlformats.org/drawingml/2006/main" xmlns:r="http://schemas.openxmlformats.org/officeDocument/2006/relationships" xmlns:p="http://schemas.openxmlformats.org/presentationml/2006/main">
  <p:tag name="OUTPUTDPI" val="1200"/>
  <p:tag name="ORIGINALHEIGHT" val="686.1642"/>
  <p:tag name="ORIGINALWIDTH" val="940.3824"/>
  <p:tag name="LATEXADDIN" val="\documentclass{article}&#10;\usepackage{amsmath}&#10;\pagestyle{empty}&#10;\begin{document}&#10;&#10;\[\begin{aligned}&#10;&amp;\pi(A,A')\\&#10;&amp;Mono(A,0,i-1)\\&#10;&amp;0&lt;i&lt;n\\&#10;&amp;j=i&#10;\end{aligned}\]&#10;&#10;&#10;\end{document}"/>
  <p:tag name="IGUANATEXSIZE" val="36"/>
  <p:tag name="IGUANATEXCURSOR" val="139"/>
  <p:tag name="TRANSPARENCY" val="True"/>
  <p:tag name="FILENAME" val=""/>
  <p:tag name="LATEXENGINEID" val="0"/>
  <p:tag name="TEMPFOLDER" val="C:\Users\78758\Desktop\tmp\"/>
  <p:tag name="LATEXFORMHEIGHT" val="312"/>
  <p:tag name="LATEXFORMWIDTH" val="384"/>
  <p:tag name="LATEXFORMWRAP" val="True"/>
  <p:tag name="BITMAPVECTOR" val="0"/>
</p:tagLst>
</file>

<file path=ppt/tags/tag190.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707.9115"/>
  <p:tag name="LATEXADDIN" val="\documentclass{article}&#10;\usepackage{amsmath}&#10;\pagestyle{empty}&#10;\begin{document}&#10;&#10;\[&#10;Mono(A,j,i)&#10;\]&#10;&#10;&#10;\end{document}"/>
  <p:tag name="IGUANATEXSIZE" val="36"/>
  <p:tag name="IGUANATEXCURSOR" val="94"/>
  <p:tag name="TRANSPARENCY" val="True"/>
  <p:tag name="FILENAME" val=""/>
  <p:tag name="LATEXENGINEID" val="0"/>
  <p:tag name="TEMPFOLDER" val="C:\Users\78758\Desktop\tmp\"/>
  <p:tag name="LATEXFORMHEIGHT" val="312"/>
  <p:tag name="LATEXFORMWIDTH" val="384"/>
  <p:tag name="LATEXFORMWRAP" val="True"/>
  <p:tag name="BITMAPVECTOR" val="0"/>
</p:tagLst>
</file>

<file path=ppt/tags/tag191.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2566.929"/>
  <p:tag name="LATEXADDIN" val="\documentclass{article}&#10;\usepackage{amsmath}&#10;\pagestyle{empty}&#10;\begin{document}&#10;&#10;\[&#10;(0\le j-1 \land j+1 \le i) \implies A[j-1] \le A[j+1]&#10;\]&#10;&#10;&#10;\end{document}"/>
  <p:tag name="IGUANATEXSIZE" val="36"/>
  <p:tag name="IGUANATEXCURSOR" val="137"/>
  <p:tag name="TRANSPARENCY" val="True"/>
  <p:tag name="FILENAME" val=""/>
  <p:tag name="LATEXENGINEID" val="0"/>
  <p:tag name="TEMPFOLDER" val="C:\Users\78758\Desktop\tmp\"/>
  <p:tag name="LATEXFORMHEIGHT" val="312"/>
  <p:tag name="LATEXFORMWIDTH" val="384"/>
  <p:tag name="LATEXFORMWRAP" val="True"/>
  <p:tag name="BITMAPVECTOR" val="0"/>
</p:tagLst>
</file>

<file path=ppt/tags/tag192.xml><?xml version="1.0" encoding="utf-8"?>
<p:tagLst xmlns:a="http://schemas.openxmlformats.org/drawingml/2006/main" xmlns:r="http://schemas.openxmlformats.org/officeDocument/2006/relationships" xmlns:p="http://schemas.openxmlformats.org/presentationml/2006/main">
  <p:tag name="OUTPUTDPI" val="1200"/>
  <p:tag name="ORIGINALHEIGHT" val="77.99023"/>
  <p:tag name="ORIGINALWIDTH" val="69.74126"/>
  <p:tag name="LATEXADDIN" val="\documentclass{article}&#10;\usepackage{amsmath}&#10;\pagestyle{empty}&#10;\begin{document}&#10;&#10;\[&#10;\land&#10;\]&#10;&#10;&#10;\end{document}"/>
  <p:tag name="IGUANATEXSIZE" val="36"/>
  <p:tag name="IGUANATEXCURSOR" val="89"/>
  <p:tag name="TRANSPARENCY" val="True"/>
  <p:tag name="FILENAME" val=""/>
  <p:tag name="LATEXENGINEID" val="0"/>
  <p:tag name="TEMPFOLDER" val="C:\Users\78758\Desktop\tmp\"/>
  <p:tag name="LATEXFORMHEIGHT" val="312"/>
  <p:tag name="LATEXFORMWIDTH" val="384"/>
  <p:tag name="LATEXFORMWRAP" val="True"/>
  <p:tag name="BITMAPVECTOR" val="0"/>
</p:tagLst>
</file>

<file path=ppt/tags/tag193.xml><?xml version="1.0" encoding="utf-8"?>
<p:tagLst xmlns:a="http://schemas.openxmlformats.org/drawingml/2006/main" xmlns:r="http://schemas.openxmlformats.org/officeDocument/2006/relationships" xmlns:p="http://schemas.openxmlformats.org/presentationml/2006/main">
  <p:tag name="OUTPUTDPI" val="1200"/>
  <p:tag name="ORIGINALHEIGHT" val="77.99023"/>
  <p:tag name="ORIGINALWIDTH" val="69.74126"/>
  <p:tag name="LATEXADDIN" val="\documentclass{article}&#10;\usepackage{amsmath}&#10;\pagestyle{empty}&#10;\begin{document}&#10;&#10;\[&#10;\land&#10;\]&#10;&#10;&#10;\end{document}"/>
  <p:tag name="IGUANATEXSIZE" val="36"/>
  <p:tag name="IGUANATEXCURSOR" val="89"/>
  <p:tag name="TRANSPARENCY" val="True"/>
  <p:tag name="FILENAME" val=""/>
  <p:tag name="LATEXENGINEID" val="0"/>
  <p:tag name="TEMPFOLDER" val="C:\Users\78758\Desktop\tmp\"/>
  <p:tag name="LATEXFORMHEIGHT" val="312"/>
  <p:tag name="LATEXFORMWIDTH" val="384"/>
  <p:tag name="LATEXFORMWRAP" val="True"/>
  <p:tag name="BITMAPVECTOR" val="0"/>
</p:tagLst>
</file>

<file path=ppt/tags/tag194.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1130.859"/>
  <p:tag name="LATEXADDIN" val="\documentclass{article}&#10;\usepackage{amsmath}&#10;\pagestyle{empty}&#10;\begin{document}&#10;&#10;\[&#10;PartialMono(A,i,j)&#10;\]&#10;&#10;&#10;\end{document}"/>
  <p:tag name="IGUANATEXSIZE" val="36"/>
  <p:tag name="IGUANATEXCURSOR" val="101"/>
  <p:tag name="TRANSPARENCY" val="True"/>
  <p:tag name="FILENAME" val=""/>
  <p:tag name="LATEXENGINEID" val="0"/>
  <p:tag name="TEMPFOLDER" val="C:\Users\78758\Desktop\tmp\"/>
  <p:tag name="LATEXFORMHEIGHT" val="312"/>
  <p:tag name="LATEXFORMWIDTH" val="384"/>
  <p:tag name="LATEXFORMWRAP" val="True"/>
  <p:tag name="BITMAPVECTOR" val="0"/>
</p:tagLst>
</file>

<file path=ppt/tags/tag195.xml><?xml version="1.0" encoding="utf-8"?>
<p:tagLst xmlns:a="http://schemas.openxmlformats.org/drawingml/2006/main" xmlns:r="http://schemas.openxmlformats.org/officeDocument/2006/relationships" xmlns:p="http://schemas.openxmlformats.org/presentationml/2006/main">
  <p:tag name="OUTPUTDPI" val="1200"/>
  <p:tag name="ORIGINALHEIGHT" val="131.9835"/>
  <p:tag name="ORIGINALWIDTH" val="434.1957"/>
  <p:tag name="LATEXADDIN" val="\documentclass{article}&#10;\usepackage{amsmath}&#10;\pagestyle{empty}&#10;\begin{document}&#10;&#10;\[&#10;\pi(A,A')&#10;\]&#10;&#10;&#10;\end{document}"/>
  <p:tag name="IGUANATEXSIZE" val="36"/>
  <p:tag name="IGUANATEXCURSOR" val="91"/>
  <p:tag name="TRANSPARENCY" val="True"/>
  <p:tag name="FILENAME" val=""/>
  <p:tag name="LATEXENGINEID" val="0"/>
  <p:tag name="TEMPFOLDER" val="C:\Users\78758\Desktop\tmp\"/>
  <p:tag name="LATEXFORMHEIGHT" val="312"/>
  <p:tag name="LATEXFORMWIDTH" val="384"/>
  <p:tag name="LATEXFORMWRAP" val="True"/>
  <p:tag name="BITMAPVECTOR" val="0"/>
</p:tagLst>
</file>

<file path=ppt/tags/tag196.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2713.161"/>
  <p:tag name="LATEXADDIN" val="\documentclass{article}&#10;\usepackage{amsmath}&#10;\pagestyle{empty}&#10;\begin{document}&#10;&#10;\[&#10;Mono(T,l,r):\forall a \in \{l,\cdots,r-1\}, T[a]\le T[a+1]&#10;\]&#10;&#10;&#10;\end{document}"/>
  <p:tag name="IGUANATEXSIZE" val="36"/>
  <p:tag name="IGUANATEXCURSOR" val="88"/>
  <p:tag name="TRANSPARENCY" val="True"/>
  <p:tag name="FILENAME" val=""/>
  <p:tag name="LATEXENGINEID" val="0"/>
  <p:tag name="TEMPFOLDER" val="C:\Users\78758\Desktop\tmp\"/>
  <p:tag name="LATEXFORMHEIGHT" val="312"/>
  <p:tag name="LATEXFORMWIDTH" val="384"/>
  <p:tag name="LATEXFORMWRAP" val="True"/>
  <p:tag name="BITMAPVECTOR" val="0"/>
</p:tagLst>
</file>

<file path=ppt/tags/tag197.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933.6333"/>
  <p:tag name="LATEXADDIN" val="\documentclass{article}&#10;\usepackage{amsmath}&#10;\pagestyle{empty}&#10;\begin{document}&#10;&#10;\[&#10;Mono(A,0,i-1)&#10;\]&#10;&#10;&#10;\end{document}"/>
  <p:tag name="IGUANATEXSIZE" val="36"/>
  <p:tag name="IGUANATEXCURSOR" val="97"/>
  <p:tag name="TRANSPARENCY" val="True"/>
  <p:tag name="FILENAME" val=""/>
  <p:tag name="LATEXENGINEID" val="0"/>
  <p:tag name="TEMPFOLDER" val="C:\Users\78758\Desktop\tmp\"/>
  <p:tag name="LATEXFORMHEIGHT" val="312"/>
  <p:tag name="LATEXFORMWIDTH" val="384"/>
  <p:tag name="LATEXFORMWRAP" val="True"/>
  <p:tag name="BITMAPVECTOR" val="0"/>
</p:tagLst>
</file>

<file path=ppt/tags/tag198.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718.4102"/>
  <p:tag name="LATEXADDIN" val="\documentclass{article}&#10;\usepackage{amsmath}&#10;\pagestyle{empty}&#10;\begin{document}&#10;&#10;\[&#10;Mono(A,0,i)&#10;\]&#10;&#10;&#10;\end{document}"/>
  <p:tag name="IGUANATEXSIZE" val="36"/>
  <p:tag name="IGUANATEXCURSOR" val="94"/>
  <p:tag name="TRANSPARENCY" val="True"/>
  <p:tag name="FILENAME" val=""/>
  <p:tag name="LATEXENGINEID" val="0"/>
  <p:tag name="TEMPFOLDER" val="C:\Users\78758\Desktop\tmp\"/>
  <p:tag name="LATEXFORMHEIGHT" val="312"/>
  <p:tag name="LATEXFORMWIDTH" val="384"/>
  <p:tag name="LATEXFORMWRAP" val="True"/>
  <p:tag name="BITMAPVECTOR" val="0"/>
</p:tagLst>
</file>

<file path=ppt/tags/tag199.xml><?xml version="1.0" encoding="utf-8"?>
<p:tagLst xmlns:a="http://schemas.openxmlformats.org/drawingml/2006/main" xmlns:r="http://schemas.openxmlformats.org/officeDocument/2006/relationships" xmlns:p="http://schemas.openxmlformats.org/presentationml/2006/main">
  <p:tag name="OUTPUTDPI" val="1200"/>
  <p:tag name="ORIGINALHEIGHT" val="131.2336"/>
  <p:tag name="ORIGINALWIDTH" val="1800.525"/>
  <p:tag name="LATEXADDIN" val="\documentclass{article}&#10;\usepackage{amsmath}&#10;\pagestyle{empty}&#10;\begin{document}&#10;&#10;\[\begin{aligned}&#10;&amp;\pi(A,A'),Mono(A,0,i),0&lt;i&lt;n&#10;\end{aligned}\]&#10;&#10;&#10;\end{document}"/>
  <p:tag name="IGUANATEXSIZE" val="36"/>
  <p:tag name="IGUANATEXCURSOR" val="122"/>
  <p:tag name="TRANSPARENCY" val="True"/>
  <p:tag name="FILENAME" val=""/>
  <p:tag name="LATEXENGINEID" val="0"/>
  <p:tag name="TEMPFOLDER" val="C:\Users\78758\Desktop\tmp\"/>
  <p:tag name="LATEXFORMHEIGHT" val="312"/>
  <p:tag name="LATEXFORMWIDTH" val="384"/>
  <p:tag name="LATEXFORMWRAP" val="True"/>
  <p:tag name="BITMAPVECTOR" val="0"/>
</p:tagLst>
</file>

<file path=ppt/tags/tag2.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1904.762"/>
  <p:tag name="LATEXADDIN" val="\documentclass{article}&#10;\usepackage{amsmath}&#10;\pagestyle{empty}&#10;\begin{document}&#10;&#10;\[\forall i \in \{0,\cdots,n-2\},\, B[i]\le B[i+1]\]&#10;&#10;&#10;\end{document}"/>
  <p:tag name="IGUANATEXSIZE" val="36"/>
  <p:tag name="IGUANATEXCURSOR" val="111"/>
  <p:tag name="TRANSPARENCY" val="True"/>
  <p:tag name="FILENAME" val=""/>
  <p:tag name="LATEXENGINEID" val="0"/>
  <p:tag name="TEMPFOLDER" val="C:\Users\78758\Desktop\tmp\"/>
  <p:tag name="LATEXFORMHEIGHT" val="312"/>
  <p:tag name="LATEXFORMWIDTH" val="384"/>
  <p:tag name="LATEXFORMWRAP" val="True"/>
  <p:tag name="BITMAPVECTOR" val="0"/>
</p:tagLst>
</file>

<file path=ppt/tags/tag20.xml><?xml version="1.0" encoding="utf-8"?>
<p:tagLst xmlns:a="http://schemas.openxmlformats.org/drawingml/2006/main" xmlns:r="http://schemas.openxmlformats.org/officeDocument/2006/relationships" xmlns:p="http://schemas.openxmlformats.org/presentationml/2006/main">
  <p:tag name="OUTPUTDPI" val="1200"/>
  <p:tag name="ORIGINALHEIGHT" val="479.1901"/>
  <p:tag name="ORIGINALWIDTH" val="719.91"/>
  <p:tag name="LATEXADDIN" val="\documentclass{article}&#10;\usepackage{amsmath}&#10;\pagestyle{empty}&#10;\begin{document}&#10;&#10;\[\begin{aligned}&#10;&amp;\pi(A,A')\\&#10;&amp;Mono(A,0,i)\\&#10;&amp;0&lt;i&lt;n&#10;\end{aligned}\]&#10;&#10;&#10;\end{document}"/>
  <p:tag name="IGUANATEXSIZE" val="36"/>
  <p:tag name="IGUANATEXCURSOR" val="123"/>
  <p:tag name="TRANSPARENCY" val="True"/>
  <p:tag name="FILENAME" val=""/>
  <p:tag name="LATEXENGINEID" val="0"/>
  <p:tag name="TEMPFOLDER" val="C:\Users\78758\Desktop\tmp\"/>
  <p:tag name="LATEXFORMHEIGHT" val="312"/>
  <p:tag name="LATEXFORMWIDTH" val="384"/>
  <p:tag name="LATEXFORMWRAP" val="True"/>
  <p:tag name="BITMAPVECTOR" val="0"/>
</p:tagLst>
</file>

<file path=ppt/tags/tag200.xml><?xml version="1.0" encoding="utf-8"?>
<p:tagLst xmlns:a="http://schemas.openxmlformats.org/drawingml/2006/main" xmlns:r="http://schemas.openxmlformats.org/officeDocument/2006/relationships" xmlns:p="http://schemas.openxmlformats.org/presentationml/2006/main">
  <p:tag name="OUTPUTDPI" val="1200"/>
  <p:tag name="ORIGINALHEIGHT" val="131.2336"/>
  <p:tag name="ORIGINALWIDTH" val="2335.208"/>
  <p:tag name="LATEXADDIN" val="\documentclass{article}&#10;\usepackage{amsmath}&#10;\pagestyle{empty}&#10;\begin{document}&#10;&#10;\[\begin{aligned}&#10;&amp;\pi(A,A'),Mono(A,0,i-1),0&lt;i&lt;n,j=i&#10;\end{aligned}\]&#10;&#10;&#10;\end{document}"/>
  <p:tag name="IGUANATEXSIZE" val="36"/>
  <p:tag name="IGUANATEXCURSOR" val="130"/>
  <p:tag name="TRANSPARENCY" val="True"/>
  <p:tag name="FILENAME" val=""/>
  <p:tag name="LATEXENGINEID" val="0"/>
  <p:tag name="TEMPFOLDER" val="C:\Users\78758\Desktop\tmp\"/>
  <p:tag name="LATEXFORMHEIGHT" val="312"/>
  <p:tag name="LATEXFORMWIDTH" val="384"/>
  <p:tag name="LATEXFORMWRAP" val="True"/>
  <p:tag name="BITMAPVECTOR" val="0"/>
</p:tagLst>
</file>

<file path=ppt/tags/tag201.xml><?xml version="1.0" encoding="utf-8"?>
<p:tagLst xmlns:a="http://schemas.openxmlformats.org/drawingml/2006/main" xmlns:r="http://schemas.openxmlformats.org/officeDocument/2006/relationships" xmlns:p="http://schemas.openxmlformats.org/presentationml/2006/main">
  <p:tag name="OUTPUTDPI" val="1200"/>
  <p:tag name="ORIGINALHEIGHT" val="131.2336"/>
  <p:tag name="ORIGINALWIDTH" val="2437.195"/>
  <p:tag name="LATEXADDIN" val="\documentclass{article}&#10;\usepackage{amsmath}&#10;\pagestyle{empty}&#10;\begin{document}&#10;&#10;\[\begin{aligned}&#10;&amp;\pi(A,A'),PartialMono(A,i,j),0\le j\le i&lt;n&#10;\end{aligned}\]&#10;&#10;&#10;\end{document}"/>
  <p:tag name="IGUANATEXSIZE" val="36"/>
  <p:tag name="IGUANATEXCURSOR" val="127"/>
  <p:tag name="TRANSPARENCY" val="True"/>
  <p:tag name="FILENAME" val=""/>
  <p:tag name="LATEXENGINEID" val="0"/>
  <p:tag name="TEMPFOLDER" val="C:\Users\78758\Desktop\tmp\"/>
  <p:tag name="LATEXFORMHEIGHT" val="312"/>
  <p:tag name="LATEXFORMWIDTH" val="384"/>
  <p:tag name="LATEXFORMWRAP" val="True"/>
  <p:tag name="BITMAPVECTOR" val="0"/>
</p:tagLst>
</file>

<file path=ppt/tags/tag202.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1235.096"/>
  <p:tag name="LATEXADDIN" val="\documentclass{article}&#10;\usepackage{amsmath}&#10;\pagestyle{empty}&#10;\begin{document}&#10;&#10;\[&#10;j\le 0 \lor A[j-1]\le A[j]&#10;\]&#10;&#10;&#10;\end{document}"/>
  <p:tag name="IGUANATEXSIZE" val="36"/>
  <p:tag name="IGUANATEXCURSOR" val="106"/>
  <p:tag name="TRANSPARENCY" val="True"/>
  <p:tag name="FILENAME" val=""/>
  <p:tag name="LATEXENGINEID" val="0"/>
  <p:tag name="TEMPFOLDER" val="C:\Users\78758\Desktop\tmp\"/>
  <p:tag name="LATEXFORMHEIGHT" val="312"/>
  <p:tag name="LATEXFORMWIDTH" val="384"/>
  <p:tag name="LATEXFORMWRAP" val="True"/>
  <p:tag name="BITMAPVECTOR" val="0"/>
</p:tagLst>
</file>

<file path=ppt/tags/tag203.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718.4102"/>
  <p:tag name="LATEXADDIN" val="\documentclass{article}&#10;\usepackage{amsmath}&#10;\pagestyle{empty}&#10;\begin{document}&#10;&#10;\[\begin{aligned}&#10;&amp;Mono(A,0,i)&#10;\end{aligned}\]&#10;&#10;&#10;\end{document}"/>
  <p:tag name="IGUANATEXSIZE" val="36"/>
  <p:tag name="IGUANATEXCURSOR" val="111"/>
  <p:tag name="TRANSPARENCY" val="True"/>
  <p:tag name="FILENAME" val=""/>
  <p:tag name="LATEXENGINEID" val="0"/>
  <p:tag name="TEMPFOLDER" val="C:\Users\78758\Desktop\tmp\"/>
  <p:tag name="LATEXFORMHEIGHT" val="312"/>
  <p:tag name="LATEXFORMWIDTH" val="384"/>
  <p:tag name="LATEXFORMWRAP" val="True"/>
  <p:tag name="BITMAPVECTOR" val="0"/>
</p:tagLst>
</file>

<file path=ppt/tags/tag204.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1436.071"/>
  <p:tag name="LATEXADDIN" val="\documentclass{article}&#10;\usepackage{amsmath}&#10;\pagestyle{empty}&#10;\begin{document}&#10;&#10;\[\begin{aligned}&#10;j\le 0 &amp;\implies A[j-1]\le A[j]&#10;\end{aligned}\]&#10;&#10;&#10;\end{document}"/>
  <p:tag name="IGUANATEXSIZE" val="36"/>
  <p:tag name="IGUANATEXCURSOR" val="130"/>
  <p:tag name="TRANSPARENCY" val="True"/>
  <p:tag name="FILENAME" val=""/>
  <p:tag name="LATEXENGINEID" val="0"/>
  <p:tag name="TEMPFOLDER" val="C:\Users\78758\Desktop\tmp\"/>
  <p:tag name="LATEXFORMHEIGHT" val="312"/>
  <p:tag name="LATEXFORMWIDTH" val="384"/>
  <p:tag name="LATEXFORMWRAP" val="True"/>
  <p:tag name="BITMAPVECTOR" val="0"/>
</p:tagLst>
</file>

<file path=ppt/tags/tag205.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948.6314"/>
  <p:tag name="LATEXADDIN" val="\documentclass{article}&#10;\usepackage{amsmath}&#10;\pagestyle{empty}&#10;\begin{document}&#10;&#10;\[&#10;Mono(A,0,j-1)&#10;\]&#10;&#10;&#10;\end{document}"/>
  <p:tag name="IGUANATEXSIZE" val="36"/>
  <p:tag name="IGUANATEXCURSOR" val="91"/>
  <p:tag name="TRANSPARENCY" val="True"/>
  <p:tag name="FILENAME" val=""/>
  <p:tag name="LATEXENGINEID" val="0"/>
  <p:tag name="TEMPFOLDER" val="C:\Users\78758\Desktop\tmp\"/>
  <p:tag name="LATEXFORMHEIGHT" val="312"/>
  <p:tag name="LATEXFORMWIDTH" val="384"/>
  <p:tag name="LATEXFORMWRAP" val="True"/>
  <p:tag name="BITMAPVECTOR" val="0"/>
</p:tagLst>
</file>

<file path=ppt/tags/tag206.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707.9115"/>
  <p:tag name="LATEXADDIN" val="\documentclass{article}&#10;\usepackage{amsmath}&#10;\pagestyle{empty}&#10;\begin{document}&#10;&#10;\[&#10;Mono(A,j,i)&#10;\]&#10;&#10;&#10;\end{document}"/>
  <p:tag name="IGUANATEXSIZE" val="36"/>
  <p:tag name="IGUANATEXCURSOR" val="94"/>
  <p:tag name="TRANSPARENCY" val="True"/>
  <p:tag name="FILENAME" val=""/>
  <p:tag name="LATEXENGINEID" val="0"/>
  <p:tag name="TEMPFOLDER" val="C:\Users\78758\Desktop\tmp\"/>
  <p:tag name="LATEXFORMHEIGHT" val="312"/>
  <p:tag name="LATEXFORMWIDTH" val="384"/>
  <p:tag name="LATEXFORMWRAP" val="True"/>
  <p:tag name="BITMAPVECTOR" val="0"/>
</p:tagLst>
</file>

<file path=ppt/tags/tag207.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2566.929"/>
  <p:tag name="LATEXADDIN" val="\documentclass{article}&#10;\usepackage{amsmath}&#10;\pagestyle{empty}&#10;\begin{document}&#10;&#10;\[&#10;(0\le j-1 \land j+1 \le i) \implies A[j-1] \le A[j+1]&#10;\]&#10;&#10;&#10;\end{document}"/>
  <p:tag name="IGUANATEXSIZE" val="36"/>
  <p:tag name="IGUANATEXCURSOR" val="137"/>
  <p:tag name="TRANSPARENCY" val="True"/>
  <p:tag name="FILENAME" val=""/>
  <p:tag name="LATEXENGINEID" val="0"/>
  <p:tag name="TEMPFOLDER" val="C:\Users\78758\Desktop\tmp\"/>
  <p:tag name="LATEXFORMHEIGHT" val="312"/>
  <p:tag name="LATEXFORMWIDTH" val="384"/>
  <p:tag name="LATEXFORMWRAP" val="True"/>
  <p:tag name="BITMAPVECTOR" val="0"/>
</p:tagLst>
</file>

<file path=ppt/tags/tag208.xml><?xml version="1.0" encoding="utf-8"?>
<p:tagLst xmlns:a="http://schemas.openxmlformats.org/drawingml/2006/main" xmlns:r="http://schemas.openxmlformats.org/officeDocument/2006/relationships" xmlns:p="http://schemas.openxmlformats.org/presentationml/2006/main">
  <p:tag name="OUTPUTDPI" val="1200"/>
  <p:tag name="ORIGINALHEIGHT" val="77.99023"/>
  <p:tag name="ORIGINALWIDTH" val="69.74126"/>
  <p:tag name="LATEXADDIN" val="\documentclass{article}&#10;\usepackage{amsmath}&#10;\pagestyle{empty}&#10;\begin{document}&#10;&#10;\[&#10;\land&#10;\]&#10;&#10;&#10;\end{document}"/>
  <p:tag name="IGUANATEXSIZE" val="36"/>
  <p:tag name="IGUANATEXCURSOR" val="89"/>
  <p:tag name="TRANSPARENCY" val="True"/>
  <p:tag name="FILENAME" val=""/>
  <p:tag name="LATEXENGINEID" val="0"/>
  <p:tag name="TEMPFOLDER" val="C:\Users\78758\Desktop\tmp\"/>
  <p:tag name="LATEXFORMHEIGHT" val="312"/>
  <p:tag name="LATEXFORMWIDTH" val="384"/>
  <p:tag name="LATEXFORMWRAP" val="True"/>
  <p:tag name="BITMAPVECTOR" val="0"/>
</p:tagLst>
</file>

<file path=ppt/tags/tag209.xml><?xml version="1.0" encoding="utf-8"?>
<p:tagLst xmlns:a="http://schemas.openxmlformats.org/drawingml/2006/main" xmlns:r="http://schemas.openxmlformats.org/officeDocument/2006/relationships" xmlns:p="http://schemas.openxmlformats.org/presentationml/2006/main">
  <p:tag name="OUTPUTDPI" val="1200"/>
  <p:tag name="ORIGINALHEIGHT" val="77.99023"/>
  <p:tag name="ORIGINALWIDTH" val="69.74126"/>
  <p:tag name="LATEXADDIN" val="\documentclass{article}&#10;\usepackage{amsmath}&#10;\pagestyle{empty}&#10;\begin{document}&#10;&#10;\[&#10;\land&#10;\]&#10;&#10;&#10;\end{document}"/>
  <p:tag name="IGUANATEXSIZE" val="36"/>
  <p:tag name="IGUANATEXCURSOR" val="89"/>
  <p:tag name="TRANSPARENCY" val="True"/>
  <p:tag name="FILENAME" val=""/>
  <p:tag name="LATEXENGINEID" val="0"/>
  <p:tag name="TEMPFOLDER" val="C:\Users\78758\Desktop\tmp\"/>
  <p:tag name="LATEXFORMHEIGHT" val="312"/>
  <p:tag name="LATEXFORMWIDTH" val="384"/>
  <p:tag name="LATEXFORMWRAP" val="True"/>
  <p:tag name="BITMAPVECTOR" val="0"/>
</p:tagLst>
</file>

<file path=ppt/tags/tag21.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718.4102"/>
  <p:tag name="LATEXADDIN" val="\documentclass{article}&#10;\usepackage{amsmath}&#10;\pagestyle{empty}&#10;\begin{document}&#10;&#10;\[&#10;Mono(A,0,i)&#10;\]&#10;&#10;&#10;\end{document}"/>
  <p:tag name="IGUANATEXSIZE" val="36"/>
  <p:tag name="IGUANATEXCURSOR" val="94"/>
  <p:tag name="TRANSPARENCY" val="True"/>
  <p:tag name="FILENAME" val=""/>
  <p:tag name="LATEXENGINEID" val="0"/>
  <p:tag name="TEMPFOLDER" val="C:\Users\78758\Desktop\tmp\"/>
  <p:tag name="LATEXFORMHEIGHT" val="312"/>
  <p:tag name="LATEXFORMWIDTH" val="384"/>
  <p:tag name="LATEXFORMWRAP" val="True"/>
  <p:tag name="BITMAPVECTOR" val="0"/>
</p:tagLst>
</file>

<file path=ppt/tags/tag210.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1130.859"/>
  <p:tag name="LATEXADDIN" val="\documentclass{article}&#10;\usepackage{amsmath}&#10;\pagestyle{empty}&#10;\begin{document}&#10;&#10;\[&#10;PartialMono(A,i,j)&#10;\]&#10;&#10;&#10;\end{document}"/>
  <p:tag name="IGUANATEXSIZE" val="36"/>
  <p:tag name="IGUANATEXCURSOR" val="101"/>
  <p:tag name="TRANSPARENCY" val="True"/>
  <p:tag name="FILENAME" val=""/>
  <p:tag name="LATEXENGINEID" val="0"/>
  <p:tag name="TEMPFOLDER" val="C:\Users\78758\Desktop\tmp\"/>
  <p:tag name="LATEXFORMHEIGHT" val="312"/>
  <p:tag name="LATEXFORMWIDTH" val="384"/>
  <p:tag name="LATEXFORMWRAP" val="True"/>
  <p:tag name="BITMAPVECTOR" val="0"/>
</p:tagLst>
</file>

<file path=ppt/tags/tag211.xml><?xml version="1.0" encoding="utf-8"?>
<p:tagLst xmlns:a="http://schemas.openxmlformats.org/drawingml/2006/main" xmlns:r="http://schemas.openxmlformats.org/officeDocument/2006/relationships" xmlns:p="http://schemas.openxmlformats.org/presentationml/2006/main">
  <p:tag name="OUTPUTDPI" val="1200"/>
  <p:tag name="ORIGINALHEIGHT" val="131.9835"/>
  <p:tag name="ORIGINALWIDTH" val="434.1957"/>
  <p:tag name="LATEXADDIN" val="\documentclass{article}&#10;\usepackage{amsmath}&#10;\pagestyle{empty}&#10;\begin{document}&#10;&#10;\[&#10;\pi(A,A')&#10;\]&#10;&#10;&#10;\end{document}"/>
  <p:tag name="IGUANATEXSIZE" val="36"/>
  <p:tag name="IGUANATEXCURSOR" val="91"/>
  <p:tag name="TRANSPARENCY" val="True"/>
  <p:tag name="FILENAME" val=""/>
  <p:tag name="LATEXENGINEID" val="0"/>
  <p:tag name="TEMPFOLDER" val="C:\Users\78758\Desktop\tmp\"/>
  <p:tag name="LATEXFORMHEIGHT" val="312"/>
  <p:tag name="LATEXFORMWIDTH" val="384"/>
  <p:tag name="LATEXFORMWRAP" val="True"/>
  <p:tag name="BITMAPVECTOR" val="0"/>
</p:tagLst>
</file>

<file path=ppt/tags/tag212.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2713.161"/>
  <p:tag name="LATEXADDIN" val="\documentclass{article}&#10;\usepackage{amsmath}&#10;\pagestyle{empty}&#10;\begin{document}&#10;&#10;\[&#10;Mono(T,l,r):\forall a \in \{l,\cdots,r-1\}, T[a]\le T[a+1]&#10;\]&#10;&#10;&#10;\end{document}"/>
  <p:tag name="IGUANATEXSIZE" val="36"/>
  <p:tag name="IGUANATEXCURSOR" val="88"/>
  <p:tag name="TRANSPARENCY" val="True"/>
  <p:tag name="FILENAME" val=""/>
  <p:tag name="LATEXENGINEID" val="0"/>
  <p:tag name="TEMPFOLDER" val="C:\Users\78758\Desktop\tmp\"/>
  <p:tag name="LATEXFORMHEIGHT" val="312"/>
  <p:tag name="LATEXFORMWIDTH" val="384"/>
  <p:tag name="LATEXFORMWRAP" val="True"/>
  <p:tag name="BITMAPVECTOR" val="0"/>
</p:tagLst>
</file>

<file path=ppt/tags/tag213.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933.6333"/>
  <p:tag name="LATEXADDIN" val="\documentclass{article}&#10;\usepackage{amsmath}&#10;\pagestyle{empty}&#10;\begin{document}&#10;&#10;\[&#10;Mono(A,0,i-1)&#10;\]&#10;&#10;&#10;\end{document}"/>
  <p:tag name="IGUANATEXSIZE" val="36"/>
  <p:tag name="IGUANATEXCURSOR" val="97"/>
  <p:tag name="TRANSPARENCY" val="True"/>
  <p:tag name="FILENAME" val=""/>
  <p:tag name="LATEXENGINEID" val="0"/>
  <p:tag name="TEMPFOLDER" val="C:\Users\78758\Desktop\tmp\"/>
  <p:tag name="LATEXFORMHEIGHT" val="312"/>
  <p:tag name="LATEXFORMWIDTH" val="384"/>
  <p:tag name="LATEXFORMWRAP" val="True"/>
  <p:tag name="BITMAPVECTOR" val="0"/>
</p:tagLst>
</file>

<file path=ppt/tags/tag214.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718.4102"/>
  <p:tag name="LATEXADDIN" val="\documentclass{article}&#10;\usepackage{amsmath}&#10;\pagestyle{empty}&#10;\begin{document}&#10;&#10;\[&#10;Mono(A,0,i)&#10;\]&#10;&#10;&#10;\end{document}"/>
  <p:tag name="IGUANATEXSIZE" val="36"/>
  <p:tag name="IGUANATEXCURSOR" val="94"/>
  <p:tag name="TRANSPARENCY" val="True"/>
  <p:tag name="FILENAME" val=""/>
  <p:tag name="LATEXENGINEID" val="0"/>
  <p:tag name="TEMPFOLDER" val="C:\Users\78758\Desktop\tmp\"/>
  <p:tag name="LATEXFORMHEIGHT" val="312"/>
  <p:tag name="LATEXFORMWIDTH" val="384"/>
  <p:tag name="LATEXFORMWRAP" val="True"/>
  <p:tag name="BITMAPVECTOR" val="0"/>
</p:tagLst>
</file>

<file path=ppt/tags/tag215.xml><?xml version="1.0" encoding="utf-8"?>
<p:tagLst xmlns:a="http://schemas.openxmlformats.org/drawingml/2006/main" xmlns:r="http://schemas.openxmlformats.org/officeDocument/2006/relationships" xmlns:p="http://schemas.openxmlformats.org/presentationml/2006/main">
  <p:tag name="OUTPUTDPI" val="1200"/>
  <p:tag name="ORIGINALHEIGHT" val="131.2336"/>
  <p:tag name="ORIGINALWIDTH" val="1800.525"/>
  <p:tag name="LATEXADDIN" val="\documentclass{article}&#10;\usepackage{amsmath}&#10;\pagestyle{empty}&#10;\begin{document}&#10;&#10;\[\begin{aligned}&#10;&amp;\pi(A,A'),Mono(A,0,i),0&lt;i&lt;n&#10;\end{aligned}\]&#10;&#10;&#10;\end{document}"/>
  <p:tag name="IGUANATEXSIZE" val="36"/>
  <p:tag name="IGUANATEXCURSOR" val="122"/>
  <p:tag name="TRANSPARENCY" val="True"/>
  <p:tag name="FILENAME" val=""/>
  <p:tag name="LATEXENGINEID" val="0"/>
  <p:tag name="TEMPFOLDER" val="C:\Users\78758\Desktop\tmp\"/>
  <p:tag name="LATEXFORMHEIGHT" val="312"/>
  <p:tag name="LATEXFORMWIDTH" val="384"/>
  <p:tag name="LATEXFORMWRAP" val="True"/>
  <p:tag name="BITMAPVECTOR" val="0"/>
</p:tagLst>
</file>

<file path=ppt/tags/tag216.xml><?xml version="1.0" encoding="utf-8"?>
<p:tagLst xmlns:a="http://schemas.openxmlformats.org/drawingml/2006/main" xmlns:r="http://schemas.openxmlformats.org/officeDocument/2006/relationships" xmlns:p="http://schemas.openxmlformats.org/presentationml/2006/main">
  <p:tag name="OUTPUTDPI" val="1200"/>
  <p:tag name="ORIGINALHEIGHT" val="131.2336"/>
  <p:tag name="ORIGINALWIDTH" val="2335.208"/>
  <p:tag name="LATEXADDIN" val="\documentclass{article}&#10;\usepackage{amsmath}&#10;\pagestyle{empty}&#10;\begin{document}&#10;&#10;\[\begin{aligned}&#10;&amp;\pi(A,A'),Mono(A,0,i-1),0&lt;i&lt;n,j=i&#10;\end{aligned}\]&#10;&#10;&#10;\end{document}"/>
  <p:tag name="IGUANATEXSIZE" val="36"/>
  <p:tag name="IGUANATEXCURSOR" val="130"/>
  <p:tag name="TRANSPARENCY" val="True"/>
  <p:tag name="FILENAME" val=""/>
  <p:tag name="LATEXENGINEID" val="0"/>
  <p:tag name="TEMPFOLDER" val="C:\Users\78758\Desktop\tmp\"/>
  <p:tag name="LATEXFORMHEIGHT" val="312"/>
  <p:tag name="LATEXFORMWIDTH" val="384"/>
  <p:tag name="LATEXFORMWRAP" val="True"/>
  <p:tag name="BITMAPVECTOR" val="0"/>
</p:tagLst>
</file>

<file path=ppt/tags/tag217.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948.6314"/>
  <p:tag name="LATEXADDIN" val="\documentclass{article}&#10;\usepackage{amsmath}&#10;\pagestyle{empty}&#10;\begin{document}&#10;&#10;\[&#10;Mono(A,0,j-1)&#10;\]&#10;&#10;&#10;\end{document}"/>
  <p:tag name="IGUANATEXSIZE" val="36"/>
  <p:tag name="IGUANATEXCURSOR" val="91"/>
  <p:tag name="TRANSPARENCY" val="True"/>
  <p:tag name="FILENAME" val=""/>
  <p:tag name="LATEXENGINEID" val="0"/>
  <p:tag name="TEMPFOLDER" val="C:\Users\78758\Desktop\tmp\"/>
  <p:tag name="LATEXFORMHEIGHT" val="312"/>
  <p:tag name="LATEXFORMWIDTH" val="384"/>
  <p:tag name="LATEXFORMWRAP" val="True"/>
  <p:tag name="BITMAPVECTOR" val="0"/>
</p:tagLst>
</file>

<file path=ppt/tags/tag218.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707.9115"/>
  <p:tag name="LATEXADDIN" val="\documentclass{article}&#10;\usepackage{amsmath}&#10;\pagestyle{empty}&#10;\begin{document}&#10;&#10;\[&#10;Mono(A,j,i)&#10;\]&#10;&#10;&#10;\end{document}"/>
  <p:tag name="IGUANATEXSIZE" val="36"/>
  <p:tag name="IGUANATEXCURSOR" val="94"/>
  <p:tag name="TRANSPARENCY" val="True"/>
  <p:tag name="FILENAME" val=""/>
  <p:tag name="LATEXENGINEID" val="0"/>
  <p:tag name="TEMPFOLDER" val="C:\Users\78758\Desktop\tmp\"/>
  <p:tag name="LATEXFORMHEIGHT" val="312"/>
  <p:tag name="LATEXFORMWIDTH" val="384"/>
  <p:tag name="LATEXFORMWRAP" val="True"/>
  <p:tag name="BITMAPVECTOR" val="0"/>
</p:tagLst>
</file>

<file path=ppt/tags/tag219.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2566.929"/>
  <p:tag name="LATEXADDIN" val="\documentclass{article}&#10;\usepackage{amsmath}&#10;\pagestyle{empty}&#10;\begin{document}&#10;&#10;\[&#10;(0\le j-1 \land j+1 \le i) \implies A[j-1] \le A[j+1]&#10;\]&#10;&#10;&#10;\end{document}"/>
  <p:tag name="IGUANATEXSIZE" val="36"/>
  <p:tag name="IGUANATEXCURSOR" val="137"/>
  <p:tag name="TRANSPARENCY" val="True"/>
  <p:tag name="FILENAME" val=""/>
  <p:tag name="LATEXENGINEID" val="0"/>
  <p:tag name="TEMPFOLDER" val="C:\Users\78758\Desktop\tmp\"/>
  <p:tag name="LATEXFORMHEIGHT" val="312"/>
  <p:tag name="LATEXFORMWIDTH" val="384"/>
  <p:tag name="LATEXFORMWRAP" val="True"/>
  <p:tag name="BITMAPVECTOR" val="0"/>
</p:tagLst>
</file>

<file path=ppt/tags/tag22.xml><?xml version="1.0" encoding="utf-8"?>
<p:tagLst xmlns:a="http://schemas.openxmlformats.org/drawingml/2006/main" xmlns:r="http://schemas.openxmlformats.org/officeDocument/2006/relationships" xmlns:p="http://schemas.openxmlformats.org/presentationml/2006/main">
  <p:tag name="OUTPUTDPI" val="1200"/>
  <p:tag name="ORIGINALHEIGHT" val="479.1901"/>
  <p:tag name="ORIGINALWIDTH" val="719.91"/>
  <p:tag name="LATEXADDIN" val="\documentclass{article}&#10;\usepackage{amsmath}&#10;\pagestyle{empty}&#10;\begin{document}&#10;&#10;\[\begin{aligned}&#10;&amp;\pi(A,A')\\&#10;&amp;Mono(A,0,i)\\&#10;&amp;0&lt;i&lt;n&#10;\end{aligned}\]&#10;&#10;&#10;\end{document}"/>
  <p:tag name="IGUANATEXSIZE" val="36"/>
  <p:tag name="IGUANATEXCURSOR" val="123"/>
  <p:tag name="TRANSPARENCY" val="True"/>
  <p:tag name="FILENAME" val=""/>
  <p:tag name="LATEXENGINEID" val="0"/>
  <p:tag name="TEMPFOLDER" val="C:\Users\78758\Desktop\tmp\"/>
  <p:tag name="LATEXFORMHEIGHT" val="312"/>
  <p:tag name="LATEXFORMWIDTH" val="384"/>
  <p:tag name="LATEXFORMWRAP" val="True"/>
  <p:tag name="BITMAPVECTOR" val="0"/>
</p:tagLst>
</file>

<file path=ppt/tags/tag220.xml><?xml version="1.0" encoding="utf-8"?>
<p:tagLst xmlns:a="http://schemas.openxmlformats.org/drawingml/2006/main" xmlns:r="http://schemas.openxmlformats.org/officeDocument/2006/relationships" xmlns:p="http://schemas.openxmlformats.org/presentationml/2006/main">
  <p:tag name="OUTPUTDPI" val="1200"/>
  <p:tag name="ORIGINALHEIGHT" val="77.99023"/>
  <p:tag name="ORIGINALWIDTH" val="69.74126"/>
  <p:tag name="LATEXADDIN" val="\documentclass{article}&#10;\usepackage{amsmath}&#10;\pagestyle{empty}&#10;\begin{document}&#10;&#10;\[&#10;\land&#10;\]&#10;&#10;&#10;\end{document}"/>
  <p:tag name="IGUANATEXSIZE" val="36"/>
  <p:tag name="IGUANATEXCURSOR" val="89"/>
  <p:tag name="TRANSPARENCY" val="True"/>
  <p:tag name="FILENAME" val=""/>
  <p:tag name="LATEXENGINEID" val="0"/>
  <p:tag name="TEMPFOLDER" val="C:\Users\78758\Desktop\tmp\"/>
  <p:tag name="LATEXFORMHEIGHT" val="312"/>
  <p:tag name="LATEXFORMWIDTH" val="384"/>
  <p:tag name="LATEXFORMWRAP" val="True"/>
  <p:tag name="BITMAPVECTOR" val="0"/>
</p:tagLst>
</file>

<file path=ppt/tags/tag221.xml><?xml version="1.0" encoding="utf-8"?>
<p:tagLst xmlns:a="http://schemas.openxmlformats.org/drawingml/2006/main" xmlns:r="http://schemas.openxmlformats.org/officeDocument/2006/relationships" xmlns:p="http://schemas.openxmlformats.org/presentationml/2006/main">
  <p:tag name="OUTPUTDPI" val="1200"/>
  <p:tag name="ORIGINALHEIGHT" val="77.99023"/>
  <p:tag name="ORIGINALWIDTH" val="69.74126"/>
  <p:tag name="LATEXADDIN" val="\documentclass{article}&#10;\usepackage{amsmath}&#10;\pagestyle{empty}&#10;\begin{document}&#10;&#10;\[&#10;\land&#10;\]&#10;&#10;&#10;\end{document}"/>
  <p:tag name="IGUANATEXSIZE" val="36"/>
  <p:tag name="IGUANATEXCURSOR" val="89"/>
  <p:tag name="TRANSPARENCY" val="True"/>
  <p:tag name="FILENAME" val=""/>
  <p:tag name="LATEXENGINEID" val="0"/>
  <p:tag name="TEMPFOLDER" val="C:\Users\78758\Desktop\tmp\"/>
  <p:tag name="LATEXFORMHEIGHT" val="312"/>
  <p:tag name="LATEXFORMWIDTH" val="384"/>
  <p:tag name="LATEXFORMWRAP" val="True"/>
  <p:tag name="BITMAPVECTOR" val="0"/>
</p:tagLst>
</file>

<file path=ppt/tags/tag222.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1130.859"/>
  <p:tag name="LATEXADDIN" val="\documentclass{article}&#10;\usepackage{amsmath}&#10;\pagestyle{empty}&#10;\begin{document}&#10;&#10;\[&#10;PartialMono(A,i,j)&#10;\]&#10;&#10;&#10;\end{document}"/>
  <p:tag name="IGUANATEXSIZE" val="36"/>
  <p:tag name="IGUANATEXCURSOR" val="101"/>
  <p:tag name="TRANSPARENCY" val="True"/>
  <p:tag name="FILENAME" val=""/>
  <p:tag name="LATEXENGINEID" val="0"/>
  <p:tag name="TEMPFOLDER" val="C:\Users\78758\Desktop\tmp\"/>
  <p:tag name="LATEXFORMHEIGHT" val="312"/>
  <p:tag name="LATEXFORMWIDTH" val="384"/>
  <p:tag name="LATEXFORMWRAP" val="True"/>
  <p:tag name="BITMAPVECTOR" val="0"/>
</p:tagLst>
</file>

<file path=ppt/tags/tag223.xml><?xml version="1.0" encoding="utf-8"?>
<p:tagLst xmlns:a="http://schemas.openxmlformats.org/drawingml/2006/main" xmlns:r="http://schemas.openxmlformats.org/officeDocument/2006/relationships" xmlns:p="http://schemas.openxmlformats.org/presentationml/2006/main">
  <p:tag name="OUTPUTDPI" val="1200"/>
  <p:tag name="ORIGINALHEIGHT" val="131.9835"/>
  <p:tag name="ORIGINALWIDTH" val="434.1957"/>
  <p:tag name="LATEXADDIN" val="\documentclass{article}&#10;\usepackage{amsmath}&#10;\pagestyle{empty}&#10;\begin{document}&#10;&#10;\[&#10;\pi(A,A')&#10;\]&#10;&#10;&#10;\end{document}"/>
  <p:tag name="IGUANATEXSIZE" val="36"/>
  <p:tag name="IGUANATEXCURSOR" val="91"/>
  <p:tag name="TRANSPARENCY" val="True"/>
  <p:tag name="FILENAME" val=""/>
  <p:tag name="LATEXENGINEID" val="0"/>
  <p:tag name="TEMPFOLDER" val="C:\Users\78758\Desktop\tmp\"/>
  <p:tag name="LATEXFORMHEIGHT" val="312"/>
  <p:tag name="LATEXFORMWIDTH" val="384"/>
  <p:tag name="LATEXFORMWRAP" val="True"/>
  <p:tag name="BITMAPVECTOR" val="0"/>
</p:tagLst>
</file>

<file path=ppt/tags/tag224.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2713.161"/>
  <p:tag name="LATEXADDIN" val="\documentclass{article}&#10;\usepackage{amsmath}&#10;\pagestyle{empty}&#10;\begin{document}&#10;&#10;\[&#10;Mono(T,l,r):\forall a \in \{l,\cdots,r-1\}, T[a]\le T[a+1]&#10;\]&#10;&#10;&#10;\end{document}"/>
  <p:tag name="IGUANATEXSIZE" val="36"/>
  <p:tag name="IGUANATEXCURSOR" val="88"/>
  <p:tag name="TRANSPARENCY" val="True"/>
  <p:tag name="FILENAME" val=""/>
  <p:tag name="LATEXENGINEID" val="0"/>
  <p:tag name="TEMPFOLDER" val="C:\Users\78758\Desktop\tmp\"/>
  <p:tag name="LATEXFORMHEIGHT" val="312"/>
  <p:tag name="LATEXFORMWIDTH" val="384"/>
  <p:tag name="LATEXFORMWRAP" val="True"/>
  <p:tag name="BITMAPVECTOR" val="0"/>
</p:tagLst>
</file>

<file path=ppt/tags/tag225.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933.6333"/>
  <p:tag name="LATEXADDIN" val="\documentclass{article}&#10;\usepackage{amsmath}&#10;\pagestyle{empty}&#10;\begin{document}&#10;&#10;\[&#10;Mono(A,0,i-1)&#10;\]&#10;&#10;&#10;\end{document}"/>
  <p:tag name="IGUANATEXSIZE" val="36"/>
  <p:tag name="IGUANATEXCURSOR" val="97"/>
  <p:tag name="TRANSPARENCY" val="True"/>
  <p:tag name="FILENAME" val=""/>
  <p:tag name="LATEXENGINEID" val="0"/>
  <p:tag name="TEMPFOLDER" val="C:\Users\78758\Desktop\tmp\"/>
  <p:tag name="LATEXFORMHEIGHT" val="312"/>
  <p:tag name="LATEXFORMWIDTH" val="384"/>
  <p:tag name="LATEXFORMWRAP" val="True"/>
  <p:tag name="BITMAPVECTOR" val="0"/>
</p:tagLst>
</file>

<file path=ppt/tags/tag226.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718.4102"/>
  <p:tag name="LATEXADDIN" val="\documentclass{article}&#10;\usepackage{amsmath}&#10;\pagestyle{empty}&#10;\begin{document}&#10;&#10;\[&#10;Mono(A,0,i)&#10;\]&#10;&#10;&#10;\end{document}"/>
  <p:tag name="IGUANATEXSIZE" val="36"/>
  <p:tag name="IGUANATEXCURSOR" val="94"/>
  <p:tag name="TRANSPARENCY" val="True"/>
  <p:tag name="FILENAME" val=""/>
  <p:tag name="LATEXENGINEID" val="0"/>
  <p:tag name="TEMPFOLDER" val="C:\Users\78758\Desktop\tmp\"/>
  <p:tag name="LATEXFORMHEIGHT" val="312"/>
  <p:tag name="LATEXFORMWIDTH" val="384"/>
  <p:tag name="LATEXFORMWRAP" val="True"/>
  <p:tag name="BITMAPVECTOR" val="0"/>
</p:tagLst>
</file>

<file path=ppt/tags/tag227.xml><?xml version="1.0" encoding="utf-8"?>
<p:tagLst xmlns:a="http://schemas.openxmlformats.org/drawingml/2006/main" xmlns:r="http://schemas.openxmlformats.org/officeDocument/2006/relationships" xmlns:p="http://schemas.openxmlformats.org/presentationml/2006/main">
  <p:tag name="OUTPUTDPI" val="1200"/>
  <p:tag name="ORIGINALHEIGHT" val="131.2336"/>
  <p:tag name="ORIGINALWIDTH" val="1800.525"/>
  <p:tag name="LATEXADDIN" val="\documentclass{article}&#10;\usepackage{amsmath}&#10;\pagestyle{empty}&#10;\begin{document}&#10;&#10;\[\begin{aligned}&#10;&amp;\pi(A,A'),Mono(A,0,i),0&lt;i&lt;n&#10;\end{aligned}\]&#10;&#10;&#10;\end{document}"/>
  <p:tag name="IGUANATEXSIZE" val="36"/>
  <p:tag name="IGUANATEXCURSOR" val="122"/>
  <p:tag name="TRANSPARENCY" val="True"/>
  <p:tag name="FILENAME" val=""/>
  <p:tag name="LATEXENGINEID" val="0"/>
  <p:tag name="TEMPFOLDER" val="C:\Users\78758\Desktop\tmp\"/>
  <p:tag name="LATEXFORMHEIGHT" val="312"/>
  <p:tag name="LATEXFORMWIDTH" val="384"/>
  <p:tag name="LATEXFORMWRAP" val="True"/>
  <p:tag name="BITMAPVECTOR" val="0"/>
</p:tagLst>
</file>

<file path=ppt/tags/tag228.xml><?xml version="1.0" encoding="utf-8"?>
<p:tagLst xmlns:a="http://schemas.openxmlformats.org/drawingml/2006/main" xmlns:r="http://schemas.openxmlformats.org/officeDocument/2006/relationships" xmlns:p="http://schemas.openxmlformats.org/presentationml/2006/main">
  <p:tag name="OUTPUTDPI" val="1200"/>
  <p:tag name="ORIGINALHEIGHT" val="131.2336"/>
  <p:tag name="ORIGINALWIDTH" val="2335.208"/>
  <p:tag name="LATEXADDIN" val="\documentclass{article}&#10;\usepackage{amsmath}&#10;\pagestyle{empty}&#10;\begin{document}&#10;&#10;\[\begin{aligned}&#10;&amp;\pi(A,A'),Mono(A,0,i-1),0&lt;i&lt;n,j=i&#10;\end{aligned}\]&#10;&#10;&#10;\end{document}"/>
  <p:tag name="IGUANATEXSIZE" val="36"/>
  <p:tag name="IGUANATEXCURSOR" val="130"/>
  <p:tag name="TRANSPARENCY" val="True"/>
  <p:tag name="FILENAME" val=""/>
  <p:tag name="LATEXENGINEID" val="0"/>
  <p:tag name="TEMPFOLDER" val="C:\Users\78758\Desktop\tmp\"/>
  <p:tag name="LATEXFORMHEIGHT" val="312"/>
  <p:tag name="LATEXFORMWIDTH" val="384"/>
  <p:tag name="LATEXFORMWRAP" val="True"/>
  <p:tag name="BITMAPVECTOR" val="0"/>
</p:tagLst>
</file>

<file path=ppt/tags/tag229.xml><?xml version="1.0" encoding="utf-8"?>
<p:tagLst xmlns:a="http://schemas.openxmlformats.org/drawingml/2006/main" xmlns:r="http://schemas.openxmlformats.org/officeDocument/2006/relationships" xmlns:p="http://schemas.openxmlformats.org/presentationml/2006/main">
  <p:tag name="OUTPUTDPI" val="1200"/>
  <p:tag name="ORIGINALHEIGHT" val="523.4346"/>
  <p:tag name="ORIGINALWIDTH" val="604.4244"/>
  <p:tag name="LATEXADDIN" val="\documentclass{article}&#10;\usepackage{amsmath}&#10;\pagestyle{empty}&#10;\begin{document}&#10;&#10;\[\begin{cases}&#10;j \gets j-1\\&#10;\\&#10;j &gt; 0&#10;\end{cases}\]&#10;&#10;&#10;\end{document}"/>
  <p:tag name="IGUANATEXSIZE" val="36"/>
  <p:tag name="IGUANATEXCURSOR" val="99"/>
  <p:tag name="TRANSPARENCY" val="True"/>
  <p:tag name="FILENAME" val=""/>
  <p:tag name="LATEXENGINEID" val="0"/>
  <p:tag name="TEMPFOLDER" val="C:\Users\78758\Desktop\tmp\"/>
  <p:tag name="LATEXFORMHEIGHT" val="312"/>
  <p:tag name="LATEXFORMWIDTH" val="384"/>
  <p:tag name="LATEXFORMWRAP" val="True"/>
  <p:tag name="BITMAPVECTOR" val="0"/>
</p:tagLst>
</file>

<file path=ppt/tags/tag23.xml><?xml version="1.0" encoding="utf-8"?>
<p:tagLst xmlns:a="http://schemas.openxmlformats.org/drawingml/2006/main" xmlns:r="http://schemas.openxmlformats.org/officeDocument/2006/relationships" xmlns:p="http://schemas.openxmlformats.org/presentationml/2006/main">
  <p:tag name="OUTPUTDPI" val="1200"/>
  <p:tag name="ORIGINALHEIGHT" val="686.1642"/>
  <p:tag name="ORIGINALWIDTH" val="940.3824"/>
  <p:tag name="LATEXADDIN" val="\documentclass{article}&#10;\usepackage{amsmath}&#10;\pagestyle{empty}&#10;\begin{document}&#10;&#10;\[\begin{aligned}&#10;&amp;\pi(A,A')\\&#10;&amp;Mono(A,0,i-1)\\&#10;&amp;0&lt;i&lt;n\\&#10;&amp;j=i&#10;\end{aligned}\]&#10;&#10;&#10;\end{document}"/>
  <p:tag name="IGUANATEXSIZE" val="36"/>
  <p:tag name="IGUANATEXCURSOR" val="139"/>
  <p:tag name="TRANSPARENCY" val="True"/>
  <p:tag name="FILENAME" val=""/>
  <p:tag name="LATEXENGINEID" val="0"/>
  <p:tag name="TEMPFOLDER" val="C:\Users\78758\Desktop\tmp\"/>
  <p:tag name="LATEXFORMHEIGHT" val="312"/>
  <p:tag name="LATEXFORMWIDTH" val="384"/>
  <p:tag name="LATEXFORMWRAP" val="True"/>
  <p:tag name="BITMAPVECTOR" val="0"/>
</p:tagLst>
</file>

<file path=ppt/tags/tag230.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948.6314"/>
  <p:tag name="LATEXADDIN" val="\documentclass{article}&#10;\usepackage{amsmath}&#10;\pagestyle{empty}&#10;\begin{document}&#10;&#10;\[&#10;Mono(A,0,j-1)&#10;\]&#10;&#10;&#10;\end{document}"/>
  <p:tag name="IGUANATEXSIZE" val="36"/>
  <p:tag name="IGUANATEXCURSOR" val="91"/>
  <p:tag name="TRANSPARENCY" val="True"/>
  <p:tag name="FILENAME" val=""/>
  <p:tag name="LATEXENGINEID" val="0"/>
  <p:tag name="TEMPFOLDER" val="C:\Users\78758\Desktop\tmp\"/>
  <p:tag name="LATEXFORMHEIGHT" val="312"/>
  <p:tag name="LATEXFORMWIDTH" val="384"/>
  <p:tag name="LATEXFORMWRAP" val="True"/>
  <p:tag name="BITMAPVECTOR" val="0"/>
</p:tagLst>
</file>

<file path=ppt/tags/tag231.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707.9115"/>
  <p:tag name="LATEXADDIN" val="\documentclass{article}&#10;\usepackage{amsmath}&#10;\pagestyle{empty}&#10;\begin{document}&#10;&#10;\[&#10;Mono(A,j,i)&#10;\]&#10;&#10;&#10;\end{document}"/>
  <p:tag name="IGUANATEXSIZE" val="36"/>
  <p:tag name="IGUANATEXCURSOR" val="94"/>
  <p:tag name="TRANSPARENCY" val="True"/>
  <p:tag name="FILENAME" val=""/>
  <p:tag name="LATEXENGINEID" val="0"/>
  <p:tag name="TEMPFOLDER" val="C:\Users\78758\Desktop\tmp\"/>
  <p:tag name="LATEXFORMHEIGHT" val="312"/>
  <p:tag name="LATEXFORMWIDTH" val="384"/>
  <p:tag name="LATEXFORMWRAP" val="True"/>
  <p:tag name="BITMAPVECTOR" val="0"/>
</p:tagLst>
</file>

<file path=ppt/tags/tag232.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2566.929"/>
  <p:tag name="LATEXADDIN" val="\documentclass{article}&#10;\usepackage{amsmath}&#10;\pagestyle{empty}&#10;\begin{document}&#10;&#10;\[&#10;(0\le j-1 \land j+1 \le i) \implies A[j-1] \le A[j+1]&#10;\]&#10;&#10;&#10;\end{document}"/>
  <p:tag name="IGUANATEXSIZE" val="36"/>
  <p:tag name="IGUANATEXCURSOR" val="137"/>
  <p:tag name="TRANSPARENCY" val="True"/>
  <p:tag name="FILENAME" val=""/>
  <p:tag name="LATEXENGINEID" val="0"/>
  <p:tag name="TEMPFOLDER" val="C:\Users\78758\Desktop\tmp\"/>
  <p:tag name="LATEXFORMHEIGHT" val="312"/>
  <p:tag name="LATEXFORMWIDTH" val="384"/>
  <p:tag name="LATEXFORMWRAP" val="True"/>
  <p:tag name="BITMAPVECTOR" val="0"/>
</p:tagLst>
</file>

<file path=ppt/tags/tag233.xml><?xml version="1.0" encoding="utf-8"?>
<p:tagLst xmlns:a="http://schemas.openxmlformats.org/drawingml/2006/main" xmlns:r="http://schemas.openxmlformats.org/officeDocument/2006/relationships" xmlns:p="http://schemas.openxmlformats.org/presentationml/2006/main">
  <p:tag name="OUTPUTDPI" val="1200"/>
  <p:tag name="ORIGINALHEIGHT" val="77.99023"/>
  <p:tag name="ORIGINALWIDTH" val="69.74126"/>
  <p:tag name="LATEXADDIN" val="\documentclass{article}&#10;\usepackage{amsmath}&#10;\pagestyle{empty}&#10;\begin{document}&#10;&#10;\[&#10;\land&#10;\]&#10;&#10;&#10;\end{document}"/>
  <p:tag name="IGUANATEXSIZE" val="36"/>
  <p:tag name="IGUANATEXCURSOR" val="89"/>
  <p:tag name="TRANSPARENCY" val="True"/>
  <p:tag name="FILENAME" val=""/>
  <p:tag name="LATEXENGINEID" val="0"/>
  <p:tag name="TEMPFOLDER" val="C:\Users\78758\Desktop\tmp\"/>
  <p:tag name="LATEXFORMHEIGHT" val="312"/>
  <p:tag name="LATEXFORMWIDTH" val="384"/>
  <p:tag name="LATEXFORMWRAP" val="True"/>
  <p:tag name="BITMAPVECTOR" val="0"/>
</p:tagLst>
</file>

<file path=ppt/tags/tag234.xml><?xml version="1.0" encoding="utf-8"?>
<p:tagLst xmlns:a="http://schemas.openxmlformats.org/drawingml/2006/main" xmlns:r="http://schemas.openxmlformats.org/officeDocument/2006/relationships" xmlns:p="http://schemas.openxmlformats.org/presentationml/2006/main">
  <p:tag name="OUTPUTDPI" val="1200"/>
  <p:tag name="ORIGINALHEIGHT" val="77.99023"/>
  <p:tag name="ORIGINALWIDTH" val="69.74126"/>
  <p:tag name="LATEXADDIN" val="\documentclass{article}&#10;\usepackage{amsmath}&#10;\pagestyle{empty}&#10;\begin{document}&#10;&#10;\[&#10;\land&#10;\]&#10;&#10;&#10;\end{document}"/>
  <p:tag name="IGUANATEXSIZE" val="36"/>
  <p:tag name="IGUANATEXCURSOR" val="89"/>
  <p:tag name="TRANSPARENCY" val="True"/>
  <p:tag name="FILENAME" val=""/>
  <p:tag name="LATEXENGINEID" val="0"/>
  <p:tag name="TEMPFOLDER" val="C:\Users\78758\Desktop\tmp\"/>
  <p:tag name="LATEXFORMHEIGHT" val="312"/>
  <p:tag name="LATEXFORMWIDTH" val="384"/>
  <p:tag name="LATEXFORMWRAP" val="True"/>
  <p:tag name="BITMAPVECTOR" val="0"/>
</p:tagLst>
</file>

<file path=ppt/tags/tag235.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1130.859"/>
  <p:tag name="LATEXADDIN" val="\documentclass{article}&#10;\usepackage{amsmath}&#10;\pagestyle{empty}&#10;\begin{document}&#10;&#10;\[&#10;PartialMono(A,i,j)&#10;\]&#10;&#10;&#10;\end{document}"/>
  <p:tag name="IGUANATEXSIZE" val="36"/>
  <p:tag name="IGUANATEXCURSOR" val="101"/>
  <p:tag name="TRANSPARENCY" val="True"/>
  <p:tag name="FILENAME" val=""/>
  <p:tag name="LATEXENGINEID" val="0"/>
  <p:tag name="TEMPFOLDER" val="C:\Users\78758\Desktop\tmp\"/>
  <p:tag name="LATEXFORMHEIGHT" val="312"/>
  <p:tag name="LATEXFORMWIDTH" val="384"/>
  <p:tag name="LATEXFORMWRAP" val="True"/>
  <p:tag name="BITMAPVECTOR" val="0"/>
</p:tagLst>
</file>

<file path=ppt/tags/tag236.xml><?xml version="1.0" encoding="utf-8"?>
<p:tagLst xmlns:a="http://schemas.openxmlformats.org/drawingml/2006/main" xmlns:r="http://schemas.openxmlformats.org/officeDocument/2006/relationships" xmlns:p="http://schemas.openxmlformats.org/presentationml/2006/main">
  <p:tag name="OUTPUTDPI" val="1200"/>
  <p:tag name="ORIGINALHEIGHT" val="131.9835"/>
  <p:tag name="ORIGINALWIDTH" val="434.1957"/>
  <p:tag name="LATEXADDIN" val="\documentclass{article}&#10;\usepackage{amsmath}&#10;\pagestyle{empty}&#10;\begin{document}&#10;&#10;\[&#10;\pi(A,A')&#10;\]&#10;&#10;&#10;\end{document}"/>
  <p:tag name="IGUANATEXSIZE" val="36"/>
  <p:tag name="IGUANATEXCURSOR" val="91"/>
  <p:tag name="TRANSPARENCY" val="True"/>
  <p:tag name="FILENAME" val=""/>
  <p:tag name="LATEXENGINEID" val="0"/>
  <p:tag name="TEMPFOLDER" val="C:\Users\78758\Desktop\tmp\"/>
  <p:tag name="LATEXFORMHEIGHT" val="312"/>
  <p:tag name="LATEXFORMWIDTH" val="384"/>
  <p:tag name="LATEXFORMWRAP" val="True"/>
  <p:tag name="BITMAPVECTOR" val="0"/>
</p:tagLst>
</file>

<file path=ppt/tags/tag237.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2713.161"/>
  <p:tag name="LATEXADDIN" val="\documentclass{article}&#10;\usepackage{amsmath}&#10;\pagestyle{empty}&#10;\begin{document}&#10;&#10;\[&#10;Mono(T,l,r):\forall a \in \{l,\cdots,r-1\}, T[a]\le T[a+1]&#10;\]&#10;&#10;&#10;\end{document}"/>
  <p:tag name="IGUANATEXSIZE" val="36"/>
  <p:tag name="IGUANATEXCURSOR" val="88"/>
  <p:tag name="TRANSPARENCY" val="True"/>
  <p:tag name="FILENAME" val=""/>
  <p:tag name="LATEXENGINEID" val="0"/>
  <p:tag name="TEMPFOLDER" val="C:\Users\78758\Desktop\tmp\"/>
  <p:tag name="LATEXFORMHEIGHT" val="312"/>
  <p:tag name="LATEXFORMWIDTH" val="384"/>
  <p:tag name="LATEXFORMWRAP" val="True"/>
  <p:tag name="BITMAPVECTOR" val="0"/>
</p:tagLst>
</file>

<file path=ppt/tags/tag238.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933.6333"/>
  <p:tag name="LATEXADDIN" val="\documentclass{article}&#10;\usepackage{amsmath}&#10;\pagestyle{empty}&#10;\begin{document}&#10;&#10;\[&#10;Mono(A,0,i-1)&#10;\]&#10;&#10;&#10;\end{document}"/>
  <p:tag name="IGUANATEXSIZE" val="36"/>
  <p:tag name="IGUANATEXCURSOR" val="97"/>
  <p:tag name="TRANSPARENCY" val="True"/>
  <p:tag name="FILENAME" val=""/>
  <p:tag name="LATEXENGINEID" val="0"/>
  <p:tag name="TEMPFOLDER" val="C:\Users\78758\Desktop\tmp\"/>
  <p:tag name="LATEXFORMHEIGHT" val="312"/>
  <p:tag name="LATEXFORMWIDTH" val="384"/>
  <p:tag name="LATEXFORMWRAP" val="True"/>
  <p:tag name="BITMAPVECTOR" val="0"/>
</p:tagLst>
</file>

<file path=ppt/tags/tag239.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718.4102"/>
  <p:tag name="LATEXADDIN" val="\documentclass{article}&#10;\usepackage{amsmath}&#10;\pagestyle{empty}&#10;\begin{document}&#10;&#10;\[&#10;Mono(A,0,i)&#10;\]&#10;&#10;&#10;\end{document}"/>
  <p:tag name="IGUANATEXSIZE" val="36"/>
  <p:tag name="IGUANATEXCURSOR" val="94"/>
  <p:tag name="TRANSPARENCY" val="True"/>
  <p:tag name="FILENAME" val=""/>
  <p:tag name="LATEXENGINEID" val="0"/>
  <p:tag name="TEMPFOLDER" val="C:\Users\78758\Desktop\tmp\"/>
  <p:tag name="LATEXFORMHEIGHT" val="312"/>
  <p:tag name="LATEXFORMWIDTH" val="384"/>
  <p:tag name="LATEXFORMWRAP" val="True"/>
  <p:tag name="BITMAPVECTOR" val="0"/>
</p:tagLst>
</file>

<file path=ppt/tags/tag24.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948.6314"/>
  <p:tag name="LATEXADDIN" val="\documentclass{article}&#10;\usepackage{amsmath}&#10;\pagestyle{empty}&#10;\begin{document}&#10;&#10;\[&#10;Mono(A,0,j-1)&#10;\]&#10;&#10;&#10;\end{document}"/>
  <p:tag name="IGUANATEXSIZE" val="36"/>
  <p:tag name="IGUANATEXCURSOR" val="91"/>
  <p:tag name="TRANSPARENCY" val="True"/>
  <p:tag name="FILENAME" val=""/>
  <p:tag name="LATEXENGINEID" val="0"/>
  <p:tag name="TEMPFOLDER" val="C:\Users\78758\Desktop\tmp\"/>
  <p:tag name="LATEXFORMHEIGHT" val="312"/>
  <p:tag name="LATEXFORMWIDTH" val="384"/>
  <p:tag name="LATEXFORMWRAP" val="True"/>
  <p:tag name="BITMAPVECTOR" val="0"/>
</p:tagLst>
</file>

<file path=ppt/tags/tag240.xml><?xml version="1.0" encoding="utf-8"?>
<p:tagLst xmlns:a="http://schemas.openxmlformats.org/drawingml/2006/main" xmlns:r="http://schemas.openxmlformats.org/officeDocument/2006/relationships" xmlns:p="http://schemas.openxmlformats.org/presentationml/2006/main">
  <p:tag name="OUTPUTDPI" val="1200"/>
  <p:tag name="ORIGINALHEIGHT" val="131.2336"/>
  <p:tag name="ORIGINALWIDTH" val="1800.525"/>
  <p:tag name="LATEXADDIN" val="\documentclass{article}&#10;\usepackage{amsmath}&#10;\pagestyle{empty}&#10;\begin{document}&#10;&#10;\[\begin{aligned}&#10;&amp;\pi(A,A'),Mono(A,0,i),0&lt;i&lt;n&#10;\end{aligned}\]&#10;&#10;&#10;\end{document}"/>
  <p:tag name="IGUANATEXSIZE" val="36"/>
  <p:tag name="IGUANATEXCURSOR" val="122"/>
  <p:tag name="TRANSPARENCY" val="True"/>
  <p:tag name="FILENAME" val=""/>
  <p:tag name="LATEXENGINEID" val="0"/>
  <p:tag name="TEMPFOLDER" val="C:\Users\78758\Desktop\tmp\"/>
  <p:tag name="LATEXFORMHEIGHT" val="312"/>
  <p:tag name="LATEXFORMWIDTH" val="384"/>
  <p:tag name="LATEXFORMWRAP" val="True"/>
  <p:tag name="BITMAPVECTOR" val="0"/>
</p:tagLst>
</file>

<file path=ppt/tags/tag241.xml><?xml version="1.0" encoding="utf-8"?>
<p:tagLst xmlns:a="http://schemas.openxmlformats.org/drawingml/2006/main" xmlns:r="http://schemas.openxmlformats.org/officeDocument/2006/relationships" xmlns:p="http://schemas.openxmlformats.org/presentationml/2006/main">
  <p:tag name="OUTPUTDPI" val="1200"/>
  <p:tag name="ORIGINALHEIGHT" val="131.2336"/>
  <p:tag name="ORIGINALWIDTH" val="2335.208"/>
  <p:tag name="LATEXADDIN" val="\documentclass{article}&#10;\usepackage{amsmath}&#10;\pagestyle{empty}&#10;\begin{document}&#10;&#10;\[\begin{aligned}&#10;&amp;\pi(A,A'),Mono(A,0,i-1),0&lt;i&lt;n,j=i&#10;\end{aligned}\]&#10;&#10;&#10;\end{document}"/>
  <p:tag name="IGUANATEXSIZE" val="36"/>
  <p:tag name="IGUANATEXCURSOR" val="130"/>
  <p:tag name="TRANSPARENCY" val="True"/>
  <p:tag name="FILENAME" val=""/>
  <p:tag name="LATEXENGINEID" val="0"/>
  <p:tag name="TEMPFOLDER" val="C:\Users\78758\Desktop\tmp\"/>
  <p:tag name="LATEXFORMHEIGHT" val="312"/>
  <p:tag name="LATEXFORMWIDTH" val="384"/>
  <p:tag name="LATEXFORMWRAP" val="True"/>
  <p:tag name="BITMAPVECTOR" val="0"/>
</p:tagLst>
</file>

<file path=ppt/tags/tag242.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948.6314"/>
  <p:tag name="LATEXADDIN" val="\documentclass{article}&#10;\usepackage{amsmath}&#10;\pagestyle{empty}&#10;\begin{document}&#10;&#10;\[&#10;Mono(A,0,j-1)&#10;\]&#10;&#10;&#10;\end{document}"/>
  <p:tag name="IGUANATEXSIZE" val="36"/>
  <p:tag name="IGUANATEXCURSOR" val="91"/>
  <p:tag name="TRANSPARENCY" val="True"/>
  <p:tag name="FILENAME" val=""/>
  <p:tag name="LATEXENGINEID" val="0"/>
  <p:tag name="TEMPFOLDER" val="C:\Users\78758\Desktop\tmp\"/>
  <p:tag name="LATEXFORMHEIGHT" val="312"/>
  <p:tag name="LATEXFORMWIDTH" val="384"/>
  <p:tag name="LATEXFORMWRAP" val="True"/>
  <p:tag name="BITMAPVECTOR" val="0"/>
</p:tagLst>
</file>

<file path=ppt/tags/tag243.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707.9115"/>
  <p:tag name="LATEXADDIN" val="\documentclass{article}&#10;\usepackage{amsmath}&#10;\pagestyle{empty}&#10;\begin{document}&#10;&#10;\[&#10;Mono(A,j,i)&#10;\]&#10;&#10;&#10;\end{document}"/>
  <p:tag name="IGUANATEXSIZE" val="36"/>
  <p:tag name="IGUANATEXCURSOR" val="94"/>
  <p:tag name="TRANSPARENCY" val="True"/>
  <p:tag name="FILENAME" val=""/>
  <p:tag name="LATEXENGINEID" val="0"/>
  <p:tag name="TEMPFOLDER" val="C:\Users\78758\Desktop\tmp\"/>
  <p:tag name="LATEXFORMHEIGHT" val="312"/>
  <p:tag name="LATEXFORMWIDTH" val="384"/>
  <p:tag name="LATEXFORMWRAP" val="True"/>
  <p:tag name="BITMAPVECTOR" val="0"/>
</p:tagLst>
</file>

<file path=ppt/tags/tag244.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2566.929"/>
  <p:tag name="LATEXADDIN" val="\documentclass{article}&#10;\usepackage{amsmath}&#10;\pagestyle{empty}&#10;\begin{document}&#10;&#10;\[&#10;(0\le j-1 \land j+1 \le i) \implies A[j-1] \le A[j+1]&#10;\]&#10;&#10;&#10;\end{document}"/>
  <p:tag name="IGUANATEXSIZE" val="36"/>
  <p:tag name="IGUANATEXCURSOR" val="137"/>
  <p:tag name="TRANSPARENCY" val="True"/>
  <p:tag name="FILENAME" val=""/>
  <p:tag name="LATEXENGINEID" val="0"/>
  <p:tag name="TEMPFOLDER" val="C:\Users\78758\Desktop\tmp\"/>
  <p:tag name="LATEXFORMHEIGHT" val="312"/>
  <p:tag name="LATEXFORMWIDTH" val="384"/>
  <p:tag name="LATEXFORMWRAP" val="True"/>
  <p:tag name="BITMAPVECTOR" val="0"/>
</p:tagLst>
</file>

<file path=ppt/tags/tag245.xml><?xml version="1.0" encoding="utf-8"?>
<p:tagLst xmlns:a="http://schemas.openxmlformats.org/drawingml/2006/main" xmlns:r="http://schemas.openxmlformats.org/officeDocument/2006/relationships" xmlns:p="http://schemas.openxmlformats.org/presentationml/2006/main">
  <p:tag name="OUTPUTDPI" val="1200"/>
  <p:tag name="ORIGINALHEIGHT" val="77.99023"/>
  <p:tag name="ORIGINALWIDTH" val="69.74126"/>
  <p:tag name="LATEXADDIN" val="\documentclass{article}&#10;\usepackage{amsmath}&#10;\pagestyle{empty}&#10;\begin{document}&#10;&#10;\[&#10;\land&#10;\]&#10;&#10;&#10;\end{document}"/>
  <p:tag name="IGUANATEXSIZE" val="36"/>
  <p:tag name="IGUANATEXCURSOR" val="89"/>
  <p:tag name="TRANSPARENCY" val="True"/>
  <p:tag name="FILENAME" val=""/>
  <p:tag name="LATEXENGINEID" val="0"/>
  <p:tag name="TEMPFOLDER" val="C:\Users\78758\Desktop\tmp\"/>
  <p:tag name="LATEXFORMHEIGHT" val="312"/>
  <p:tag name="LATEXFORMWIDTH" val="384"/>
  <p:tag name="LATEXFORMWRAP" val="True"/>
  <p:tag name="BITMAPVECTOR" val="0"/>
</p:tagLst>
</file>

<file path=ppt/tags/tag246.xml><?xml version="1.0" encoding="utf-8"?>
<p:tagLst xmlns:a="http://schemas.openxmlformats.org/drawingml/2006/main" xmlns:r="http://schemas.openxmlformats.org/officeDocument/2006/relationships" xmlns:p="http://schemas.openxmlformats.org/presentationml/2006/main">
  <p:tag name="OUTPUTDPI" val="1200"/>
  <p:tag name="ORIGINALHEIGHT" val="77.99023"/>
  <p:tag name="ORIGINALWIDTH" val="69.74126"/>
  <p:tag name="LATEXADDIN" val="\documentclass{article}&#10;\usepackage{amsmath}&#10;\pagestyle{empty}&#10;\begin{document}&#10;&#10;\[&#10;\land&#10;\]&#10;&#10;&#10;\end{document}"/>
  <p:tag name="IGUANATEXSIZE" val="36"/>
  <p:tag name="IGUANATEXCURSOR" val="89"/>
  <p:tag name="TRANSPARENCY" val="True"/>
  <p:tag name="FILENAME" val=""/>
  <p:tag name="LATEXENGINEID" val="0"/>
  <p:tag name="TEMPFOLDER" val="C:\Users\78758\Desktop\tmp\"/>
  <p:tag name="LATEXFORMHEIGHT" val="312"/>
  <p:tag name="LATEXFORMWIDTH" val="384"/>
  <p:tag name="LATEXFORMWRAP" val="True"/>
  <p:tag name="BITMAPVECTOR" val="0"/>
</p:tagLst>
</file>

<file path=ppt/tags/tag247.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1130.859"/>
  <p:tag name="LATEXADDIN" val="\documentclass{article}&#10;\usepackage{amsmath}&#10;\pagestyle{empty}&#10;\begin{document}&#10;&#10;\[&#10;PartialMono(A,i,j)&#10;\]&#10;&#10;&#10;\end{document}"/>
  <p:tag name="IGUANATEXSIZE" val="36"/>
  <p:tag name="IGUANATEXCURSOR" val="101"/>
  <p:tag name="TRANSPARENCY" val="True"/>
  <p:tag name="FILENAME" val=""/>
  <p:tag name="LATEXENGINEID" val="0"/>
  <p:tag name="TEMPFOLDER" val="C:\Users\78758\Desktop\tmp\"/>
  <p:tag name="LATEXFORMHEIGHT" val="312"/>
  <p:tag name="LATEXFORMWIDTH" val="384"/>
  <p:tag name="LATEXFORMWRAP" val="True"/>
  <p:tag name="BITMAPVECTOR" val="0"/>
</p:tagLst>
</file>

<file path=ppt/tags/tag248.xml><?xml version="1.0" encoding="utf-8"?>
<p:tagLst xmlns:a="http://schemas.openxmlformats.org/drawingml/2006/main" xmlns:r="http://schemas.openxmlformats.org/officeDocument/2006/relationships" xmlns:p="http://schemas.openxmlformats.org/presentationml/2006/main">
  <p:tag name="OUTPUTDPI" val="1200"/>
  <p:tag name="ORIGINALHEIGHT" val="131.9835"/>
  <p:tag name="ORIGINALWIDTH" val="434.1957"/>
  <p:tag name="LATEXADDIN" val="\documentclass{article}&#10;\usepackage{amsmath}&#10;\pagestyle{empty}&#10;\begin{document}&#10;&#10;\[&#10;\pi(A,A')&#10;\]&#10;&#10;&#10;\end{document}"/>
  <p:tag name="IGUANATEXSIZE" val="36"/>
  <p:tag name="IGUANATEXCURSOR" val="91"/>
  <p:tag name="TRANSPARENCY" val="True"/>
  <p:tag name="FILENAME" val=""/>
  <p:tag name="LATEXENGINEID" val="0"/>
  <p:tag name="TEMPFOLDER" val="C:\Users\78758\Desktop\tmp\"/>
  <p:tag name="LATEXFORMHEIGHT" val="312"/>
  <p:tag name="LATEXFORMWIDTH" val="384"/>
  <p:tag name="LATEXFORMWRAP" val="True"/>
  <p:tag name="BITMAPVECTOR" val="0"/>
</p:tagLst>
</file>

<file path=ppt/tags/tag249.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2713.161"/>
  <p:tag name="LATEXADDIN" val="\documentclass{article}&#10;\usepackage{amsmath}&#10;\pagestyle{empty}&#10;\begin{document}&#10;&#10;\[&#10;Mono(T,l,r):\forall a \in \{l,\cdots,r-1\}, T[a]\le T[a+1]&#10;\]&#10;&#10;&#10;\end{document}"/>
  <p:tag name="IGUANATEXSIZE" val="36"/>
  <p:tag name="IGUANATEXCURSOR" val="88"/>
  <p:tag name="TRANSPARENCY" val="True"/>
  <p:tag name="FILENAME" val=""/>
  <p:tag name="LATEXENGINEID" val="0"/>
  <p:tag name="TEMPFOLDER" val="C:\Users\78758\Desktop\tmp\"/>
  <p:tag name="LATEXFORMHEIGHT" val="312"/>
  <p:tag name="LATEXFORMWIDTH" val="384"/>
  <p:tag name="LATEXFORMWRAP" val="True"/>
  <p:tag name="BITMAPVECTOR" val="0"/>
</p:tagLst>
</file>

<file path=ppt/tags/tag25.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707.9115"/>
  <p:tag name="LATEXADDIN" val="\documentclass{article}&#10;\usepackage{amsmath}&#10;\pagestyle{empty}&#10;\begin{document}&#10;&#10;\[&#10;Mono(A,j,i)&#10;\]&#10;&#10;&#10;\end{document}"/>
  <p:tag name="IGUANATEXSIZE" val="36"/>
  <p:tag name="IGUANATEXCURSOR" val="94"/>
  <p:tag name="TRANSPARENCY" val="True"/>
  <p:tag name="FILENAME" val=""/>
  <p:tag name="LATEXENGINEID" val="0"/>
  <p:tag name="TEMPFOLDER" val="C:\Users\78758\Desktop\tmp\"/>
  <p:tag name="LATEXFORMHEIGHT" val="312"/>
  <p:tag name="LATEXFORMWIDTH" val="384"/>
  <p:tag name="LATEXFORMWRAP" val="True"/>
  <p:tag name="BITMAPVECTOR" val="0"/>
</p:tagLst>
</file>

<file path=ppt/tags/tag250.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933.6333"/>
  <p:tag name="LATEXADDIN" val="\documentclass{article}&#10;\usepackage{amsmath}&#10;\pagestyle{empty}&#10;\begin{document}&#10;&#10;\[&#10;Mono(A,0,i-1)&#10;\]&#10;&#10;&#10;\end{document}"/>
  <p:tag name="IGUANATEXSIZE" val="36"/>
  <p:tag name="IGUANATEXCURSOR" val="97"/>
  <p:tag name="TRANSPARENCY" val="True"/>
  <p:tag name="FILENAME" val=""/>
  <p:tag name="LATEXENGINEID" val="0"/>
  <p:tag name="TEMPFOLDER" val="C:\Users\78758\Desktop\tmp\"/>
  <p:tag name="LATEXFORMHEIGHT" val="312"/>
  <p:tag name="LATEXFORMWIDTH" val="384"/>
  <p:tag name="LATEXFORMWRAP" val="True"/>
  <p:tag name="BITMAPVECTOR" val="0"/>
</p:tagLst>
</file>

<file path=ppt/tags/tag251.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718.4102"/>
  <p:tag name="LATEXADDIN" val="\documentclass{article}&#10;\usepackage{amsmath}&#10;\pagestyle{empty}&#10;\begin{document}&#10;&#10;\[&#10;Mono(A,0,i)&#10;\]&#10;&#10;&#10;\end{document}"/>
  <p:tag name="IGUANATEXSIZE" val="36"/>
  <p:tag name="IGUANATEXCURSOR" val="94"/>
  <p:tag name="TRANSPARENCY" val="True"/>
  <p:tag name="FILENAME" val=""/>
  <p:tag name="LATEXENGINEID" val="0"/>
  <p:tag name="TEMPFOLDER" val="C:\Users\78758\Desktop\tmp\"/>
  <p:tag name="LATEXFORMHEIGHT" val="312"/>
  <p:tag name="LATEXFORMWIDTH" val="384"/>
  <p:tag name="LATEXFORMWRAP" val="True"/>
  <p:tag name="BITMAPVECTOR" val="0"/>
</p:tagLst>
</file>

<file path=ppt/tags/tag252.xml><?xml version="1.0" encoding="utf-8"?>
<p:tagLst xmlns:a="http://schemas.openxmlformats.org/drawingml/2006/main" xmlns:r="http://schemas.openxmlformats.org/officeDocument/2006/relationships" xmlns:p="http://schemas.openxmlformats.org/presentationml/2006/main">
  <p:tag name="OUTPUTDPI" val="1200"/>
  <p:tag name="ORIGINALHEIGHT" val="131.9835"/>
  <p:tag name="ORIGINALWIDTH" val="434.1957"/>
  <p:tag name="LATEXADDIN" val="\documentclass{article}&#10;\usepackage{amsmath}&#10;\pagestyle{empty}&#10;\begin{document}&#10;&#10;\[&#10;\pi(A,A')&#10;\]&#10;&#10;&#10;\end{document}"/>
  <p:tag name="IGUANATEXSIZE" val="36"/>
  <p:tag name="IGUANATEXCURSOR" val="91"/>
  <p:tag name="TRANSPARENCY" val="True"/>
  <p:tag name="FILENAME" val=""/>
  <p:tag name="LATEXENGINEID" val="0"/>
  <p:tag name="TEMPFOLDER" val="C:\Users\78758\Desktop\tmp\"/>
  <p:tag name="LATEXFORMHEIGHT" val="312"/>
  <p:tag name="LATEXFORMWIDTH" val="384"/>
  <p:tag name="LATEXFORMWRAP" val="True"/>
  <p:tag name="BITMAPVECTOR" val="0"/>
</p:tagLst>
</file>

<file path=ppt/tags/tag253.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2713.161"/>
  <p:tag name="LATEXADDIN" val="\documentclass{article}&#10;\usepackage{amsmath}&#10;\pagestyle{empty}&#10;\begin{document}&#10;&#10;\[&#10;Mono(T,l,r):\forall a \in \{l,\cdots,r-1\}, T[a]\le T[a+1]&#10;\]&#10;&#10;&#10;\end{document}"/>
  <p:tag name="IGUANATEXSIZE" val="36"/>
  <p:tag name="IGUANATEXCURSOR" val="88"/>
  <p:tag name="TRANSPARENCY" val="True"/>
  <p:tag name="FILENAME" val=""/>
  <p:tag name="LATEXENGINEID" val="0"/>
  <p:tag name="TEMPFOLDER" val="C:\Users\78758\Desktop\tmp\"/>
  <p:tag name="LATEXFORMHEIGHT" val="312"/>
  <p:tag name="LATEXFORMWIDTH" val="384"/>
  <p:tag name="LATEXFORMWRAP" val="True"/>
  <p:tag name="BITMAPVECTOR" val="0"/>
</p:tagLst>
</file>

<file path=ppt/tags/tag254.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933.6333"/>
  <p:tag name="LATEXADDIN" val="\documentclass{article}&#10;\usepackage{amsmath}&#10;\pagestyle{empty}&#10;\begin{document}&#10;&#10;\[&#10;Mono(A,0,i-1)&#10;\]&#10;&#10;&#10;\end{document}"/>
  <p:tag name="IGUANATEXSIZE" val="36"/>
  <p:tag name="IGUANATEXCURSOR" val="97"/>
  <p:tag name="TRANSPARENCY" val="True"/>
  <p:tag name="FILENAME" val=""/>
  <p:tag name="LATEXENGINEID" val="0"/>
  <p:tag name="TEMPFOLDER" val="C:\Users\78758\Desktop\tmp\"/>
  <p:tag name="LATEXFORMHEIGHT" val="312"/>
  <p:tag name="LATEXFORMWIDTH" val="384"/>
  <p:tag name="LATEXFORMWRAP" val="True"/>
  <p:tag name="BITMAPVECTOR" val="0"/>
</p:tagLst>
</file>

<file path=ppt/tags/tag255.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718.4102"/>
  <p:tag name="LATEXADDIN" val="\documentclass{article}&#10;\usepackage{amsmath}&#10;\pagestyle{empty}&#10;\begin{document}&#10;&#10;\[&#10;Mono(A,0,i)&#10;\]&#10;&#10;&#10;\end{document}"/>
  <p:tag name="IGUANATEXSIZE" val="36"/>
  <p:tag name="IGUANATEXCURSOR" val="94"/>
  <p:tag name="TRANSPARENCY" val="True"/>
  <p:tag name="FILENAME" val=""/>
  <p:tag name="LATEXENGINEID" val="0"/>
  <p:tag name="TEMPFOLDER" val="C:\Users\78758\Desktop\tmp\"/>
  <p:tag name="LATEXFORMHEIGHT" val="312"/>
  <p:tag name="LATEXFORMWIDTH" val="384"/>
  <p:tag name="LATEXFORMWRAP" val="True"/>
  <p:tag name="BITMAPVECTOR" val="0"/>
</p:tagLst>
</file>

<file path=ppt/tags/tag256.xml><?xml version="1.0" encoding="utf-8"?>
<p:tagLst xmlns:a="http://schemas.openxmlformats.org/drawingml/2006/main" xmlns:r="http://schemas.openxmlformats.org/officeDocument/2006/relationships" xmlns:p="http://schemas.openxmlformats.org/presentationml/2006/main">
  <p:tag name="OUTPUTDPI" val="1200"/>
  <p:tag name="ORIGINALHEIGHT" val="131.9835"/>
  <p:tag name="ORIGINALWIDTH" val="434.1957"/>
  <p:tag name="LATEXADDIN" val="\documentclass{article}&#10;\usepackage{amsmath}&#10;\pagestyle{empty}&#10;\begin{document}&#10;&#10;\[&#10;\pi(A,A')&#10;\]&#10;&#10;&#10;\end{document}"/>
  <p:tag name="IGUANATEXSIZE" val="36"/>
  <p:tag name="IGUANATEXCURSOR" val="91"/>
  <p:tag name="TRANSPARENCY" val="True"/>
  <p:tag name="FILENAME" val=""/>
  <p:tag name="LATEXENGINEID" val="0"/>
  <p:tag name="TEMPFOLDER" val="C:\Users\78758\Desktop\tmp\"/>
  <p:tag name="LATEXFORMHEIGHT" val="312"/>
  <p:tag name="LATEXFORMWIDTH" val="384"/>
  <p:tag name="LATEXFORMWRAP" val="True"/>
  <p:tag name="BITMAPVECTOR" val="0"/>
</p:tagLst>
</file>

<file path=ppt/tags/tag257.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2713.161"/>
  <p:tag name="LATEXADDIN" val="\documentclass{article}&#10;\usepackage{amsmath}&#10;\pagestyle{empty}&#10;\begin{document}&#10;&#10;\[&#10;Mono(T,l,r):\forall a \in \{l,\cdots,r-1\}, T[a]\le T[a+1]&#10;\]&#10;&#10;&#10;\end{document}"/>
  <p:tag name="IGUANATEXSIZE" val="36"/>
  <p:tag name="IGUANATEXCURSOR" val="88"/>
  <p:tag name="TRANSPARENCY" val="True"/>
  <p:tag name="FILENAME" val=""/>
  <p:tag name="LATEXENGINEID" val="0"/>
  <p:tag name="TEMPFOLDER" val="C:\Users\78758\Desktop\tmp\"/>
  <p:tag name="LATEXFORMHEIGHT" val="312"/>
  <p:tag name="LATEXFORMWIDTH" val="384"/>
  <p:tag name="LATEXFORMWRAP" val="True"/>
  <p:tag name="BITMAPVECTOR" val="0"/>
</p:tagLst>
</file>

<file path=ppt/tags/tag258.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933.6333"/>
  <p:tag name="LATEXADDIN" val="\documentclass{article}&#10;\usepackage{amsmath}&#10;\pagestyle{empty}&#10;\begin{document}&#10;&#10;\[&#10;Mono(A,0,i-1)&#10;\]&#10;&#10;&#10;\end{document}"/>
  <p:tag name="IGUANATEXSIZE" val="36"/>
  <p:tag name="IGUANATEXCURSOR" val="97"/>
  <p:tag name="TRANSPARENCY" val="True"/>
  <p:tag name="FILENAME" val=""/>
  <p:tag name="LATEXENGINEID" val="0"/>
  <p:tag name="TEMPFOLDER" val="C:\Users\78758\Desktop\tmp\"/>
  <p:tag name="LATEXFORMHEIGHT" val="312"/>
  <p:tag name="LATEXFORMWIDTH" val="384"/>
  <p:tag name="LATEXFORMWRAP" val="True"/>
  <p:tag name="BITMAPVECTOR" val="0"/>
</p:tagLst>
</file>

<file path=ppt/tags/tag259.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718.4102"/>
  <p:tag name="LATEXADDIN" val="\documentclass{article}&#10;\usepackage{amsmath}&#10;\pagestyle{empty}&#10;\begin{document}&#10;&#10;\[&#10;Mono(A,0,i)&#10;\]&#10;&#10;&#10;\end{document}"/>
  <p:tag name="IGUANATEXSIZE" val="36"/>
  <p:tag name="IGUANATEXCURSOR" val="94"/>
  <p:tag name="TRANSPARENCY" val="True"/>
  <p:tag name="FILENAME" val=""/>
  <p:tag name="LATEXENGINEID" val="0"/>
  <p:tag name="TEMPFOLDER" val="C:\Users\78758\Desktop\tmp\"/>
  <p:tag name="LATEXFORMHEIGHT" val="312"/>
  <p:tag name="LATEXFORMWIDTH" val="384"/>
  <p:tag name="LATEXFORMWRAP" val="True"/>
  <p:tag name="BITMAPVECTOR" val="0"/>
</p:tagLst>
</file>

<file path=ppt/tags/tag26.xml><?xml version="1.0" encoding="utf-8"?>
<p:tagLst xmlns:a="http://schemas.openxmlformats.org/drawingml/2006/main" xmlns:r="http://schemas.openxmlformats.org/officeDocument/2006/relationships" xmlns:p="http://schemas.openxmlformats.org/presentationml/2006/main">
  <p:tag name="OUTPUTDPI" val="1200"/>
  <p:tag name="ORIGINALHEIGHT" val="96.73788"/>
  <p:tag name="ORIGINALWIDTH" val="77.24032"/>
  <p:tag name="LATEXADDIN" val="\documentclass{article}&#10;\usepackage{amsmath}&#10;\pagestyle{empty}&#10;\begin{document}&#10;&#10;\[&#10;\le&#10;\]&#10;&#10;&#10;\end{document}"/>
  <p:tag name="IGUANATEXSIZE" val="36"/>
  <p:tag name="IGUANATEXCURSOR" val="87"/>
  <p:tag name="TRANSPARENCY" val="True"/>
  <p:tag name="FILENAME" val=""/>
  <p:tag name="LATEXENGINEID" val="0"/>
  <p:tag name="TEMPFOLDER" val="C:\Users\78758\Desktop\tmp\"/>
  <p:tag name="LATEXFORMHEIGHT" val="312"/>
  <p:tag name="LATEXFORMWIDTH" val="384"/>
  <p:tag name="LATEXFORMWRAP" val="True"/>
  <p:tag name="BITMAPVECTOR" val="0"/>
</p:tagLst>
</file>

<file path=ppt/tags/tag260.xml><?xml version="1.0" encoding="utf-8"?>
<p:tagLst xmlns:a="http://schemas.openxmlformats.org/drawingml/2006/main" xmlns:r="http://schemas.openxmlformats.org/officeDocument/2006/relationships" xmlns:p="http://schemas.openxmlformats.org/presentationml/2006/main">
  <p:tag name="OUTPUTDPI" val="1200"/>
  <p:tag name="ORIGINALHEIGHT" val="123.7346"/>
  <p:tag name="ORIGINALWIDTH" val="1064.117"/>
  <p:tag name="LATEXADDIN" val="\documentclass{article}&#10;\usepackage{amsmath}&#10;\pagestyle{empty}&#10;\begin{document}&#10;&#10;\[\begin{aligned}&#10;A=A', i=1, n&gt;0&#10;\end{aligned}\]&#10;&#10;&#10;\end{document}"/>
  <p:tag name="IGUANATEXSIZE" val="36"/>
  <p:tag name="IGUANATEXCURSOR" val="113"/>
  <p:tag name="TRANSPARENCY" val="True"/>
  <p:tag name="FILENAME" val=""/>
  <p:tag name="LATEXENGINEID" val="0"/>
  <p:tag name="TEMPFOLDER" val="C:\Users\78758\Desktop\tmp\"/>
  <p:tag name="LATEXFORMHEIGHT" val="312"/>
  <p:tag name="LATEXFORMWIDTH" val="384"/>
  <p:tag name="LATEXFORMWRAP" val="True"/>
  <p:tag name="BITMAPVECTOR" val="0"/>
</p:tagLst>
</file>

<file path=ppt/tags/tag261.xml><?xml version="1.0" encoding="utf-8"?>
<p:tagLst xmlns:a="http://schemas.openxmlformats.org/drawingml/2006/main" xmlns:r="http://schemas.openxmlformats.org/officeDocument/2006/relationships" xmlns:p="http://schemas.openxmlformats.org/presentationml/2006/main">
  <p:tag name="OUTPUTDPI" val="1200"/>
  <p:tag name="ORIGINALHEIGHT" val="131.2336"/>
  <p:tag name="ORIGINALWIDTH" val="1820.022"/>
  <p:tag name="LATEXADDIN" val="\documentclass{article}&#10;\usepackage{amsmath}&#10;\pagestyle{empty}&#10;\begin{document}&#10;&#10;\[\begin{aligned}&#10;&amp;\pi(A,A'),Mono(A,0,0),0&lt;i\le n&#10;\end{aligned}\]&#10;&#10;&#10;\end{document}"/>
  <p:tag name="IGUANATEXSIZE" val="36"/>
  <p:tag name="IGUANATEXCURSOR" val="120"/>
  <p:tag name="TRANSPARENCY" val="True"/>
  <p:tag name="FILENAME" val=""/>
  <p:tag name="LATEXENGINEID" val="0"/>
  <p:tag name="TEMPFOLDER" val="C:\Users\78758\Desktop\tmp\"/>
  <p:tag name="LATEXFORMHEIGHT" val="312"/>
  <p:tag name="LATEXFORMWIDTH" val="384"/>
  <p:tag name="LATEXFORMWRAP" val="True"/>
  <p:tag name="BITMAPVECTOR" val="0"/>
</p:tagLst>
</file>

<file path=ppt/tags/tag262.xml><?xml version="1.0" encoding="utf-8"?>
<p:tagLst xmlns:a="http://schemas.openxmlformats.org/drawingml/2006/main" xmlns:r="http://schemas.openxmlformats.org/officeDocument/2006/relationships" xmlns:p="http://schemas.openxmlformats.org/presentationml/2006/main">
  <p:tag name="OUTPUTDPI" val="1200"/>
  <p:tag name="ORIGINALHEIGHT" val="131.9835"/>
  <p:tag name="ORIGINALWIDTH" val="649.4188"/>
  <p:tag name="LATEXADDIN" val="\documentclass{article}&#10;\usepackage{amsmath}&#10;\pagestyle{empty}&#10;\begin{document}&#10;&#10;\[&#10;A=A', A[0]&#10;\]&#10;&#10;&#10;\end{document}"/>
  <p:tag name="IGUANATEXSIZE" val="36"/>
  <p:tag name="IGUANATEXCURSOR" val="94"/>
  <p:tag name="TRANSPARENCY" val="True"/>
  <p:tag name="FILENAME" val=""/>
  <p:tag name="LATEXENGINEID" val="0"/>
  <p:tag name="TEMPFOLDER" val="C:\Users\78758\Desktop\tmp\"/>
  <p:tag name="LATEXFORMHEIGHT" val="312"/>
  <p:tag name="LATEXFORMWIDTH" val="384"/>
  <p:tag name="LATEXFORMWRAP" val="True"/>
  <p:tag name="BITMAPVECTOR" val="0"/>
</p:tagLst>
</file>

<file path=ppt/tags/tag263.xml><?xml version="1.0" encoding="utf-8"?>
<p:tagLst xmlns:a="http://schemas.openxmlformats.org/drawingml/2006/main" xmlns:r="http://schemas.openxmlformats.org/officeDocument/2006/relationships" xmlns:p="http://schemas.openxmlformats.org/presentationml/2006/main">
  <p:tag name="OUTPUTDPI" val="1200"/>
  <p:tag name="ORIGINALHEIGHT" val="131.9835"/>
  <p:tag name="ORIGINALWIDTH" val="434.1957"/>
  <p:tag name="LATEXADDIN" val="\documentclass{article}&#10;\usepackage{amsmath}&#10;\pagestyle{empty}&#10;\begin{document}&#10;&#10;\[&#10;\pi(A,A')&#10;\]&#10;&#10;&#10;\end{document}"/>
  <p:tag name="IGUANATEXSIZE" val="36"/>
  <p:tag name="IGUANATEXCURSOR" val="91"/>
  <p:tag name="TRANSPARENCY" val="True"/>
  <p:tag name="FILENAME" val=""/>
  <p:tag name="LATEXENGINEID" val="0"/>
  <p:tag name="TEMPFOLDER" val="C:\Users\78758\Desktop\tmp\"/>
  <p:tag name="LATEXFORMHEIGHT" val="312"/>
  <p:tag name="LATEXFORMWIDTH" val="384"/>
  <p:tag name="LATEXFORMWRAP" val="True"/>
  <p:tag name="BITMAPVECTOR" val="0"/>
</p:tagLst>
</file>

<file path=ppt/tags/tag264.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2713.161"/>
  <p:tag name="LATEXADDIN" val="\documentclass{article}&#10;\usepackage{amsmath}&#10;\pagestyle{empty}&#10;\begin{document}&#10;&#10;\[&#10;Mono(T,l,r):\forall a \in \{l,\cdots,r-1\}, T[a]\le T[a+1]&#10;\]&#10;&#10;&#10;\end{document}"/>
  <p:tag name="IGUANATEXSIZE" val="36"/>
  <p:tag name="IGUANATEXCURSOR" val="88"/>
  <p:tag name="TRANSPARENCY" val="True"/>
  <p:tag name="FILENAME" val=""/>
  <p:tag name="LATEXENGINEID" val="0"/>
  <p:tag name="TEMPFOLDER" val="C:\Users\78758\Desktop\tmp\"/>
  <p:tag name="LATEXFORMHEIGHT" val="312"/>
  <p:tag name="LATEXFORMWIDTH" val="384"/>
  <p:tag name="LATEXFORMWRAP" val="True"/>
  <p:tag name="BITMAPVECTOR" val="0"/>
</p:tagLst>
</file>

<file path=ppt/tags/tag265.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933.6333"/>
  <p:tag name="LATEXADDIN" val="\documentclass{article}&#10;\usepackage{amsmath}&#10;\pagestyle{empty}&#10;\begin{document}&#10;&#10;\[&#10;Mono(A,0,i-1)&#10;\]&#10;&#10;&#10;\end{document}"/>
  <p:tag name="IGUANATEXSIZE" val="36"/>
  <p:tag name="IGUANATEXCURSOR" val="97"/>
  <p:tag name="TRANSPARENCY" val="True"/>
  <p:tag name="FILENAME" val=""/>
  <p:tag name="LATEXENGINEID" val="0"/>
  <p:tag name="TEMPFOLDER" val="C:\Users\78758\Desktop\tmp\"/>
  <p:tag name="LATEXFORMHEIGHT" val="312"/>
  <p:tag name="LATEXFORMWIDTH" val="384"/>
  <p:tag name="LATEXFORMWRAP" val="True"/>
  <p:tag name="BITMAPVECTOR" val="0"/>
</p:tagLst>
</file>

<file path=ppt/tags/tag266.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718.4102"/>
  <p:tag name="LATEXADDIN" val="\documentclass{article}&#10;\usepackage{amsmath}&#10;\pagestyle{empty}&#10;\begin{document}&#10;&#10;\[&#10;Mono(A,0,i)&#10;\]&#10;&#10;&#10;\end{document}"/>
  <p:tag name="IGUANATEXSIZE" val="36"/>
  <p:tag name="IGUANATEXCURSOR" val="94"/>
  <p:tag name="TRANSPARENCY" val="True"/>
  <p:tag name="FILENAME" val=""/>
  <p:tag name="LATEXENGINEID" val="0"/>
  <p:tag name="TEMPFOLDER" val="C:\Users\78758\Desktop\tmp\"/>
  <p:tag name="LATEXFORMHEIGHT" val="312"/>
  <p:tag name="LATEXFORMWIDTH" val="384"/>
  <p:tag name="LATEXFORMWRAP" val="True"/>
  <p:tag name="BITMAPVECTOR" val="0"/>
</p:tagLst>
</file>

<file path=ppt/tags/tag267.xml><?xml version="1.0" encoding="utf-8"?>
<p:tagLst xmlns:a="http://schemas.openxmlformats.org/drawingml/2006/main" xmlns:r="http://schemas.openxmlformats.org/officeDocument/2006/relationships" xmlns:p="http://schemas.openxmlformats.org/presentationml/2006/main">
  <p:tag name="OUTPUTDPI" val="1200"/>
  <p:tag name="ORIGINALHEIGHT" val="131.2336"/>
  <p:tag name="ORIGINALWIDTH" val="2014.998"/>
  <p:tag name="LATEXADDIN" val="\documentclass{article}&#10;\usepackage{amsmath}&#10;\pagestyle{empty}&#10;\begin{document}&#10;&#10;\[\begin{aligned}&#10;\pi(A,A'), Mono(A,0,i-1),0&lt;i\le n&#10;\end{aligned}\]&#10;&#10;&#10;\end{document}"/>
  <p:tag name="IGUANATEXSIZE" val="36"/>
  <p:tag name="IGUANATEXCURSOR" val="132"/>
  <p:tag name="TRANSPARENCY" val="True"/>
  <p:tag name="FILENAME" val=""/>
  <p:tag name="LATEXENGINEID" val="0"/>
  <p:tag name="TEMPFOLDER" val="C:\Users\78758\Desktop\tmp\"/>
  <p:tag name="LATEXFORMHEIGHT" val="312"/>
  <p:tag name="LATEXFORMWIDTH" val="384"/>
  <p:tag name="LATEXFORMWRAP" val="True"/>
  <p:tag name="BITMAPVECTOR" val="0"/>
</p:tagLst>
</file>

<file path=ppt/tags/tag268.xml><?xml version="1.0" encoding="utf-8"?>
<p:tagLst xmlns:a="http://schemas.openxmlformats.org/drawingml/2006/main" xmlns:r="http://schemas.openxmlformats.org/officeDocument/2006/relationships" xmlns:p="http://schemas.openxmlformats.org/presentationml/2006/main">
  <p:tag name="OUTPUTDPI" val="1200"/>
  <p:tag name="ORIGINALHEIGHT" val="86.98914"/>
  <p:tag name="ORIGINALWIDTH" val="276.7154"/>
  <p:tag name="LATEXADDIN" val="\documentclass{article}&#10;\usepackage{amsmath}&#10;\pagestyle{empty}&#10;\begin{document}&#10;&#10;\[&#10;i&lt;n&#10;\]&#10;&#10;&#10;\end{document}"/>
  <p:tag name="IGUANATEXSIZE" val="36"/>
  <p:tag name="IGUANATEXCURSOR" val="87"/>
  <p:tag name="TRANSPARENCY" val="True"/>
  <p:tag name="FILENAME" val=""/>
  <p:tag name="LATEXENGINEID" val="0"/>
  <p:tag name="TEMPFOLDER" val="C:\Users\78758\Desktop\tmp\"/>
  <p:tag name="LATEXFORMHEIGHT" val="312"/>
  <p:tag name="LATEXFORMWIDTH" val="384"/>
  <p:tag name="LATEXFORMWRAP" val="True"/>
  <p:tag name="BITMAPVECTOR" val="0"/>
</p:tagLst>
</file>

<file path=ppt/tags/tag269.xml><?xml version="1.0" encoding="utf-8"?>
<p:tagLst xmlns:a="http://schemas.openxmlformats.org/drawingml/2006/main" xmlns:r="http://schemas.openxmlformats.org/officeDocument/2006/relationships" xmlns:p="http://schemas.openxmlformats.org/presentationml/2006/main">
  <p:tag name="OUTPUTDPI" val="1200"/>
  <p:tag name="ORIGINALHEIGHT" val="131.2336"/>
  <p:tag name="ORIGINALWIDTH" val="2443.945"/>
  <p:tag name="LATEXADDIN" val="\documentclass{article}&#10;\usepackage{amsmath}&#10;\pagestyle{empty}&#10;\begin{document}&#10;&#10;\[\begin{aligned}&#10;\pi(A,A'), Mono(A,0,i+1-1),0&lt;i+1\le n&#10;\end{aligned}\]&#10;&#10;&#10;\end{document}"/>
  <p:tag name="IGUANATEXSIZE" val="36"/>
  <p:tag name="IGUANATEXCURSOR" val="122"/>
  <p:tag name="TRANSPARENCY" val="True"/>
  <p:tag name="FILENAME" val=""/>
  <p:tag name="LATEXENGINEID" val="0"/>
  <p:tag name="TEMPFOLDER" val="C:\Users\78758\Desktop\tmp\"/>
  <p:tag name="LATEXFORMHEIGHT" val="312"/>
  <p:tag name="LATEXFORMWIDTH" val="384"/>
  <p:tag name="LATEXFORMWRAP" val="True"/>
  <p:tag name="BITMAPVECTOR" val="0"/>
</p:tagLst>
</file>

<file path=ppt/tags/tag27.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2566.929"/>
  <p:tag name="LATEXADDIN" val="\documentclass{article}&#10;\usepackage{amsmath}&#10;\pagestyle{empty}&#10;\begin{document}&#10;&#10;\[&#10;(0\le j-1 \land j+1 \le i) \implies A[j-1] \le A[j+1]&#10;\]&#10;&#10;&#10;\end{document}"/>
  <p:tag name="IGUANATEXSIZE" val="36"/>
  <p:tag name="IGUANATEXCURSOR" val="137"/>
  <p:tag name="TRANSPARENCY" val="True"/>
  <p:tag name="FILENAME" val=""/>
  <p:tag name="LATEXENGINEID" val="0"/>
  <p:tag name="TEMPFOLDER" val="C:\Users\78758\Desktop\tmp\"/>
  <p:tag name="LATEXFORMHEIGHT" val="312"/>
  <p:tag name="LATEXFORMWIDTH" val="384"/>
  <p:tag name="LATEXFORMWRAP" val="True"/>
  <p:tag name="BITMAPVECTOR" val="0"/>
</p:tagLst>
</file>

<file path=ppt/tags/tag270.xml><?xml version="1.0" encoding="utf-8"?>
<p:tagLst xmlns:a="http://schemas.openxmlformats.org/drawingml/2006/main" xmlns:r="http://schemas.openxmlformats.org/officeDocument/2006/relationships" xmlns:p="http://schemas.openxmlformats.org/presentationml/2006/main">
  <p:tag name="OUTPUTDPI" val="1200"/>
  <p:tag name="ORIGINALHEIGHT" val="304.462"/>
  <p:tag name="ORIGINALWIDTH" val="1262.842"/>
  <p:tag name="LATEXADDIN" val="\documentclass{article}&#10;\usepackage{amsmath}&#10;\pagestyle{empty}&#10;\begin{document}&#10;&#10;\[\begin{aligned}&#10;&amp;\pi(A,A'), Mono(A,0,i),\\&amp;0\le i&lt; n&#10;\end{aligned}\]&#10;&#10;&#10;\end{document}"/>
  <p:tag name="IGUANATEXSIZE" val="36"/>
  <p:tag name="IGUANATEXCURSOR" val="133"/>
  <p:tag name="TRANSPARENCY" val="True"/>
  <p:tag name="FILENAME" val=""/>
  <p:tag name="LATEXENGINEID" val="0"/>
  <p:tag name="TEMPFOLDER" val="C:\Users\78758\Desktop\tmp\"/>
  <p:tag name="LATEXFORMHEIGHT" val="312"/>
  <p:tag name="LATEXFORMWIDTH" val="384"/>
  <p:tag name="LATEXFORMWRAP" val="True"/>
  <p:tag name="BITMAPVECTOR" val="0"/>
</p:tagLst>
</file>

<file path=ppt/tags/tag271.xml><?xml version="1.0" encoding="utf-8"?>
<p:tagLst xmlns:a="http://schemas.openxmlformats.org/drawingml/2006/main" xmlns:r="http://schemas.openxmlformats.org/officeDocument/2006/relationships" xmlns:p="http://schemas.openxmlformats.org/presentationml/2006/main">
  <p:tag name="OUTPUTDPI" val="1200"/>
  <p:tag name="ORIGINALHEIGHT" val="131.9835"/>
  <p:tag name="ORIGINALWIDTH" val="434.1957"/>
  <p:tag name="LATEXADDIN" val="\documentclass{article}&#10;\usepackage{amsmath}&#10;\pagestyle{empty}&#10;\begin{document}&#10;&#10;\[&#10;\pi(A,A')&#10;\]&#10;&#10;&#10;\end{document}"/>
  <p:tag name="IGUANATEXSIZE" val="36"/>
  <p:tag name="IGUANATEXCURSOR" val="91"/>
  <p:tag name="TRANSPARENCY" val="True"/>
  <p:tag name="FILENAME" val=""/>
  <p:tag name="LATEXENGINEID" val="0"/>
  <p:tag name="TEMPFOLDER" val="C:\Users\78758\Desktop\tmp\"/>
  <p:tag name="LATEXFORMHEIGHT" val="312"/>
  <p:tag name="LATEXFORMWIDTH" val="384"/>
  <p:tag name="LATEXFORMWRAP" val="True"/>
  <p:tag name="BITMAPVECTOR" val="0"/>
</p:tagLst>
</file>

<file path=ppt/tags/tag272.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2713.161"/>
  <p:tag name="LATEXADDIN" val="\documentclass{article}&#10;\usepackage{amsmath}&#10;\pagestyle{empty}&#10;\begin{document}&#10;&#10;\[&#10;Mono(T,l,r):\forall a \in \{l,\cdots,r-1\}, T[a]\le T[a+1]&#10;\]&#10;&#10;&#10;\end{document}"/>
  <p:tag name="IGUANATEXSIZE" val="36"/>
  <p:tag name="IGUANATEXCURSOR" val="88"/>
  <p:tag name="TRANSPARENCY" val="True"/>
  <p:tag name="FILENAME" val=""/>
  <p:tag name="LATEXENGINEID" val="0"/>
  <p:tag name="TEMPFOLDER" val="C:\Users\78758\Desktop\tmp\"/>
  <p:tag name="LATEXFORMHEIGHT" val="312"/>
  <p:tag name="LATEXFORMWIDTH" val="384"/>
  <p:tag name="LATEXFORMWRAP" val="True"/>
  <p:tag name="BITMAPVECTOR" val="0"/>
</p:tagLst>
</file>

<file path=ppt/tags/tag273.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933.6333"/>
  <p:tag name="LATEXADDIN" val="\documentclass{article}&#10;\usepackage{amsmath}&#10;\pagestyle{empty}&#10;\begin{document}&#10;&#10;\[&#10;Mono(A,0,i-1)&#10;\]&#10;&#10;&#10;\end{document}"/>
  <p:tag name="IGUANATEXSIZE" val="36"/>
  <p:tag name="IGUANATEXCURSOR" val="97"/>
  <p:tag name="TRANSPARENCY" val="True"/>
  <p:tag name="FILENAME" val=""/>
  <p:tag name="LATEXENGINEID" val="0"/>
  <p:tag name="TEMPFOLDER" val="C:\Users\78758\Desktop\tmp\"/>
  <p:tag name="LATEXFORMHEIGHT" val="312"/>
  <p:tag name="LATEXFORMWIDTH" val="384"/>
  <p:tag name="LATEXFORMWRAP" val="True"/>
  <p:tag name="BITMAPVECTOR" val="0"/>
</p:tagLst>
</file>

<file path=ppt/tags/tag274.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718.4102"/>
  <p:tag name="LATEXADDIN" val="\documentclass{article}&#10;\usepackage{amsmath}&#10;\pagestyle{empty}&#10;\begin{document}&#10;&#10;\[&#10;Mono(A,0,i)&#10;\]&#10;&#10;&#10;\end{document}"/>
  <p:tag name="IGUANATEXSIZE" val="36"/>
  <p:tag name="IGUANATEXCURSOR" val="94"/>
  <p:tag name="TRANSPARENCY" val="True"/>
  <p:tag name="FILENAME" val=""/>
  <p:tag name="LATEXENGINEID" val="0"/>
  <p:tag name="TEMPFOLDER" val="C:\Users\78758\Desktop\tmp\"/>
  <p:tag name="LATEXFORMHEIGHT" val="312"/>
  <p:tag name="LATEXFORMWIDTH" val="384"/>
  <p:tag name="LATEXFORMWRAP" val="True"/>
  <p:tag name="BITMAPVECTOR" val="0"/>
</p:tagLst>
</file>

<file path=ppt/tags/tag275.xml><?xml version="1.0" encoding="utf-8"?>
<p:tagLst xmlns:a="http://schemas.openxmlformats.org/drawingml/2006/main" xmlns:r="http://schemas.openxmlformats.org/officeDocument/2006/relationships" xmlns:p="http://schemas.openxmlformats.org/presentationml/2006/main">
  <p:tag name="OUTPUTDPI" val="1200"/>
  <p:tag name="ORIGINALHEIGHT" val="131.2336"/>
  <p:tag name="ORIGINALWIDTH" val="2014.998"/>
  <p:tag name="LATEXADDIN" val="\documentclass{article}&#10;\usepackage{amsmath}&#10;\pagestyle{empty}&#10;\begin{document}&#10;&#10;\[\begin{aligned}&#10;\pi(A,A'), Mono(A,0,i-1),0&lt;i\le n&#10;\end{aligned}\]&#10;&#10;&#10;\end{document}"/>
  <p:tag name="IGUANATEXSIZE" val="36"/>
  <p:tag name="IGUANATEXCURSOR" val="132"/>
  <p:tag name="TRANSPARENCY" val="True"/>
  <p:tag name="FILENAME" val=""/>
  <p:tag name="LATEXENGINEID" val="0"/>
  <p:tag name="TEMPFOLDER" val="C:\Users\78758\Desktop\tmp\"/>
  <p:tag name="LATEXFORMHEIGHT" val="312"/>
  <p:tag name="LATEXFORMWIDTH" val="384"/>
  <p:tag name="LATEXFORMWRAP" val="True"/>
  <p:tag name="BITMAPVECTOR" val="0"/>
</p:tagLst>
</file>

<file path=ppt/tags/tag276.xml><?xml version="1.0" encoding="utf-8"?>
<p:tagLst xmlns:a="http://schemas.openxmlformats.org/drawingml/2006/main" xmlns:r="http://schemas.openxmlformats.org/officeDocument/2006/relationships" xmlns:p="http://schemas.openxmlformats.org/presentationml/2006/main">
  <p:tag name="OUTPUTDPI" val="1200"/>
  <p:tag name="ORIGINALHEIGHT" val="98.98764"/>
  <p:tag name="ORIGINALWIDTH" val="276.7154"/>
  <p:tag name="LATEXADDIN" val="\documentclass{article}&#10;\usepackage{amsmath}&#10;\pagestyle{empty}&#10;\begin{document}&#10;&#10;\[&#10;i\ge n&#10;\]&#10;&#10;&#10;\end{document}"/>
  <p:tag name="IGUANATEXSIZE" val="36"/>
  <p:tag name="IGUANATEXCURSOR" val="90"/>
  <p:tag name="TRANSPARENCY" val="True"/>
  <p:tag name="FILENAME" val=""/>
  <p:tag name="LATEXENGINEID" val="0"/>
  <p:tag name="TEMPFOLDER" val="C:\Users\78758\Desktop\tmp\"/>
  <p:tag name="LATEXFORMHEIGHT" val="312"/>
  <p:tag name="LATEXFORMWIDTH" val="384"/>
  <p:tag name="LATEXFORMWRAP" val="True"/>
  <p:tag name="BITMAPVECTOR" val="0"/>
</p:tagLst>
</file>

<file path=ppt/tags/tag277.xml><?xml version="1.0" encoding="utf-8"?>
<p:tagLst xmlns:a="http://schemas.openxmlformats.org/drawingml/2006/main" xmlns:r="http://schemas.openxmlformats.org/officeDocument/2006/relationships" xmlns:p="http://schemas.openxmlformats.org/presentationml/2006/main">
  <p:tag name="OUTPUTDPI" val="1200"/>
  <p:tag name="ORIGINALHEIGHT" val="131.2336"/>
  <p:tag name="ORIGINALWIDTH" val="1470.566"/>
  <p:tag name="LATEXADDIN" val="\documentclass{article}&#10;\usepackage{amsmath}&#10;\pagestyle{empty}&#10;\begin{document}&#10;&#10;\[\begin{aligned}&#10;\pi(A,A'), Mono(A,0,n-1)&#10;\end{aligned}\]&#10;&#10;&#10;\end{document}"/>
  <p:tag name="IGUANATEXSIZE" val="36"/>
  <p:tag name="IGUANATEXCURSOR" val="123"/>
  <p:tag name="TRANSPARENCY" val="True"/>
  <p:tag name="FILENAME" val=""/>
  <p:tag name="LATEXENGINEID" val="0"/>
  <p:tag name="TEMPFOLDER" val="C:\Users\78758\Desktop\tmp\"/>
  <p:tag name="LATEXFORMHEIGHT" val="312"/>
  <p:tag name="LATEXFORMWIDTH" val="384"/>
  <p:tag name="LATEXFORMWRAP" val="True"/>
  <p:tag name="BITMAPVECTOR" val="0"/>
</p:tagLst>
</file>

<file path=ppt/tags/tag278.xml><?xml version="1.0" encoding="utf-8"?>
<p:tagLst xmlns:a="http://schemas.openxmlformats.org/drawingml/2006/main" xmlns:r="http://schemas.openxmlformats.org/officeDocument/2006/relationships" xmlns:p="http://schemas.openxmlformats.org/presentationml/2006/main">
  <p:tag name="OUTPUTDPI" val="1200"/>
  <p:tag name="ORIGINALHEIGHT" val="83.23961"/>
  <p:tag name="ORIGINALWIDTH" val="276.7154"/>
  <p:tag name="LATEXADDIN" val="\documentclass{article}&#10;\usepackage{amsmath}&#10;\pagestyle{empty}&#10;\begin{document}&#10;&#10;\[&#10;i= n&#10;\]&#10;&#10;&#10;\end{document}"/>
  <p:tag name="IGUANATEXSIZE" val="36"/>
  <p:tag name="IGUANATEXCURSOR" val="86"/>
  <p:tag name="TRANSPARENCY" val="True"/>
  <p:tag name="FILENAME" val=""/>
  <p:tag name="LATEXENGINEID" val="0"/>
  <p:tag name="TEMPFOLDER" val="C:\Users\78758\Desktop\tmp\"/>
  <p:tag name="LATEXFORMHEIGHT" val="312"/>
  <p:tag name="LATEXFORMWIDTH" val="384"/>
  <p:tag name="LATEXFORMWRAP" val="True"/>
  <p:tag name="BITMAPVECTOR" val="0"/>
</p:tagLst>
</file>

<file path=ppt/tags/tag279.xml><?xml version="1.0" encoding="utf-8"?>
<p:tagLst xmlns:a="http://schemas.openxmlformats.org/drawingml/2006/main" xmlns:r="http://schemas.openxmlformats.org/officeDocument/2006/relationships" xmlns:p="http://schemas.openxmlformats.org/presentationml/2006/main">
  <p:tag name="OUTPUTDPI" val="1200"/>
  <p:tag name="ORIGINALHEIGHT" val="131.2336"/>
  <p:tag name="ORIGINALWIDTH" val="1470.566"/>
  <p:tag name="LATEXADDIN" val="\documentclass{article}&#10;\usepackage{amsmath}&#10;\pagestyle{empty}&#10;\begin{document}&#10;&#10;\[\begin{aligned}&#10;\pi(A,A'), Mono(A,0,n-1)&#10;\end{aligned}\]&#10;&#10;&#10;\end{document}"/>
  <p:tag name="IGUANATEXSIZE" val="36"/>
  <p:tag name="IGUANATEXCURSOR" val="124"/>
  <p:tag name="TRANSPARENCY" val="True"/>
  <p:tag name="FILENAME" val=""/>
  <p:tag name="LATEXENGINEID" val="0"/>
  <p:tag name="TEMPFOLDER" val="C:\Users\78758\Desktop\tmp\"/>
  <p:tag name="LATEXFORMHEIGHT" val="312"/>
  <p:tag name="LATEXFORMWIDTH" val="384"/>
  <p:tag name="LATEXFORMWRAP" val="True"/>
  <p:tag name="BITMAPVECTOR" val="0"/>
</p:tagLst>
</file>

<file path=ppt/tags/tag28.xml><?xml version="1.0" encoding="utf-8"?>
<p:tagLst xmlns:a="http://schemas.openxmlformats.org/drawingml/2006/main" xmlns:r="http://schemas.openxmlformats.org/officeDocument/2006/relationships" xmlns:p="http://schemas.openxmlformats.org/presentationml/2006/main">
  <p:tag name="OUTPUTDPI" val="1200"/>
  <p:tag name="ORIGINALHEIGHT" val="131.9835"/>
  <p:tag name="ORIGINALWIDTH" val="434.1957"/>
  <p:tag name="LATEXADDIN" val="\documentclass{article}&#10;\usepackage{amsmath}&#10;\pagestyle{empty}&#10;\begin{document}&#10;&#10;\[&#10;\pi(A,A')&#10;\]&#10;&#10;&#10;\end{document}"/>
  <p:tag name="IGUANATEXSIZE" val="36"/>
  <p:tag name="IGUANATEXCURSOR" val="91"/>
  <p:tag name="TRANSPARENCY" val="True"/>
  <p:tag name="FILENAME" val=""/>
  <p:tag name="LATEXENGINEID" val="0"/>
  <p:tag name="TEMPFOLDER" val="C:\Users\78758\Desktop\tmp\"/>
  <p:tag name="LATEXFORMHEIGHT" val="312"/>
  <p:tag name="LATEXFORMWIDTH" val="384"/>
  <p:tag name="LATEXFORMWRAP" val="True"/>
  <p:tag name="BITMAPVECTOR" val="0"/>
</p:tagLst>
</file>

<file path=ppt/tags/tag280.xml><?xml version="1.0" encoding="utf-8"?>
<p:tagLst xmlns:a="http://schemas.openxmlformats.org/drawingml/2006/main" xmlns:r="http://schemas.openxmlformats.org/officeDocument/2006/relationships" xmlns:p="http://schemas.openxmlformats.org/presentationml/2006/main">
  <p:tag name="OUTPUTDPI" val="1200"/>
  <p:tag name="ORIGINALHEIGHT" val="131.9835"/>
  <p:tag name="ORIGINALWIDTH" val="434.1957"/>
  <p:tag name="LATEXADDIN" val="\documentclass{article}&#10;\usepackage{amsmath}&#10;\pagestyle{empty}&#10;\begin{document}&#10;&#10;\[&#10;\pi(A,A')&#10;\]&#10;&#10;&#10;\end{document}"/>
  <p:tag name="IGUANATEXSIZE" val="36"/>
  <p:tag name="IGUANATEXCURSOR" val="91"/>
  <p:tag name="TRANSPARENCY" val="True"/>
  <p:tag name="FILENAME" val=""/>
  <p:tag name="LATEXENGINEID" val="0"/>
  <p:tag name="TEMPFOLDER" val="C:\Users\78758\Desktop\tmp\"/>
  <p:tag name="LATEXFORMHEIGHT" val="312"/>
  <p:tag name="LATEXFORMWIDTH" val="384"/>
  <p:tag name="LATEXFORMWRAP" val="True"/>
  <p:tag name="BITMAPVECTOR" val="0"/>
</p:tagLst>
</file>

<file path=ppt/tags/tag281.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2713.161"/>
  <p:tag name="LATEXADDIN" val="\documentclass{article}&#10;\usepackage{amsmath}&#10;\pagestyle{empty}&#10;\begin{document}&#10;&#10;\[&#10;Mono(T,l,r):\forall a \in \{l,\cdots,r-1\}, T[a]\le T[a+1]&#10;\]&#10;&#10;&#10;\end{document}"/>
  <p:tag name="IGUANATEXSIZE" val="36"/>
  <p:tag name="IGUANATEXCURSOR" val="88"/>
  <p:tag name="TRANSPARENCY" val="True"/>
  <p:tag name="FILENAME" val=""/>
  <p:tag name="LATEXENGINEID" val="0"/>
  <p:tag name="TEMPFOLDER" val="C:\Users\78758\Desktop\tmp\"/>
  <p:tag name="LATEXFORMHEIGHT" val="312"/>
  <p:tag name="LATEXFORMWIDTH" val="384"/>
  <p:tag name="LATEXFORMWRAP" val="True"/>
  <p:tag name="BITMAPVECTOR" val="0"/>
</p:tagLst>
</file>

<file path=ppt/tags/tag282.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933.6333"/>
  <p:tag name="LATEXADDIN" val="\documentclass{article}&#10;\usepackage{amsmath}&#10;\pagestyle{empty}&#10;\begin{document}&#10;&#10;\[&#10;Mono(A,0,i-1)&#10;\]&#10;&#10;&#10;\end{document}"/>
  <p:tag name="IGUANATEXSIZE" val="36"/>
  <p:tag name="IGUANATEXCURSOR" val="97"/>
  <p:tag name="TRANSPARENCY" val="True"/>
  <p:tag name="FILENAME" val=""/>
  <p:tag name="LATEXENGINEID" val="0"/>
  <p:tag name="TEMPFOLDER" val="C:\Users\78758\Desktop\tmp\"/>
  <p:tag name="LATEXFORMHEIGHT" val="312"/>
  <p:tag name="LATEXFORMWIDTH" val="384"/>
  <p:tag name="LATEXFORMWRAP" val="True"/>
  <p:tag name="BITMAPVECTOR" val="0"/>
</p:tagLst>
</file>

<file path=ppt/tags/tag283.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718.4102"/>
  <p:tag name="LATEXADDIN" val="\documentclass{article}&#10;\usepackage{amsmath}&#10;\pagestyle{empty}&#10;\begin{document}&#10;&#10;\[&#10;Mono(A,0,i)&#10;\]&#10;&#10;&#10;\end{document}"/>
  <p:tag name="IGUANATEXSIZE" val="36"/>
  <p:tag name="IGUANATEXCURSOR" val="94"/>
  <p:tag name="TRANSPARENCY" val="True"/>
  <p:tag name="FILENAME" val=""/>
  <p:tag name="LATEXENGINEID" val="0"/>
  <p:tag name="TEMPFOLDER" val="C:\Users\78758\Desktop\tmp\"/>
  <p:tag name="LATEXFORMHEIGHT" val="312"/>
  <p:tag name="LATEXFORMWIDTH" val="384"/>
  <p:tag name="LATEXFORMWRAP" val="True"/>
  <p:tag name="BITMAPVECTOR" val="0"/>
</p:tagLst>
</file>

<file path=ppt/tags/tag284.xml><?xml version="1.0" encoding="utf-8"?>
<p:tagLst xmlns:a="http://schemas.openxmlformats.org/drawingml/2006/main" xmlns:r="http://schemas.openxmlformats.org/officeDocument/2006/relationships" xmlns:p="http://schemas.openxmlformats.org/presentationml/2006/main">
  <p:tag name="OUTPUTDPI" val="1200"/>
  <p:tag name="ORIGINALHEIGHT" val="523.4346"/>
  <p:tag name="ORIGINALWIDTH" val="573.6783"/>
  <p:tag name="LATEXADDIN" val="\documentclass{article}&#10;\usepackage{amsmath}&#10;\pagestyle{empty}&#10;\begin{document}&#10;&#10;\[\begin{cases}&#10;i \gets i+1\\&#10;\\&#10;i &lt;n&#10;\end{cases}\]&#10;&#10;&#10;\end{document}"/>
  <p:tag name="IGUANATEXSIZE" val="36"/>
  <p:tag name="IGUANATEXCURSOR" val="115"/>
  <p:tag name="TRANSPARENCY" val="True"/>
  <p:tag name="FILENAME" val=""/>
  <p:tag name="LATEXENGINEID" val="0"/>
  <p:tag name="TEMPFOLDER" val="C:\Users\78758\Desktop\tmp\"/>
  <p:tag name="LATEXFORMHEIGHT" val="312"/>
  <p:tag name="LATEXFORMWIDTH" val="384"/>
  <p:tag name="LATEXFORMWRAP" val="True"/>
  <p:tag name="BITMAPVECTOR" val="0"/>
</p:tagLst>
</file>

<file path=ppt/tags/tag285.xml><?xml version="1.0" encoding="utf-8"?>
<p:tagLst xmlns:a="http://schemas.openxmlformats.org/drawingml/2006/main" xmlns:r="http://schemas.openxmlformats.org/officeDocument/2006/relationships" xmlns:p="http://schemas.openxmlformats.org/presentationml/2006/main">
  <p:tag name="OUTPUTDPI" val="1200"/>
  <p:tag name="ORIGINALHEIGHT" val="131.9835"/>
  <p:tag name="ORIGINALWIDTH" val="434.1957"/>
  <p:tag name="LATEXADDIN" val="\documentclass{article}&#10;\usepackage{amsmath}&#10;\pagestyle{empty}&#10;\begin{document}&#10;&#10;\[&#10;\pi(A,A')&#10;\]&#10;&#10;&#10;\end{document}"/>
  <p:tag name="IGUANATEXSIZE" val="36"/>
  <p:tag name="IGUANATEXCURSOR" val="91"/>
  <p:tag name="TRANSPARENCY" val="True"/>
  <p:tag name="FILENAME" val=""/>
  <p:tag name="LATEXENGINEID" val="0"/>
  <p:tag name="TEMPFOLDER" val="C:\Users\78758\Desktop\tmp\"/>
  <p:tag name="LATEXFORMHEIGHT" val="312"/>
  <p:tag name="LATEXFORMWIDTH" val="384"/>
  <p:tag name="LATEXFORMWRAP" val="True"/>
  <p:tag name="BITMAPVECTOR" val="0"/>
</p:tagLst>
</file>

<file path=ppt/tags/tag286.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2713.161"/>
  <p:tag name="LATEXADDIN" val="\documentclass{article}&#10;\usepackage{amsmath}&#10;\pagestyle{empty}&#10;\begin{document}&#10;&#10;\[&#10;Mono(T,l,r):\forall a \in \{l,\cdots,r-1\}, T[a]\le T[a+1]&#10;\]&#10;&#10;&#10;\end{document}"/>
  <p:tag name="IGUANATEXSIZE" val="36"/>
  <p:tag name="IGUANATEXCURSOR" val="88"/>
  <p:tag name="TRANSPARENCY" val="True"/>
  <p:tag name="FILENAME" val=""/>
  <p:tag name="LATEXENGINEID" val="0"/>
  <p:tag name="TEMPFOLDER" val="C:\Users\78758\Desktop\tmp\"/>
  <p:tag name="LATEXFORMHEIGHT" val="312"/>
  <p:tag name="LATEXFORMWIDTH" val="384"/>
  <p:tag name="LATEXFORMWRAP" val="True"/>
  <p:tag name="BITMAPVECTOR" val="0"/>
</p:tagLst>
</file>

<file path=ppt/tags/tag287.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933.6333"/>
  <p:tag name="LATEXADDIN" val="\documentclass{article}&#10;\usepackage{amsmath}&#10;\pagestyle{empty}&#10;\begin{document}&#10;&#10;\[&#10;Mono(A,0,i-1)&#10;\]&#10;&#10;&#10;\end{document}"/>
  <p:tag name="IGUANATEXSIZE" val="36"/>
  <p:tag name="IGUANATEXCURSOR" val="97"/>
  <p:tag name="TRANSPARENCY" val="True"/>
  <p:tag name="FILENAME" val=""/>
  <p:tag name="LATEXENGINEID" val="0"/>
  <p:tag name="TEMPFOLDER" val="C:\Users\78758\Desktop\tmp\"/>
  <p:tag name="LATEXFORMHEIGHT" val="312"/>
  <p:tag name="LATEXFORMWIDTH" val="384"/>
  <p:tag name="LATEXFORMWRAP" val="True"/>
  <p:tag name="BITMAPVECTOR" val="0"/>
</p:tagLst>
</file>

<file path=ppt/tags/tag288.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718.4102"/>
  <p:tag name="LATEXADDIN" val="\documentclass{article}&#10;\usepackage{amsmath}&#10;\pagestyle{empty}&#10;\begin{document}&#10;&#10;\[&#10;Mono(A,0,i)&#10;\]&#10;&#10;&#10;\end{document}"/>
  <p:tag name="IGUANATEXSIZE" val="36"/>
  <p:tag name="IGUANATEXCURSOR" val="94"/>
  <p:tag name="TRANSPARENCY" val="True"/>
  <p:tag name="FILENAME" val=""/>
  <p:tag name="LATEXENGINEID" val="0"/>
  <p:tag name="TEMPFOLDER" val="C:\Users\78758\Desktop\tmp\"/>
  <p:tag name="LATEXFORMHEIGHT" val="312"/>
  <p:tag name="LATEXFORMWIDTH" val="384"/>
  <p:tag name="LATEXFORMWRAP" val="True"/>
  <p:tag name="BITMAPVECTOR" val="0"/>
</p:tagLst>
</file>

<file path=ppt/tags/tag289.xml><?xml version="1.0" encoding="utf-8"?>
<p:tagLst xmlns:a="http://schemas.openxmlformats.org/drawingml/2006/main" xmlns:r="http://schemas.openxmlformats.org/officeDocument/2006/relationships" xmlns:p="http://schemas.openxmlformats.org/presentationml/2006/main">
  <p:tag name="OUTPUTDPI" val="1200"/>
  <p:tag name="ORIGINALHEIGHT" val="203.9745"/>
  <p:tag name="ORIGINALWIDTH" val="2691.414"/>
  <p:tag name="LATEXADDIN" val="\documentclass{article}&#10;\usepackage{amsmath}&#10;\pagestyle{empty}&#10;\begin{document}&#10;&#10;\[&#10;\pi(T,T'):\exists f: S_n \mathop{\longleftrightarrow}_{onto}^{1-1} S_n, \forall a \in S_n,T'[a]=T[f(a)]&#10;\]&#10;&#10;&#10;\end{document}"/>
  <p:tag name="IGUANATEXSIZE" val="36"/>
  <p:tag name="IGUANATEXCURSOR" val="175"/>
  <p:tag name="TRANSPARENCY" val="True"/>
  <p:tag name="FILENAME" val=""/>
  <p:tag name="LATEXENGINEID" val="0"/>
  <p:tag name="TEMPFOLDER" val="C:\Users\78758\Desktop\tmp\"/>
  <p:tag name="LATEXFORMHEIGHT" val="312"/>
  <p:tag name="LATEXFORMWIDTH" val="384"/>
  <p:tag name="LATEXFORMWRAP" val="True"/>
  <p:tag name="BITMAPVECTOR" val="0"/>
</p:tagLst>
</file>

<file path=ppt/tags/tag29.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2713.161"/>
  <p:tag name="LATEXADDIN" val="\documentclass{article}&#10;\usepackage{amsmath}&#10;\pagestyle{empty}&#10;\begin{document}&#10;&#10;\[&#10;Mono(T,l,r):\forall a \in \{l,\cdots,r-1\}, T[a]\le T[a+1]&#10;\]&#10;&#10;&#10;\end{document}"/>
  <p:tag name="IGUANATEXSIZE" val="36"/>
  <p:tag name="IGUANATEXCURSOR" val="88"/>
  <p:tag name="TRANSPARENCY" val="True"/>
  <p:tag name="FILENAME" val=""/>
  <p:tag name="LATEXENGINEID" val="0"/>
  <p:tag name="TEMPFOLDER" val="C:\Users\78758\Desktop\tmp\"/>
  <p:tag name="LATEXFORMHEIGHT" val="312"/>
  <p:tag name="LATEXFORMWIDTH" val="384"/>
  <p:tag name="LATEXFORMWRAP" val="True"/>
  <p:tag name="BITMAPVECTOR" val="0"/>
</p:tagLst>
</file>

<file path=ppt/tags/tag290.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5314.586"/>
  <p:tag name="LATEXADDIN" val="\documentclass{article}&#10;\usepackage{amsmath}&#10;\pagestyle{empty}&#10;\begin{document}&#10;&#10;\[&#10;PartialMono(T,i,j):Mono(T,0,j-1)\land Mono(T,j,i) \land (0\le j-1\land j+1\le i \implies T[j-1]\le T[j+1])&#10;\]&#10;&#10;&#10;\end{document}"/>
  <p:tag name="IGUANATEXSIZE" val="36"/>
  <p:tag name="IGUANATEXCURSOR" val="126"/>
  <p:tag name="TRANSPARENCY" val="True"/>
  <p:tag name="FILENAME" val=""/>
  <p:tag name="LATEXENGINEID" val="0"/>
  <p:tag name="TEMPFOLDER" val="C:\Users\78758\Desktop\tmp\"/>
  <p:tag name="LATEXFORMHEIGHT" val="312"/>
  <p:tag name="LATEXFORMWIDTH" val="384"/>
  <p:tag name="LATEXFORMWRAP" val="True"/>
  <p:tag name="BITMAPVECTOR" val="0"/>
</p:tagLst>
</file>

<file path=ppt/tags/tag291.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2713.161"/>
  <p:tag name="LATEXADDIN" val="\documentclass{article}&#10;\usepackage{amsmath}&#10;\pagestyle{empty}&#10;\begin{document}&#10;&#10;\[&#10;Mono(T,l,r):\forall a \in \{l,\cdots,r-1\}, T[a]\le T[a+1]&#10;\]&#10;&#10;&#10;\end{document}"/>
  <p:tag name="IGUANATEXSIZE" val="36"/>
  <p:tag name="IGUANATEXCURSOR" val="88"/>
  <p:tag name="TRANSPARENCY" val="True"/>
  <p:tag name="FILENAME" val=""/>
  <p:tag name="LATEXENGINEID" val="0"/>
  <p:tag name="TEMPFOLDER" val="C:\Users\78758\Desktop\tmp\"/>
  <p:tag name="LATEXFORMHEIGHT" val="312"/>
  <p:tag name="LATEXFORMWIDTH" val="384"/>
  <p:tag name="LATEXFORMWRAP" val="True"/>
  <p:tag name="BITMAPVECTOR" val="0"/>
</p:tagLst>
</file>

<file path=ppt/tags/tag292.xml><?xml version="1.0" encoding="utf-8"?>
<p:tagLst xmlns:a="http://schemas.openxmlformats.org/drawingml/2006/main" xmlns:r="http://schemas.openxmlformats.org/officeDocument/2006/relationships" xmlns:p="http://schemas.openxmlformats.org/presentationml/2006/main">
  <p:tag name="OUTPUTDPI" val="1200"/>
  <p:tag name="ORIGINALHEIGHT" val="203.9745"/>
  <p:tag name="ORIGINALWIDTH" val="2542.182"/>
  <p:tag name="LATEXADDIN" val="\documentclass{article}&#10;\usepackage{amsmath}&#10;\pagestyle{empty}&#10;\begin{document}&#10;&#10;\[&#10;P(T):\exists f: S_n \mathop{\longleftrightarrow}_{onto}^{1-1} S_n, \forall a \in S_n,A'[a]=T[f(a)]&#10;\]&#10;&#10;&#10;\end{document}"/>
  <p:tag name="IGUANATEXSIZE" val="36"/>
  <p:tag name="IGUANATEXCURSOR" val="176"/>
  <p:tag name="TRANSPARENCY" val="True"/>
  <p:tag name="FILENAME" val=""/>
  <p:tag name="LATEXENGINEID" val="0"/>
  <p:tag name="TEMPFOLDER" val="C:\Users\78758\Desktop\tmp\"/>
  <p:tag name="LATEXFORMHEIGHT" val="312"/>
  <p:tag name="LATEXFORMWIDTH" val="384"/>
  <p:tag name="LATEXFORMWRAP" val="True"/>
  <p:tag name="BITMAPVECTOR" val="0"/>
</p:tagLst>
</file>

<file path=ppt/tags/tag293.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4277.465"/>
  <p:tag name="LATEXADDIN" val="\documentclass{article}&#10;\usepackage{amsmath}&#10;\pagestyle{empty}&#10;\begin{document}&#10;&#10;\[&#10;R(T,i,j):Q(T,0,j-1)\land Q(T,j,i) \land (0\le j-1\land j+1\le i \implies T[j-1]\le T[j+1])&#10;\]&#10;&#10;&#10;\end{document}"/>
  <p:tag name="IGUANATEXSIZE" val="36"/>
  <p:tag name="IGUANATEXCURSOR" val="173"/>
  <p:tag name="TRANSPARENCY" val="True"/>
  <p:tag name="FILENAME" val=""/>
  <p:tag name="LATEXENGINEID" val="0"/>
  <p:tag name="TEMPFOLDER" val="C:\Users\78758\Desktop\tmp\"/>
  <p:tag name="LATEXFORMHEIGHT" val="312"/>
  <p:tag name="LATEXFORMWIDTH" val="384"/>
  <p:tag name="LATEXFORMWRAP" val="True"/>
  <p:tag name="BITMAPVECTOR" val="0"/>
</p:tagLst>
</file>

<file path=ppt/tags/tag294.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2479.94"/>
  <p:tag name="LATEXADDIN" val="\documentclass{article}&#10;\usepackage{amsmath}&#10;\pagestyle{empty}&#10;\begin{document}&#10;&#10;\[&#10;Q(T,l,r):\forall a \in \{l,\cdots,r-1\}, T[a]\le T[a+1]&#10;\]&#10;&#10;&#10;\end{document}"/>
  <p:tag name="IGUANATEXSIZE" val="36"/>
  <p:tag name="IGUANATEXCURSOR" val="85"/>
  <p:tag name="TRANSPARENCY" val="True"/>
  <p:tag name="FILENAME" val=""/>
  <p:tag name="LATEXENGINEID" val="0"/>
  <p:tag name="TEMPFOLDER" val="C:\Users\78758\Desktop\tmp\"/>
  <p:tag name="LATEXFORMHEIGHT" val="312"/>
  <p:tag name="LATEXFORMWIDTH" val="384"/>
  <p:tag name="LATEXFORMWRAP" val="True"/>
  <p:tag name="BITMAPVECTOR" val="0"/>
</p:tagLst>
</file>

<file path=ppt/tags/tag295.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467.9415"/>
  <p:tag name="LATEXADDIN" val="\documentclass{article}&#10;\usepackage{amsmath}&#10;\pagestyle{empty}&#10;\begin{document}&#10;&#10;\[&#10;f(x)=x&#10;\]&#10;&#10;&#10;\end{document}"/>
  <p:tag name="IGUANATEXSIZE" val="36"/>
  <p:tag name="IGUANATEXCURSOR" val="90"/>
  <p:tag name="TRANSPARENCY" val="True"/>
  <p:tag name="FILENAME" val=""/>
  <p:tag name="LATEXENGINEID" val="0"/>
  <p:tag name="TEMPFOLDER" val="C:\Users\78758\Desktop\tmp\"/>
  <p:tag name="LATEXFORMHEIGHT" val="312"/>
  <p:tag name="LATEXFORMWIDTH" val="384"/>
  <p:tag name="LATEXFORMWRAP" val="True"/>
  <p:tag name="BITMAPVECTOR" val="0"/>
</p:tagLst>
</file>

<file path=ppt/tags/tag296.xml><?xml version="1.0" encoding="utf-8"?>
<p:tagLst xmlns:a="http://schemas.openxmlformats.org/drawingml/2006/main" xmlns:r="http://schemas.openxmlformats.org/officeDocument/2006/relationships" xmlns:p="http://schemas.openxmlformats.org/presentationml/2006/main">
  <p:tag name="OUTPUTDPI" val="1200"/>
  <p:tag name="ORIGINALHEIGHT" val="127.4841"/>
  <p:tag name="ORIGINALWIDTH" val="1266.592"/>
  <p:tag name="LATEXADDIN" val="\documentclass{article}&#10;\usepackage{amsmath}&#10;\pagestyle{empty}&#10;\begin{document}&#10;&#10;\[&#10;\begin{aligned}&#10;\{0,\cdots,(i-1)-1\}=\emptyset&#10;\end{aligned}&#10;\]&#10;&#10;&#10;\end{document}"/>
  <p:tag name="IGUANATEXSIZE" val="36"/>
  <p:tag name="IGUANATEXCURSOR" val="130"/>
  <p:tag name="TRANSPARENCY" val="True"/>
  <p:tag name="FILENAME" val=""/>
  <p:tag name="LATEXENGINEID" val="0"/>
  <p:tag name="TEMPFOLDER" val="C:\Users\78758\Desktop\tmp\"/>
  <p:tag name="LATEXFORMHEIGHT" val="312"/>
  <p:tag name="LATEXFORMWIDTH" val="384"/>
  <p:tag name="LATEXFORMWRAP" val="True"/>
  <p:tag name="BITMAPVECTOR" val="0"/>
</p:tagLst>
</file>

<file path=ppt/tags/tag297.xml><?xml version="1.0" encoding="utf-8"?>
<p:tagLst xmlns:a="http://schemas.openxmlformats.org/drawingml/2006/main" xmlns:r="http://schemas.openxmlformats.org/officeDocument/2006/relationships" xmlns:p="http://schemas.openxmlformats.org/presentationml/2006/main">
  <p:tag name="OUTPUTDPI" val="1200"/>
  <p:tag name="ORIGINALHEIGHT" val="124.4844"/>
  <p:tag name="ORIGINALWIDTH" val="1100.112"/>
  <p:tag name="LATEXADDIN" val="\documentclass{article}&#10;\usepackage{amsmath}&#10;\pagestyle{empty}&#10;\begin{document}&#10;&#10;\[&#10;A=A',\, i=1,\, n\ge 1&#10;\]&#10;&#10;&#10;\end{document}"/>
  <p:tag name="IGUANATEXSIZE" val="36"/>
  <p:tag name="IGUANATEXCURSOR" val="105"/>
  <p:tag name="TRANSPARENCY" val="True"/>
  <p:tag name="FILENAME" val=""/>
  <p:tag name="LATEXENGINEID" val="0"/>
  <p:tag name="TEMPFOLDER" val="C:\Users\78758\Desktop\tmp\"/>
  <p:tag name="LATEXFORMHEIGHT" val="312"/>
  <p:tag name="LATEXFORMWIDTH" val="384"/>
  <p:tag name="LATEXFORMWRAP" val="True"/>
  <p:tag name="BITMAPVECTOR" val="0"/>
</p:tagLst>
</file>

<file path=ppt/tags/tag298.xml><?xml version="1.0" encoding="utf-8"?>
<p:tagLst xmlns:a="http://schemas.openxmlformats.org/drawingml/2006/main" xmlns:r="http://schemas.openxmlformats.org/officeDocument/2006/relationships" xmlns:p="http://schemas.openxmlformats.org/presentationml/2006/main">
  <p:tag name="OUTPUTDPI" val="1200"/>
  <p:tag name="ORIGINALHEIGHT" val="99.73756"/>
  <p:tag name="ORIGINALWIDTH" val="126.3087"/>
  <p:tag name="LATEXADDIN" val="\documentclass{article}&#10;\usepackage{amsmath}&#10;\pagestyle{empty}&#10;\begin{document}&#10;&#10;\[&#10;i=1\le n&#10;\]&#10;&#10;&#10;\end{document}"/>
  <p:tag name="IGUANATEXSIZE" val="36"/>
  <p:tag name="IGUANATEXCURSOR" val="92"/>
  <p:tag name="TRANSPARENCY" val="True"/>
  <p:tag name="FILENAME" val=""/>
  <p:tag name="LATEXENGINEID" val="0"/>
  <p:tag name="TEMPFOLDER" val="C:\Users\78758\Desktop\tmp\"/>
  <p:tag name="LATEXFORMHEIGHT" val="312"/>
  <p:tag name="LATEXFORMWIDTH" val="384"/>
  <p:tag name="LATEXFORMWRAP" val="True"/>
  <p:tag name="BITMAPVECTOR" val="0"/>
</p:tagLst>
</file>

<file path=ppt/tags/tag299.xml><?xml version="1.0" encoding="utf-8"?>
<p:tagLst xmlns:a="http://schemas.openxmlformats.org/drawingml/2006/main" xmlns:r="http://schemas.openxmlformats.org/officeDocument/2006/relationships" xmlns:p="http://schemas.openxmlformats.org/presentationml/2006/main">
  <p:tag name="OUTPUTDPI" val="1200"/>
  <p:tag name="ORIGINALHEIGHT" val="203.9745"/>
  <p:tag name="ORIGINALWIDTH" val="2542.182"/>
  <p:tag name="LATEXADDIN" val="\documentclass{article}&#10;\usepackage{amsmath}&#10;\pagestyle{empty}&#10;\begin{document}&#10;&#10;\[&#10;P(T):\exists f: S_n \mathop{\longleftrightarrow}_{onto}^{1-1} S_n, \forall a \in S_n,A'[a]=T[f(a)]&#10;\]&#10;&#10;&#10;\end{document}"/>
  <p:tag name="IGUANATEXSIZE" val="36"/>
  <p:tag name="IGUANATEXCURSOR" val="176"/>
  <p:tag name="TRANSPARENCY" val="True"/>
  <p:tag name="FILENAME" val=""/>
  <p:tag name="LATEXENGINEID" val="0"/>
  <p:tag name="TEMPFOLDER" val="C:\Users\78758\Desktop\tmp\"/>
  <p:tag name="LATEXFORMHEIGHT" val="312"/>
  <p:tag name="LATEXFORMWIDTH" val="384"/>
  <p:tag name="LATEXFORMWRAP" val="True"/>
  <p:tag name="BITMAPVECTOR" val="0"/>
</p:tagLst>
</file>

<file path=ppt/tags/tag3.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1904.762"/>
  <p:tag name="LATEXADDIN" val="\documentclass{article}&#10;\usepackage{amsmath}&#10;\pagestyle{empty}&#10;\begin{document}&#10;&#10;\[\forall i \in \{0,\cdots,n-2\},\, B[i]\le B[i+1]\]&#10;&#10;&#10;\end{document}"/>
  <p:tag name="IGUANATEXSIZE" val="36"/>
  <p:tag name="IGUANATEXCURSOR" val="111"/>
  <p:tag name="TRANSPARENCY" val="True"/>
  <p:tag name="FILENAME" val=""/>
  <p:tag name="LATEXENGINEID" val="0"/>
  <p:tag name="TEMPFOLDER" val="C:\Users\78758\Desktop\tmp\"/>
  <p:tag name="LATEXFORMHEIGHT" val="312"/>
  <p:tag name="LATEXFORMWIDTH" val="384"/>
  <p:tag name="LATEXFORMWRAP" val="True"/>
  <p:tag name="BITMAPVECTOR" val="0"/>
</p:tagLst>
</file>

<file path=ppt/tags/tag30.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933.6333"/>
  <p:tag name="LATEXADDIN" val="\documentclass{article}&#10;\usepackage{amsmath}&#10;\pagestyle{empty}&#10;\begin{document}&#10;&#10;\[&#10;Mono(A,0,i-1)&#10;\]&#10;&#10;&#10;\end{document}"/>
  <p:tag name="IGUANATEXSIZE" val="36"/>
  <p:tag name="IGUANATEXCURSOR" val="97"/>
  <p:tag name="TRANSPARENCY" val="True"/>
  <p:tag name="FILENAME" val=""/>
  <p:tag name="LATEXENGINEID" val="0"/>
  <p:tag name="TEMPFOLDER" val="C:\Users\78758\Desktop\tmp\"/>
  <p:tag name="LATEXFORMHEIGHT" val="312"/>
  <p:tag name="LATEXFORMWIDTH" val="384"/>
  <p:tag name="LATEXFORMWRAP" val="True"/>
  <p:tag name="BITMAPVECTOR" val="0"/>
</p:tagLst>
</file>

<file path=ppt/tags/tag300.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4277.465"/>
  <p:tag name="LATEXADDIN" val="\documentclass{article}&#10;\usepackage{amsmath}&#10;\pagestyle{empty}&#10;\begin{document}&#10;&#10;\[&#10;R(T,i,j):Q(T,0,j-1)\land Q(T,j,i) \land (0\le j-1\land j+1\le i \implies T[j-1]\le T[j+1])&#10;\]&#10;&#10;&#10;\end{document}"/>
  <p:tag name="IGUANATEXSIZE" val="36"/>
  <p:tag name="IGUANATEXCURSOR" val="173"/>
  <p:tag name="TRANSPARENCY" val="True"/>
  <p:tag name="FILENAME" val=""/>
  <p:tag name="LATEXENGINEID" val="0"/>
  <p:tag name="TEMPFOLDER" val="C:\Users\78758\Desktop\tmp\"/>
  <p:tag name="LATEXFORMHEIGHT" val="312"/>
  <p:tag name="LATEXFORMWIDTH" val="384"/>
  <p:tag name="LATEXFORMWRAP" val="True"/>
  <p:tag name="BITMAPVECTOR" val="0"/>
</p:tagLst>
</file>

<file path=ppt/tags/tag301.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2479.94"/>
  <p:tag name="LATEXADDIN" val="\documentclass{article}&#10;\usepackage{amsmath}&#10;\pagestyle{empty}&#10;\begin{document}&#10;&#10;\[&#10;Q(T,l,r):\forall a \in \{l,\cdots,r-1\}, T[a]\le T[a+1]&#10;\]&#10;&#10;&#10;\end{document}"/>
  <p:tag name="IGUANATEXSIZE" val="36"/>
  <p:tag name="IGUANATEXCURSOR" val="85"/>
  <p:tag name="TRANSPARENCY" val="True"/>
  <p:tag name="FILENAME" val=""/>
  <p:tag name="LATEXENGINEID" val="0"/>
  <p:tag name="TEMPFOLDER" val="C:\Users\78758\Desktop\tmp\"/>
  <p:tag name="LATEXFORMHEIGHT" val="312"/>
  <p:tag name="LATEXFORMWIDTH" val="384"/>
  <p:tag name="LATEXFORMWRAP" val="True"/>
  <p:tag name="BITMAPVECTOR" val="0"/>
</p:tagLst>
</file>

<file path=ppt/tags/tag302.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2005.249"/>
  <p:tag name="LATEXADDIN" val="\documentclass{article}&#10;\usepackage{amsmath}&#10;\pagestyle{empty}&#10;\begin{document}&#10;&#10;\[&#10;P(A),\, Q(A,0,i-1),\, j=i,\, 0&lt;i&lt;n&#10;\]&#10;&#10;&#10;\end{document}"/>
  <p:tag name="IGUANATEXSIZE" val="36"/>
  <p:tag name="IGUANATEXCURSOR" val="101"/>
  <p:tag name="TRANSPARENCY" val="True"/>
  <p:tag name="FILENAME" val=""/>
  <p:tag name="LATEXENGINEID" val="0"/>
  <p:tag name="TEMPFOLDER" val="C:\Users\78758\Desktop\tmp\"/>
  <p:tag name="LATEXFORMHEIGHT" val="312"/>
  <p:tag name="LATEXFORMWIDTH" val="384"/>
  <p:tag name="LATEXFORMWRAP" val="True"/>
  <p:tag name="BITMAPVECTOR" val="0"/>
</p:tagLst>
</file>

<file path=ppt/tags/tag303.xml><?xml version="1.0" encoding="utf-8"?>
<p:tagLst xmlns:a="http://schemas.openxmlformats.org/drawingml/2006/main" xmlns:r="http://schemas.openxmlformats.org/officeDocument/2006/relationships" xmlns:p="http://schemas.openxmlformats.org/presentationml/2006/main">
  <p:tag name="OUTPUTDPI" val="1200"/>
  <p:tag name="ORIGINALHEIGHT" val="311.961"/>
  <p:tag name="ORIGINALWIDTH" val="3203.599"/>
  <p:tag name="LATEXADDIN" val="\documentclass{article}&#10;\usepackage{amsmath}&#10;\pagestyle{empty}&#10;\begin{document}&#10;&#10;\[\begin{aligned}&#10;R(A,i,i):&amp;Q(A,0,i-1)\land Q(A,i,i)\\&#10;&amp;\land (0\le i-1\land i+1\le i \implies A[i-1]\le A[i+1])&#10;\end{aligned}\]&#10;&#10;&#10;\end{document}"/>
  <p:tag name="IGUANATEXSIZE" val="12"/>
  <p:tag name="IGUANATEXCURSOR" val="187"/>
  <p:tag name="TRANSPARENCY" val="True"/>
  <p:tag name="FILENAME" val=""/>
  <p:tag name="LATEXENGINEID" val="0"/>
  <p:tag name="TEMPFOLDER" val="C:\Users\78758\Desktop\tmp\"/>
  <p:tag name="LATEXFORMHEIGHT" val="312"/>
  <p:tag name="LATEXFORMWIDTH" val="384"/>
  <p:tag name="LATEXFORMWRAP" val="True"/>
  <p:tag name="BITMAPVECTOR" val="0"/>
</p:tagLst>
</file>

<file path=ppt/tags/tag304.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700.4124"/>
  <p:tag name="LATEXADDIN" val="\documentclass{article}&#10;\usepackage{amsmath}&#10;\pagestyle{empty}&#10;\begin{document}&#10;&#10;\[&#10;Q(A,0,i-1)&#10;\]&#10;&#10;&#10;\end{document}"/>
  <p:tag name="IGUANATEXSIZE" val="36"/>
  <p:tag name="IGUANATEXCURSOR" val="94"/>
  <p:tag name="TRANSPARENCY" val="True"/>
  <p:tag name="FILENAME" val=""/>
  <p:tag name="LATEXENGINEID" val="0"/>
  <p:tag name="TEMPFOLDER" val="C:\Users\78758\Desktop\tmp\"/>
  <p:tag name="LATEXFORMHEIGHT" val="312"/>
  <p:tag name="LATEXFORMWIDTH" val="384"/>
  <p:tag name="LATEXFORMWRAP" val="True"/>
  <p:tag name="BITMAPVECTOR" val="0"/>
</p:tagLst>
</file>

<file path=ppt/tags/tag305.xml><?xml version="1.0" encoding="utf-8"?>
<p:tagLst xmlns:a="http://schemas.openxmlformats.org/drawingml/2006/main" xmlns:r="http://schemas.openxmlformats.org/officeDocument/2006/relationships" xmlns:p="http://schemas.openxmlformats.org/presentationml/2006/main">
  <p:tag name="OUTPUTDPI" val="1200"/>
  <p:tag name="ORIGINALHEIGHT" val="127.4841"/>
  <p:tag name="ORIGINALWIDTH" val="1526.809"/>
  <p:tag name="LATEXADDIN" val="\documentclass{article}&#10;\usepackage{amsmath}&#10;\pagestyle{empty}&#10;\begin{document}&#10;&#10;\[&#10;Q(A,i,i):\{i,\cdots,i-1\}=\emptyset&#10;\]&#10;&#10;&#10;\end{document}"/>
  <p:tag name="IGUANATEXSIZE" val="36"/>
  <p:tag name="IGUANATEXCURSOR" val="119"/>
  <p:tag name="TRANSPARENCY" val="True"/>
  <p:tag name="FILENAME" val=""/>
  <p:tag name="LATEXENGINEID" val="0"/>
  <p:tag name="TEMPFOLDER" val="C:\Users\78758\Desktop\tmp\"/>
  <p:tag name="LATEXFORMHEIGHT" val="312"/>
  <p:tag name="LATEXFORMWIDTH" val="384"/>
  <p:tag name="LATEXFORMWRAP" val="True"/>
  <p:tag name="BITMAPVECTOR" val="0"/>
</p:tagLst>
</file>

<file path=ppt/tags/tag306.xml><?xml version="1.0" encoding="utf-8"?>
<p:tagLst xmlns:a="http://schemas.openxmlformats.org/drawingml/2006/main" xmlns:r="http://schemas.openxmlformats.org/officeDocument/2006/relationships" xmlns:p="http://schemas.openxmlformats.org/presentationml/2006/main">
  <p:tag name="OUTPUTDPI" val="1200"/>
  <p:tag name="ORIGINALHEIGHT" val="116.2354"/>
  <p:tag name="ORIGINALWIDTH" val="456.6929"/>
  <p:tag name="LATEXADDIN" val="\documentclass{article}&#10;\usepackage{amsmath}&#10;\pagestyle{empty}&#10;\begin{document}&#10;&#10;\[&#10;i+1\not\le i&#10;\]&#10;&#10;&#10;\end{document}"/>
  <p:tag name="IGUANATEXSIZE" val="36"/>
  <p:tag name="IGUANATEXCURSOR" val="96"/>
  <p:tag name="TRANSPARENCY" val="True"/>
  <p:tag name="FILENAME" val=""/>
  <p:tag name="LATEXENGINEID" val="0"/>
  <p:tag name="TEMPFOLDER" val="C:\Users\78758\Desktop\tmp\"/>
  <p:tag name="LATEXFORMHEIGHT" val="312"/>
  <p:tag name="LATEXFORMWIDTH" val="384"/>
  <p:tag name="LATEXFORMWRAP" val="True"/>
  <p:tag name="BITMAPVECTOR" val="0"/>
</p:tagLst>
</file>

<file path=ppt/tags/tag307.xml><?xml version="1.0" encoding="utf-8"?>
<p:tagLst xmlns:a="http://schemas.openxmlformats.org/drawingml/2006/main" xmlns:r="http://schemas.openxmlformats.org/officeDocument/2006/relationships" xmlns:p="http://schemas.openxmlformats.org/presentationml/2006/main">
  <p:tag name="OUTPUTDPI" val="1200"/>
  <p:tag name="ORIGINALHEIGHT" val="203.9745"/>
  <p:tag name="ORIGINALWIDTH" val="2542.182"/>
  <p:tag name="LATEXADDIN" val="\documentclass{article}&#10;\usepackage{amsmath}&#10;\pagestyle{empty}&#10;\begin{document}&#10;&#10;\[&#10;P(T):\exists f: S_n \mathop{\longleftrightarrow}_{onto}^{1-1} S_n, \forall a \in S_n,A'[a]=T[f(a)]&#10;\]&#10;&#10;&#10;\end{document}"/>
  <p:tag name="IGUANATEXSIZE" val="36"/>
  <p:tag name="IGUANATEXCURSOR" val="176"/>
  <p:tag name="TRANSPARENCY" val="True"/>
  <p:tag name="FILENAME" val=""/>
  <p:tag name="LATEXENGINEID" val="0"/>
  <p:tag name="TEMPFOLDER" val="C:\Users\78758\Desktop\tmp\"/>
  <p:tag name="LATEXFORMHEIGHT" val="312"/>
  <p:tag name="LATEXFORMWIDTH" val="384"/>
  <p:tag name="LATEXFORMWRAP" val="True"/>
  <p:tag name="BITMAPVECTOR" val="0"/>
</p:tagLst>
</file>

<file path=ppt/tags/tag308.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4277.465"/>
  <p:tag name="LATEXADDIN" val="\documentclass{article}&#10;\usepackage{amsmath}&#10;\pagestyle{empty}&#10;\begin{document}&#10;&#10;\[&#10;R(T,i,j):Q(T,0,j-1)\land Q(T,j,i) \land (0\le j-1\land j+1\le i \implies T[j-1]\le T[j+1])&#10;\]&#10;&#10;&#10;\end{document}"/>
  <p:tag name="IGUANATEXSIZE" val="36"/>
  <p:tag name="IGUANATEXCURSOR" val="173"/>
  <p:tag name="TRANSPARENCY" val="True"/>
  <p:tag name="FILENAME" val=""/>
  <p:tag name="LATEXENGINEID" val="0"/>
  <p:tag name="TEMPFOLDER" val="C:\Users\78758\Desktop\tmp\"/>
  <p:tag name="LATEXFORMHEIGHT" val="312"/>
  <p:tag name="LATEXFORMWIDTH" val="384"/>
  <p:tag name="LATEXFORMWRAP" val="True"/>
  <p:tag name="BITMAPVECTOR" val="0"/>
</p:tagLst>
</file>

<file path=ppt/tags/tag309.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2479.94"/>
  <p:tag name="LATEXADDIN" val="\documentclass{article}&#10;\usepackage{amsmath}&#10;\pagestyle{empty}&#10;\begin{document}&#10;&#10;\[&#10;Q(T,l,r):\forall a \in \{l,\cdots,r-1\}, T[a]\le T[a+1]&#10;\]&#10;&#10;&#10;\end{document}"/>
  <p:tag name="IGUANATEXSIZE" val="36"/>
  <p:tag name="IGUANATEXCURSOR" val="85"/>
  <p:tag name="TRANSPARENCY" val="True"/>
  <p:tag name="FILENAME" val=""/>
  <p:tag name="LATEXENGINEID" val="0"/>
  <p:tag name="TEMPFOLDER" val="C:\Users\78758\Desktop\tmp\"/>
  <p:tag name="LATEXFORMHEIGHT" val="312"/>
  <p:tag name="LATEXFORMWIDTH" val="384"/>
  <p:tag name="LATEXFORMWRAP" val="True"/>
  <p:tag name="BITMAPVECTOR" val="0"/>
</p:tagLst>
</file>

<file path=ppt/tags/tag31.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718.4102"/>
  <p:tag name="LATEXADDIN" val="\documentclass{article}&#10;\usepackage{amsmath}&#10;\pagestyle{empty}&#10;\begin{document}&#10;&#10;\[&#10;Mono(A,0,i)&#10;\]&#10;&#10;&#10;\end{document}"/>
  <p:tag name="IGUANATEXSIZE" val="36"/>
  <p:tag name="IGUANATEXCURSOR" val="94"/>
  <p:tag name="TRANSPARENCY" val="True"/>
  <p:tag name="FILENAME" val=""/>
  <p:tag name="LATEXENGINEID" val="0"/>
  <p:tag name="TEMPFOLDER" val="C:\Users\78758\Desktop\tmp\"/>
  <p:tag name="LATEXFORMHEIGHT" val="312"/>
  <p:tag name="LATEXFORMWIDTH" val="384"/>
  <p:tag name="LATEXFORMWRAP" val="True"/>
  <p:tag name="BITMAPVECTOR" val="0"/>
</p:tagLst>
</file>

<file path=ppt/tags/tag310.xml><?xml version="1.0" encoding="utf-8"?>
<p:tagLst xmlns:a="http://schemas.openxmlformats.org/drawingml/2006/main" xmlns:r="http://schemas.openxmlformats.org/officeDocument/2006/relationships" xmlns:p="http://schemas.openxmlformats.org/presentationml/2006/main">
  <p:tag name="OUTPUTDPI" val="1200"/>
  <p:tag name="ORIGINALHEIGHT" val="311.961"/>
  <p:tag name="ORIGINALWIDTH" val="1615.298"/>
  <p:tag name="LATEXADDIN" val="\documentclass{article}&#10;\usepackage{amsmath}&#10;\pagestyle{empty}&#10;\begin{document}&#10;&#10;\[\begin{aligned}&#10;&amp;P(A),\, R(A,i,j),\,\,\\ &#10;&amp;0&lt; j\le i &lt;n,\, A[j-1]&gt;A[j]&#10;\end{aligned}\]&#10;&#10;&#10;\end{document}"/>
  <p:tag name="IGUANATEXSIZE" val="36"/>
  <p:tag name="IGUANATEXCURSOR" val="113"/>
  <p:tag name="TRANSPARENCY" val="True"/>
  <p:tag name="FILENAME" val=""/>
  <p:tag name="LATEXENGINEID" val="0"/>
  <p:tag name="TEMPFOLDER" val="C:\Users\78758\Desktop\tmp\"/>
  <p:tag name="LATEXFORMHEIGHT" val="312"/>
  <p:tag name="LATEXFORMWIDTH" val="384"/>
  <p:tag name="LATEXFORMWRAP" val="True"/>
  <p:tag name="BITMAPVECTOR" val="0"/>
</p:tagLst>
</file>

<file path=ppt/tags/tag311.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2946.382"/>
  <p:tag name="LATEXADDIN" val="\documentclass{article}&#10;\usepackage{amsmath}&#10;\pagestyle{empty}&#10;\begin{document}&#10;&#10;\[&#10;A[0],\cdots,A[j-2],A[j],A[j-1],A[j+1],\cdots,A[n-1]&#10;\]&#10;&#10;&#10;\end{document}"/>
  <p:tag name="IGUANATEXSIZE" val="12"/>
  <p:tag name="IGUANATEXCURSOR" val="135"/>
  <p:tag name="TRANSPARENCY" val="True"/>
  <p:tag name="FILENAME" val=""/>
  <p:tag name="LATEXENGINEID" val="0"/>
  <p:tag name="TEMPFOLDER" val="C:\Users\78758\Desktop\tmp\"/>
  <p:tag name="LATEXFORMHEIGHT" val="312"/>
  <p:tag name="LATEXFORMWIDTH" val="384"/>
  <p:tag name="LATEXFORMWRAP" val="True"/>
  <p:tag name="BITMAPVECTOR" val="0"/>
</p:tagLst>
</file>

<file path=ppt/tags/tag312.xml><?xml version="1.0" encoding="utf-8"?>
<p:tagLst xmlns:a="http://schemas.openxmlformats.org/drawingml/2006/main" xmlns:r="http://schemas.openxmlformats.org/officeDocument/2006/relationships" xmlns:p="http://schemas.openxmlformats.org/presentationml/2006/main">
  <p:tag name="OUTPUTDPI" val="1200"/>
  <p:tag name="ORIGINALHEIGHT" val="107.9865"/>
  <p:tag name="ORIGINALWIDTH" val="265.4669"/>
  <p:tag name="LATEXADDIN" val="\documentclass{article}&#10;\usepackage{amsmath}&#10;\pagestyle{empty}&#10;\begin{document}&#10;&#10;\[&#10;j-1&#10;\]&#10;&#10;&#10;\end{document}"/>
  <p:tag name="IGUANATEXSIZE" val="36"/>
  <p:tag name="IGUANATEXCURSOR" val="87"/>
  <p:tag name="TRANSPARENCY" val="True"/>
  <p:tag name="FILENAME" val=""/>
  <p:tag name="LATEXENGINEID" val="0"/>
  <p:tag name="TEMPFOLDER" val="C:\Users\78758\Desktop\tmp\"/>
  <p:tag name="LATEXFORMHEIGHT" val="312"/>
  <p:tag name="LATEXFORMWIDTH" val="384"/>
  <p:tag name="LATEXFORMWRAP" val="True"/>
  <p:tag name="BITMAPVECTOR" val="0"/>
</p:tagLst>
</file>

<file path=ppt/tags/tag313.xml><?xml version="1.0" encoding="utf-8"?>
<p:tagLst xmlns:a="http://schemas.openxmlformats.org/drawingml/2006/main" xmlns:r="http://schemas.openxmlformats.org/officeDocument/2006/relationships" xmlns:p="http://schemas.openxmlformats.org/presentationml/2006/main">
  <p:tag name="OUTPUTDPI" val="1200"/>
  <p:tag name="ORIGINALHEIGHT" val="305.9617"/>
  <p:tag name="ORIGINALWIDTH" val="1088.114"/>
  <p:tag name="LATEXADDIN" val="\documentclass{article}&#10;\usepackage{amsmath}&#10;\pagestyle{empty}&#10;\begin{document}&#10;&#10;\[\begin{aligned}&#10;P(T),\, R(T,i,j-1),\\&#10;0 \le j-1 \le i&lt;n&#10;\end{aligned}&#10;\]&#10;&#10;&#10;\end{document}"/>
  <p:tag name="IGUANATEXSIZE" val="36"/>
  <p:tag name="IGUANATEXCURSOR" val="112"/>
  <p:tag name="TRANSPARENCY" val="True"/>
  <p:tag name="FILENAME" val=""/>
  <p:tag name="LATEXENGINEID" val="0"/>
  <p:tag name="TEMPFOLDER" val="C:\Users\78758\Desktop\tmp\"/>
  <p:tag name="LATEXFORMHEIGHT" val="312"/>
  <p:tag name="LATEXFORMWIDTH" val="384"/>
  <p:tag name="LATEXFORMWRAP" val="True"/>
  <p:tag name="BITMAPVECTOR" val="0"/>
</p:tagLst>
</file>

<file path=ppt/tags/tag314.xml><?xml version="1.0" encoding="utf-8"?>
<p:tagLst xmlns:a="http://schemas.openxmlformats.org/drawingml/2006/main" xmlns:r="http://schemas.openxmlformats.org/officeDocument/2006/relationships" xmlns:p="http://schemas.openxmlformats.org/presentationml/2006/main">
  <p:tag name="OUTPUTDPI" val="1200"/>
  <p:tag name="ORIGINALHEIGHT" val="203.9745"/>
  <p:tag name="ORIGINALWIDTH" val="2542.182"/>
  <p:tag name="LATEXADDIN" val="\documentclass{article}&#10;\usepackage{amsmath}&#10;\pagestyle{empty}&#10;\begin{document}&#10;&#10;\[&#10;P(T):\exists f: S_n \mathop{\longleftrightarrow}_{onto}^{1-1} S_n, \forall a \in S_n,A'[a]=T[f(a)]&#10;\]&#10;&#10;&#10;\end{document}"/>
  <p:tag name="IGUANATEXSIZE" val="36"/>
  <p:tag name="IGUANATEXCURSOR" val="176"/>
  <p:tag name="TRANSPARENCY" val="True"/>
  <p:tag name="FILENAME" val=""/>
  <p:tag name="LATEXENGINEID" val="0"/>
  <p:tag name="TEMPFOLDER" val="C:\Users\78758\Desktop\tmp\"/>
  <p:tag name="LATEXFORMHEIGHT" val="312"/>
  <p:tag name="LATEXFORMWIDTH" val="384"/>
  <p:tag name="LATEXFORMWRAP" val="True"/>
  <p:tag name="BITMAPVECTOR" val="0"/>
</p:tagLst>
</file>

<file path=ppt/tags/tag315.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4277.465"/>
  <p:tag name="LATEXADDIN" val="\documentclass{article}&#10;\usepackage{amsmath}&#10;\pagestyle{empty}&#10;\begin{document}&#10;&#10;\[&#10;R(T,i,j):Q(T,0,j-1)\land Q(T,j,i) \land (0\le j-1\land j+1\le i \implies T[j-1]\le T[j+1])&#10;\]&#10;&#10;&#10;\end{document}"/>
  <p:tag name="IGUANATEXSIZE" val="36"/>
  <p:tag name="IGUANATEXCURSOR" val="173"/>
  <p:tag name="TRANSPARENCY" val="True"/>
  <p:tag name="FILENAME" val=""/>
  <p:tag name="LATEXENGINEID" val="0"/>
  <p:tag name="TEMPFOLDER" val="C:\Users\78758\Desktop\tmp\"/>
  <p:tag name="LATEXFORMHEIGHT" val="312"/>
  <p:tag name="LATEXFORMWIDTH" val="384"/>
  <p:tag name="LATEXFORMWRAP" val="True"/>
  <p:tag name="BITMAPVECTOR" val="0"/>
</p:tagLst>
</file>

<file path=ppt/tags/tag316.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2479.94"/>
  <p:tag name="LATEXADDIN" val="\documentclass{article}&#10;\usepackage{amsmath}&#10;\pagestyle{empty}&#10;\begin{document}&#10;&#10;\[&#10;Q(T,l,r):\forall a \in \{l,\cdots,r-1\}, T[a]\le T[a+1]&#10;\]&#10;&#10;&#10;\end{document}"/>
  <p:tag name="IGUANATEXSIZE" val="36"/>
  <p:tag name="IGUANATEXCURSOR" val="85"/>
  <p:tag name="TRANSPARENCY" val="True"/>
  <p:tag name="FILENAME" val=""/>
  <p:tag name="LATEXENGINEID" val="0"/>
  <p:tag name="TEMPFOLDER" val="C:\Users\78758\Desktop\tmp\"/>
  <p:tag name="LATEXFORMHEIGHT" val="312"/>
  <p:tag name="LATEXFORMWIDTH" val="384"/>
  <p:tag name="LATEXFORMWRAP" val="True"/>
  <p:tag name="BITMAPVECTOR" val="0"/>
</p:tagLst>
</file>

<file path=ppt/tags/tag317.xml><?xml version="1.0" encoding="utf-8"?>
<p:tagLst xmlns:a="http://schemas.openxmlformats.org/drawingml/2006/main" xmlns:r="http://schemas.openxmlformats.org/officeDocument/2006/relationships" xmlns:p="http://schemas.openxmlformats.org/presentationml/2006/main">
  <p:tag name="OUTPUTDPI" val="1200"/>
  <p:tag name="ORIGINALHEIGHT" val="311.961"/>
  <p:tag name="ORIGINALWIDTH" val="1615.298"/>
  <p:tag name="LATEXADDIN" val="\documentclass{article}&#10;\usepackage{amsmath}&#10;\pagestyle{empty}&#10;\begin{document}&#10;&#10;\[\begin{aligned}&#10;&amp;P(A),\, R(A,i,j),\,\,\\ &#10;&amp;0&lt; j\le i &lt;n,\, A[j-1]&gt;A[j]&#10;\end{aligned}\]&#10;&#10;&#10;\end{document}"/>
  <p:tag name="IGUANATEXSIZE" val="36"/>
  <p:tag name="IGUANATEXCURSOR" val="113"/>
  <p:tag name="TRANSPARENCY" val="True"/>
  <p:tag name="FILENAME" val=""/>
  <p:tag name="LATEXENGINEID" val="0"/>
  <p:tag name="TEMPFOLDER" val="C:\Users\78758\Desktop\tmp\"/>
  <p:tag name="LATEXFORMHEIGHT" val="312"/>
  <p:tag name="LATEXFORMWIDTH" val="384"/>
  <p:tag name="LATEXFORMWRAP" val="True"/>
  <p:tag name="BITMAPVECTOR" val="0"/>
</p:tagLst>
</file>

<file path=ppt/tags/tag318.xml><?xml version="1.0" encoding="utf-8"?>
<p:tagLst xmlns:a="http://schemas.openxmlformats.org/drawingml/2006/main" xmlns:r="http://schemas.openxmlformats.org/officeDocument/2006/relationships" xmlns:p="http://schemas.openxmlformats.org/presentationml/2006/main">
  <p:tag name="OUTPUTDPI" val="1200"/>
  <p:tag name="ORIGINALHEIGHT" val="523.4346"/>
  <p:tag name="ORIGINALWIDTH" val="2181.477"/>
  <p:tag name="LATEXADDIN" val="\documentclass{article}&#10;\usepackage{amsmath}&#10;\pagestyle{empty}&#10;\begin{document}&#10;&#10;\[&#10;g(x)=&#10;\begin{cases}&#10;j &amp; f(x)=j-1\\&#10;j-1 &amp; f(x)=j\\&#10;f(x) &amp; f(x)\neq j-1 \land f(x) \neq j\\&#10;\end{cases}&#10;\]&#10;&#10;&#10;\end{document}"/>
  <p:tag name="IGUANATEXSIZE" val="12"/>
  <p:tag name="IGUANATEXCURSOR" val="131"/>
  <p:tag name="TRANSPARENCY" val="True"/>
  <p:tag name="FILENAME" val=""/>
  <p:tag name="LATEXENGINEID" val="0"/>
  <p:tag name="TEMPFOLDER" val="C:\Users\78758\Desktop\tmp\"/>
  <p:tag name="LATEXFORMHEIGHT" val="312"/>
  <p:tag name="LATEXFORMWIDTH" val="384"/>
  <p:tag name="LATEXFORMWRAP" val="True"/>
  <p:tag name="BITMAPVECTOR" val="0"/>
</p:tagLst>
</file>

<file path=ppt/tags/tag319.xml><?xml version="1.0" encoding="utf-8"?>
<p:tagLst xmlns:a="http://schemas.openxmlformats.org/drawingml/2006/main" xmlns:r="http://schemas.openxmlformats.org/officeDocument/2006/relationships" xmlns:p="http://schemas.openxmlformats.org/presentationml/2006/main">
  <p:tag name="OUTPUTDPI" val="1200"/>
  <p:tag name="ORIGINALHEIGHT" val="505.4369"/>
  <p:tag name="ORIGINALWIDTH" val="3359.58"/>
  <p:tag name="LATEXADDIN" val="\documentclass{article}&#10;\usepackage{amsmath}&#10;\pagestyle{empty}&#10;\begin{document}&#10;&#10;\[\begin{aligned}&#10;f(a)&amp;=j \implies T[g(a)]=T[j-1]=A[j]=A[f(a)]=A'[a]\\&#10;f(a)&amp;=j-1 \implies T[g(a)]=T[j]=A[j-1]=A[f(a)]=A'[a]\\&#10;f(a)&amp;\neq j \land f(a)\neq j-1 \implies T[g(a)]=A[f(a)]=A'[a]&#10;\end{aligned}\]&#10;&#10;&#10;\end{document}"/>
  <p:tag name="IGUANATEXSIZE" val="36"/>
  <p:tag name="IGUANATEXCURSOR" val="262"/>
  <p:tag name="TRANSPARENCY" val="True"/>
  <p:tag name="FILENAME" val=""/>
  <p:tag name="LATEXENGINEID" val="0"/>
  <p:tag name="TEMPFOLDER" val="C:\Users\78758\Desktop\tmp\"/>
  <p:tag name="LATEXFORMHEIGHT" val="312"/>
  <p:tag name="LATEXFORMWIDTH" val="384"/>
  <p:tag name="LATEXFORMWRAP" val="True"/>
  <p:tag name="BITMAPVECTOR" val="0"/>
</p:tagLst>
</file>

<file path=ppt/tags/tag32.xml><?xml version="1.0" encoding="utf-8"?>
<p:tagLst xmlns:a="http://schemas.openxmlformats.org/drawingml/2006/main" xmlns:r="http://schemas.openxmlformats.org/officeDocument/2006/relationships" xmlns:p="http://schemas.openxmlformats.org/presentationml/2006/main">
  <p:tag name="OUTPUTDPI" val="1200"/>
  <p:tag name="ORIGINALHEIGHT" val="479.1901"/>
  <p:tag name="ORIGINALWIDTH" val="719.91"/>
  <p:tag name="LATEXADDIN" val="\documentclass{article}&#10;\usepackage{amsmath}&#10;\pagestyle{empty}&#10;\begin{document}&#10;&#10;\[\begin{aligned}&#10;&amp;\pi(A,A')\\&#10;&amp;Mono(A,0,i)\\&#10;&amp;0&lt;i&lt;n&#10;\end{aligned}\]&#10;&#10;&#10;\end{document}"/>
  <p:tag name="IGUANATEXSIZE" val="36"/>
  <p:tag name="IGUANATEXCURSOR" val="123"/>
  <p:tag name="TRANSPARENCY" val="True"/>
  <p:tag name="FILENAME" val=""/>
  <p:tag name="LATEXENGINEID" val="0"/>
  <p:tag name="TEMPFOLDER" val="C:\Users\78758\Desktop\tmp\"/>
  <p:tag name="LATEXFORMHEIGHT" val="312"/>
  <p:tag name="LATEXFORMWIDTH" val="384"/>
  <p:tag name="LATEXFORMWRAP" val="True"/>
  <p:tag name="BITMAPVECTOR" val="0"/>
</p:tagLst>
</file>

<file path=ppt/tags/tag320.xml><?xml version="1.0" encoding="utf-8"?>
<p:tagLst xmlns:a="http://schemas.openxmlformats.org/drawingml/2006/main" xmlns:r="http://schemas.openxmlformats.org/officeDocument/2006/relationships" xmlns:p="http://schemas.openxmlformats.org/presentationml/2006/main">
  <p:tag name="OUTPUTDPI" val="1200"/>
  <p:tag name="ORIGINALHEIGHT" val="203.9745"/>
  <p:tag name="ORIGINALWIDTH" val="2521.185"/>
  <p:tag name="LATEXADDIN" val="\documentclass{article}&#10;\usepackage{amsmath}&#10;\pagestyle{empty}&#10;\begin{document}&#10;&#10;\[&#10;P(T):\exists g: S_n \mathop{\longleftrightarrow}_{onto}^{1-1} S_n, \forall a \in S_n,A'[a]=T[g(a)]&#10;\]&#10;&#10;&#10;\end{document}"/>
  <p:tag name="IGUANATEXSIZE" val="36"/>
  <p:tag name="IGUANATEXCURSOR" val="176"/>
  <p:tag name="TRANSPARENCY" val="True"/>
  <p:tag name="FILENAME" val=""/>
  <p:tag name="LATEXENGINEID" val="0"/>
  <p:tag name="TEMPFOLDER" val="C:\Users\78758\Desktop\tmp\"/>
  <p:tag name="LATEXFORMHEIGHT" val="312"/>
  <p:tag name="LATEXFORMWIDTH" val="384"/>
  <p:tag name="LATEXFORMWRAP" val="True"/>
  <p:tag name="BITMAPVECTOR" val="0"/>
</p:tagLst>
</file>

<file path=ppt/tags/tag321.xml><?xml version="1.0" encoding="utf-8"?>
<p:tagLst xmlns:a="http://schemas.openxmlformats.org/drawingml/2006/main" xmlns:r="http://schemas.openxmlformats.org/officeDocument/2006/relationships" xmlns:p="http://schemas.openxmlformats.org/presentationml/2006/main">
  <p:tag name="OUTPUTDPI" val="1200"/>
  <p:tag name="ORIGINALHEIGHT" val="523.4346"/>
  <p:tag name="ORIGINALWIDTH" val="1982.002"/>
  <p:tag name="LATEXADDIN" val="\documentclass{article}&#10;\usepackage{amsmath}&#10;\pagestyle{empty}&#10;\begin{document}&#10;&#10;\[&#10;T[a]=&#10;\begin{cases}&#10;A[j] &amp; a=j-1\\&#10;A[j-1] &amp; a=j\\&#10;A[a] &amp; a\neq j\land a \neq j-1&#10;\end{cases}&#10;\]&#10;&#10;&#10;\end{document}"/>
  <p:tag name="IGUANATEXSIZE" val="36"/>
  <p:tag name="IGUANATEXCURSOR" val="89"/>
  <p:tag name="TRANSPARENCY" val="True"/>
  <p:tag name="FILENAME" val=""/>
  <p:tag name="LATEXENGINEID" val="0"/>
  <p:tag name="TEMPFOLDER" val="C:\Users\78758\Desktop\tmp\"/>
  <p:tag name="LATEXFORMHEIGHT" val="312"/>
  <p:tag name="LATEXFORMWIDTH" val="384"/>
  <p:tag name="LATEXFORMWRAP" val="True"/>
  <p:tag name="BITMAPVECTOR" val="0"/>
</p:tagLst>
</file>

<file path=ppt/tags/tag322.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2946.382"/>
  <p:tag name="LATEXADDIN" val="\documentclass{article}&#10;\usepackage{amsmath}&#10;\pagestyle{empty}&#10;\begin{document}&#10;&#10;\[&#10;A[0],\cdots,A[j-2],A[j],A[j-1],A[j+1],\cdots,A[n-1]&#10;\]&#10;&#10;&#10;\end{document}"/>
  <p:tag name="IGUANATEXSIZE" val="12"/>
  <p:tag name="IGUANATEXCURSOR" val="135"/>
  <p:tag name="TRANSPARENCY" val="True"/>
  <p:tag name="FILENAME" val=""/>
  <p:tag name="LATEXENGINEID" val="0"/>
  <p:tag name="TEMPFOLDER" val="C:\Users\78758\Desktop\tmp\"/>
  <p:tag name="LATEXFORMHEIGHT" val="312"/>
  <p:tag name="LATEXFORMWIDTH" val="384"/>
  <p:tag name="LATEXFORMWRAP" val="True"/>
  <p:tag name="BITMAPVECTOR" val="0"/>
</p:tagLst>
</file>

<file path=ppt/tags/tag323.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1979.003"/>
  <p:tag name="LATEXADDIN" val="\documentclass{article}&#10;\usepackage{amsmath}&#10;\pagestyle{empty}&#10;\begin{document}&#10;&#10;\[\begin{aligned}&#10;&amp;P(A),\, 0&lt; j\le i &lt;n,\, A[j-1]&gt;A[j]&#10;\end{aligned}\]&#10;&#10;&#10;\end{document}"/>
  <p:tag name="IGUANATEXSIZE" val="36"/>
  <p:tag name="IGUANATEXCURSOR" val="108"/>
  <p:tag name="TRANSPARENCY" val="True"/>
  <p:tag name="FILENAME" val=""/>
  <p:tag name="LATEXENGINEID" val="0"/>
  <p:tag name="TEMPFOLDER" val="C:\Users\78758\Desktop\tmp\"/>
  <p:tag name="LATEXFORMHEIGHT" val="312"/>
  <p:tag name="LATEXFORMWIDTH" val="384"/>
  <p:tag name="LATEXFORMWRAP" val="True"/>
  <p:tag name="BITMAPVECTOR" val="0"/>
</p:tagLst>
</file>

<file path=ppt/tags/tag324.xml><?xml version="1.0" encoding="utf-8"?>
<p:tagLst xmlns:a="http://schemas.openxmlformats.org/drawingml/2006/main" xmlns:r="http://schemas.openxmlformats.org/officeDocument/2006/relationships" xmlns:p="http://schemas.openxmlformats.org/presentationml/2006/main">
  <p:tag name="OUTPUTDPI" val="1200"/>
  <p:tag name="ORIGINALHEIGHT" val="311.961"/>
  <p:tag name="ORIGINALWIDTH" val="3049.869"/>
  <p:tag name="LATEXADDIN" val="\documentclass{article}&#10;\usepackage{amsmath}&#10;\pagestyle{empty}&#10;\begin{document}&#10;&#10;\[\begin{aligned}&#10;R(T,i,j-1):&amp;Q(T,0,j-2)\land Q(T,j-1,i) \\&#10;&amp;\land (0\le j-2\land j\le i \implies T[j-2]\le T[j])&#10;\end{aligned}\]&#10;&#10;&#10;\end{document}"/>
  <p:tag name="IGUANATEXSIZE" val="36"/>
  <p:tag name="IGUANATEXCURSOR" val="190"/>
  <p:tag name="TRANSPARENCY" val="True"/>
  <p:tag name="FILENAME" val=""/>
  <p:tag name="LATEXENGINEID" val="0"/>
  <p:tag name="TEMPFOLDER" val="C:\Users\78758\Desktop\tmp\"/>
  <p:tag name="LATEXFORMHEIGHT" val="312"/>
  <p:tag name="LATEXFORMWIDTH" val="384"/>
  <p:tag name="LATEXFORMWRAP" val="True"/>
  <p:tag name="BITMAPVECTOR" val="0"/>
</p:tagLst>
</file>

<file path=ppt/tags/tag325.xml><?xml version="1.0" encoding="utf-8"?>
<p:tagLst xmlns:a="http://schemas.openxmlformats.org/drawingml/2006/main" xmlns:r="http://schemas.openxmlformats.org/officeDocument/2006/relationships" xmlns:p="http://schemas.openxmlformats.org/presentationml/2006/main">
  <p:tag name="OUTPUTDPI" val="1200"/>
  <p:tag name="ORIGINALHEIGHT" val="523.4346"/>
  <p:tag name="ORIGINALWIDTH" val="1982.002"/>
  <p:tag name="LATEXADDIN" val="\documentclass{article}&#10;\usepackage{amsmath}&#10;\pagestyle{empty}&#10;\begin{document}&#10;&#10;\[&#10;T[a]=&#10;\begin{cases}&#10;A[j] &amp; a=j-1\\&#10;A[j-1] &amp; a=j\\&#10;A[a] &amp; a\neq j\land a \neq j-1&#10;\end{cases}&#10;\]&#10;&#10;&#10;\end{document}"/>
  <p:tag name="IGUANATEXSIZE" val="36"/>
  <p:tag name="IGUANATEXCURSOR" val="89"/>
  <p:tag name="TRANSPARENCY" val="True"/>
  <p:tag name="FILENAME" val=""/>
  <p:tag name="LATEXENGINEID" val="0"/>
  <p:tag name="TEMPFOLDER" val="C:\Users\78758\Desktop\tmp\"/>
  <p:tag name="LATEXFORMHEIGHT" val="312"/>
  <p:tag name="LATEXFORMWIDTH" val="384"/>
  <p:tag name="LATEXFORMWRAP" val="True"/>
  <p:tag name="BITMAPVECTOR" val="0"/>
</p:tagLst>
</file>

<file path=ppt/tags/tag326.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2946.382"/>
  <p:tag name="LATEXADDIN" val="\documentclass{article}&#10;\usepackage{amsmath}&#10;\pagestyle{empty}&#10;\begin{document}&#10;&#10;\[&#10;A[0],\cdots,A[j-2],A[j],A[j-1],A[j+1],\cdots,A[n-1]&#10;\]&#10;&#10;&#10;\end{document}"/>
  <p:tag name="IGUANATEXSIZE" val="12"/>
  <p:tag name="IGUANATEXCURSOR" val="135"/>
  <p:tag name="TRANSPARENCY" val="True"/>
  <p:tag name="FILENAME" val=""/>
  <p:tag name="LATEXENGINEID" val="0"/>
  <p:tag name="TEMPFOLDER" val="C:\Users\78758\Desktop\tmp\"/>
  <p:tag name="LATEXFORMHEIGHT" val="312"/>
  <p:tag name="LATEXFORMWIDTH" val="384"/>
  <p:tag name="LATEXFORMWRAP" val="True"/>
  <p:tag name="BITMAPVECTOR" val="0"/>
</p:tagLst>
</file>

<file path=ppt/tags/tag327.xml><?xml version="1.0" encoding="utf-8"?>
<p:tagLst xmlns:a="http://schemas.openxmlformats.org/drawingml/2006/main" xmlns:r="http://schemas.openxmlformats.org/officeDocument/2006/relationships" xmlns:p="http://schemas.openxmlformats.org/presentationml/2006/main">
  <p:tag name="OUTPUTDPI" val="1200"/>
  <p:tag name="ORIGINALHEIGHT" val="311.961"/>
  <p:tag name="ORIGINALWIDTH" val="3280.84"/>
  <p:tag name="LATEXADDIN" val="\documentclass{article}&#10;\usepackage{amsmath}&#10;\pagestyle{empty}&#10;\begin{document}&#10;&#10;\[\begin{aligned}&#10;R(A,i,j):&amp;Q(A,0,j-1)\land Q(A,j,i) \\&#10;&amp;\land (0\le j-1\land j+1\le i \implies A[j-1]\le A[j+1])&#10;\end{aligned}\]&#10;&#10;&#10;\end{document}"/>
  <p:tag name="IGUANATEXSIZE" val="36"/>
  <p:tag name="IGUANATEXCURSOR" val="109"/>
  <p:tag name="TRANSPARENCY" val="True"/>
  <p:tag name="FILENAME" val=""/>
  <p:tag name="LATEXENGINEID" val="0"/>
  <p:tag name="TEMPFOLDER" val="C:\Users\78758\Desktop\tmp\"/>
  <p:tag name="LATEXFORMHEIGHT" val="312"/>
  <p:tag name="LATEXFORMWIDTH" val="384"/>
  <p:tag name="LATEXFORMWRAP" val="True"/>
  <p:tag name="BITMAPVECTOR" val="0"/>
</p:tagLst>
</file>

<file path=ppt/tags/tag328.xml><?xml version="1.0" encoding="utf-8"?>
<p:tagLst xmlns:a="http://schemas.openxmlformats.org/drawingml/2006/main" xmlns:r="http://schemas.openxmlformats.org/officeDocument/2006/relationships" xmlns:p="http://schemas.openxmlformats.org/presentationml/2006/main">
  <p:tag name="OUTPUTDPI" val="1200"/>
  <p:tag name="ORIGINALHEIGHT" val="872.1409"/>
  <p:tag name="ORIGINALWIDTH" val="2830.146"/>
  <p:tag name="LATEXADDIN" val="\documentclass{article}&#10;\usepackage{amsmath}&#10;\pagestyle{empty}&#10;\begin{document}&#10;&#10;\[&#10;\begin{aligned}&#10;&amp; Q(A,0,j-1)\\&#10;\implies&amp; \forall a \in \{0,\cdots, j-3,j-2\},\, A[a]\le A[a+1]\\&#10;\implies&amp; (\forall a \in \{0,\cdots, j-3\},\, T[a]\le T[a+1])\\&#10;&amp; \land (0\le j-2\implies  T[j-2]\le T[j])\\&#10;\implies&amp; Q(T,0,j-2)&#10;\land (0\le j-2\implies  T[j-2]\le T[j])&#10;\end{aligned}&#10;\]&#10;&#10;&#10;\end{document}"/>
  <p:tag name="IGUANATEXSIZE" val="36"/>
  <p:tag name="IGUANATEXCURSOR" val="303"/>
  <p:tag name="TRANSPARENCY" val="True"/>
  <p:tag name="FILENAME" val=""/>
  <p:tag name="LATEXENGINEID" val="0"/>
  <p:tag name="TEMPFOLDER" val="C:\Users\78758\Desktop\tmp\"/>
  <p:tag name="LATEXFORMHEIGHT" val="312"/>
  <p:tag name="LATEXFORMWIDTH" val="384"/>
  <p:tag name="LATEXFORMWRAP" val="True"/>
  <p:tag name="BITMAPVECTOR" val="0"/>
</p:tagLst>
</file>

<file path=ppt/tags/tag329.xml><?xml version="1.0" encoding="utf-8"?>
<p:tagLst xmlns:a="http://schemas.openxmlformats.org/drawingml/2006/main" xmlns:r="http://schemas.openxmlformats.org/officeDocument/2006/relationships" xmlns:p="http://schemas.openxmlformats.org/presentationml/2006/main">
  <p:tag name="OUTPUTDPI" val="1200"/>
  <p:tag name="ORIGINALHEIGHT" val="685.4143"/>
  <p:tag name="ORIGINALWIDTH" val="3091.863"/>
  <p:tag name="LATEXADDIN" val="\documentclass{article}&#10;\usepackage{amsmath}&#10;\pagestyle{empty}&#10;\begin{document}&#10;&#10;\[&#10;\begin{aligned}&#10;&amp; A[j]&lt;A[j-1]\land Q(A,j,i)\\&#10;\implies&amp; T[j-1]&lt;T[j]\land\forall a \in \{j,\cdots,i-1\},\, T[a]\le T[a+1]\\&#10;\implies&amp; \forall a \in \{j-1,\cdots,i-1\},\, T[a]\le T[a+1]\\&#10;\implies&amp; Q(T,j-1,i)\\&#10;\end{aligned}&#10;\]&#10;&#10;&#10;\end{document}"/>
  <p:tag name="IGUANATEXSIZE" val="36"/>
  <p:tag name="IGUANATEXCURSOR" val="283"/>
  <p:tag name="TRANSPARENCY" val="True"/>
  <p:tag name="FILENAME" val=""/>
  <p:tag name="LATEXENGINEID" val="0"/>
  <p:tag name="TEMPFOLDER" val="C:\Users\78758\Desktop\tmp\"/>
  <p:tag name="LATEXFORMHEIGHT" val="312"/>
  <p:tag name="LATEXFORMWIDTH" val="384"/>
  <p:tag name="LATEXFORMWRAP" val="True"/>
  <p:tag name="BITMAPVECTOR" val="0"/>
</p:tagLst>
</file>

<file path=ppt/tags/tag33.xml><?xml version="1.0" encoding="utf-8"?>
<p:tagLst xmlns:a="http://schemas.openxmlformats.org/drawingml/2006/main" xmlns:r="http://schemas.openxmlformats.org/officeDocument/2006/relationships" xmlns:p="http://schemas.openxmlformats.org/presentationml/2006/main">
  <p:tag name="OUTPUTDPI" val="1200"/>
  <p:tag name="ORIGINALHEIGHT" val="686.1642"/>
  <p:tag name="ORIGINALWIDTH" val="940.3824"/>
  <p:tag name="LATEXADDIN" val="\documentclass{article}&#10;\usepackage{amsmath}&#10;\pagestyle{empty}&#10;\begin{document}&#10;&#10;\[\begin{aligned}&#10;&amp;\pi(A,A')\\&#10;&amp;Mono(A,0,i-1)\\&#10;&amp;0&lt;i&lt;n\\&#10;&amp;j=i&#10;\end{aligned}\]&#10;&#10;&#10;\end{document}"/>
  <p:tag name="IGUANATEXSIZE" val="36"/>
  <p:tag name="IGUANATEXCURSOR" val="139"/>
  <p:tag name="TRANSPARENCY" val="True"/>
  <p:tag name="FILENAME" val=""/>
  <p:tag name="LATEXENGINEID" val="0"/>
  <p:tag name="TEMPFOLDER" val="C:\Users\78758\Desktop\tmp\"/>
  <p:tag name="LATEXFORMHEIGHT" val="312"/>
  <p:tag name="LATEXFORMWIDTH" val="384"/>
  <p:tag name="LATEXFORMWRAP" val="True"/>
  <p:tag name="BITMAPVECTOR" val="0"/>
</p:tagLst>
</file>

<file path=ppt/tags/tag330.xml><?xml version="1.0" encoding="utf-8"?>
<p:tagLst xmlns:a="http://schemas.openxmlformats.org/drawingml/2006/main" xmlns:r="http://schemas.openxmlformats.org/officeDocument/2006/relationships" xmlns:p="http://schemas.openxmlformats.org/presentationml/2006/main">
  <p:tag name="OUTPUTDPI" val="1200"/>
  <p:tag name="ORIGINALHEIGHT" val="305.9617"/>
  <p:tag name="ORIGINALWIDTH" val="881.8898"/>
  <p:tag name="LATEXADDIN" val="\documentclass{article}&#10;\usepackage{amsmath}&#10;\pagestyle{empty}&#10;\begin{document}&#10;&#10;\[\begin{aligned}&#10;&amp;P(A),\, R(A,i,j),\,\,\\ &#10;&amp;0\le j\le i &lt;n&#10;\end{aligned}\]&#10;&#10;&#10;\end{document}"/>
  <p:tag name="IGUANATEXSIZE" val="36"/>
  <p:tag name="IGUANATEXCURSOR" val="140"/>
  <p:tag name="TRANSPARENCY" val="True"/>
  <p:tag name="FILENAME" val=""/>
  <p:tag name="LATEXENGINEID" val="0"/>
  <p:tag name="TEMPFOLDER" val="C:\Users\78758\Desktop\tmp\"/>
  <p:tag name="LATEXFORMHEIGHT" val="312"/>
  <p:tag name="LATEXFORMWIDTH" val="384"/>
  <p:tag name="LATEXFORMWRAP" val="True"/>
  <p:tag name="BITMAPVECTOR" val="0"/>
</p:tagLst>
</file>

<file path=ppt/tags/tag331.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1235.096"/>
  <p:tag name="LATEXADDIN" val="\documentclass{article}&#10;\usepackage{amsmath}&#10;\pagestyle{empty}&#10;\begin{document}&#10;&#10;\[&#10;j\le 0 \lor A[j-1]\le A[j]&#10;\]&#10;&#10;&#10;\end{document}"/>
  <p:tag name="IGUANATEXSIZE" val="36"/>
  <p:tag name="IGUANATEXCURSOR" val="110"/>
  <p:tag name="TRANSPARENCY" val="True"/>
  <p:tag name="FILENAME" val=""/>
  <p:tag name="LATEXENGINEID" val="0"/>
  <p:tag name="TEMPFOLDER" val="C:\Users\78758\Desktop\tmp\"/>
  <p:tag name="LATEXFORMHEIGHT" val="312"/>
  <p:tag name="LATEXFORMWIDTH" val="384"/>
  <p:tag name="LATEXFORMWRAP" val="True"/>
  <p:tag name="BITMAPVECTOR" val="0"/>
</p:tagLst>
</file>

<file path=ppt/tags/tag332.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1620.547"/>
  <p:tag name="LATEXADDIN" val="\documentclass{article}&#10;\usepackage{amsmath}&#10;\pagestyle{empty}&#10;\begin{document}&#10;&#10;\[&#10;P(A), Q(A,0,i),0&lt;i+1\le n&#10;\]&#10;&#10;&#10;\end{document}"/>
  <p:tag name="IGUANATEXSIZE" val="12"/>
  <p:tag name="IGUANATEXCURSOR" val="97"/>
  <p:tag name="TRANSPARENCY" val="True"/>
  <p:tag name="FILENAME" val=""/>
  <p:tag name="LATEXENGINEID" val="0"/>
  <p:tag name="TEMPFOLDER" val="C:\Users\78758\Desktop\tmp\"/>
  <p:tag name="LATEXFORMHEIGHT" val="312"/>
  <p:tag name="LATEXFORMWIDTH" val="384"/>
  <p:tag name="LATEXFORMWRAP" val="True"/>
  <p:tag name="BITMAPVECTOR" val="0"/>
</p:tagLst>
</file>

<file path=ppt/tags/tag333.xml><?xml version="1.0" encoding="utf-8"?>
<p:tagLst xmlns:a="http://schemas.openxmlformats.org/drawingml/2006/main" xmlns:r="http://schemas.openxmlformats.org/officeDocument/2006/relationships" xmlns:p="http://schemas.openxmlformats.org/presentationml/2006/main">
  <p:tag name="OUTPUTDPI" val="1200"/>
  <p:tag name="ORIGINALHEIGHT" val="203.9745"/>
  <p:tag name="ORIGINALWIDTH" val="2542.182"/>
  <p:tag name="LATEXADDIN" val="\documentclass{article}&#10;\usepackage{amsmath}&#10;\pagestyle{empty}&#10;\begin{document}&#10;&#10;\[&#10;P(T):\exists f: S_n \mathop{\longleftrightarrow}_{onto}^{1-1} S_n, \forall a \in S_n,A'[a]=T[f(a)]&#10;\]&#10;&#10;&#10;\end{document}"/>
  <p:tag name="IGUANATEXSIZE" val="36"/>
  <p:tag name="IGUANATEXCURSOR" val="176"/>
  <p:tag name="TRANSPARENCY" val="True"/>
  <p:tag name="FILENAME" val=""/>
  <p:tag name="LATEXENGINEID" val="0"/>
  <p:tag name="TEMPFOLDER" val="C:\Users\78758\Desktop\tmp\"/>
  <p:tag name="LATEXFORMHEIGHT" val="312"/>
  <p:tag name="LATEXFORMWIDTH" val="384"/>
  <p:tag name="LATEXFORMWRAP" val="True"/>
  <p:tag name="BITMAPVECTOR" val="0"/>
</p:tagLst>
</file>

<file path=ppt/tags/tag334.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4277.465"/>
  <p:tag name="LATEXADDIN" val="\documentclass{article}&#10;\usepackage{amsmath}&#10;\pagestyle{empty}&#10;\begin{document}&#10;&#10;\[&#10;R(T,i,j):Q(T,0,j-1)\land Q(T,j,i) \land (0\le j-1\land j+1\le i \implies T[j-1]\le T[j+1])&#10;\]&#10;&#10;&#10;\end{document}"/>
  <p:tag name="IGUANATEXSIZE" val="36"/>
  <p:tag name="IGUANATEXCURSOR" val="173"/>
  <p:tag name="TRANSPARENCY" val="True"/>
  <p:tag name="FILENAME" val=""/>
  <p:tag name="LATEXENGINEID" val="0"/>
  <p:tag name="TEMPFOLDER" val="C:\Users\78758\Desktop\tmp\"/>
  <p:tag name="LATEXFORMHEIGHT" val="312"/>
  <p:tag name="LATEXFORMWIDTH" val="384"/>
  <p:tag name="LATEXFORMWRAP" val="True"/>
  <p:tag name="BITMAPVECTOR" val="0"/>
</p:tagLst>
</file>

<file path=ppt/tags/tag335.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2479.94"/>
  <p:tag name="LATEXADDIN" val="\documentclass{article}&#10;\usepackage{amsmath}&#10;\pagestyle{empty}&#10;\begin{document}&#10;&#10;\[&#10;Q(T,l,r):\forall a \in \{l,\cdots,r-1\}, T[a]\le T[a+1]&#10;\]&#10;&#10;&#10;\end{document}"/>
  <p:tag name="IGUANATEXSIZE" val="36"/>
  <p:tag name="IGUANATEXCURSOR" val="85"/>
  <p:tag name="TRANSPARENCY" val="True"/>
  <p:tag name="FILENAME" val=""/>
  <p:tag name="LATEXENGINEID" val="0"/>
  <p:tag name="TEMPFOLDER" val="C:\Users\78758\Desktop\tmp\"/>
  <p:tag name="LATEXFORMHEIGHT" val="312"/>
  <p:tag name="LATEXFORMWIDTH" val="384"/>
  <p:tag name="LATEXFORMWRAP" val="True"/>
  <p:tag name="BITMAPVECTOR" val="0"/>
</p:tagLst>
</file>

<file path=ppt/tags/tag336.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1121.11"/>
  <p:tag name="LATEXADDIN" val="\documentclass{article}&#10;\usepackage{amsmath}&#10;\pagestyle{empty}&#10;\begin{document}&#10;&#10;\[\begin{aligned}&#10;&amp;P(A),\,0\le j\le i &lt;n,&#10;\end{aligned}\]&#10;&#10;&#10;\end{document}"/>
  <p:tag name="IGUANATEXSIZE" val="36"/>
  <p:tag name="IGUANATEXCURSOR" val="123"/>
  <p:tag name="TRANSPARENCY" val="True"/>
  <p:tag name="FILENAME" val=""/>
  <p:tag name="LATEXENGINEID" val="0"/>
  <p:tag name="TEMPFOLDER" val="C:\Users\78758\Desktop\tmp\"/>
  <p:tag name="LATEXFORMHEIGHT" val="312"/>
  <p:tag name="LATEXFORMWIDTH" val="384"/>
  <p:tag name="LATEXFORMWRAP" val="True"/>
  <p:tag name="BITMAPVECTOR" val="0"/>
</p:tagLst>
</file>

<file path=ppt/tags/tag337.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1235.096"/>
  <p:tag name="LATEXADDIN" val="\documentclass{article}&#10;\usepackage{amsmath}&#10;\pagestyle{empty}&#10;\begin{document}&#10;&#10;\[&#10;j\le 0 \lor A[j-1]\le A[j]&#10;\]&#10;&#10;&#10;\end{document}"/>
  <p:tag name="IGUANATEXSIZE" val="36"/>
  <p:tag name="IGUANATEXCURSOR" val="110"/>
  <p:tag name="TRANSPARENCY" val="True"/>
  <p:tag name="FILENAME" val=""/>
  <p:tag name="LATEXENGINEID" val="0"/>
  <p:tag name="TEMPFOLDER" val="C:\Users\78758\Desktop\tmp\"/>
  <p:tag name="LATEXFORMHEIGHT" val="312"/>
  <p:tag name="LATEXFORMWIDTH" val="384"/>
  <p:tag name="LATEXFORMWRAP" val="True"/>
  <p:tag name="BITMAPVECTOR" val="0"/>
</p:tagLst>
</file>

<file path=ppt/tags/tag338.xml><?xml version="1.0" encoding="utf-8"?>
<p:tagLst xmlns:a="http://schemas.openxmlformats.org/drawingml/2006/main" xmlns:r="http://schemas.openxmlformats.org/officeDocument/2006/relationships" xmlns:p="http://schemas.openxmlformats.org/presentationml/2006/main">
  <p:tag name="OUTPUTDPI" val="1200"/>
  <p:tag name="ORIGINALHEIGHT" val="311.961"/>
  <p:tag name="ORIGINALWIDTH" val="1900.262"/>
  <p:tag name="LATEXADDIN" val="\documentclass{article}&#10;\usepackage{amsmath}&#10;\pagestyle{empty}&#10;\begin{document}&#10;&#10;\[\begin{aligned}&#10;&amp;Q(A,0,i):\\&#10;&amp;\forall a \in \{0,\cdots,i-1\},T[a]\le T[a+1]&#10;\end{aligned}\]&#10;&#10;&#10;\end{document}"/>
  <p:tag name="IGUANATEXSIZE" val="12"/>
  <p:tag name="IGUANATEXCURSOR" val="142"/>
  <p:tag name="TRANSPARENCY" val="True"/>
  <p:tag name="FILENAME" val=""/>
  <p:tag name="LATEXENGINEID" val="0"/>
  <p:tag name="TEMPFOLDER" val="C:\Users\78758\Desktop\tmp\"/>
  <p:tag name="LATEXFORMHEIGHT" val="312"/>
  <p:tag name="LATEXFORMWIDTH" val="384"/>
  <p:tag name="LATEXFORMWRAP" val="True"/>
  <p:tag name="BITMAPVECTOR" val="0"/>
</p:tagLst>
</file>

<file path=ppt/tags/tag339.xml><?xml version="1.0" encoding="utf-8"?>
<p:tagLst xmlns:a="http://schemas.openxmlformats.org/drawingml/2006/main" xmlns:r="http://schemas.openxmlformats.org/officeDocument/2006/relationships" xmlns:p="http://schemas.openxmlformats.org/presentationml/2006/main">
  <p:tag name="OUTPUTDPI" val="1200"/>
  <p:tag name="ORIGINALHEIGHT" val="498.6877"/>
  <p:tag name="ORIGINALWIDTH" val="2714.661"/>
  <p:tag name="LATEXADDIN" val="\documentclass{article}&#10;\usepackage{amsmath}&#10;\pagestyle{empty}&#10;\begin{document}&#10;&#10;\[\begin{aligned}&#10;&amp;R(A,i,j):\\&#10;&amp;Q(A,0,j-1)\land Q(A,j,i) \\&#10;&amp;\land (0\le j-1\land j+1\le i \implies A[j-1]\le A[j+1])&#10;\end{aligned}\]&#10;&#10;&#10;\end{document}"/>
  <p:tag name="IGUANATEXSIZE" val="36"/>
  <p:tag name="IGUANATEXCURSOR" val="112"/>
  <p:tag name="TRANSPARENCY" val="True"/>
  <p:tag name="FILENAME" val=""/>
  <p:tag name="LATEXENGINEID" val="0"/>
  <p:tag name="TEMPFOLDER" val="C:\Users\78758\Desktop\tmp\"/>
  <p:tag name="LATEXFORMHEIGHT" val="312"/>
  <p:tag name="LATEXFORMWIDTH" val="384"/>
  <p:tag name="LATEXFORMWRAP" val="True"/>
  <p:tag name="BITMAPVECTOR" val="0"/>
</p:tagLst>
</file>

<file path=ppt/tags/tag34.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948.6314"/>
  <p:tag name="LATEXADDIN" val="\documentclass{article}&#10;\usepackage{amsmath}&#10;\pagestyle{empty}&#10;\begin{document}&#10;&#10;\[&#10;Mono(A,0,j-1)&#10;\]&#10;&#10;&#10;\end{document}"/>
  <p:tag name="IGUANATEXSIZE" val="36"/>
  <p:tag name="IGUANATEXCURSOR" val="91"/>
  <p:tag name="TRANSPARENCY" val="True"/>
  <p:tag name="FILENAME" val=""/>
  <p:tag name="LATEXENGINEID" val="0"/>
  <p:tag name="TEMPFOLDER" val="C:\Users\78758\Desktop\tmp\"/>
  <p:tag name="LATEXFORMHEIGHT" val="312"/>
  <p:tag name="LATEXFORMWIDTH" val="384"/>
  <p:tag name="LATEXFORMWRAP" val="True"/>
  <p:tag name="BITMAPVECTOR" val="0"/>
</p:tagLst>
</file>

<file path=ppt/tags/tag340.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1745.032"/>
  <p:tag name="LATEXADDIN" val="\documentclass{article}&#10;\usepackage{amsmath}&#10;\pagestyle{empty}&#10;\begin{document}&#10;&#10;\[&#10;j\le 0 \implies j=0 \implies Q(A,0,i)&#10;\]&#10;&#10;&#10;\end{document}"/>
  <p:tag name="IGUANATEXSIZE" val="36"/>
  <p:tag name="IGUANATEXCURSOR" val="120"/>
  <p:tag name="TRANSPARENCY" val="True"/>
  <p:tag name="FILENAME" val=""/>
  <p:tag name="LATEXENGINEID" val="0"/>
  <p:tag name="TEMPFOLDER" val="C:\Users\78758\Desktop\tmp\"/>
  <p:tag name="LATEXFORMHEIGHT" val="312"/>
  <p:tag name="LATEXFORMWIDTH" val="384"/>
  <p:tag name="LATEXFORMWRAP" val="True"/>
  <p:tag name="BITMAPVECTOR" val="0"/>
</p:tagLst>
</file>

<file path=ppt/tags/tag341.xml><?xml version="1.0" encoding="utf-8"?>
<p:tagLst xmlns:a="http://schemas.openxmlformats.org/drawingml/2006/main" xmlns:r="http://schemas.openxmlformats.org/officeDocument/2006/relationships" xmlns:p="http://schemas.openxmlformats.org/presentationml/2006/main">
  <p:tag name="OUTPUTDPI" val="1200"/>
  <p:tag name="ORIGINALHEIGHT" val="1245.594"/>
  <p:tag name="ORIGINALWIDTH" val="2907.386"/>
  <p:tag name="LATEXADDIN" val="\documentclass{article}&#10;\usepackage{amsmath}&#10;\pagestyle{empty}&#10;\begin{document}&#10;&#10;\[&#10;\begin{aligned}&#10;j&gt;0&#10;\implies&amp; A[j-1]\le A[j]\\&#10;\implies&amp; Q(A,0,j-1) \land A[j-1]\le A[j]\land Q(A,j,i)\\&#10;\implies&amp; \forall a \in \{0,\cdots, j-2\},\, A[a]\le A[a+1]\\&#10;&amp;\land A[j-1]\le A[j]\\&#10;&amp;\land \forall a \in \{j,i-1\},\, A[a]\le A[a+1]\\&#10;\implies&amp; \forall a \in \{0,\cdots,i-1\},\, A[a]\le A[a+1]\\&#10;\implies&amp; Q(A,0,i)&#10;\end{aligned}&#10;\]&#10;&#10;&#10;\end{document}"/>
  <p:tag name="IGUANATEXSIZE" val="36"/>
  <p:tag name="IGUANATEXCURSOR" val="361"/>
  <p:tag name="TRANSPARENCY" val="True"/>
  <p:tag name="FILENAME" val=""/>
  <p:tag name="LATEXENGINEID" val="0"/>
  <p:tag name="TEMPFOLDER" val="C:\Users\78758\Desktop\tmp\"/>
  <p:tag name="LATEXFORMHEIGHT" val="312"/>
  <p:tag name="LATEXFORMWIDTH" val="384"/>
  <p:tag name="LATEXFORMWRAP" val="True"/>
  <p:tag name="BITMAPVECTOR" val="0"/>
</p:tagLst>
</file>

<file path=ppt/tags/tag342.xml><?xml version="1.0" encoding="utf-8"?>
<p:tagLst xmlns:a="http://schemas.openxmlformats.org/drawingml/2006/main" xmlns:r="http://schemas.openxmlformats.org/officeDocument/2006/relationships" xmlns:p="http://schemas.openxmlformats.org/presentationml/2006/main">
  <p:tag name="OUTPUTDPI" val="1200"/>
  <p:tag name="ORIGINALHEIGHT" val="203.9745"/>
  <p:tag name="ORIGINALWIDTH" val="2542.182"/>
  <p:tag name="LATEXADDIN" val="\documentclass{article}&#10;\usepackage{amsmath}&#10;\pagestyle{empty}&#10;\begin{document}&#10;&#10;\[&#10;P(T):\exists f: S_n \mathop{\longleftrightarrow}_{onto}^{1-1} S_n, \forall a \in S_n,A'[a]=T[f(a)]&#10;\]&#10;&#10;&#10;\end{document}"/>
  <p:tag name="IGUANATEXSIZE" val="36"/>
  <p:tag name="IGUANATEXCURSOR" val="176"/>
  <p:tag name="TRANSPARENCY" val="True"/>
  <p:tag name="FILENAME" val=""/>
  <p:tag name="LATEXENGINEID" val="0"/>
  <p:tag name="TEMPFOLDER" val="C:\Users\78758\Desktop\tmp\"/>
  <p:tag name="LATEXFORMHEIGHT" val="312"/>
  <p:tag name="LATEXFORMWIDTH" val="384"/>
  <p:tag name="LATEXFORMWRAP" val="True"/>
  <p:tag name="BITMAPVECTOR" val="0"/>
</p:tagLst>
</file>

<file path=ppt/tags/tag343.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4277.465"/>
  <p:tag name="LATEXADDIN" val="\documentclass{article}&#10;\usepackage{amsmath}&#10;\pagestyle{empty}&#10;\begin{document}&#10;&#10;\[&#10;R(T,i,j):Q(T,0,j-1)\land Q(T,j,i) \land (0\le j-1\land j+1\le i \implies T[j-1]\le T[j+1])&#10;\]&#10;&#10;&#10;\end{document}"/>
  <p:tag name="IGUANATEXSIZE" val="36"/>
  <p:tag name="IGUANATEXCURSOR" val="173"/>
  <p:tag name="TRANSPARENCY" val="True"/>
  <p:tag name="FILENAME" val=""/>
  <p:tag name="LATEXENGINEID" val="0"/>
  <p:tag name="TEMPFOLDER" val="C:\Users\78758\Desktop\tmp\"/>
  <p:tag name="LATEXFORMHEIGHT" val="312"/>
  <p:tag name="LATEXFORMWIDTH" val="384"/>
  <p:tag name="LATEXFORMWRAP" val="True"/>
  <p:tag name="BITMAPVECTOR" val="0"/>
</p:tagLst>
</file>

<file path=ppt/tags/tag344.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2479.94"/>
  <p:tag name="LATEXADDIN" val="\documentclass{article}&#10;\usepackage{amsmath}&#10;\pagestyle{empty}&#10;\begin{document}&#10;&#10;\[&#10;Q(T,l,r):\forall a \in \{l,\cdots,r-1\}, T[a]\le T[a+1]&#10;\]&#10;&#10;&#10;\end{document}"/>
  <p:tag name="IGUANATEXSIZE" val="36"/>
  <p:tag name="IGUANATEXCURSOR" val="85"/>
  <p:tag name="TRANSPARENCY" val="True"/>
  <p:tag name="FILENAME" val=""/>
  <p:tag name="LATEXENGINEID" val="0"/>
  <p:tag name="TEMPFOLDER" val="C:\Users\78758\Desktop\tmp\"/>
  <p:tag name="LATEXFORMHEIGHT" val="312"/>
  <p:tag name="LATEXFORMWIDTH" val="384"/>
  <p:tag name="LATEXFORMWRAP" val="True"/>
  <p:tag name="BITMAPVECTOR" val="0"/>
</p:tagLst>
</file>

<file path=ppt/tags/tag345.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1662.542"/>
  <p:tag name="LATEXADDIN" val="\documentclass{article}&#10;\usepackage{amsmath}&#10;\pagestyle{empty}&#10;\begin{document}&#10;&#10;\[&#10;P(A),\, Q(A,0,i-1),\, 0&lt;i\le n&#10;\]&#10;&#10;&#10;\end{document}"/>
  <p:tag name="IGUANATEXSIZE" val="36"/>
  <p:tag name="IGUANATEXCURSOR" val="113"/>
  <p:tag name="TRANSPARENCY" val="True"/>
  <p:tag name="FILENAME" val=""/>
  <p:tag name="LATEXENGINEID" val="0"/>
  <p:tag name="TEMPFOLDER" val="C:\Users\78758\Desktop\tmp\"/>
  <p:tag name="LATEXFORMHEIGHT" val="312"/>
  <p:tag name="LATEXFORMWIDTH" val="384"/>
  <p:tag name="LATEXFORMWRAP" val="True"/>
  <p:tag name="BITMAPVECTOR" val="0"/>
</p:tagLst>
</file>

<file path=ppt/tags/tag346.xml><?xml version="1.0" encoding="utf-8"?>
<p:tagLst xmlns:a="http://schemas.openxmlformats.org/drawingml/2006/main" xmlns:r="http://schemas.openxmlformats.org/officeDocument/2006/relationships" xmlns:p="http://schemas.openxmlformats.org/presentationml/2006/main">
  <p:tag name="OUTPUTDPI" val="1200"/>
  <p:tag name="ORIGINALHEIGHT" val="98.98764"/>
  <p:tag name="ORIGINALWIDTH" val="276.7154"/>
  <p:tag name="LATEXADDIN" val="\documentclass{article}&#10;\usepackage{amsmath}&#10;\pagestyle{empty}&#10;\begin{document}&#10;&#10;\[&#10;i\ge n&#10;\]&#10;&#10;&#10;\end{document}"/>
  <p:tag name="IGUANATEXSIZE" val="36"/>
  <p:tag name="IGUANATEXCURSOR" val="90"/>
  <p:tag name="TRANSPARENCY" val="True"/>
  <p:tag name="FILENAME" val=""/>
  <p:tag name="LATEXENGINEID" val="0"/>
  <p:tag name="TEMPFOLDER" val="C:\Users\78758\Desktop\tmp\"/>
  <p:tag name="LATEXFORMHEIGHT" val="312"/>
  <p:tag name="LATEXFORMWIDTH" val="384"/>
  <p:tag name="LATEXFORMWRAP" val="True"/>
  <p:tag name="BITMAPVECTOR" val="0"/>
</p:tagLst>
</file>

<file path=ppt/tags/tag347.xml><?xml version="1.0" encoding="utf-8"?>
<p:tagLst xmlns:a="http://schemas.openxmlformats.org/drawingml/2006/main" xmlns:r="http://schemas.openxmlformats.org/officeDocument/2006/relationships" xmlns:p="http://schemas.openxmlformats.org/presentationml/2006/main">
  <p:tag name="OUTPUTDPI" val="1200"/>
  <p:tag name="ORIGINALHEIGHT" val="83.23961"/>
  <p:tag name="ORIGINALWIDTH" val="276.7154"/>
  <p:tag name="LATEXADDIN" val="\documentclass{article}&#10;\usepackage{amsmath}&#10;\pagestyle{empty}&#10;\begin{document}&#10;&#10;\[&#10;i=n&#10;\]&#10;&#10;&#10;\end{document}"/>
  <p:tag name="IGUANATEXSIZE" val="36"/>
  <p:tag name="IGUANATEXCURSOR" val="87"/>
  <p:tag name="TRANSPARENCY" val="True"/>
  <p:tag name="FILENAME" val=""/>
  <p:tag name="LATEXENGINEID" val="0"/>
  <p:tag name="TEMPFOLDER" val="C:\Users\78758\Desktop\tmp\"/>
  <p:tag name="LATEXFORMHEIGHT" val="312"/>
  <p:tag name="LATEXFORMWIDTH" val="384"/>
  <p:tag name="LATEXFORMWRAP" val="True"/>
  <p:tag name="BITMAPVECTOR" val="0"/>
</p:tagLst>
</file>

<file path=ppt/tags/tag348.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1097.113"/>
  <p:tag name="LATEXADDIN" val="\documentclass{article}&#10;\usepackage{amsmath}&#10;\pagestyle{empty}&#10;\begin{document}&#10;&#10;\[&#10;P(A),\, Q(A,0,n-1)\]&#10;&#10;&#10;\end{document}"/>
  <p:tag name="IGUANATEXSIZE" val="36"/>
  <p:tag name="IGUANATEXCURSOR" val="99"/>
  <p:tag name="TRANSPARENCY" val="True"/>
  <p:tag name="FILENAME" val=""/>
  <p:tag name="LATEXENGINEID" val="0"/>
  <p:tag name="TEMPFOLDER" val="C:\Users\78758\Desktop\tmp\"/>
  <p:tag name="LATEXFORMHEIGHT" val="312"/>
  <p:tag name="LATEXFORMWIDTH" val="384"/>
  <p:tag name="LATEXFORMWRAP" val="True"/>
  <p:tag name="BITMAPVECTOR" val="0"/>
</p:tagLst>
</file>

<file path=ppt/tags/tag349.xml><?xml version="1.0" encoding="utf-8"?>
<p:tagLst xmlns:a="http://schemas.openxmlformats.org/drawingml/2006/main" xmlns:r="http://schemas.openxmlformats.org/officeDocument/2006/relationships" xmlns:p="http://schemas.openxmlformats.org/presentationml/2006/main">
  <p:tag name="OUTPUTDPI" val="1200"/>
  <p:tag name="ORIGINALHEIGHT" val="203.9745"/>
  <p:tag name="ORIGINALWIDTH" val="2542.182"/>
  <p:tag name="LATEXADDIN" val="\documentclass{article}&#10;\usepackage{amsmath}&#10;\pagestyle{empty}&#10;\begin{document}&#10;&#10;\[&#10;P(T):\exists f: S_n \mathop{\longleftrightarrow}_{onto}^{1-1} S_n, \forall a \in S_n,A'[a]=T[f(a)]&#10;\]&#10;&#10;&#10;\end{document}"/>
  <p:tag name="IGUANATEXSIZE" val="36"/>
  <p:tag name="IGUANATEXCURSOR" val="176"/>
  <p:tag name="TRANSPARENCY" val="True"/>
  <p:tag name="FILENAME" val=""/>
  <p:tag name="LATEXENGINEID" val="0"/>
  <p:tag name="TEMPFOLDER" val="C:\Users\78758\Desktop\tmp\"/>
  <p:tag name="LATEXFORMHEIGHT" val="312"/>
  <p:tag name="LATEXFORMWIDTH" val="384"/>
  <p:tag name="LATEXFORMWRAP" val="True"/>
  <p:tag name="BITMAPVECTOR" val="0"/>
</p:tagLst>
</file>

<file path=ppt/tags/tag35.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707.9115"/>
  <p:tag name="LATEXADDIN" val="\documentclass{article}&#10;\usepackage{amsmath}&#10;\pagestyle{empty}&#10;\begin{document}&#10;&#10;\[&#10;Mono(A,j,i)&#10;\]&#10;&#10;&#10;\end{document}"/>
  <p:tag name="IGUANATEXSIZE" val="36"/>
  <p:tag name="IGUANATEXCURSOR" val="94"/>
  <p:tag name="TRANSPARENCY" val="True"/>
  <p:tag name="FILENAME" val=""/>
  <p:tag name="LATEXENGINEID" val="0"/>
  <p:tag name="TEMPFOLDER" val="C:\Users\78758\Desktop\tmp\"/>
  <p:tag name="LATEXFORMHEIGHT" val="312"/>
  <p:tag name="LATEXFORMWIDTH" val="384"/>
  <p:tag name="LATEXFORMWRAP" val="True"/>
  <p:tag name="BITMAPVECTOR" val="0"/>
</p:tagLst>
</file>

<file path=ppt/tags/tag350.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4277.465"/>
  <p:tag name="LATEXADDIN" val="\documentclass{article}&#10;\usepackage{amsmath}&#10;\pagestyle{empty}&#10;\begin{document}&#10;&#10;\[&#10;R(T,i,j):Q(T,0,j-1)\land Q(T,j,i) \land (0\le j-1\land j+1\le i \implies T[j-1]\le T[j+1])&#10;\]&#10;&#10;&#10;\end{document}"/>
  <p:tag name="IGUANATEXSIZE" val="36"/>
  <p:tag name="IGUANATEXCURSOR" val="173"/>
  <p:tag name="TRANSPARENCY" val="True"/>
  <p:tag name="FILENAME" val=""/>
  <p:tag name="LATEXENGINEID" val="0"/>
  <p:tag name="TEMPFOLDER" val="C:\Users\78758\Desktop\tmp\"/>
  <p:tag name="LATEXFORMHEIGHT" val="312"/>
  <p:tag name="LATEXFORMWIDTH" val="384"/>
  <p:tag name="LATEXFORMWRAP" val="True"/>
  <p:tag name="BITMAPVECTOR" val="0"/>
</p:tagLst>
</file>

<file path=ppt/tags/tag351.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2479.94"/>
  <p:tag name="LATEXADDIN" val="\documentclass{article}&#10;\usepackage{amsmath}&#10;\pagestyle{empty}&#10;\begin{document}&#10;&#10;\[&#10;Q(T,l,r):\forall a \in \{l,\cdots,r-1\}, T[a]\le T[a+1]&#10;\]&#10;&#10;&#10;\end{document}"/>
  <p:tag name="IGUANATEXSIZE" val="36"/>
  <p:tag name="IGUANATEXCURSOR" val="85"/>
  <p:tag name="TRANSPARENCY" val="True"/>
  <p:tag name="FILENAME" val=""/>
  <p:tag name="LATEXENGINEID" val="0"/>
  <p:tag name="TEMPFOLDER" val="C:\Users\78758\Desktop\tmp\"/>
  <p:tag name="LATEXFORMHEIGHT" val="312"/>
  <p:tag name="LATEXFORMWIDTH" val="384"/>
  <p:tag name="LATEXFORMWRAP" val="True"/>
  <p:tag name="BITMAPVECTOR" val="0"/>
</p:tagLst>
</file>

<file path=ppt/tags/tag352.xml><?xml version="1.0" encoding="utf-8"?>
<p:tagLst xmlns:a="http://schemas.openxmlformats.org/drawingml/2006/main" xmlns:r="http://schemas.openxmlformats.org/officeDocument/2006/relationships" xmlns:p="http://schemas.openxmlformats.org/presentationml/2006/main">
  <p:tag name="OUTPUTDPI" val="1200"/>
  <p:tag name="ORIGINALHEIGHT" val="203.9745"/>
  <p:tag name="ORIGINALWIDTH" val="2542.182"/>
  <p:tag name="LATEXADDIN" val="\documentclass{article}&#10;\usepackage{amsmath}&#10;\pagestyle{empty}&#10;\begin{document}&#10;&#10;\[&#10;P(T):\exists f: S_n \mathop{\longleftrightarrow}_{onto}^{1-1} S_n, \forall a \in S_n,A'[a]=T[f(a)]&#10;\]&#10;&#10;&#10;\end{document}"/>
  <p:tag name="IGUANATEXSIZE" val="36"/>
  <p:tag name="IGUANATEXCURSOR" val="176"/>
  <p:tag name="TRANSPARENCY" val="True"/>
  <p:tag name="FILENAME" val=""/>
  <p:tag name="LATEXENGINEID" val="0"/>
  <p:tag name="TEMPFOLDER" val="C:\Users\78758\Desktop\tmp\"/>
  <p:tag name="LATEXFORMHEIGHT" val="312"/>
  <p:tag name="LATEXFORMWIDTH" val="384"/>
  <p:tag name="LATEXFORMWRAP" val="True"/>
  <p:tag name="BITMAPVECTOR" val="0"/>
</p:tagLst>
</file>

<file path=ppt/tags/tag353.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4277.465"/>
  <p:tag name="LATEXADDIN" val="\documentclass{article}&#10;\usepackage{amsmath}&#10;\pagestyle{empty}&#10;\begin{document}&#10;&#10;\[&#10;R(T,i,j):Q(T,0,j-1)\land Q(T,j,i) \land (0\le j-1\land j+1\le i \implies T[j-1]\le T[j+1])&#10;\]&#10;&#10;&#10;\end{document}"/>
  <p:tag name="IGUANATEXSIZE" val="36"/>
  <p:tag name="IGUANATEXCURSOR" val="173"/>
  <p:tag name="TRANSPARENCY" val="True"/>
  <p:tag name="FILENAME" val=""/>
  <p:tag name="LATEXENGINEID" val="0"/>
  <p:tag name="TEMPFOLDER" val="C:\Users\78758\Desktop\tmp\"/>
  <p:tag name="LATEXFORMHEIGHT" val="312"/>
  <p:tag name="LATEXFORMWIDTH" val="384"/>
  <p:tag name="LATEXFORMWRAP" val="True"/>
  <p:tag name="BITMAPVECTOR" val="0"/>
</p:tagLst>
</file>

<file path=ppt/tags/tag354.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2479.94"/>
  <p:tag name="LATEXADDIN" val="\documentclass{article}&#10;\usepackage{amsmath}&#10;\pagestyle{empty}&#10;\begin{document}&#10;&#10;\[&#10;Q(T,l,r):\forall a \in \{l,\cdots,r-1\}, T[a]\le T[a+1]&#10;\]&#10;&#10;&#10;\end{document}"/>
  <p:tag name="IGUANATEXSIZE" val="36"/>
  <p:tag name="IGUANATEXCURSOR" val="85"/>
  <p:tag name="TRANSPARENCY" val="True"/>
  <p:tag name="FILENAME" val=""/>
  <p:tag name="LATEXENGINEID" val="0"/>
  <p:tag name="TEMPFOLDER" val="C:\Users\78758\Desktop\tmp\"/>
  <p:tag name="LATEXFORMHEIGHT" val="312"/>
  <p:tag name="LATEXFORMWIDTH" val="384"/>
  <p:tag name="LATEXFORMWRAP" val="True"/>
  <p:tag name="BITMAPVECTOR" val="0"/>
</p:tagLst>
</file>

<file path=ppt/tags/tag355.xml><?xml version="1.0" encoding="utf-8"?>
<p:tagLst xmlns:a="http://schemas.openxmlformats.org/drawingml/2006/main" xmlns:r="http://schemas.openxmlformats.org/officeDocument/2006/relationships" xmlns:p="http://schemas.openxmlformats.org/presentationml/2006/main">
  <p:tag name="OUTPUTDPI" val="1200"/>
  <p:tag name="ORIGINALHEIGHT" val="523.4346"/>
  <p:tag name="ORIGINALWIDTH" val="604.4244"/>
  <p:tag name="LATEXADDIN" val="\documentclass{article}&#10;\usepackage{amsmath}&#10;\pagestyle{empty}&#10;\begin{document}&#10;&#10;\[\begin{cases}&#10;j \gets j-1\\&#10;\\&#10;j &gt; 0&#10;\end{cases}\]&#10;&#10;&#10;\end{document}"/>
  <p:tag name="IGUANATEXSIZE" val="36"/>
  <p:tag name="IGUANATEXCURSOR" val="99"/>
  <p:tag name="TRANSPARENCY" val="True"/>
  <p:tag name="FILENAME" val=""/>
  <p:tag name="LATEXENGINEID" val="0"/>
  <p:tag name="TEMPFOLDER" val="C:\Users\78758\Desktop\tmp\"/>
  <p:tag name="LATEXFORMHEIGHT" val="312"/>
  <p:tag name="LATEXFORMWIDTH" val="384"/>
  <p:tag name="LATEXFORMWRAP" val="True"/>
  <p:tag name="BITMAPVECTOR" val="0"/>
</p:tagLst>
</file>

<file path=ppt/tags/tag356.xml><?xml version="1.0" encoding="utf-8"?>
<p:tagLst xmlns:a="http://schemas.openxmlformats.org/drawingml/2006/main" xmlns:r="http://schemas.openxmlformats.org/officeDocument/2006/relationships" xmlns:p="http://schemas.openxmlformats.org/presentationml/2006/main">
  <p:tag name="OUTPUTDPI" val="1200"/>
  <p:tag name="ORIGINALHEIGHT" val="523.4346"/>
  <p:tag name="ORIGINALWIDTH" val="573.6783"/>
  <p:tag name="LATEXADDIN" val="\documentclass{article}&#10;\usepackage{amsmath}&#10;\pagestyle{empty}&#10;\begin{document}&#10;&#10;\[\begin{cases}&#10;i \gets i+1\\&#10;\\&#10;i &lt;n&#10;\end{cases}\]&#10;&#10;&#10;\end{document}"/>
  <p:tag name="IGUANATEXSIZE" val="36"/>
  <p:tag name="IGUANATEXCURSOR" val="115"/>
  <p:tag name="TRANSPARENCY" val="True"/>
  <p:tag name="FILENAME" val=""/>
  <p:tag name="LATEXENGINEID" val="0"/>
  <p:tag name="TEMPFOLDER" val="C:\Users\78758\Desktop\tmp\"/>
  <p:tag name="LATEXFORMHEIGHT" val="312"/>
  <p:tag name="LATEXFORMWIDTH" val="384"/>
  <p:tag name="LATEXFORMWRAP" val="True"/>
  <p:tag name="BITMAPVECTOR" val="0"/>
</p:tagLst>
</file>

<file path=ppt/tags/tag357.xml><?xml version="1.0" encoding="utf-8"?>
<p:tagLst xmlns:a="http://schemas.openxmlformats.org/drawingml/2006/main" xmlns:r="http://schemas.openxmlformats.org/officeDocument/2006/relationships" xmlns:p="http://schemas.openxmlformats.org/presentationml/2006/main">
  <p:tag name="OUTPUTDPI" val="1200"/>
  <p:tag name="ORIGINALHEIGHT" val="203.9745"/>
  <p:tag name="ORIGINALWIDTH" val="2542.182"/>
  <p:tag name="LATEXADDIN" val="\documentclass{article}&#10;\usepackage{amsmath}&#10;\pagestyle{empty}&#10;\begin{document}&#10;&#10;\[&#10;P(T):\exists f: S_n \mathop{\longleftrightarrow}_{onto}^{1-1} S_n, \forall a \in S_n,A'[a]=T[f(a)]&#10;\]&#10;&#10;&#10;\end{document}"/>
  <p:tag name="IGUANATEXSIZE" val="36"/>
  <p:tag name="IGUANATEXCURSOR" val="176"/>
  <p:tag name="TRANSPARENCY" val="True"/>
  <p:tag name="FILENAME" val=""/>
  <p:tag name="LATEXENGINEID" val="0"/>
  <p:tag name="TEMPFOLDER" val="C:\Users\78758\Desktop\tmp\"/>
  <p:tag name="LATEXFORMHEIGHT" val="312"/>
  <p:tag name="LATEXFORMWIDTH" val="384"/>
  <p:tag name="LATEXFORMWRAP" val="True"/>
  <p:tag name="BITMAPVECTOR" val="0"/>
</p:tagLst>
</file>

<file path=ppt/tags/tag358.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4277.465"/>
  <p:tag name="LATEXADDIN" val="\documentclass{article}&#10;\usepackage{amsmath}&#10;\pagestyle{empty}&#10;\begin{document}&#10;&#10;\[&#10;R(T,i,j):Q(T,0,j-1)\land Q(T,j,i) \land (0\le j-1\land j+1\le i \implies T[j-1]\le T[j+1])&#10;\]&#10;&#10;&#10;\end{document}"/>
  <p:tag name="IGUANATEXSIZE" val="36"/>
  <p:tag name="IGUANATEXCURSOR" val="173"/>
  <p:tag name="TRANSPARENCY" val="True"/>
  <p:tag name="FILENAME" val=""/>
  <p:tag name="LATEXENGINEID" val="0"/>
  <p:tag name="TEMPFOLDER" val="C:\Users\78758\Desktop\tmp\"/>
  <p:tag name="LATEXFORMHEIGHT" val="312"/>
  <p:tag name="LATEXFORMWIDTH" val="384"/>
  <p:tag name="LATEXFORMWRAP" val="True"/>
  <p:tag name="BITMAPVECTOR" val="0"/>
</p:tagLst>
</file>

<file path=ppt/tags/tag359.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2479.94"/>
  <p:tag name="LATEXADDIN" val="\documentclass{article}&#10;\usepackage{amsmath}&#10;\pagestyle{empty}&#10;\begin{document}&#10;&#10;\[&#10;Q(T,l,r):\forall a \in \{l,\cdots,r-1\}, T[a]\le T[a+1]&#10;\]&#10;&#10;&#10;\end{document}"/>
  <p:tag name="IGUANATEXSIZE" val="36"/>
  <p:tag name="IGUANATEXCURSOR" val="85"/>
  <p:tag name="TRANSPARENCY" val="True"/>
  <p:tag name="FILENAME" val=""/>
  <p:tag name="LATEXENGINEID" val="0"/>
  <p:tag name="TEMPFOLDER" val="C:\Users\78758\Desktop\tmp\"/>
  <p:tag name="LATEXFORMHEIGHT" val="312"/>
  <p:tag name="LATEXFORMWIDTH" val="384"/>
  <p:tag name="LATEXFORMWRAP" val="True"/>
  <p:tag name="BITMAPVECTOR" val="0"/>
</p:tagLst>
</file>

<file path=ppt/tags/tag36.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2566.929"/>
  <p:tag name="LATEXADDIN" val="\documentclass{article}&#10;\usepackage{amsmath}&#10;\pagestyle{empty}&#10;\begin{document}&#10;&#10;\[&#10;(0\le j-1 \land j+1 \le i) \implies A[j-1] \le A[j+1]&#10;\]&#10;&#10;&#10;\end{document}"/>
  <p:tag name="IGUANATEXSIZE" val="36"/>
  <p:tag name="IGUANATEXCURSOR" val="137"/>
  <p:tag name="TRANSPARENCY" val="True"/>
  <p:tag name="FILENAME" val=""/>
  <p:tag name="LATEXENGINEID" val="0"/>
  <p:tag name="TEMPFOLDER" val="C:\Users\78758\Desktop\tmp\"/>
  <p:tag name="LATEXFORMHEIGHT" val="312"/>
  <p:tag name="LATEXFORMWIDTH" val="384"/>
  <p:tag name="LATEXFORMWRAP" val="True"/>
  <p:tag name="BITMAPVECTOR" val="0"/>
</p:tagLst>
</file>

<file path=ppt/tags/tag37.xml><?xml version="1.0" encoding="utf-8"?>
<p:tagLst xmlns:a="http://schemas.openxmlformats.org/drawingml/2006/main" xmlns:r="http://schemas.openxmlformats.org/officeDocument/2006/relationships" xmlns:p="http://schemas.openxmlformats.org/presentationml/2006/main">
  <p:tag name="OUTPUTDPI" val="1200"/>
  <p:tag name="ORIGINALHEIGHT" val="77.99023"/>
  <p:tag name="ORIGINALWIDTH" val="69.74126"/>
  <p:tag name="LATEXADDIN" val="\documentclass{article}&#10;\usepackage{amsmath}&#10;\pagestyle{empty}&#10;\begin{document}&#10;&#10;\[&#10;\land&#10;\]&#10;&#10;&#10;\end{document}"/>
  <p:tag name="IGUANATEXSIZE" val="36"/>
  <p:tag name="IGUANATEXCURSOR" val="89"/>
  <p:tag name="TRANSPARENCY" val="True"/>
  <p:tag name="FILENAME" val=""/>
  <p:tag name="LATEXENGINEID" val="0"/>
  <p:tag name="TEMPFOLDER" val="C:\Users\78758\Desktop\tmp\"/>
  <p:tag name="LATEXFORMHEIGHT" val="312"/>
  <p:tag name="LATEXFORMWIDTH" val="384"/>
  <p:tag name="LATEXFORMWRAP" val="True"/>
  <p:tag name="BITMAPVECTOR" val="0"/>
</p:tagLst>
</file>

<file path=ppt/tags/tag38.xml><?xml version="1.0" encoding="utf-8"?>
<p:tagLst xmlns:a="http://schemas.openxmlformats.org/drawingml/2006/main" xmlns:r="http://schemas.openxmlformats.org/officeDocument/2006/relationships" xmlns:p="http://schemas.openxmlformats.org/presentationml/2006/main">
  <p:tag name="OUTPUTDPI" val="1200"/>
  <p:tag name="ORIGINALHEIGHT" val="77.99023"/>
  <p:tag name="ORIGINALWIDTH" val="69.74126"/>
  <p:tag name="LATEXADDIN" val="\documentclass{article}&#10;\usepackage{amsmath}&#10;\pagestyle{empty}&#10;\begin{document}&#10;&#10;\[&#10;\land&#10;\]&#10;&#10;&#10;\end{document}"/>
  <p:tag name="IGUANATEXSIZE" val="36"/>
  <p:tag name="IGUANATEXCURSOR" val="89"/>
  <p:tag name="TRANSPARENCY" val="True"/>
  <p:tag name="FILENAME" val=""/>
  <p:tag name="LATEXENGINEID" val="0"/>
  <p:tag name="TEMPFOLDER" val="C:\Users\78758\Desktop\tmp\"/>
  <p:tag name="LATEXFORMHEIGHT" val="312"/>
  <p:tag name="LATEXFORMWIDTH" val="384"/>
  <p:tag name="LATEXFORMWRAP" val="True"/>
  <p:tag name="BITMAPVECTOR" val="0"/>
</p:tagLst>
</file>

<file path=ppt/tags/tag39.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1130.859"/>
  <p:tag name="LATEXADDIN" val="\documentclass{article}&#10;\usepackage{amsmath}&#10;\pagestyle{empty}&#10;\begin{document}&#10;&#10;\[&#10;PartialMono(A,i,j)&#10;\]&#10;&#10;&#10;\end{document}"/>
  <p:tag name="IGUANATEXSIZE" val="36"/>
  <p:tag name="IGUANATEXCURSOR" val="101"/>
  <p:tag name="TRANSPARENCY" val="True"/>
  <p:tag name="FILENAME" val=""/>
  <p:tag name="LATEXENGINEID" val="0"/>
  <p:tag name="TEMPFOLDER" val="C:\Users\78758\Desktop\tmp\"/>
  <p:tag name="LATEXFORMHEIGHT" val="312"/>
  <p:tag name="LATEXFORMWIDTH" val="384"/>
  <p:tag name="LATEXFORMWRAP" val="True"/>
  <p:tag name="BITMAPVECTOR" val="0"/>
</p:tagLst>
</file>

<file path=ppt/tags/tag4.xml><?xml version="1.0" encoding="utf-8"?>
<p:tagLst xmlns:a="http://schemas.openxmlformats.org/drawingml/2006/main" xmlns:r="http://schemas.openxmlformats.org/officeDocument/2006/relationships" xmlns:p="http://schemas.openxmlformats.org/presentationml/2006/main">
  <p:tag name="OUTPUTDPI" val="1200"/>
  <p:tag name="ORIGINALHEIGHT" val="203.9745"/>
  <p:tag name="ORIGINALWIDTH" val="719.91"/>
  <p:tag name="LATEXADDIN" val="\documentclass{article}&#10;\usepackage{amsmath}&#10;\pagestyle{empty}&#10;\begin{document}&#10;&#10;\[&#10;f: S_n \mathop{\longleftrightarrow}_{onto}^{1-1} S_n&#10;\]&#10;&#10;&#10;\end{document}"/>
  <p:tag name="IGUANATEXSIZE" val="36"/>
  <p:tag name="IGUANATEXCURSOR" val="136"/>
  <p:tag name="TRANSPARENCY" val="True"/>
  <p:tag name="FILENAME" val=""/>
  <p:tag name="LATEXENGINEID" val="0"/>
  <p:tag name="TEMPFOLDER" val="C:\Users\78758\Desktop\tmp\"/>
  <p:tag name="LATEXFORMHEIGHT" val="312"/>
  <p:tag name="LATEXFORMWIDTH" val="384"/>
  <p:tag name="LATEXFORMWRAP" val="True"/>
  <p:tag name="BITMAPVECTOR" val="0"/>
</p:tagLst>
</file>

<file path=ppt/tags/tag40.xml><?xml version="1.0" encoding="utf-8"?>
<p:tagLst xmlns:a="http://schemas.openxmlformats.org/drawingml/2006/main" xmlns:r="http://schemas.openxmlformats.org/officeDocument/2006/relationships" xmlns:p="http://schemas.openxmlformats.org/presentationml/2006/main">
  <p:tag name="OUTPUTDPI" val="1200"/>
  <p:tag name="ORIGINALHEIGHT" val="131.9835"/>
  <p:tag name="ORIGINALWIDTH" val="434.1957"/>
  <p:tag name="LATEXADDIN" val="\documentclass{article}&#10;\usepackage{amsmath}&#10;\pagestyle{empty}&#10;\begin{document}&#10;&#10;\[&#10;\pi(A,A')&#10;\]&#10;&#10;&#10;\end{document}"/>
  <p:tag name="IGUANATEXSIZE" val="36"/>
  <p:tag name="IGUANATEXCURSOR" val="91"/>
  <p:tag name="TRANSPARENCY" val="True"/>
  <p:tag name="FILENAME" val=""/>
  <p:tag name="LATEXENGINEID" val="0"/>
  <p:tag name="TEMPFOLDER" val="C:\Users\78758\Desktop\tmp\"/>
  <p:tag name="LATEXFORMHEIGHT" val="312"/>
  <p:tag name="LATEXFORMWIDTH" val="384"/>
  <p:tag name="LATEXFORMWRAP" val="True"/>
  <p:tag name="BITMAPVECTOR" val="0"/>
</p:tagLst>
</file>

<file path=ppt/tags/tag41.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2713.161"/>
  <p:tag name="LATEXADDIN" val="\documentclass{article}&#10;\usepackage{amsmath}&#10;\pagestyle{empty}&#10;\begin{document}&#10;&#10;\[&#10;Mono(T,l,r):\forall a \in \{l,\cdots,r-1\}, T[a]\le T[a+1]&#10;\]&#10;&#10;&#10;\end{document}"/>
  <p:tag name="IGUANATEXSIZE" val="36"/>
  <p:tag name="IGUANATEXCURSOR" val="88"/>
  <p:tag name="TRANSPARENCY" val="True"/>
  <p:tag name="FILENAME" val=""/>
  <p:tag name="LATEXENGINEID" val="0"/>
  <p:tag name="TEMPFOLDER" val="C:\Users\78758\Desktop\tmp\"/>
  <p:tag name="LATEXFORMHEIGHT" val="312"/>
  <p:tag name="LATEXFORMWIDTH" val="384"/>
  <p:tag name="LATEXFORMWRAP" val="True"/>
  <p:tag name="BITMAPVECTOR" val="0"/>
</p:tagLst>
</file>

<file path=ppt/tags/tag42.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933.6333"/>
  <p:tag name="LATEXADDIN" val="\documentclass{article}&#10;\usepackage{amsmath}&#10;\pagestyle{empty}&#10;\begin{document}&#10;&#10;\[&#10;Mono(A,0,i-1)&#10;\]&#10;&#10;&#10;\end{document}"/>
  <p:tag name="IGUANATEXSIZE" val="36"/>
  <p:tag name="IGUANATEXCURSOR" val="97"/>
  <p:tag name="TRANSPARENCY" val="True"/>
  <p:tag name="FILENAME" val=""/>
  <p:tag name="LATEXENGINEID" val="0"/>
  <p:tag name="TEMPFOLDER" val="C:\Users\78758\Desktop\tmp\"/>
  <p:tag name="LATEXFORMHEIGHT" val="312"/>
  <p:tag name="LATEXFORMWIDTH" val="384"/>
  <p:tag name="LATEXFORMWRAP" val="True"/>
  <p:tag name="BITMAPVECTOR" val="0"/>
</p:tagLst>
</file>

<file path=ppt/tags/tag43.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718.4102"/>
  <p:tag name="LATEXADDIN" val="\documentclass{article}&#10;\usepackage{amsmath}&#10;\pagestyle{empty}&#10;\begin{document}&#10;&#10;\[&#10;Mono(A,0,i)&#10;\]&#10;&#10;&#10;\end{document}"/>
  <p:tag name="IGUANATEXSIZE" val="36"/>
  <p:tag name="IGUANATEXCURSOR" val="94"/>
  <p:tag name="TRANSPARENCY" val="True"/>
  <p:tag name="FILENAME" val=""/>
  <p:tag name="LATEXENGINEID" val="0"/>
  <p:tag name="TEMPFOLDER" val="C:\Users\78758\Desktop\tmp\"/>
  <p:tag name="LATEXFORMHEIGHT" val="312"/>
  <p:tag name="LATEXFORMWIDTH" val="384"/>
  <p:tag name="LATEXFORMWRAP" val="True"/>
  <p:tag name="BITMAPVECTOR" val="0"/>
</p:tagLst>
</file>

<file path=ppt/tags/tag44.xml><?xml version="1.0" encoding="utf-8"?>
<p:tagLst xmlns:a="http://schemas.openxmlformats.org/drawingml/2006/main" xmlns:r="http://schemas.openxmlformats.org/officeDocument/2006/relationships" xmlns:p="http://schemas.openxmlformats.org/presentationml/2006/main">
  <p:tag name="OUTPUTDPI" val="1200"/>
  <p:tag name="ORIGINALHEIGHT" val="131.2336"/>
  <p:tag name="ORIGINALWIDTH" val="1800.525"/>
  <p:tag name="LATEXADDIN" val="\documentclass{article}&#10;\usepackage{amsmath}&#10;\pagestyle{empty}&#10;\begin{document}&#10;&#10;\[\begin{aligned}&#10;&amp;\pi(A,A'),Mono(A,0,i),0&lt;i&lt;n&#10;\end{aligned}\]&#10;&#10;&#10;\end{document}"/>
  <p:tag name="IGUANATEXSIZE" val="36"/>
  <p:tag name="IGUANATEXCURSOR" val="122"/>
  <p:tag name="TRANSPARENCY" val="True"/>
  <p:tag name="FILENAME" val=""/>
  <p:tag name="LATEXENGINEID" val="0"/>
  <p:tag name="TEMPFOLDER" val="C:\Users\78758\Desktop\tmp\"/>
  <p:tag name="LATEXFORMHEIGHT" val="312"/>
  <p:tag name="LATEXFORMWIDTH" val="384"/>
  <p:tag name="LATEXFORMWRAP" val="True"/>
  <p:tag name="BITMAPVECTOR" val="0"/>
</p:tagLst>
</file>

<file path=ppt/tags/tag45.xml><?xml version="1.0" encoding="utf-8"?>
<p:tagLst xmlns:a="http://schemas.openxmlformats.org/drawingml/2006/main" xmlns:r="http://schemas.openxmlformats.org/officeDocument/2006/relationships" xmlns:p="http://schemas.openxmlformats.org/presentationml/2006/main">
  <p:tag name="OUTPUTDPI" val="1200"/>
  <p:tag name="ORIGINALHEIGHT" val="131.2336"/>
  <p:tag name="ORIGINALWIDTH" val="2335.208"/>
  <p:tag name="LATEXADDIN" val="\documentclass{article}&#10;\usepackage{amsmath}&#10;\pagestyle{empty}&#10;\begin{document}&#10;&#10;\[\begin{aligned}&#10;&amp;\pi(A,A'),Mono(A,0,i-1),0&lt;i&lt;n,j=i&#10;\end{aligned}\]&#10;&#10;&#10;\end{document}"/>
  <p:tag name="IGUANATEXSIZE" val="36"/>
  <p:tag name="IGUANATEXCURSOR" val="130"/>
  <p:tag name="TRANSPARENCY" val="True"/>
  <p:tag name="FILENAME" val=""/>
  <p:tag name="LATEXENGINEID" val="0"/>
  <p:tag name="TEMPFOLDER" val="C:\Users\78758\Desktop\tmp\"/>
  <p:tag name="LATEXFORMHEIGHT" val="312"/>
  <p:tag name="LATEXFORMWIDTH" val="384"/>
  <p:tag name="LATEXFORMWRAP" val="True"/>
  <p:tag name="BITMAPVECTOR" val="0"/>
</p:tagLst>
</file>

<file path=ppt/tags/tag46.xml><?xml version="1.0" encoding="utf-8"?>
<p:tagLst xmlns:a="http://schemas.openxmlformats.org/drawingml/2006/main" xmlns:r="http://schemas.openxmlformats.org/officeDocument/2006/relationships" xmlns:p="http://schemas.openxmlformats.org/presentationml/2006/main">
  <p:tag name="OUTPUTDPI" val="1200"/>
  <p:tag name="ORIGINALHEIGHT" val="131.2336"/>
  <p:tag name="ORIGINALWIDTH" val="2335.208"/>
  <p:tag name="LATEXADDIN" val="\documentclass{article}&#10;\usepackage{amsmath}&#10;\pagestyle{empty}&#10;\begin{document}&#10;&#10;\[\begin{aligned}&#10;&amp;\pi(A,A'),Mono(A,0,i-1),0&lt;i&lt;n,j=i&#10;\end{aligned}\]&#10;&#10;&#10;\end{document}"/>
  <p:tag name="IGUANATEXSIZE" val="36"/>
  <p:tag name="IGUANATEXCURSOR" val="130"/>
  <p:tag name="TRANSPARENCY" val="True"/>
  <p:tag name="FILENAME" val=""/>
  <p:tag name="LATEXENGINEID" val="0"/>
  <p:tag name="TEMPFOLDER" val="C:\Users\78758\Desktop\tmp\"/>
  <p:tag name="LATEXFORMHEIGHT" val="312"/>
  <p:tag name="LATEXFORMWIDTH" val="384"/>
  <p:tag name="LATEXFORMWRAP" val="True"/>
  <p:tag name="BITMAPVECTOR" val="0"/>
</p:tagLst>
</file>

<file path=ppt/tags/tag47.xml><?xml version="1.0" encoding="utf-8"?>
<p:tagLst xmlns:a="http://schemas.openxmlformats.org/drawingml/2006/main" xmlns:r="http://schemas.openxmlformats.org/officeDocument/2006/relationships" xmlns:p="http://schemas.openxmlformats.org/presentationml/2006/main">
  <p:tag name="OUTPUTDPI" val="1200"/>
  <p:tag name="ORIGINALHEIGHT" val="131.2336"/>
  <p:tag name="ORIGINALWIDTH" val="2421.447"/>
  <p:tag name="LATEXADDIN" val="\documentclass{article}&#10;\usepackage{amsmath}&#10;\pagestyle{empty}&#10;\begin{document}&#10;&#10;\[\begin{aligned}&#10;&amp;\pi(A,A'),PartialMono(A,i,i),0\le j\le i&lt;n&#10;\end{aligned}\]&#10;&#10;&#10;\end{document}"/>
  <p:tag name="IGUANATEXSIZE" val="36"/>
  <p:tag name="IGUANATEXCURSOR" val="142"/>
  <p:tag name="TRANSPARENCY" val="True"/>
  <p:tag name="FILENAME" val=""/>
  <p:tag name="LATEXENGINEID" val="0"/>
  <p:tag name="TEMPFOLDER" val="C:\Users\78758\Desktop\tmp\"/>
  <p:tag name="LATEXFORMHEIGHT" val="312"/>
  <p:tag name="LATEXFORMWIDTH" val="384"/>
  <p:tag name="LATEXFORMWRAP" val="True"/>
  <p:tag name="BITMAPVECTOR" val="0"/>
</p:tagLst>
</file>

<file path=ppt/tags/tag48.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948.6314"/>
  <p:tag name="LATEXADDIN" val="\documentclass{article}&#10;\usepackage{amsmath}&#10;\pagestyle{empty}&#10;\begin{document}&#10;&#10;\[&#10;Mono(A,0,j-1)&#10;\]&#10;&#10;&#10;\end{document}"/>
  <p:tag name="IGUANATEXSIZE" val="36"/>
  <p:tag name="IGUANATEXCURSOR" val="91"/>
  <p:tag name="TRANSPARENCY" val="True"/>
  <p:tag name="FILENAME" val=""/>
  <p:tag name="LATEXENGINEID" val="0"/>
  <p:tag name="TEMPFOLDER" val="C:\Users\78758\Desktop\tmp\"/>
  <p:tag name="LATEXFORMHEIGHT" val="312"/>
  <p:tag name="LATEXFORMWIDTH" val="384"/>
  <p:tag name="LATEXFORMWRAP" val="True"/>
  <p:tag name="BITMAPVECTOR" val="0"/>
</p:tagLst>
</file>

<file path=ppt/tags/tag49.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707.9115"/>
  <p:tag name="LATEXADDIN" val="\documentclass{article}&#10;\usepackage{amsmath}&#10;\pagestyle{empty}&#10;\begin{document}&#10;&#10;\[&#10;Mono(A,j,i)&#10;\]&#10;&#10;&#10;\end{document}"/>
  <p:tag name="IGUANATEXSIZE" val="36"/>
  <p:tag name="IGUANATEXCURSOR" val="94"/>
  <p:tag name="TRANSPARENCY" val="True"/>
  <p:tag name="FILENAME" val=""/>
  <p:tag name="LATEXENGINEID" val="0"/>
  <p:tag name="TEMPFOLDER" val="C:\Users\78758\Desktop\tmp\"/>
  <p:tag name="LATEXFORMHEIGHT" val="312"/>
  <p:tag name="LATEXFORMWIDTH" val="384"/>
  <p:tag name="LATEXFORMWRAP" val="True"/>
  <p:tag name="BITMAPVECTOR" val="0"/>
</p:tagLst>
</file>

<file path=ppt/tags/tag5.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1205.099"/>
  <p:tag name="LATEXADDIN" val="\documentclass{article}&#10;\usepackage{amsmath}&#10;\pagestyle{empty}&#10;\begin{document}&#10;&#10;\[&#10;\forall i \in S_n,A[i]=B[f(i)]&#10;\]&#10;&#10;&#10;\end{document}"/>
  <p:tag name="IGUANATEXSIZE" val="36"/>
  <p:tag name="IGUANATEXCURSOR" val="84"/>
  <p:tag name="TRANSPARENCY" val="True"/>
  <p:tag name="FILENAME" val=""/>
  <p:tag name="LATEXENGINEID" val="0"/>
  <p:tag name="TEMPFOLDER" val="C:\Users\78758\Desktop\tmp\"/>
  <p:tag name="LATEXFORMHEIGHT" val="312"/>
  <p:tag name="LATEXFORMWIDTH" val="384"/>
  <p:tag name="LATEXFORMWRAP" val="True"/>
  <p:tag name="BITMAPVECTOR" val="0"/>
</p:tagLst>
</file>

<file path=ppt/tags/tag50.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2566.929"/>
  <p:tag name="LATEXADDIN" val="\documentclass{article}&#10;\usepackage{amsmath}&#10;\pagestyle{empty}&#10;\begin{document}&#10;&#10;\[&#10;(0\le j-1 \land j+1 \le i) \implies A[j-1] \le A[j+1]&#10;\]&#10;&#10;&#10;\end{document}"/>
  <p:tag name="IGUANATEXSIZE" val="36"/>
  <p:tag name="IGUANATEXCURSOR" val="137"/>
  <p:tag name="TRANSPARENCY" val="True"/>
  <p:tag name="FILENAME" val=""/>
  <p:tag name="LATEXENGINEID" val="0"/>
  <p:tag name="TEMPFOLDER" val="C:\Users\78758\Desktop\tmp\"/>
  <p:tag name="LATEXFORMHEIGHT" val="312"/>
  <p:tag name="LATEXFORMWIDTH" val="384"/>
  <p:tag name="LATEXFORMWRAP" val="True"/>
  <p:tag name="BITMAPVECTOR" val="0"/>
</p:tagLst>
</file>

<file path=ppt/tags/tag51.xml><?xml version="1.0" encoding="utf-8"?>
<p:tagLst xmlns:a="http://schemas.openxmlformats.org/drawingml/2006/main" xmlns:r="http://schemas.openxmlformats.org/officeDocument/2006/relationships" xmlns:p="http://schemas.openxmlformats.org/presentationml/2006/main">
  <p:tag name="OUTPUTDPI" val="1200"/>
  <p:tag name="ORIGINALHEIGHT" val="77.99023"/>
  <p:tag name="ORIGINALWIDTH" val="69.74126"/>
  <p:tag name="LATEXADDIN" val="\documentclass{article}&#10;\usepackage{amsmath}&#10;\pagestyle{empty}&#10;\begin{document}&#10;&#10;\[&#10;\land&#10;\]&#10;&#10;&#10;\end{document}"/>
  <p:tag name="IGUANATEXSIZE" val="36"/>
  <p:tag name="IGUANATEXCURSOR" val="89"/>
  <p:tag name="TRANSPARENCY" val="True"/>
  <p:tag name="FILENAME" val=""/>
  <p:tag name="LATEXENGINEID" val="0"/>
  <p:tag name="TEMPFOLDER" val="C:\Users\78758\Desktop\tmp\"/>
  <p:tag name="LATEXFORMHEIGHT" val="312"/>
  <p:tag name="LATEXFORMWIDTH" val="384"/>
  <p:tag name="LATEXFORMWRAP" val="True"/>
  <p:tag name="BITMAPVECTOR" val="0"/>
</p:tagLst>
</file>

<file path=ppt/tags/tag52.xml><?xml version="1.0" encoding="utf-8"?>
<p:tagLst xmlns:a="http://schemas.openxmlformats.org/drawingml/2006/main" xmlns:r="http://schemas.openxmlformats.org/officeDocument/2006/relationships" xmlns:p="http://schemas.openxmlformats.org/presentationml/2006/main">
  <p:tag name="OUTPUTDPI" val="1200"/>
  <p:tag name="ORIGINALHEIGHT" val="77.99023"/>
  <p:tag name="ORIGINALWIDTH" val="69.74126"/>
  <p:tag name="LATEXADDIN" val="\documentclass{article}&#10;\usepackage{amsmath}&#10;\pagestyle{empty}&#10;\begin{document}&#10;&#10;\[&#10;\land&#10;\]&#10;&#10;&#10;\end{document}"/>
  <p:tag name="IGUANATEXSIZE" val="36"/>
  <p:tag name="IGUANATEXCURSOR" val="89"/>
  <p:tag name="TRANSPARENCY" val="True"/>
  <p:tag name="FILENAME" val=""/>
  <p:tag name="LATEXENGINEID" val="0"/>
  <p:tag name="TEMPFOLDER" val="C:\Users\78758\Desktop\tmp\"/>
  <p:tag name="LATEXFORMHEIGHT" val="312"/>
  <p:tag name="LATEXFORMWIDTH" val="384"/>
  <p:tag name="LATEXFORMWRAP" val="True"/>
  <p:tag name="BITMAPVECTOR" val="0"/>
</p:tagLst>
</file>

<file path=ppt/tags/tag53.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1130.859"/>
  <p:tag name="LATEXADDIN" val="\documentclass{article}&#10;\usepackage{amsmath}&#10;\pagestyle{empty}&#10;\begin{document}&#10;&#10;\[&#10;PartialMono(A,i,j)&#10;\]&#10;&#10;&#10;\end{document}"/>
  <p:tag name="IGUANATEXSIZE" val="36"/>
  <p:tag name="IGUANATEXCURSOR" val="101"/>
  <p:tag name="TRANSPARENCY" val="True"/>
  <p:tag name="FILENAME" val=""/>
  <p:tag name="LATEXENGINEID" val="0"/>
  <p:tag name="TEMPFOLDER" val="C:\Users\78758\Desktop\tmp\"/>
  <p:tag name="LATEXFORMHEIGHT" val="312"/>
  <p:tag name="LATEXFORMWIDTH" val="384"/>
  <p:tag name="LATEXFORMWRAP" val="True"/>
  <p:tag name="BITMAPVECTOR" val="0"/>
</p:tagLst>
</file>

<file path=ppt/tags/tag54.xml><?xml version="1.0" encoding="utf-8"?>
<p:tagLst xmlns:a="http://schemas.openxmlformats.org/drawingml/2006/main" xmlns:r="http://schemas.openxmlformats.org/officeDocument/2006/relationships" xmlns:p="http://schemas.openxmlformats.org/presentationml/2006/main">
  <p:tag name="OUTPUTDPI" val="1200"/>
  <p:tag name="ORIGINALHEIGHT" val="131.9835"/>
  <p:tag name="ORIGINALWIDTH" val="434.1957"/>
  <p:tag name="LATEXADDIN" val="\documentclass{article}&#10;\usepackage{amsmath}&#10;\pagestyle{empty}&#10;\begin{document}&#10;&#10;\[&#10;\pi(A,A')&#10;\]&#10;&#10;&#10;\end{document}"/>
  <p:tag name="IGUANATEXSIZE" val="36"/>
  <p:tag name="IGUANATEXCURSOR" val="91"/>
  <p:tag name="TRANSPARENCY" val="True"/>
  <p:tag name="FILENAME" val=""/>
  <p:tag name="LATEXENGINEID" val="0"/>
  <p:tag name="TEMPFOLDER" val="C:\Users\78758\Desktop\tmp\"/>
  <p:tag name="LATEXFORMHEIGHT" val="312"/>
  <p:tag name="LATEXFORMWIDTH" val="384"/>
  <p:tag name="LATEXFORMWRAP" val="True"/>
  <p:tag name="BITMAPVECTOR" val="0"/>
</p:tagLst>
</file>

<file path=ppt/tags/tag55.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2713.161"/>
  <p:tag name="LATEXADDIN" val="\documentclass{article}&#10;\usepackage{amsmath}&#10;\pagestyle{empty}&#10;\begin{document}&#10;&#10;\[&#10;Mono(T,l,r):\forall a \in \{l,\cdots,r-1\}, T[a]\le T[a+1]&#10;\]&#10;&#10;&#10;\end{document}"/>
  <p:tag name="IGUANATEXSIZE" val="36"/>
  <p:tag name="IGUANATEXCURSOR" val="88"/>
  <p:tag name="TRANSPARENCY" val="True"/>
  <p:tag name="FILENAME" val=""/>
  <p:tag name="LATEXENGINEID" val="0"/>
  <p:tag name="TEMPFOLDER" val="C:\Users\78758\Desktop\tmp\"/>
  <p:tag name="LATEXFORMHEIGHT" val="312"/>
  <p:tag name="LATEXFORMWIDTH" val="384"/>
  <p:tag name="LATEXFORMWRAP" val="True"/>
  <p:tag name="BITMAPVECTOR" val="0"/>
</p:tagLst>
</file>

<file path=ppt/tags/tag56.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933.6333"/>
  <p:tag name="LATEXADDIN" val="\documentclass{article}&#10;\usepackage{amsmath}&#10;\pagestyle{empty}&#10;\begin{document}&#10;&#10;\[&#10;Mono(A,0,i-1)&#10;\]&#10;&#10;&#10;\end{document}"/>
  <p:tag name="IGUANATEXSIZE" val="36"/>
  <p:tag name="IGUANATEXCURSOR" val="97"/>
  <p:tag name="TRANSPARENCY" val="True"/>
  <p:tag name="FILENAME" val=""/>
  <p:tag name="LATEXENGINEID" val="0"/>
  <p:tag name="TEMPFOLDER" val="C:\Users\78758\Desktop\tmp\"/>
  <p:tag name="LATEXFORMHEIGHT" val="312"/>
  <p:tag name="LATEXFORMWIDTH" val="384"/>
  <p:tag name="LATEXFORMWRAP" val="True"/>
  <p:tag name="BITMAPVECTOR" val="0"/>
</p:tagLst>
</file>

<file path=ppt/tags/tag57.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718.4102"/>
  <p:tag name="LATEXADDIN" val="\documentclass{article}&#10;\usepackage{amsmath}&#10;\pagestyle{empty}&#10;\begin{document}&#10;&#10;\[&#10;Mono(A,0,i)&#10;\]&#10;&#10;&#10;\end{document}"/>
  <p:tag name="IGUANATEXSIZE" val="36"/>
  <p:tag name="IGUANATEXCURSOR" val="94"/>
  <p:tag name="TRANSPARENCY" val="True"/>
  <p:tag name="FILENAME" val=""/>
  <p:tag name="LATEXENGINEID" val="0"/>
  <p:tag name="TEMPFOLDER" val="C:\Users\78758\Desktop\tmp\"/>
  <p:tag name="LATEXFORMHEIGHT" val="312"/>
  <p:tag name="LATEXFORMWIDTH" val="384"/>
  <p:tag name="LATEXFORMWRAP" val="True"/>
  <p:tag name="BITMAPVECTOR" val="0"/>
</p:tagLst>
</file>

<file path=ppt/tags/tag58.xml><?xml version="1.0" encoding="utf-8"?>
<p:tagLst xmlns:a="http://schemas.openxmlformats.org/drawingml/2006/main" xmlns:r="http://schemas.openxmlformats.org/officeDocument/2006/relationships" xmlns:p="http://schemas.openxmlformats.org/presentationml/2006/main">
  <p:tag name="OUTPUTDPI" val="1200"/>
  <p:tag name="ORIGINALHEIGHT" val="131.2336"/>
  <p:tag name="ORIGINALWIDTH" val="1800.525"/>
  <p:tag name="LATEXADDIN" val="\documentclass{article}&#10;\usepackage{amsmath}&#10;\pagestyle{empty}&#10;\begin{document}&#10;&#10;\[\begin{aligned}&#10;&amp;\pi(A,A'),Mono(A,0,i),0&lt;i&lt;n&#10;\end{aligned}\]&#10;&#10;&#10;\end{document}"/>
  <p:tag name="IGUANATEXSIZE" val="36"/>
  <p:tag name="IGUANATEXCURSOR" val="122"/>
  <p:tag name="TRANSPARENCY" val="True"/>
  <p:tag name="FILENAME" val=""/>
  <p:tag name="LATEXENGINEID" val="0"/>
  <p:tag name="TEMPFOLDER" val="C:\Users\78758\Desktop\tmp\"/>
  <p:tag name="LATEXFORMHEIGHT" val="312"/>
  <p:tag name="LATEXFORMWIDTH" val="384"/>
  <p:tag name="LATEXFORMWRAP" val="True"/>
  <p:tag name="BITMAPVECTOR" val="0"/>
</p:tagLst>
</file>

<file path=ppt/tags/tag59.xml><?xml version="1.0" encoding="utf-8"?>
<p:tagLst xmlns:a="http://schemas.openxmlformats.org/drawingml/2006/main" xmlns:r="http://schemas.openxmlformats.org/officeDocument/2006/relationships" xmlns:p="http://schemas.openxmlformats.org/presentationml/2006/main">
  <p:tag name="OUTPUTDPI" val="1200"/>
  <p:tag name="ORIGINALHEIGHT" val="131.2336"/>
  <p:tag name="ORIGINALWIDTH" val="2335.208"/>
  <p:tag name="LATEXADDIN" val="\documentclass{article}&#10;\usepackage{amsmath}&#10;\pagestyle{empty}&#10;\begin{document}&#10;&#10;\[\begin{aligned}&#10;&amp;\pi(A,A'),Mono(A,0,i-1),0&lt;i&lt;n,j=i&#10;\end{aligned}\]&#10;&#10;&#10;\end{document}"/>
  <p:tag name="IGUANATEXSIZE" val="36"/>
  <p:tag name="IGUANATEXCURSOR" val="130"/>
  <p:tag name="TRANSPARENCY" val="True"/>
  <p:tag name="FILENAME" val=""/>
  <p:tag name="LATEXENGINEID" val="0"/>
  <p:tag name="TEMPFOLDER" val="C:\Users\78758\Desktop\tmp\"/>
  <p:tag name="LATEXFORMHEIGHT" val="312"/>
  <p:tag name="LATEXFORMWIDTH" val="384"/>
  <p:tag name="LATEXFORMWRAP" val="True"/>
  <p:tag name="BITMAPVECTOR" val="0"/>
</p:tagLst>
</file>

<file path=ppt/tags/tag6.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1068.616"/>
  <p:tag name="LATEXADDIN" val="\documentclass{article}&#10;\usepackage{amsmath}&#10;\pagestyle{empty}&#10;\begin{document}&#10;&#10;\[&#10;S_n=\{0,\cdots, n-1\}&#10;\]&#10;&#10;&#10;\end{document}"/>
  <p:tag name="IGUANATEXSIZE" val="36"/>
  <p:tag name="IGUANATEXCURSOR" val="103"/>
  <p:tag name="TRANSPARENCY" val="True"/>
  <p:tag name="FILENAME" val=""/>
  <p:tag name="LATEXENGINEID" val="0"/>
  <p:tag name="TEMPFOLDER" val="C:\Users\78758\Desktop\tmp\"/>
  <p:tag name="LATEXFORMHEIGHT" val="312"/>
  <p:tag name="LATEXFORMWIDTH" val="384"/>
  <p:tag name="LATEXFORMWRAP" val="True"/>
  <p:tag name="BITMAPVECTOR" val="0"/>
</p:tagLst>
</file>

<file path=ppt/tags/tag60.xml><?xml version="1.0" encoding="utf-8"?>
<p:tagLst xmlns:a="http://schemas.openxmlformats.org/drawingml/2006/main" xmlns:r="http://schemas.openxmlformats.org/officeDocument/2006/relationships" xmlns:p="http://schemas.openxmlformats.org/presentationml/2006/main">
  <p:tag name="OUTPUTDPI" val="1200"/>
  <p:tag name="ORIGINALHEIGHT" val="131.2336"/>
  <p:tag name="ORIGINALWIDTH" val="2335.208"/>
  <p:tag name="LATEXADDIN" val="\documentclass{article}&#10;\usepackage{amsmath}&#10;\pagestyle{empty}&#10;\begin{document}&#10;&#10;\[\begin{aligned}&#10;&amp;\pi(A,A'),Mono(A,0,i-1),0&lt;i&lt;n,j=i&#10;\end{aligned}\]&#10;&#10;&#10;\end{document}"/>
  <p:tag name="IGUANATEXSIZE" val="36"/>
  <p:tag name="IGUANATEXCURSOR" val="130"/>
  <p:tag name="TRANSPARENCY" val="True"/>
  <p:tag name="FILENAME" val=""/>
  <p:tag name="LATEXENGINEID" val="0"/>
  <p:tag name="TEMPFOLDER" val="C:\Users\78758\Desktop\tmp\"/>
  <p:tag name="LATEXFORMHEIGHT" val="312"/>
  <p:tag name="LATEXFORMWIDTH" val="384"/>
  <p:tag name="LATEXFORMWRAP" val="True"/>
  <p:tag name="BITMAPVECTOR" val="0"/>
</p:tagLst>
</file>

<file path=ppt/tags/tag61.xml><?xml version="1.0" encoding="utf-8"?>
<p:tagLst xmlns:a="http://schemas.openxmlformats.org/drawingml/2006/main" xmlns:r="http://schemas.openxmlformats.org/officeDocument/2006/relationships" xmlns:p="http://schemas.openxmlformats.org/presentationml/2006/main">
  <p:tag name="OUTPUTDPI" val="1200"/>
  <p:tag name="ORIGINALHEIGHT" val="131.2336"/>
  <p:tag name="ORIGINALWIDTH" val="2421.447"/>
  <p:tag name="LATEXADDIN" val="\documentclass{article}&#10;\usepackage{amsmath}&#10;\pagestyle{empty}&#10;\begin{document}&#10;&#10;\[\begin{aligned}&#10;&amp;\pi(A,A'),PartialMono(A,i,i),0\le j\le i&lt;n&#10;\end{aligned}\]&#10;&#10;&#10;\end{document}"/>
  <p:tag name="IGUANATEXSIZE" val="36"/>
  <p:tag name="IGUANATEXCURSOR" val="142"/>
  <p:tag name="TRANSPARENCY" val="True"/>
  <p:tag name="FILENAME" val=""/>
  <p:tag name="LATEXENGINEID" val="0"/>
  <p:tag name="TEMPFOLDER" val="C:\Users\78758\Desktop\tmp\"/>
  <p:tag name="LATEXFORMHEIGHT" val="312"/>
  <p:tag name="LATEXFORMWIDTH" val="384"/>
  <p:tag name="LATEXFORMWRAP" val="True"/>
  <p:tag name="BITMAPVECTOR" val="0"/>
</p:tagLst>
</file>

<file path=ppt/tags/tag62.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933.6333"/>
  <p:tag name="LATEXADDIN" val="\documentclass{article}&#10;\usepackage{amsmath}&#10;\pagestyle{empty}&#10;\begin{document}&#10;&#10;\[&#10;Mono(A,0,i-1)&#10;\]&#10;&#10;&#10;\end{document}"/>
  <p:tag name="IGUANATEXSIZE" val="36"/>
  <p:tag name="IGUANATEXCURSOR" val="96"/>
  <p:tag name="TRANSPARENCY" val="True"/>
  <p:tag name="FILENAME" val=""/>
  <p:tag name="LATEXENGINEID" val="0"/>
  <p:tag name="TEMPFOLDER" val="C:\Users\78758\Desktop\tmp\"/>
  <p:tag name="LATEXFORMHEIGHT" val="312"/>
  <p:tag name="LATEXFORMWIDTH" val="384"/>
  <p:tag name="LATEXFORMWRAP" val="True"/>
  <p:tag name="BITMAPVECTOR" val="0"/>
</p:tagLst>
</file>

<file path=ppt/tags/tag63.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699.6625"/>
  <p:tag name="LATEXADDIN" val="\documentclass{article}&#10;\usepackage{amsmath}&#10;\pagestyle{empty}&#10;\begin{document}&#10;&#10;\[&#10;Mono(A,i,i)&#10;\]&#10;&#10;&#10;\end{document}"/>
  <p:tag name="IGUANATEXSIZE" val="36"/>
  <p:tag name="IGUANATEXCURSOR" val="94"/>
  <p:tag name="TRANSPARENCY" val="True"/>
  <p:tag name="FILENAME" val=""/>
  <p:tag name="LATEXENGINEID" val="0"/>
  <p:tag name="TEMPFOLDER" val="C:\Users\78758\Desktop\tmp\"/>
  <p:tag name="LATEXFORMHEIGHT" val="312"/>
  <p:tag name="LATEXFORMWIDTH" val="384"/>
  <p:tag name="LATEXFORMWRAP" val="True"/>
  <p:tag name="BITMAPVECTOR" val="0"/>
</p:tagLst>
</file>

<file path=ppt/tags/tag64.xml><?xml version="1.0" encoding="utf-8"?>
<p:tagLst xmlns:a="http://schemas.openxmlformats.org/drawingml/2006/main" xmlns:r="http://schemas.openxmlformats.org/officeDocument/2006/relationships" xmlns:p="http://schemas.openxmlformats.org/presentationml/2006/main">
  <p:tag name="OUTPUTDPI" val="1200"/>
  <p:tag name="ORIGINALHEIGHT" val="311.961"/>
  <p:tag name="ORIGINALWIDTH" val="1349.081"/>
  <p:tag name="LATEXADDIN" val="\documentclass{article}&#10;\usepackage{amsmath}&#10;\pagestyle{empty}&#10;\begin{document}&#10;&#10;\[\begin{aligned}&#10;&amp;(0\le j-1 \land j+1 \le i) \\&#10;&amp;\implies A[j-1] \le A[j+1]&#10;\end{aligned}\]&#10;&#10;&#10;\end{document}"/>
  <p:tag name="IGUANATEXSIZE" val="36"/>
  <p:tag name="IGUANATEXCURSOR" val="131"/>
  <p:tag name="TRANSPARENCY" val="True"/>
  <p:tag name="FILENAME" val=""/>
  <p:tag name="LATEXENGINEID" val="0"/>
  <p:tag name="TEMPFOLDER" val="C:\Users\78758\Desktop\tmp\"/>
  <p:tag name="LATEXFORMHEIGHT" val="312"/>
  <p:tag name="LATEXFORMWIDTH" val="384"/>
  <p:tag name="LATEXFORMWRAP" val="True"/>
  <p:tag name="BITMAPVECTOR" val="0"/>
</p:tagLst>
</file>

<file path=ppt/tags/tag65.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948.6314"/>
  <p:tag name="LATEXADDIN" val="\documentclass{article}&#10;\usepackage{amsmath}&#10;\pagestyle{empty}&#10;\begin{document}&#10;&#10;\[&#10;Mono(A,0,j-1)&#10;\]&#10;&#10;&#10;\end{document}"/>
  <p:tag name="IGUANATEXSIZE" val="36"/>
  <p:tag name="IGUANATEXCURSOR" val="91"/>
  <p:tag name="TRANSPARENCY" val="True"/>
  <p:tag name="FILENAME" val=""/>
  <p:tag name="LATEXENGINEID" val="0"/>
  <p:tag name="TEMPFOLDER" val="C:\Users\78758\Desktop\tmp\"/>
  <p:tag name="LATEXFORMHEIGHT" val="312"/>
  <p:tag name="LATEXFORMWIDTH" val="384"/>
  <p:tag name="LATEXFORMWRAP" val="True"/>
  <p:tag name="BITMAPVECTOR" val="0"/>
</p:tagLst>
</file>

<file path=ppt/tags/tag66.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707.9115"/>
  <p:tag name="LATEXADDIN" val="\documentclass{article}&#10;\usepackage{amsmath}&#10;\pagestyle{empty}&#10;\begin{document}&#10;&#10;\[&#10;Mono(A,j,i)&#10;\]&#10;&#10;&#10;\end{document}"/>
  <p:tag name="IGUANATEXSIZE" val="36"/>
  <p:tag name="IGUANATEXCURSOR" val="94"/>
  <p:tag name="TRANSPARENCY" val="True"/>
  <p:tag name="FILENAME" val=""/>
  <p:tag name="LATEXENGINEID" val="0"/>
  <p:tag name="TEMPFOLDER" val="C:\Users\78758\Desktop\tmp\"/>
  <p:tag name="LATEXFORMHEIGHT" val="312"/>
  <p:tag name="LATEXFORMWIDTH" val="384"/>
  <p:tag name="LATEXFORMWRAP" val="True"/>
  <p:tag name="BITMAPVECTOR" val="0"/>
</p:tagLst>
</file>

<file path=ppt/tags/tag67.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2566.929"/>
  <p:tag name="LATEXADDIN" val="\documentclass{article}&#10;\usepackage{amsmath}&#10;\pagestyle{empty}&#10;\begin{document}&#10;&#10;\[&#10;(0\le j-1 \land j+1 \le i) \implies A[j-1] \le A[j+1]&#10;\]&#10;&#10;&#10;\end{document}"/>
  <p:tag name="IGUANATEXSIZE" val="36"/>
  <p:tag name="IGUANATEXCURSOR" val="137"/>
  <p:tag name="TRANSPARENCY" val="True"/>
  <p:tag name="FILENAME" val=""/>
  <p:tag name="LATEXENGINEID" val="0"/>
  <p:tag name="TEMPFOLDER" val="C:\Users\78758\Desktop\tmp\"/>
  <p:tag name="LATEXFORMHEIGHT" val="312"/>
  <p:tag name="LATEXFORMWIDTH" val="384"/>
  <p:tag name="LATEXFORMWRAP" val="True"/>
  <p:tag name="BITMAPVECTOR" val="0"/>
</p:tagLst>
</file>

<file path=ppt/tags/tag68.xml><?xml version="1.0" encoding="utf-8"?>
<p:tagLst xmlns:a="http://schemas.openxmlformats.org/drawingml/2006/main" xmlns:r="http://schemas.openxmlformats.org/officeDocument/2006/relationships" xmlns:p="http://schemas.openxmlformats.org/presentationml/2006/main">
  <p:tag name="OUTPUTDPI" val="1200"/>
  <p:tag name="ORIGINALHEIGHT" val="77.99023"/>
  <p:tag name="ORIGINALWIDTH" val="69.74126"/>
  <p:tag name="LATEXADDIN" val="\documentclass{article}&#10;\usepackage{amsmath}&#10;\pagestyle{empty}&#10;\begin{document}&#10;&#10;\[&#10;\land&#10;\]&#10;&#10;&#10;\end{document}"/>
  <p:tag name="IGUANATEXSIZE" val="36"/>
  <p:tag name="IGUANATEXCURSOR" val="89"/>
  <p:tag name="TRANSPARENCY" val="True"/>
  <p:tag name="FILENAME" val=""/>
  <p:tag name="LATEXENGINEID" val="0"/>
  <p:tag name="TEMPFOLDER" val="C:\Users\78758\Desktop\tmp\"/>
  <p:tag name="LATEXFORMHEIGHT" val="312"/>
  <p:tag name="LATEXFORMWIDTH" val="384"/>
  <p:tag name="LATEXFORMWRAP" val="True"/>
  <p:tag name="BITMAPVECTOR" val="0"/>
</p:tagLst>
</file>

<file path=ppt/tags/tag69.xml><?xml version="1.0" encoding="utf-8"?>
<p:tagLst xmlns:a="http://schemas.openxmlformats.org/drawingml/2006/main" xmlns:r="http://schemas.openxmlformats.org/officeDocument/2006/relationships" xmlns:p="http://schemas.openxmlformats.org/presentationml/2006/main">
  <p:tag name="OUTPUTDPI" val="1200"/>
  <p:tag name="ORIGINALHEIGHT" val="77.99023"/>
  <p:tag name="ORIGINALWIDTH" val="69.74126"/>
  <p:tag name="LATEXADDIN" val="\documentclass{article}&#10;\usepackage{amsmath}&#10;\pagestyle{empty}&#10;\begin{document}&#10;&#10;\[&#10;\land&#10;\]&#10;&#10;&#10;\end{document}"/>
  <p:tag name="IGUANATEXSIZE" val="36"/>
  <p:tag name="IGUANATEXCURSOR" val="89"/>
  <p:tag name="TRANSPARENCY" val="True"/>
  <p:tag name="FILENAME" val=""/>
  <p:tag name="LATEXENGINEID" val="0"/>
  <p:tag name="TEMPFOLDER" val="C:\Users\78758\Desktop\tmp\"/>
  <p:tag name="LATEXFORMHEIGHT" val="312"/>
  <p:tag name="LATEXFORMWIDTH" val="384"/>
  <p:tag name="LATEXFORMWRAP" val="True"/>
  <p:tag name="BITMAPVECTOR" val="0"/>
</p:tagLst>
</file>

<file path=ppt/tags/tag7.xml><?xml version="1.0" encoding="utf-8"?>
<p:tagLst xmlns:a="http://schemas.openxmlformats.org/drawingml/2006/main" xmlns:r="http://schemas.openxmlformats.org/officeDocument/2006/relationships" xmlns:p="http://schemas.openxmlformats.org/presentationml/2006/main">
  <p:tag name="OUTPUTDPI" val="1200"/>
  <p:tag name="ORIGINALHEIGHT" val="83.23961"/>
  <p:tag name="ORIGINALWIDTH" val="33.74575"/>
  <p:tag name="LATEXADDIN" val="\documentclass{article}&#10;\usepackage{amsmath}&#10;\pagestyle{empty}&#10;\begin{document}&#10;&#10;\[&#10;i&#10;\]&#10;&#10;&#10;\end{document}"/>
  <p:tag name="IGUANATEXSIZE" val="36"/>
  <p:tag name="IGUANATEXCURSOR" val="85"/>
  <p:tag name="TRANSPARENCY" val="True"/>
  <p:tag name="FILENAME" val=""/>
  <p:tag name="LATEXENGINEID" val="0"/>
  <p:tag name="TEMPFOLDER" val="C:\Users\78758\Desktop\tmp\"/>
  <p:tag name="LATEXFORMHEIGHT" val="312"/>
  <p:tag name="LATEXFORMWIDTH" val="384"/>
  <p:tag name="LATEXFORMWRAP" val="True"/>
  <p:tag name="BITMAPVECTOR" val="0"/>
</p:tagLst>
</file>

<file path=ppt/tags/tag70.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1130.859"/>
  <p:tag name="LATEXADDIN" val="\documentclass{article}&#10;\usepackage{amsmath}&#10;\pagestyle{empty}&#10;\begin{document}&#10;&#10;\[&#10;PartialMono(A,i,j)&#10;\]&#10;&#10;&#10;\end{document}"/>
  <p:tag name="IGUANATEXSIZE" val="36"/>
  <p:tag name="IGUANATEXCURSOR" val="101"/>
  <p:tag name="TRANSPARENCY" val="True"/>
  <p:tag name="FILENAME" val=""/>
  <p:tag name="LATEXENGINEID" val="0"/>
  <p:tag name="TEMPFOLDER" val="C:\Users\78758\Desktop\tmp\"/>
  <p:tag name="LATEXFORMHEIGHT" val="312"/>
  <p:tag name="LATEXFORMWIDTH" val="384"/>
  <p:tag name="LATEXFORMWRAP" val="True"/>
  <p:tag name="BITMAPVECTOR" val="0"/>
</p:tagLst>
</file>

<file path=ppt/tags/tag71.xml><?xml version="1.0" encoding="utf-8"?>
<p:tagLst xmlns:a="http://schemas.openxmlformats.org/drawingml/2006/main" xmlns:r="http://schemas.openxmlformats.org/officeDocument/2006/relationships" xmlns:p="http://schemas.openxmlformats.org/presentationml/2006/main">
  <p:tag name="OUTPUTDPI" val="1200"/>
  <p:tag name="ORIGINALHEIGHT" val="131.9835"/>
  <p:tag name="ORIGINALWIDTH" val="434.1957"/>
  <p:tag name="LATEXADDIN" val="\documentclass{article}&#10;\usepackage{amsmath}&#10;\pagestyle{empty}&#10;\begin{document}&#10;&#10;\[&#10;\pi(A,A')&#10;\]&#10;&#10;&#10;\end{document}"/>
  <p:tag name="IGUANATEXSIZE" val="36"/>
  <p:tag name="IGUANATEXCURSOR" val="91"/>
  <p:tag name="TRANSPARENCY" val="True"/>
  <p:tag name="FILENAME" val=""/>
  <p:tag name="LATEXENGINEID" val="0"/>
  <p:tag name="TEMPFOLDER" val="C:\Users\78758\Desktop\tmp\"/>
  <p:tag name="LATEXFORMHEIGHT" val="312"/>
  <p:tag name="LATEXFORMWIDTH" val="384"/>
  <p:tag name="LATEXFORMWRAP" val="True"/>
  <p:tag name="BITMAPVECTOR" val="0"/>
</p:tagLst>
</file>

<file path=ppt/tags/tag72.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2713.161"/>
  <p:tag name="LATEXADDIN" val="\documentclass{article}&#10;\usepackage{amsmath}&#10;\pagestyle{empty}&#10;\begin{document}&#10;&#10;\[&#10;Mono(T,l,r):\forall a \in \{l,\cdots,r-1\}, T[a]\le T[a+1]&#10;\]&#10;&#10;&#10;\end{document}"/>
  <p:tag name="IGUANATEXSIZE" val="36"/>
  <p:tag name="IGUANATEXCURSOR" val="88"/>
  <p:tag name="TRANSPARENCY" val="True"/>
  <p:tag name="FILENAME" val=""/>
  <p:tag name="LATEXENGINEID" val="0"/>
  <p:tag name="TEMPFOLDER" val="C:\Users\78758\Desktop\tmp\"/>
  <p:tag name="LATEXFORMHEIGHT" val="312"/>
  <p:tag name="LATEXFORMWIDTH" val="384"/>
  <p:tag name="LATEXFORMWRAP" val="True"/>
  <p:tag name="BITMAPVECTOR" val="0"/>
</p:tagLst>
</file>

<file path=ppt/tags/tag73.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933.6333"/>
  <p:tag name="LATEXADDIN" val="\documentclass{article}&#10;\usepackage{amsmath}&#10;\pagestyle{empty}&#10;\begin{document}&#10;&#10;\[&#10;Mono(A,0,i-1)&#10;\]&#10;&#10;&#10;\end{document}"/>
  <p:tag name="IGUANATEXSIZE" val="36"/>
  <p:tag name="IGUANATEXCURSOR" val="97"/>
  <p:tag name="TRANSPARENCY" val="True"/>
  <p:tag name="FILENAME" val=""/>
  <p:tag name="LATEXENGINEID" val="0"/>
  <p:tag name="TEMPFOLDER" val="C:\Users\78758\Desktop\tmp\"/>
  <p:tag name="LATEXFORMHEIGHT" val="312"/>
  <p:tag name="LATEXFORMWIDTH" val="384"/>
  <p:tag name="LATEXFORMWRAP" val="True"/>
  <p:tag name="BITMAPVECTOR" val="0"/>
</p:tagLst>
</file>

<file path=ppt/tags/tag74.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718.4102"/>
  <p:tag name="LATEXADDIN" val="\documentclass{article}&#10;\usepackage{amsmath}&#10;\pagestyle{empty}&#10;\begin{document}&#10;&#10;\[&#10;Mono(A,0,i)&#10;\]&#10;&#10;&#10;\end{document}"/>
  <p:tag name="IGUANATEXSIZE" val="36"/>
  <p:tag name="IGUANATEXCURSOR" val="94"/>
  <p:tag name="TRANSPARENCY" val="True"/>
  <p:tag name="FILENAME" val=""/>
  <p:tag name="LATEXENGINEID" val="0"/>
  <p:tag name="TEMPFOLDER" val="C:\Users\78758\Desktop\tmp\"/>
  <p:tag name="LATEXFORMHEIGHT" val="312"/>
  <p:tag name="LATEXFORMWIDTH" val="384"/>
  <p:tag name="LATEXFORMWRAP" val="True"/>
  <p:tag name="BITMAPVECTOR" val="0"/>
</p:tagLst>
</file>

<file path=ppt/tags/tag75.xml><?xml version="1.0" encoding="utf-8"?>
<p:tagLst xmlns:a="http://schemas.openxmlformats.org/drawingml/2006/main" xmlns:r="http://schemas.openxmlformats.org/officeDocument/2006/relationships" xmlns:p="http://schemas.openxmlformats.org/presentationml/2006/main">
  <p:tag name="OUTPUTDPI" val="1200"/>
  <p:tag name="ORIGINALHEIGHT" val="131.2336"/>
  <p:tag name="ORIGINALWIDTH" val="1800.525"/>
  <p:tag name="LATEXADDIN" val="\documentclass{article}&#10;\usepackage{amsmath}&#10;\pagestyle{empty}&#10;\begin{document}&#10;&#10;\[\begin{aligned}&#10;&amp;\pi(A,A'),Mono(A,0,i),0&lt;i&lt;n&#10;\end{aligned}\]&#10;&#10;&#10;\end{document}"/>
  <p:tag name="IGUANATEXSIZE" val="36"/>
  <p:tag name="IGUANATEXCURSOR" val="122"/>
  <p:tag name="TRANSPARENCY" val="True"/>
  <p:tag name="FILENAME" val=""/>
  <p:tag name="LATEXENGINEID" val="0"/>
  <p:tag name="TEMPFOLDER" val="C:\Users\78758\Desktop\tmp\"/>
  <p:tag name="LATEXFORMHEIGHT" val="312"/>
  <p:tag name="LATEXFORMWIDTH" val="384"/>
  <p:tag name="LATEXFORMWRAP" val="True"/>
  <p:tag name="BITMAPVECTOR" val="0"/>
</p:tagLst>
</file>

<file path=ppt/tags/tag76.xml><?xml version="1.0" encoding="utf-8"?>
<p:tagLst xmlns:a="http://schemas.openxmlformats.org/drawingml/2006/main" xmlns:r="http://schemas.openxmlformats.org/officeDocument/2006/relationships" xmlns:p="http://schemas.openxmlformats.org/presentationml/2006/main">
  <p:tag name="OUTPUTDPI" val="1200"/>
  <p:tag name="ORIGINALHEIGHT" val="131.2336"/>
  <p:tag name="ORIGINALWIDTH" val="2335.208"/>
  <p:tag name="LATEXADDIN" val="\documentclass{article}&#10;\usepackage{amsmath}&#10;\pagestyle{empty}&#10;\begin{document}&#10;&#10;\[\begin{aligned}&#10;&amp;\pi(A,A'),Mono(A,0,i-1),0&lt;i&lt;n,j=i&#10;\end{aligned}\]&#10;&#10;&#10;\end{document}"/>
  <p:tag name="IGUANATEXSIZE" val="36"/>
  <p:tag name="IGUANATEXCURSOR" val="130"/>
  <p:tag name="TRANSPARENCY" val="True"/>
  <p:tag name="FILENAME" val=""/>
  <p:tag name="LATEXENGINEID" val="0"/>
  <p:tag name="TEMPFOLDER" val="C:\Users\78758\Desktop\tmp\"/>
  <p:tag name="LATEXFORMHEIGHT" val="312"/>
  <p:tag name="LATEXFORMWIDTH" val="384"/>
  <p:tag name="LATEXFORMWRAP" val="True"/>
  <p:tag name="BITMAPVECTOR" val="0"/>
</p:tagLst>
</file>

<file path=ppt/tags/tag77.xml><?xml version="1.0" encoding="utf-8"?>
<p:tagLst xmlns:a="http://schemas.openxmlformats.org/drawingml/2006/main" xmlns:r="http://schemas.openxmlformats.org/officeDocument/2006/relationships" xmlns:p="http://schemas.openxmlformats.org/presentationml/2006/main">
  <p:tag name="OUTPUTDPI" val="1200"/>
  <p:tag name="ORIGINALHEIGHT" val="131.2336"/>
  <p:tag name="ORIGINALWIDTH" val="2845.894"/>
  <p:tag name="LATEXADDIN" val="\documentclass{article}&#10;\usepackage{amsmath}&#10;\pagestyle{empty}&#10;\begin{document}&#10;&#10;\[\begin{aligned}&#10;&amp;\pi(T,A'),PartialMono(T,i,j-1),0\le j-1\le i&lt;n&#10;\end{aligned}\]&#10;&#10;&#10;\end{document}"/>
  <p:tag name="IGUANATEXSIZE" val="36"/>
  <p:tag name="IGUANATEXCURSOR" val="139"/>
  <p:tag name="TRANSPARENCY" val="True"/>
  <p:tag name="FILENAME" val=""/>
  <p:tag name="LATEXENGINEID" val="0"/>
  <p:tag name="TEMPFOLDER" val="C:\Users\78758\Desktop\tmp\"/>
  <p:tag name="LATEXFORMHEIGHT" val="312"/>
  <p:tag name="LATEXFORMWIDTH" val="384"/>
  <p:tag name="LATEXFORMWRAP" val="True"/>
  <p:tag name="BITMAPVECTOR" val="0"/>
</p:tagLst>
</file>

<file path=ppt/tags/tag78.xml><?xml version="1.0" encoding="utf-8"?>
<p:tagLst xmlns:a="http://schemas.openxmlformats.org/drawingml/2006/main" xmlns:r="http://schemas.openxmlformats.org/officeDocument/2006/relationships" xmlns:p="http://schemas.openxmlformats.org/presentationml/2006/main">
  <p:tag name="OUTPUTDPI" val="1200"/>
  <p:tag name="ORIGINALHEIGHT" val="131.2336"/>
  <p:tag name="ORIGINALWIDTH" val="2437.195"/>
  <p:tag name="LATEXADDIN" val="\documentclass{article}&#10;\usepackage{amsmath}&#10;\pagestyle{empty}&#10;\begin{document}&#10;&#10;\[\begin{aligned}&#10;&amp;\pi(A,A'),PartialMono(A,i,j),0\le j\le i&lt;n&#10;\end{aligned}\]&#10;&#10;&#10;\end{document}"/>
  <p:tag name="IGUANATEXSIZE" val="36"/>
  <p:tag name="IGUANATEXCURSOR" val="127"/>
  <p:tag name="TRANSPARENCY" val="True"/>
  <p:tag name="FILENAME" val=""/>
  <p:tag name="LATEXENGINEID" val="0"/>
  <p:tag name="TEMPFOLDER" val="C:\Users\78758\Desktop\tmp\"/>
  <p:tag name="LATEXFORMHEIGHT" val="312"/>
  <p:tag name="LATEXFORMWIDTH" val="384"/>
  <p:tag name="LATEXFORMWRAP" val="True"/>
  <p:tag name="BITMAPVECTOR" val="0"/>
</p:tagLst>
</file>

<file path=ppt/tags/tag79.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1152.606"/>
  <p:tag name="LATEXADDIN" val="\documentclass{article}&#10;\usepackage{amsmath}&#10;\pagestyle{empty}&#10;\begin{document}&#10;&#10;\[&#10;j&gt;0, A[j-1]&gt;A[j]&#10;\]&#10;&#10;&#10;\end{document}"/>
  <p:tag name="IGUANATEXSIZE" val="36"/>
  <p:tag name="IGUANATEXCURSOR" val="100"/>
  <p:tag name="TRANSPARENCY" val="True"/>
  <p:tag name="FILENAME" val=""/>
  <p:tag name="LATEXENGINEID" val="0"/>
  <p:tag name="TEMPFOLDER" val="C:\Users\78758\Desktop\tmp\"/>
  <p:tag name="LATEXFORMHEIGHT" val="312"/>
  <p:tag name="LATEXFORMWIDTH" val="384"/>
  <p:tag name="LATEXFORMWRAP" val="True"/>
  <p:tag name="BITMAPVECTOR" val="0"/>
</p:tagLst>
</file>

<file path=ppt/tags/tag8.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195.7255"/>
  <p:tag name="LATEXADDIN" val="\documentclass{article}&#10;\usepackage{amsmath}&#10;\pagestyle{empty}&#10;\begin{document}&#10;&#10;\[&#10;f(i)&#10;\]&#10;&#10;&#10;\end{document}"/>
  <p:tag name="IGUANATEXSIZE" val="36"/>
  <p:tag name="IGUANATEXCURSOR" val="88"/>
  <p:tag name="TRANSPARENCY" val="True"/>
  <p:tag name="FILENAME" val=""/>
  <p:tag name="LATEXENGINEID" val="0"/>
  <p:tag name="TEMPFOLDER" val="C:\Users\78758\Desktop\tmp\"/>
  <p:tag name="LATEXFORMHEIGHT" val="312"/>
  <p:tag name="LATEXFORMWIDTH" val="384"/>
  <p:tag name="LATEXFORMWRAP" val="True"/>
  <p:tag name="BITMAPVECTOR" val="0"/>
</p:tagLst>
</file>

<file path=ppt/tags/tag80.xml><?xml version="1.0" encoding="utf-8"?>
<p:tagLst xmlns:a="http://schemas.openxmlformats.org/drawingml/2006/main" xmlns:r="http://schemas.openxmlformats.org/officeDocument/2006/relationships" xmlns:p="http://schemas.openxmlformats.org/presentationml/2006/main">
  <p:tag name="OUTPUTDPI" val="1200"/>
  <p:tag name="ORIGINALHEIGHT" val="107.2366"/>
  <p:tag name="ORIGINALWIDTH" val="51.74354"/>
  <p:tag name="LATEXADDIN" val="\documentclass{article}&#10;\usepackage{amsmath}&#10;\pagestyle{empty}&#10;\begin{document}&#10;&#10;\[&#10;j&#10;\]&#10;&#10;&#10;\end{document}"/>
  <p:tag name="IGUANATEXSIZE" val="36"/>
  <p:tag name="IGUANATEXCURSOR" val="85"/>
  <p:tag name="TRANSPARENCY" val="True"/>
  <p:tag name="FILENAME" val=""/>
  <p:tag name="LATEXENGINEID" val="0"/>
  <p:tag name="TEMPFOLDER" val="C:\Users\78758\Desktop\tmp\"/>
  <p:tag name="LATEXFORMHEIGHT" val="312"/>
  <p:tag name="LATEXFORMWIDTH" val="384"/>
  <p:tag name="LATEXFORMWRAP" val="True"/>
  <p:tag name="BITMAPVECTOR" val="0"/>
</p:tagLst>
</file>

<file path=ppt/tags/tag81.xml><?xml version="1.0" encoding="utf-8"?>
<p:tagLst xmlns:a="http://schemas.openxmlformats.org/drawingml/2006/main" xmlns:r="http://schemas.openxmlformats.org/officeDocument/2006/relationships" xmlns:p="http://schemas.openxmlformats.org/presentationml/2006/main">
  <p:tag name="OUTPUTDPI" val="1200"/>
  <p:tag name="ORIGINALHEIGHT" val="107.9865"/>
  <p:tag name="ORIGINALWIDTH" val="265.4669"/>
  <p:tag name="LATEXADDIN" val="\documentclass{article}&#10;\usepackage{amsmath}&#10;\pagestyle{empty}&#10;\begin{document}&#10;&#10;\[&#10;j-1&#10;\]&#10;&#10;&#10;\end{document}"/>
  <p:tag name="IGUANATEXSIZE" val="36"/>
  <p:tag name="IGUANATEXCURSOR" val="87"/>
  <p:tag name="TRANSPARENCY" val="True"/>
  <p:tag name="FILENAME" val=""/>
  <p:tag name="LATEXENGINEID" val="0"/>
  <p:tag name="TEMPFOLDER" val="C:\Users\78758\Desktop\tmp\"/>
  <p:tag name="LATEXFORMHEIGHT" val="312"/>
  <p:tag name="LATEXFORMWIDTH" val="384"/>
  <p:tag name="LATEXFORMWRAP" val="True"/>
  <p:tag name="BITMAPVECTOR" val="0"/>
</p:tagLst>
</file>

<file path=ppt/tags/tag82.xml><?xml version="1.0" encoding="utf-8"?>
<p:tagLst xmlns:a="http://schemas.openxmlformats.org/drawingml/2006/main" xmlns:r="http://schemas.openxmlformats.org/officeDocument/2006/relationships" xmlns:p="http://schemas.openxmlformats.org/presentationml/2006/main">
  <p:tag name="OUTPUTDPI" val="1200"/>
  <p:tag name="ORIGINALHEIGHT" val="83.98952"/>
  <p:tag name="ORIGINALWIDTH" val="85.48929"/>
  <p:tag name="LATEXADDIN" val="\documentclass{article}&#10;\usepackage{amsmath}&#10;\pagestyle{empty}&#10;\begin{document}&#10;&#10;\[&#10;T&#10;\]&#10;&#10;&#10;\end{document}"/>
  <p:tag name="IGUANATEXSIZE" val="12"/>
  <p:tag name="IGUANATEXCURSOR" val="85"/>
  <p:tag name="TRANSPARENCY" val="True"/>
  <p:tag name="FILENAME" val=""/>
  <p:tag name="LATEXENGINEID" val="0"/>
  <p:tag name="TEMPFOLDER" val="C:\Users\78758\Desktop\tmp\"/>
  <p:tag name="LATEXFORMHEIGHT" val="312"/>
  <p:tag name="LATEXFORMWIDTH" val="384"/>
  <p:tag name="LATEXFORMWRAP" val="True"/>
  <p:tag name="BITMAPVECTOR" val="0"/>
</p:tagLst>
</file>

<file path=ppt/tags/tag83.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948.6314"/>
  <p:tag name="LATEXADDIN" val="\documentclass{article}&#10;\usepackage{amsmath}&#10;\pagestyle{empty}&#10;\begin{document}&#10;&#10;\[&#10;Mono(A,0,j-1)&#10;\]&#10;&#10;&#10;\end{document}"/>
  <p:tag name="IGUANATEXSIZE" val="36"/>
  <p:tag name="IGUANATEXCURSOR" val="91"/>
  <p:tag name="TRANSPARENCY" val="True"/>
  <p:tag name="FILENAME" val=""/>
  <p:tag name="LATEXENGINEID" val="0"/>
  <p:tag name="TEMPFOLDER" val="C:\Users\78758\Desktop\tmp\"/>
  <p:tag name="LATEXFORMHEIGHT" val="312"/>
  <p:tag name="LATEXFORMWIDTH" val="384"/>
  <p:tag name="LATEXFORMWRAP" val="True"/>
  <p:tag name="BITMAPVECTOR" val="0"/>
</p:tagLst>
</file>

<file path=ppt/tags/tag84.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707.9115"/>
  <p:tag name="LATEXADDIN" val="\documentclass{article}&#10;\usepackage{amsmath}&#10;\pagestyle{empty}&#10;\begin{document}&#10;&#10;\[&#10;Mono(A,j,i)&#10;\]&#10;&#10;&#10;\end{document}"/>
  <p:tag name="IGUANATEXSIZE" val="36"/>
  <p:tag name="IGUANATEXCURSOR" val="94"/>
  <p:tag name="TRANSPARENCY" val="True"/>
  <p:tag name="FILENAME" val=""/>
  <p:tag name="LATEXENGINEID" val="0"/>
  <p:tag name="TEMPFOLDER" val="C:\Users\78758\Desktop\tmp\"/>
  <p:tag name="LATEXFORMHEIGHT" val="312"/>
  <p:tag name="LATEXFORMWIDTH" val="384"/>
  <p:tag name="LATEXFORMWRAP" val="True"/>
  <p:tag name="BITMAPVECTOR" val="0"/>
</p:tagLst>
</file>

<file path=ppt/tags/tag85.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2566.929"/>
  <p:tag name="LATEXADDIN" val="\documentclass{article}&#10;\usepackage{amsmath}&#10;\pagestyle{empty}&#10;\begin{document}&#10;&#10;\[&#10;(0\le j-1 \land j+1 \le i) \implies A[j-1] \le A[j+1]&#10;\]&#10;&#10;&#10;\end{document}"/>
  <p:tag name="IGUANATEXSIZE" val="36"/>
  <p:tag name="IGUANATEXCURSOR" val="137"/>
  <p:tag name="TRANSPARENCY" val="True"/>
  <p:tag name="FILENAME" val=""/>
  <p:tag name="LATEXENGINEID" val="0"/>
  <p:tag name="TEMPFOLDER" val="C:\Users\78758\Desktop\tmp\"/>
  <p:tag name="LATEXFORMHEIGHT" val="312"/>
  <p:tag name="LATEXFORMWIDTH" val="384"/>
  <p:tag name="LATEXFORMWRAP" val="True"/>
  <p:tag name="BITMAPVECTOR" val="0"/>
</p:tagLst>
</file>

<file path=ppt/tags/tag86.xml><?xml version="1.0" encoding="utf-8"?>
<p:tagLst xmlns:a="http://schemas.openxmlformats.org/drawingml/2006/main" xmlns:r="http://schemas.openxmlformats.org/officeDocument/2006/relationships" xmlns:p="http://schemas.openxmlformats.org/presentationml/2006/main">
  <p:tag name="OUTPUTDPI" val="1200"/>
  <p:tag name="ORIGINALHEIGHT" val="77.99023"/>
  <p:tag name="ORIGINALWIDTH" val="69.74126"/>
  <p:tag name="LATEXADDIN" val="\documentclass{article}&#10;\usepackage{amsmath}&#10;\pagestyle{empty}&#10;\begin{document}&#10;&#10;\[&#10;\land&#10;\]&#10;&#10;&#10;\end{document}"/>
  <p:tag name="IGUANATEXSIZE" val="36"/>
  <p:tag name="IGUANATEXCURSOR" val="89"/>
  <p:tag name="TRANSPARENCY" val="True"/>
  <p:tag name="FILENAME" val=""/>
  <p:tag name="LATEXENGINEID" val="0"/>
  <p:tag name="TEMPFOLDER" val="C:\Users\78758\Desktop\tmp\"/>
  <p:tag name="LATEXFORMHEIGHT" val="312"/>
  <p:tag name="LATEXFORMWIDTH" val="384"/>
  <p:tag name="LATEXFORMWRAP" val="True"/>
  <p:tag name="BITMAPVECTOR" val="0"/>
</p:tagLst>
</file>

<file path=ppt/tags/tag87.xml><?xml version="1.0" encoding="utf-8"?>
<p:tagLst xmlns:a="http://schemas.openxmlformats.org/drawingml/2006/main" xmlns:r="http://schemas.openxmlformats.org/officeDocument/2006/relationships" xmlns:p="http://schemas.openxmlformats.org/presentationml/2006/main">
  <p:tag name="OUTPUTDPI" val="1200"/>
  <p:tag name="ORIGINALHEIGHT" val="77.99023"/>
  <p:tag name="ORIGINALWIDTH" val="69.74126"/>
  <p:tag name="LATEXADDIN" val="\documentclass{article}&#10;\usepackage{amsmath}&#10;\pagestyle{empty}&#10;\begin{document}&#10;&#10;\[&#10;\land&#10;\]&#10;&#10;&#10;\end{document}"/>
  <p:tag name="IGUANATEXSIZE" val="36"/>
  <p:tag name="IGUANATEXCURSOR" val="89"/>
  <p:tag name="TRANSPARENCY" val="True"/>
  <p:tag name="FILENAME" val=""/>
  <p:tag name="LATEXENGINEID" val="0"/>
  <p:tag name="TEMPFOLDER" val="C:\Users\78758\Desktop\tmp\"/>
  <p:tag name="LATEXFORMHEIGHT" val="312"/>
  <p:tag name="LATEXFORMWIDTH" val="384"/>
  <p:tag name="LATEXFORMWRAP" val="True"/>
  <p:tag name="BITMAPVECTOR" val="0"/>
</p:tagLst>
</file>

<file path=ppt/tags/tag88.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1130.859"/>
  <p:tag name="LATEXADDIN" val="\documentclass{article}&#10;\usepackage{amsmath}&#10;\pagestyle{empty}&#10;\begin{document}&#10;&#10;\[&#10;PartialMono(A,i,j)&#10;\]&#10;&#10;&#10;\end{document}"/>
  <p:tag name="IGUANATEXSIZE" val="36"/>
  <p:tag name="IGUANATEXCURSOR" val="101"/>
  <p:tag name="TRANSPARENCY" val="True"/>
  <p:tag name="FILENAME" val=""/>
  <p:tag name="LATEXENGINEID" val="0"/>
  <p:tag name="TEMPFOLDER" val="C:\Users\78758\Desktop\tmp\"/>
  <p:tag name="LATEXFORMHEIGHT" val="312"/>
  <p:tag name="LATEXFORMWIDTH" val="384"/>
  <p:tag name="LATEXFORMWRAP" val="True"/>
  <p:tag name="BITMAPVECTOR" val="0"/>
</p:tagLst>
</file>

<file path=ppt/tags/tag89.xml><?xml version="1.0" encoding="utf-8"?>
<p:tagLst xmlns:a="http://schemas.openxmlformats.org/drawingml/2006/main" xmlns:r="http://schemas.openxmlformats.org/officeDocument/2006/relationships" xmlns:p="http://schemas.openxmlformats.org/presentationml/2006/main">
  <p:tag name="OUTPUTDPI" val="1200"/>
  <p:tag name="ORIGINALHEIGHT" val="131.9835"/>
  <p:tag name="ORIGINALWIDTH" val="434.1957"/>
  <p:tag name="LATEXADDIN" val="\documentclass{article}&#10;\usepackage{amsmath}&#10;\pagestyle{empty}&#10;\begin{document}&#10;&#10;\[&#10;\pi(A,A')&#10;\]&#10;&#10;&#10;\end{document}"/>
  <p:tag name="IGUANATEXSIZE" val="36"/>
  <p:tag name="IGUANATEXCURSOR" val="91"/>
  <p:tag name="TRANSPARENCY" val="True"/>
  <p:tag name="FILENAME" val=""/>
  <p:tag name="LATEXENGINEID" val="0"/>
  <p:tag name="TEMPFOLDER" val="C:\Users\78758\Desktop\tmp\"/>
  <p:tag name="LATEXFORMHEIGHT" val="312"/>
  <p:tag name="LATEXFORMWIDTH" val="384"/>
  <p:tag name="LATEXFORMWRAP" val="True"/>
  <p:tag name="BITMAPVECTOR" val="0"/>
</p:tagLst>
</file>

<file path=ppt/tags/tag9.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1550.806"/>
  <p:tag name="LATEXADDIN" val="\documentclass{article}&#10;\usepackage{amsmath}&#10;\pagestyle{empty}&#10;\begin{document}&#10;&#10;\[&#10;\mathrm{Length}(A)=\mathrm{Length}(B)=n&#10;\]&#10;\end{document}"/>
  <p:tag name="IGUANATEXSIZE" val="36"/>
  <p:tag name="IGUANATEXCURSOR" val="123"/>
  <p:tag name="TRANSPARENCY" val="True"/>
  <p:tag name="FILENAME" val=""/>
  <p:tag name="LATEXENGINEID" val="0"/>
  <p:tag name="TEMPFOLDER" val="C:\Users\78758\Desktop\tmp\"/>
  <p:tag name="LATEXFORMHEIGHT" val="312"/>
  <p:tag name="LATEXFORMWIDTH" val="384"/>
  <p:tag name="LATEXFORMWRAP" val="True"/>
  <p:tag name="BITMAPVECTOR" val="0"/>
</p:tagLst>
</file>

<file path=ppt/tags/tag90.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2713.161"/>
  <p:tag name="LATEXADDIN" val="\documentclass{article}&#10;\usepackage{amsmath}&#10;\pagestyle{empty}&#10;\begin{document}&#10;&#10;\[&#10;Mono(T,l,r):\forall a \in \{l,\cdots,r-1\}, T[a]\le T[a+1]&#10;\]&#10;&#10;&#10;\end{document}"/>
  <p:tag name="IGUANATEXSIZE" val="36"/>
  <p:tag name="IGUANATEXCURSOR" val="88"/>
  <p:tag name="TRANSPARENCY" val="True"/>
  <p:tag name="FILENAME" val=""/>
  <p:tag name="LATEXENGINEID" val="0"/>
  <p:tag name="TEMPFOLDER" val="C:\Users\78758\Desktop\tmp\"/>
  <p:tag name="LATEXFORMHEIGHT" val="312"/>
  <p:tag name="LATEXFORMWIDTH" val="384"/>
  <p:tag name="LATEXFORMWRAP" val="True"/>
  <p:tag name="BITMAPVECTOR" val="0"/>
</p:tagLst>
</file>

<file path=ppt/tags/tag91.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933.6333"/>
  <p:tag name="LATEXADDIN" val="\documentclass{article}&#10;\usepackage{amsmath}&#10;\pagestyle{empty}&#10;\begin{document}&#10;&#10;\[&#10;Mono(A,0,i-1)&#10;\]&#10;&#10;&#10;\end{document}"/>
  <p:tag name="IGUANATEXSIZE" val="36"/>
  <p:tag name="IGUANATEXCURSOR" val="97"/>
  <p:tag name="TRANSPARENCY" val="True"/>
  <p:tag name="FILENAME" val=""/>
  <p:tag name="LATEXENGINEID" val="0"/>
  <p:tag name="TEMPFOLDER" val="C:\Users\78758\Desktop\tmp\"/>
  <p:tag name="LATEXFORMHEIGHT" val="312"/>
  <p:tag name="LATEXFORMWIDTH" val="384"/>
  <p:tag name="LATEXFORMWRAP" val="True"/>
  <p:tag name="BITMAPVECTOR" val="0"/>
</p:tagLst>
</file>

<file path=ppt/tags/tag92.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718.4102"/>
  <p:tag name="LATEXADDIN" val="\documentclass{article}&#10;\usepackage{amsmath}&#10;\pagestyle{empty}&#10;\begin{document}&#10;&#10;\[&#10;Mono(A,0,i)&#10;\]&#10;&#10;&#10;\end{document}"/>
  <p:tag name="IGUANATEXSIZE" val="36"/>
  <p:tag name="IGUANATEXCURSOR" val="94"/>
  <p:tag name="TRANSPARENCY" val="True"/>
  <p:tag name="FILENAME" val=""/>
  <p:tag name="LATEXENGINEID" val="0"/>
  <p:tag name="TEMPFOLDER" val="C:\Users\78758\Desktop\tmp\"/>
  <p:tag name="LATEXFORMHEIGHT" val="312"/>
  <p:tag name="LATEXFORMWIDTH" val="384"/>
  <p:tag name="LATEXFORMWRAP" val="True"/>
  <p:tag name="BITMAPVECTOR" val="0"/>
</p:tagLst>
</file>

<file path=ppt/tags/tag93.xml><?xml version="1.0" encoding="utf-8"?>
<p:tagLst xmlns:a="http://schemas.openxmlformats.org/drawingml/2006/main" xmlns:r="http://schemas.openxmlformats.org/officeDocument/2006/relationships" xmlns:p="http://schemas.openxmlformats.org/presentationml/2006/main">
  <p:tag name="OUTPUTDPI" val="1200"/>
  <p:tag name="ORIGINALHEIGHT" val="131.2336"/>
  <p:tag name="ORIGINALWIDTH" val="1800.525"/>
  <p:tag name="LATEXADDIN" val="\documentclass{article}&#10;\usepackage{amsmath}&#10;\pagestyle{empty}&#10;\begin{document}&#10;&#10;\[\begin{aligned}&#10;&amp;\pi(A,A'),Mono(A,0,i),0&lt;i&lt;n&#10;\end{aligned}\]&#10;&#10;&#10;\end{document}"/>
  <p:tag name="IGUANATEXSIZE" val="36"/>
  <p:tag name="IGUANATEXCURSOR" val="122"/>
  <p:tag name="TRANSPARENCY" val="True"/>
  <p:tag name="FILENAME" val=""/>
  <p:tag name="LATEXENGINEID" val="0"/>
  <p:tag name="TEMPFOLDER" val="C:\Users\78758\Desktop\tmp\"/>
  <p:tag name="LATEXFORMHEIGHT" val="312"/>
  <p:tag name="LATEXFORMWIDTH" val="384"/>
  <p:tag name="LATEXFORMWRAP" val="True"/>
  <p:tag name="BITMAPVECTOR" val="0"/>
</p:tagLst>
</file>

<file path=ppt/tags/tag94.xml><?xml version="1.0" encoding="utf-8"?>
<p:tagLst xmlns:a="http://schemas.openxmlformats.org/drawingml/2006/main" xmlns:r="http://schemas.openxmlformats.org/officeDocument/2006/relationships" xmlns:p="http://schemas.openxmlformats.org/presentationml/2006/main">
  <p:tag name="OUTPUTDPI" val="1200"/>
  <p:tag name="ORIGINALHEIGHT" val="131.2336"/>
  <p:tag name="ORIGINALWIDTH" val="2335.208"/>
  <p:tag name="LATEXADDIN" val="\documentclass{article}&#10;\usepackage{amsmath}&#10;\pagestyle{empty}&#10;\begin{document}&#10;&#10;\[\begin{aligned}&#10;&amp;\pi(A,A'),Mono(A,0,i-1),0&lt;i&lt;n,j=i&#10;\end{aligned}\]&#10;&#10;&#10;\end{document}"/>
  <p:tag name="IGUANATEXSIZE" val="36"/>
  <p:tag name="IGUANATEXCURSOR" val="130"/>
  <p:tag name="TRANSPARENCY" val="True"/>
  <p:tag name="FILENAME" val=""/>
  <p:tag name="LATEXENGINEID" val="0"/>
  <p:tag name="TEMPFOLDER" val="C:\Users\78758\Desktop\tmp\"/>
  <p:tag name="LATEXFORMHEIGHT" val="312"/>
  <p:tag name="LATEXFORMWIDTH" val="384"/>
  <p:tag name="LATEXFORMWRAP" val="True"/>
  <p:tag name="BITMAPVECTOR" val="0"/>
</p:tagLst>
</file>

<file path=ppt/tags/tag95.xml><?xml version="1.0" encoding="utf-8"?>
<p:tagLst xmlns:a="http://schemas.openxmlformats.org/drawingml/2006/main" xmlns:r="http://schemas.openxmlformats.org/officeDocument/2006/relationships" xmlns:p="http://schemas.openxmlformats.org/presentationml/2006/main">
  <p:tag name="OUTPUTDPI" val="1200"/>
  <p:tag name="ORIGINALHEIGHT" val="131.2336"/>
  <p:tag name="ORIGINALWIDTH" val="1830.521"/>
  <p:tag name="LATEXADDIN" val="\documentclass{article}&#10;\usepackage{amsmath}&#10;\pagestyle{empty}&#10;\begin{document}&#10;&#10;\[\begin{aligned}&#10;&amp;\pi(T,A'),PartialMono(T,i,j-1)&#10;\end{aligned}\]&#10;&#10;&#10;\end{document}"/>
  <p:tag name="IGUANATEXSIZE" val="36"/>
  <p:tag name="IGUANATEXCURSOR" val="130"/>
  <p:tag name="TRANSPARENCY" val="True"/>
  <p:tag name="FILENAME" val=""/>
  <p:tag name="LATEXENGINEID" val="0"/>
  <p:tag name="TEMPFOLDER" val="C:\Users\78758\Desktop\tmp\"/>
  <p:tag name="LATEXFORMHEIGHT" val="312"/>
  <p:tag name="LATEXFORMWIDTH" val="384"/>
  <p:tag name="LATEXFORMWRAP" val="True"/>
  <p:tag name="BITMAPVECTOR" val="0"/>
</p:tagLst>
</file>

<file path=ppt/tags/tag96.xml><?xml version="1.0" encoding="utf-8"?>
<p:tagLst xmlns:a="http://schemas.openxmlformats.org/drawingml/2006/main" xmlns:r="http://schemas.openxmlformats.org/officeDocument/2006/relationships" xmlns:p="http://schemas.openxmlformats.org/presentationml/2006/main">
  <p:tag name="OUTPUTDPI" val="1200"/>
  <p:tag name="ORIGINALHEIGHT" val="131.2336"/>
  <p:tag name="ORIGINALWIDTH" val="2437.195"/>
  <p:tag name="LATEXADDIN" val="\documentclass{article}&#10;\usepackage{amsmath}&#10;\pagestyle{empty}&#10;\begin{document}&#10;&#10;\[\begin{aligned}&#10;&amp;\pi(A,A'),PartialMono(A,i,j),0\le j\le i&lt;n&#10;\end{aligned}\]&#10;&#10;&#10;\end{document}"/>
  <p:tag name="IGUANATEXSIZE" val="36"/>
  <p:tag name="IGUANATEXCURSOR" val="127"/>
  <p:tag name="TRANSPARENCY" val="True"/>
  <p:tag name="FILENAME" val=""/>
  <p:tag name="LATEXENGINEID" val="0"/>
  <p:tag name="TEMPFOLDER" val="C:\Users\78758\Desktop\tmp\"/>
  <p:tag name="LATEXFORMHEIGHT" val="312"/>
  <p:tag name="LATEXFORMWIDTH" val="384"/>
  <p:tag name="LATEXFORMWRAP" val="True"/>
  <p:tag name="BITMAPVECTOR" val="0"/>
</p:tagLst>
</file>

<file path=ppt/tags/tag97.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1152.606"/>
  <p:tag name="LATEXADDIN" val="\documentclass{article}&#10;\usepackage{amsmath}&#10;\pagestyle{empty}&#10;\begin{document}&#10;&#10;\[&#10;j&gt;0, A[j-1]&gt;A[j]&#10;\]&#10;&#10;&#10;\end{document}"/>
  <p:tag name="IGUANATEXSIZE" val="36"/>
  <p:tag name="IGUANATEXCURSOR" val="100"/>
  <p:tag name="TRANSPARENCY" val="True"/>
  <p:tag name="FILENAME" val=""/>
  <p:tag name="LATEXENGINEID" val="0"/>
  <p:tag name="TEMPFOLDER" val="C:\Users\78758\Desktop\tmp\"/>
  <p:tag name="LATEXFORMHEIGHT" val="312"/>
  <p:tag name="LATEXFORMWIDTH" val="384"/>
  <p:tag name="LATEXFORMWRAP" val="True"/>
  <p:tag name="BITMAPVECTOR" val="0"/>
</p:tagLst>
</file>

<file path=ppt/tags/tag98.xml><?xml version="1.0" encoding="utf-8"?>
<p:tagLst xmlns:a="http://schemas.openxmlformats.org/drawingml/2006/main" xmlns:r="http://schemas.openxmlformats.org/officeDocument/2006/relationships" xmlns:p="http://schemas.openxmlformats.org/presentationml/2006/main">
  <p:tag name="OUTPUTDPI" val="1200"/>
  <p:tag name="ORIGINALHEIGHT" val="107.2366"/>
  <p:tag name="ORIGINALWIDTH" val="51.74354"/>
  <p:tag name="LATEXADDIN" val="\documentclass{article}&#10;\usepackage{amsmath}&#10;\pagestyle{empty}&#10;\begin{document}&#10;&#10;\[&#10;j&#10;\]&#10;&#10;&#10;\end{document}"/>
  <p:tag name="IGUANATEXSIZE" val="36"/>
  <p:tag name="IGUANATEXCURSOR" val="85"/>
  <p:tag name="TRANSPARENCY" val="True"/>
  <p:tag name="FILENAME" val=""/>
  <p:tag name="LATEXENGINEID" val="0"/>
  <p:tag name="TEMPFOLDER" val="C:\Users\78758\Desktop\tmp\"/>
  <p:tag name="LATEXFORMHEIGHT" val="312"/>
  <p:tag name="LATEXFORMWIDTH" val="384"/>
  <p:tag name="LATEXFORMWRAP" val="True"/>
  <p:tag name="BITMAPVECTOR" val="0"/>
</p:tagLst>
</file>

<file path=ppt/tags/tag99.xml><?xml version="1.0" encoding="utf-8"?>
<p:tagLst xmlns:a="http://schemas.openxmlformats.org/drawingml/2006/main" xmlns:r="http://schemas.openxmlformats.org/officeDocument/2006/relationships" xmlns:p="http://schemas.openxmlformats.org/presentationml/2006/main">
  <p:tag name="OUTPUTDPI" val="1200"/>
  <p:tag name="ORIGINALHEIGHT" val="107.9865"/>
  <p:tag name="ORIGINALWIDTH" val="265.4669"/>
  <p:tag name="LATEXADDIN" val="\documentclass{article}&#10;\usepackage{amsmath}&#10;\pagestyle{empty}&#10;\begin{document}&#10;&#10;\[&#10;j-1&#10;\]&#10;&#10;&#10;\end{document}"/>
  <p:tag name="IGUANATEXSIZE" val="36"/>
  <p:tag name="IGUANATEXCURSOR" val="87"/>
  <p:tag name="TRANSPARENCY" val="True"/>
  <p:tag name="FILENAME" val=""/>
  <p:tag name="LATEXENGINEID" val="0"/>
  <p:tag name="TEMPFOLDER" val="C:\Users\78758\Desktop\tmp\"/>
  <p:tag name="LATEXFORMHEIGHT" val="312"/>
  <p:tag name="LATEXFORMWIDTH" val="384"/>
  <p:tag name="LATEXFORMWRAP" val="True"/>
  <p:tag name="BITMAPVECTOR" val="0"/>
</p:tagLst>
</file>

<file path=ppt/theme/theme1.xml><?xml version="1.0" encoding="utf-8"?>
<a:theme xmlns:a="http://schemas.openxmlformats.org/drawingml/2006/main" name="Office 主题​​">
  <a:themeElements>
    <a:clrScheme name="自定义 1">
      <a:dk1>
        <a:sysClr val="windowText" lastClr="000000"/>
      </a:dk1>
      <a:lt1>
        <a:sysClr val="window" lastClr="FFFFFF"/>
      </a:lt1>
      <a:dk2>
        <a:srgbClr val="44546A"/>
      </a:dk2>
      <a:lt2>
        <a:srgbClr val="E7E6E6"/>
      </a:lt2>
      <a:accent1>
        <a:srgbClr val="C00000"/>
      </a:accent1>
      <a:accent2>
        <a:srgbClr val="FFC000"/>
      </a:accent2>
      <a:accent3>
        <a:srgbClr val="48A1FA"/>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2470</TotalTime>
  <Words>10070</Words>
  <Application>Microsoft Office PowerPoint</Application>
  <PresentationFormat>宽屏</PresentationFormat>
  <Paragraphs>740</Paragraphs>
  <Slides>61</Slides>
  <Notes>60</Notes>
  <HiddenSlides>11</HiddenSlides>
  <MMClips>0</MMClips>
  <ScaleCrop>false</ScaleCrop>
  <HeadingPairs>
    <vt:vector size="8" baseType="variant">
      <vt:variant>
        <vt:lpstr>已用的字体</vt:lpstr>
      </vt:variant>
      <vt:variant>
        <vt:i4>7</vt:i4>
      </vt:variant>
      <vt:variant>
        <vt:lpstr>主题</vt:lpstr>
      </vt:variant>
      <vt:variant>
        <vt:i4>1</vt:i4>
      </vt:variant>
      <vt:variant>
        <vt:lpstr>嵌入 OLE 服务器</vt:lpstr>
      </vt:variant>
      <vt:variant>
        <vt:i4>0</vt:i4>
      </vt:variant>
      <vt:variant>
        <vt:lpstr>幻灯片标题</vt:lpstr>
      </vt:variant>
      <vt:variant>
        <vt:i4>61</vt:i4>
      </vt:variant>
    </vt:vector>
  </HeadingPairs>
  <TitlesOfParts>
    <vt:vector size="69" baseType="lpstr">
      <vt:lpstr>等线</vt:lpstr>
      <vt:lpstr>等线 Light</vt:lpstr>
      <vt:lpstr>思源黑体 CN Light</vt:lpstr>
      <vt:lpstr>思源黑体 CN Medium</vt:lpstr>
      <vt:lpstr>思源黑体 CN Normal</vt:lpstr>
      <vt:lpstr>思源黑体 CN Regular</vt:lpstr>
      <vt:lpstr>Arial</vt:lpstr>
      <vt:lpstr>Office 主题​​</vt:lpstr>
      <vt:lpstr>插入排序的正确性</vt:lpstr>
      <vt:lpstr>排序与插入排序</vt:lpstr>
      <vt:lpstr>PowerPoint 演示文稿</vt:lpstr>
      <vt:lpstr>输入：一个序列A，长度为n(n&gt;0)</vt:lpstr>
      <vt:lpstr>插入排序：递归实现：插入</vt:lpstr>
      <vt:lpstr>插入排序：插入</vt:lpstr>
      <vt:lpstr>插入排序：递归实现</vt:lpstr>
      <vt:lpstr>插入排序：循环实现</vt:lpstr>
      <vt:lpstr>插入排序：循环实现</vt:lpstr>
      <vt:lpstr>PowerPoint 演示文稿</vt:lpstr>
      <vt:lpstr>问题的形式化</vt:lpstr>
      <vt:lpstr>输入：一个序列A，长度为n(n&gt;0)</vt:lpstr>
      <vt:lpstr>输入：一个序列A</vt:lpstr>
      <vt:lpstr>PowerPoint 演示文稿</vt:lpstr>
      <vt:lpstr>PowerPoint 演示文稿</vt:lpstr>
      <vt:lpstr>PowerPoint 演示文稿</vt:lpstr>
      <vt:lpstr>内层循环正确性：需求</vt:lpstr>
      <vt:lpstr>T是T’的重排：</vt:lpstr>
      <vt:lpstr>T是T’的重排：</vt:lpstr>
      <vt:lpstr>内层循环部分正确性：循环不变式</vt:lpstr>
      <vt:lpstr>内层循环部分正确性：循环不变式</vt:lpstr>
      <vt:lpstr>内层循环部分正确性</vt:lpstr>
      <vt:lpstr>内层循环部分正确性</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内置证明系统</vt:lpstr>
      <vt:lpstr>Dafny：语法简介</vt:lpstr>
      <vt:lpstr>Dafny：Annotation/断言</vt:lpstr>
      <vt:lpstr>描述行为、性质</vt:lpstr>
      <vt:lpstr>PowerPoint 演示文稿</vt:lpstr>
      <vt:lpstr>证明插入排序算法：翻译</vt:lpstr>
      <vt:lpstr>PowerPoint 演示文稿</vt:lpstr>
      <vt:lpstr>祝大家代码</vt:lpstr>
      <vt:lpstr>部分正确性</vt:lpstr>
      <vt:lpstr>0→1</vt:lpstr>
      <vt:lpstr>1→2</vt:lpstr>
      <vt:lpstr>2→2</vt:lpstr>
      <vt:lpstr>2→2: P(T)</vt:lpstr>
      <vt:lpstr>2→2:R(T,i,j-1)</vt:lpstr>
      <vt:lpstr>2→1</vt:lpstr>
      <vt:lpstr>2→1: Q(A,0,i)</vt:lpstr>
      <vt:lpstr>1→3</vt:lpstr>
      <vt:lpstr>部分正确性</vt:lpstr>
      <vt:lpstr>终止</vt:lpstr>
      <vt:lpstr>证明递归实现的正确性</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Technology and Learning</dc:title>
  <dc:creator>撑的 杠眼跑</dc:creator>
  <cp:lastModifiedBy>撑的 杠眼跑</cp:lastModifiedBy>
  <cp:revision>955</cp:revision>
  <dcterms:created xsi:type="dcterms:W3CDTF">2019-10-12T00:56:50Z</dcterms:created>
  <dcterms:modified xsi:type="dcterms:W3CDTF">2020-03-02T13:31:16Z</dcterms:modified>
</cp:coreProperties>
</file>