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7" r:id="rId12"/>
    <p:sldId id="268" r:id="rId13"/>
    <p:sldId id="269" r:id="rId14"/>
    <p:sldId id="265" r:id="rId15"/>
    <p:sldId id="266" r:id="rId16"/>
    <p:sldId id="278" r:id="rId17"/>
    <p:sldId id="270" r:id="rId18"/>
    <p:sldId id="271" r:id="rId19"/>
    <p:sldId id="272" r:id="rId20"/>
    <p:sldId id="274" r:id="rId21"/>
    <p:sldId id="273" r:id="rId22"/>
    <p:sldId id="275" r:id="rId23"/>
    <p:sldId id="276" r:id="rId24"/>
  </p:sldIdLst>
  <p:sldSz cx="10050463" cy="7126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85" y="1166270"/>
            <a:ext cx="8542894" cy="2481004"/>
          </a:xfrm>
        </p:spPr>
        <p:txBody>
          <a:bodyPr anchor="b"/>
          <a:lstStyle>
            <a:lvl1pPr algn="ctr">
              <a:defRPr sz="623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308" y="3742951"/>
            <a:ext cx="7537847" cy="1720536"/>
          </a:xfrm>
        </p:spPr>
        <p:txBody>
          <a:bodyPr/>
          <a:lstStyle>
            <a:lvl1pPr marL="0" indent="0" algn="ctr">
              <a:buNone/>
              <a:defRPr sz="2494"/>
            </a:lvl1pPr>
            <a:lvl2pPr marL="475077" indent="0" algn="ctr">
              <a:buNone/>
              <a:defRPr sz="2078"/>
            </a:lvl2pPr>
            <a:lvl3pPr marL="950153" indent="0" algn="ctr">
              <a:buNone/>
              <a:defRPr sz="1870"/>
            </a:lvl3pPr>
            <a:lvl4pPr marL="1425230" indent="0" algn="ctr">
              <a:buNone/>
              <a:defRPr sz="1663"/>
            </a:lvl4pPr>
            <a:lvl5pPr marL="1900306" indent="0" algn="ctr">
              <a:buNone/>
              <a:defRPr sz="1663"/>
            </a:lvl5pPr>
            <a:lvl6pPr marL="2375383" indent="0" algn="ctr">
              <a:buNone/>
              <a:defRPr sz="1663"/>
            </a:lvl6pPr>
            <a:lvl7pPr marL="2850459" indent="0" algn="ctr">
              <a:buNone/>
              <a:defRPr sz="1663"/>
            </a:lvl7pPr>
            <a:lvl8pPr marL="3325536" indent="0" algn="ctr">
              <a:buNone/>
              <a:defRPr sz="1663"/>
            </a:lvl8pPr>
            <a:lvl9pPr marL="3800612" indent="0" algn="ctr">
              <a:buNone/>
              <a:defRPr sz="1663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0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93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363" y="379409"/>
            <a:ext cx="2167131" cy="6039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970" y="379409"/>
            <a:ext cx="6375762" cy="6039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32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38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35" y="1776625"/>
            <a:ext cx="8668524" cy="2964337"/>
          </a:xfrm>
        </p:spPr>
        <p:txBody>
          <a:bodyPr anchor="b"/>
          <a:lstStyle>
            <a:lvl1pPr>
              <a:defRPr sz="623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35" y="4769006"/>
            <a:ext cx="8668524" cy="1558875"/>
          </a:xfrm>
        </p:spPr>
        <p:txBody>
          <a:bodyPr/>
          <a:lstStyle>
            <a:lvl1pPr marL="0" indent="0">
              <a:buNone/>
              <a:defRPr sz="2494">
                <a:solidFill>
                  <a:schemeClr val="tx1"/>
                </a:solidFill>
              </a:defRPr>
            </a:lvl1pPr>
            <a:lvl2pPr marL="475077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2pPr>
            <a:lvl3pPr marL="950153" indent="0">
              <a:buNone/>
              <a:defRPr sz="1870">
                <a:solidFill>
                  <a:schemeClr val="tx1">
                    <a:tint val="75000"/>
                  </a:schemeClr>
                </a:solidFill>
              </a:defRPr>
            </a:lvl3pPr>
            <a:lvl4pPr marL="1425230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30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5383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045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553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061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7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969" y="1897044"/>
            <a:ext cx="4271447" cy="452156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047" y="1897044"/>
            <a:ext cx="4271447" cy="452156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99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79" y="379410"/>
            <a:ext cx="8668524" cy="137742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280" y="1746931"/>
            <a:ext cx="4251816" cy="856144"/>
          </a:xfrm>
        </p:spPr>
        <p:txBody>
          <a:bodyPr anchor="b"/>
          <a:lstStyle>
            <a:lvl1pPr marL="0" indent="0">
              <a:buNone/>
              <a:defRPr sz="2494" b="1"/>
            </a:lvl1pPr>
            <a:lvl2pPr marL="475077" indent="0">
              <a:buNone/>
              <a:defRPr sz="2078" b="1"/>
            </a:lvl2pPr>
            <a:lvl3pPr marL="950153" indent="0">
              <a:buNone/>
              <a:defRPr sz="1870" b="1"/>
            </a:lvl3pPr>
            <a:lvl4pPr marL="1425230" indent="0">
              <a:buNone/>
              <a:defRPr sz="1663" b="1"/>
            </a:lvl4pPr>
            <a:lvl5pPr marL="1900306" indent="0">
              <a:buNone/>
              <a:defRPr sz="1663" b="1"/>
            </a:lvl5pPr>
            <a:lvl6pPr marL="2375383" indent="0">
              <a:buNone/>
              <a:defRPr sz="1663" b="1"/>
            </a:lvl6pPr>
            <a:lvl7pPr marL="2850459" indent="0">
              <a:buNone/>
              <a:defRPr sz="1663" b="1"/>
            </a:lvl7pPr>
            <a:lvl8pPr marL="3325536" indent="0">
              <a:buNone/>
              <a:defRPr sz="1663" b="1"/>
            </a:lvl8pPr>
            <a:lvl9pPr marL="3800612" indent="0">
              <a:buNone/>
              <a:defRPr sz="166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280" y="2603075"/>
            <a:ext cx="4251816" cy="382873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047" y="1746931"/>
            <a:ext cx="4272756" cy="856144"/>
          </a:xfrm>
        </p:spPr>
        <p:txBody>
          <a:bodyPr anchor="b"/>
          <a:lstStyle>
            <a:lvl1pPr marL="0" indent="0">
              <a:buNone/>
              <a:defRPr sz="2494" b="1"/>
            </a:lvl1pPr>
            <a:lvl2pPr marL="475077" indent="0">
              <a:buNone/>
              <a:defRPr sz="2078" b="1"/>
            </a:lvl2pPr>
            <a:lvl3pPr marL="950153" indent="0">
              <a:buNone/>
              <a:defRPr sz="1870" b="1"/>
            </a:lvl3pPr>
            <a:lvl4pPr marL="1425230" indent="0">
              <a:buNone/>
              <a:defRPr sz="1663" b="1"/>
            </a:lvl4pPr>
            <a:lvl5pPr marL="1900306" indent="0">
              <a:buNone/>
              <a:defRPr sz="1663" b="1"/>
            </a:lvl5pPr>
            <a:lvl6pPr marL="2375383" indent="0">
              <a:buNone/>
              <a:defRPr sz="1663" b="1"/>
            </a:lvl6pPr>
            <a:lvl7pPr marL="2850459" indent="0">
              <a:buNone/>
              <a:defRPr sz="1663" b="1"/>
            </a:lvl7pPr>
            <a:lvl8pPr marL="3325536" indent="0">
              <a:buNone/>
              <a:defRPr sz="1663" b="1"/>
            </a:lvl8pPr>
            <a:lvl9pPr marL="3800612" indent="0">
              <a:buNone/>
              <a:defRPr sz="1663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047" y="2603075"/>
            <a:ext cx="4272756" cy="382873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96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9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69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78" y="475086"/>
            <a:ext cx="3241536" cy="1662801"/>
          </a:xfrm>
        </p:spPr>
        <p:txBody>
          <a:bodyPr anchor="b"/>
          <a:lstStyle>
            <a:lvl1pPr>
              <a:defRPr sz="33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756" y="1026055"/>
            <a:ext cx="5088047" cy="5064283"/>
          </a:xfrm>
        </p:spPr>
        <p:txBody>
          <a:bodyPr/>
          <a:lstStyle>
            <a:lvl1pPr>
              <a:defRPr sz="3325"/>
            </a:lvl1pPr>
            <a:lvl2pPr>
              <a:defRPr sz="2909"/>
            </a:lvl2pPr>
            <a:lvl3pPr>
              <a:defRPr sz="2494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278" y="2137886"/>
            <a:ext cx="3241536" cy="3960699"/>
          </a:xfrm>
        </p:spPr>
        <p:txBody>
          <a:bodyPr/>
          <a:lstStyle>
            <a:lvl1pPr marL="0" indent="0">
              <a:buNone/>
              <a:defRPr sz="1663"/>
            </a:lvl1pPr>
            <a:lvl2pPr marL="475077" indent="0">
              <a:buNone/>
              <a:defRPr sz="1455"/>
            </a:lvl2pPr>
            <a:lvl3pPr marL="950153" indent="0">
              <a:buNone/>
              <a:defRPr sz="1247"/>
            </a:lvl3pPr>
            <a:lvl4pPr marL="1425230" indent="0">
              <a:buNone/>
              <a:defRPr sz="1039"/>
            </a:lvl4pPr>
            <a:lvl5pPr marL="1900306" indent="0">
              <a:buNone/>
              <a:defRPr sz="1039"/>
            </a:lvl5pPr>
            <a:lvl6pPr marL="2375383" indent="0">
              <a:buNone/>
              <a:defRPr sz="1039"/>
            </a:lvl6pPr>
            <a:lvl7pPr marL="2850459" indent="0">
              <a:buNone/>
              <a:defRPr sz="1039"/>
            </a:lvl7pPr>
            <a:lvl8pPr marL="3325536" indent="0">
              <a:buNone/>
              <a:defRPr sz="1039"/>
            </a:lvl8pPr>
            <a:lvl9pPr marL="3800612" indent="0">
              <a:buNone/>
              <a:defRPr sz="1039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45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78" y="475086"/>
            <a:ext cx="3241536" cy="1662801"/>
          </a:xfrm>
        </p:spPr>
        <p:txBody>
          <a:bodyPr anchor="b"/>
          <a:lstStyle>
            <a:lvl1pPr>
              <a:defRPr sz="33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2756" y="1026055"/>
            <a:ext cx="5088047" cy="5064283"/>
          </a:xfrm>
        </p:spPr>
        <p:txBody>
          <a:bodyPr anchor="t"/>
          <a:lstStyle>
            <a:lvl1pPr marL="0" indent="0">
              <a:buNone/>
              <a:defRPr sz="3325"/>
            </a:lvl1pPr>
            <a:lvl2pPr marL="475077" indent="0">
              <a:buNone/>
              <a:defRPr sz="2909"/>
            </a:lvl2pPr>
            <a:lvl3pPr marL="950153" indent="0">
              <a:buNone/>
              <a:defRPr sz="2494"/>
            </a:lvl3pPr>
            <a:lvl4pPr marL="1425230" indent="0">
              <a:buNone/>
              <a:defRPr sz="2078"/>
            </a:lvl4pPr>
            <a:lvl5pPr marL="1900306" indent="0">
              <a:buNone/>
              <a:defRPr sz="2078"/>
            </a:lvl5pPr>
            <a:lvl6pPr marL="2375383" indent="0">
              <a:buNone/>
              <a:defRPr sz="2078"/>
            </a:lvl6pPr>
            <a:lvl7pPr marL="2850459" indent="0">
              <a:buNone/>
              <a:defRPr sz="2078"/>
            </a:lvl7pPr>
            <a:lvl8pPr marL="3325536" indent="0">
              <a:buNone/>
              <a:defRPr sz="2078"/>
            </a:lvl8pPr>
            <a:lvl9pPr marL="3800612" indent="0">
              <a:buNone/>
              <a:defRPr sz="2078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278" y="2137886"/>
            <a:ext cx="3241536" cy="3960699"/>
          </a:xfrm>
        </p:spPr>
        <p:txBody>
          <a:bodyPr/>
          <a:lstStyle>
            <a:lvl1pPr marL="0" indent="0">
              <a:buNone/>
              <a:defRPr sz="1663"/>
            </a:lvl1pPr>
            <a:lvl2pPr marL="475077" indent="0">
              <a:buNone/>
              <a:defRPr sz="1455"/>
            </a:lvl2pPr>
            <a:lvl3pPr marL="950153" indent="0">
              <a:buNone/>
              <a:defRPr sz="1247"/>
            </a:lvl3pPr>
            <a:lvl4pPr marL="1425230" indent="0">
              <a:buNone/>
              <a:defRPr sz="1039"/>
            </a:lvl4pPr>
            <a:lvl5pPr marL="1900306" indent="0">
              <a:buNone/>
              <a:defRPr sz="1039"/>
            </a:lvl5pPr>
            <a:lvl6pPr marL="2375383" indent="0">
              <a:buNone/>
              <a:defRPr sz="1039"/>
            </a:lvl6pPr>
            <a:lvl7pPr marL="2850459" indent="0">
              <a:buNone/>
              <a:defRPr sz="1039"/>
            </a:lvl7pPr>
            <a:lvl8pPr marL="3325536" indent="0">
              <a:buNone/>
              <a:defRPr sz="1039"/>
            </a:lvl8pPr>
            <a:lvl9pPr marL="3800612" indent="0">
              <a:buNone/>
              <a:defRPr sz="1039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62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970" y="379410"/>
            <a:ext cx="8668524" cy="1377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970" y="1897044"/>
            <a:ext cx="8668524" cy="452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969" y="6605015"/>
            <a:ext cx="2261354" cy="379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A080-4AFB-4B90-B1DB-C90674D3E00B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9216" y="6605015"/>
            <a:ext cx="3392031" cy="379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0" y="6605015"/>
            <a:ext cx="2261354" cy="3794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DD0F-1908-4DDC-B160-201BF5DC2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26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153" rtl="0" eaLnBrk="1" latinLnBrk="0" hangingPunct="1">
        <a:lnSpc>
          <a:spcPct val="90000"/>
        </a:lnSpc>
        <a:spcBef>
          <a:spcPct val="0"/>
        </a:spcBef>
        <a:buNone/>
        <a:defRPr sz="45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538" indent="-237538" algn="l" defTabSz="950153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09" kern="1200">
          <a:solidFill>
            <a:schemeClr val="tx1"/>
          </a:solidFill>
          <a:latin typeface="+mn-lt"/>
          <a:ea typeface="+mn-ea"/>
          <a:cs typeface="+mn-cs"/>
        </a:defRPr>
      </a:lvl1pPr>
      <a:lvl2pPr marL="712615" indent="-237538" algn="l" defTabSz="950153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187691" indent="-237538" algn="l" defTabSz="950153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3pPr>
      <a:lvl4pPr marL="1662768" indent="-237538" algn="l" defTabSz="950153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2137844" indent="-237538" algn="l" defTabSz="950153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612921" indent="-237538" algn="l" defTabSz="950153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3087997" indent="-237538" algn="l" defTabSz="950153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563074" indent="-237538" algn="l" defTabSz="950153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4038150" indent="-237538" algn="l" defTabSz="950153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15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1pPr>
      <a:lvl2pPr marL="475077" algn="l" defTabSz="95015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2pPr>
      <a:lvl3pPr marL="950153" algn="l" defTabSz="95015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3pPr>
      <a:lvl4pPr marL="1425230" algn="l" defTabSz="95015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1900306" algn="l" defTabSz="95015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375383" algn="l" defTabSz="95015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2850459" algn="l" defTabSz="95015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325536" algn="l" defTabSz="95015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3800612" algn="l" defTabSz="950153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3783" y="1904280"/>
            <a:ext cx="8542894" cy="1465547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基于移动终端的分心步行预警系统</a:t>
            </a:r>
            <a:r>
              <a:rPr lang="en-US" altLang="zh-CN" sz="4000" b="1" dirty="0" smtClean="0"/>
              <a:t>   </a:t>
            </a:r>
            <a:endParaRPr lang="zh-CN" altLang="en-US" sz="4000" b="1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256307" y="4431883"/>
            <a:ext cx="7537847" cy="891679"/>
          </a:xfrm>
        </p:spPr>
        <p:txBody>
          <a:bodyPr/>
          <a:lstStyle/>
          <a:p>
            <a:r>
              <a:rPr lang="zh-CN" altLang="en-US" dirty="0" smtClean="0"/>
              <a:t>银加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2" y="972995"/>
            <a:ext cx="1192709" cy="12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2748" cy="7126288"/>
          </a:xfrm>
        </p:spPr>
      </p:pic>
    </p:spTree>
    <p:extLst>
      <p:ext uri="{BB962C8B-B14F-4D97-AF65-F5344CB8AC3E}">
        <p14:creationId xmlns:p14="http://schemas.microsoft.com/office/powerpoint/2010/main" val="293322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60" y="406405"/>
            <a:ext cx="5787025" cy="6066591"/>
          </a:xfrm>
        </p:spPr>
      </p:pic>
    </p:spTree>
    <p:extLst>
      <p:ext uri="{BB962C8B-B14F-4D97-AF65-F5344CB8AC3E}">
        <p14:creationId xmlns:p14="http://schemas.microsoft.com/office/powerpoint/2010/main" val="41880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7837" cy="7126288"/>
          </a:xfrm>
        </p:spPr>
      </p:pic>
    </p:spTree>
    <p:extLst>
      <p:ext uri="{BB962C8B-B14F-4D97-AF65-F5344CB8AC3E}">
        <p14:creationId xmlns:p14="http://schemas.microsoft.com/office/powerpoint/2010/main" val="21913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4594" cy="7126288"/>
          </a:xfrm>
        </p:spPr>
      </p:pic>
    </p:spTree>
    <p:extLst>
      <p:ext uri="{BB962C8B-B14F-4D97-AF65-F5344CB8AC3E}">
        <p14:creationId xmlns:p14="http://schemas.microsoft.com/office/powerpoint/2010/main" val="42491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6572" cy="7126288"/>
          </a:xfrm>
        </p:spPr>
      </p:pic>
    </p:spTree>
    <p:extLst>
      <p:ext uri="{BB962C8B-B14F-4D97-AF65-F5344CB8AC3E}">
        <p14:creationId xmlns:p14="http://schemas.microsoft.com/office/powerpoint/2010/main" val="26436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7674" cy="7126288"/>
          </a:xfrm>
        </p:spPr>
      </p:pic>
    </p:spTree>
    <p:extLst>
      <p:ext uri="{BB962C8B-B14F-4D97-AF65-F5344CB8AC3E}">
        <p14:creationId xmlns:p14="http://schemas.microsoft.com/office/powerpoint/2010/main" val="9796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KNN</a:t>
            </a:r>
            <a:r>
              <a:rPr lang="zh-CN" altLang="en-US" dirty="0" smtClean="0"/>
              <a:t>算法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44" y="2474903"/>
            <a:ext cx="3833852" cy="3412330"/>
          </a:xfrm>
        </p:spPr>
      </p:pic>
    </p:spTree>
    <p:extLst>
      <p:ext uri="{BB962C8B-B14F-4D97-AF65-F5344CB8AC3E}">
        <p14:creationId xmlns:p14="http://schemas.microsoft.com/office/powerpoint/2010/main" val="1334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调参结果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47" y="1897063"/>
            <a:ext cx="6998569" cy="4521200"/>
          </a:xfrm>
        </p:spPr>
      </p:pic>
    </p:spTree>
    <p:extLst>
      <p:ext uri="{BB962C8B-B14F-4D97-AF65-F5344CB8AC3E}">
        <p14:creationId xmlns:p14="http://schemas.microsoft.com/office/powerpoint/2010/main" val="21088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7674" cy="7126288"/>
          </a:xfrm>
        </p:spPr>
      </p:pic>
    </p:spTree>
    <p:extLst>
      <p:ext uri="{BB962C8B-B14F-4D97-AF65-F5344CB8AC3E}">
        <p14:creationId xmlns:p14="http://schemas.microsoft.com/office/powerpoint/2010/main" val="38911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7674" cy="7126288"/>
          </a:xfrm>
        </p:spPr>
      </p:pic>
    </p:spTree>
    <p:extLst>
      <p:ext uri="{BB962C8B-B14F-4D97-AF65-F5344CB8AC3E}">
        <p14:creationId xmlns:p14="http://schemas.microsoft.com/office/powerpoint/2010/main" val="124326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07"/>
            <a:ext cx="10107948" cy="715479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35" y="2938435"/>
            <a:ext cx="5416319" cy="30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2618" cy="7126288"/>
          </a:xfrm>
        </p:spPr>
      </p:pic>
    </p:spTree>
    <p:extLst>
      <p:ext uri="{BB962C8B-B14F-4D97-AF65-F5344CB8AC3E}">
        <p14:creationId xmlns:p14="http://schemas.microsoft.com/office/powerpoint/2010/main" val="2109502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4594" cy="7126288"/>
          </a:xfrm>
        </p:spPr>
      </p:pic>
    </p:spTree>
    <p:extLst>
      <p:ext uri="{BB962C8B-B14F-4D97-AF65-F5344CB8AC3E}">
        <p14:creationId xmlns:p14="http://schemas.microsoft.com/office/powerpoint/2010/main" val="67737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7674" cy="7126288"/>
          </a:xfrm>
        </p:spPr>
      </p:pic>
    </p:spTree>
    <p:extLst>
      <p:ext uri="{BB962C8B-B14F-4D97-AF65-F5344CB8AC3E}">
        <p14:creationId xmlns:p14="http://schemas.microsoft.com/office/powerpoint/2010/main" val="361277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谢谢！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0970" y="2059882"/>
            <a:ext cx="8668524" cy="4521564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456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0463" cy="7126042"/>
          </a:xfrm>
        </p:spPr>
      </p:pic>
    </p:spTree>
    <p:extLst>
      <p:ext uri="{BB962C8B-B14F-4D97-AF65-F5344CB8AC3E}">
        <p14:creationId xmlns:p14="http://schemas.microsoft.com/office/powerpoint/2010/main" val="24795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79631" cy="7126288"/>
          </a:xfrm>
        </p:spPr>
      </p:pic>
    </p:spTree>
    <p:extLst>
      <p:ext uri="{BB962C8B-B14F-4D97-AF65-F5344CB8AC3E}">
        <p14:creationId xmlns:p14="http://schemas.microsoft.com/office/powerpoint/2010/main" val="42910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7674" cy="7126288"/>
          </a:xfrm>
        </p:spPr>
      </p:pic>
    </p:spTree>
    <p:extLst>
      <p:ext uri="{BB962C8B-B14F-4D97-AF65-F5344CB8AC3E}">
        <p14:creationId xmlns:p14="http://schemas.microsoft.com/office/powerpoint/2010/main" val="10284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79631" cy="7126288"/>
          </a:xfrm>
        </p:spPr>
      </p:pic>
    </p:spTree>
    <p:extLst>
      <p:ext uri="{BB962C8B-B14F-4D97-AF65-F5344CB8AC3E}">
        <p14:creationId xmlns:p14="http://schemas.microsoft.com/office/powerpoint/2010/main" val="31721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7674" cy="7126288"/>
          </a:xfrm>
        </p:spPr>
      </p:pic>
    </p:spTree>
    <p:extLst>
      <p:ext uri="{BB962C8B-B14F-4D97-AF65-F5344CB8AC3E}">
        <p14:creationId xmlns:p14="http://schemas.microsoft.com/office/powerpoint/2010/main" val="31290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7674" cy="7126288"/>
          </a:xfrm>
        </p:spPr>
      </p:pic>
    </p:spTree>
    <p:extLst>
      <p:ext uri="{BB962C8B-B14F-4D97-AF65-F5344CB8AC3E}">
        <p14:creationId xmlns:p14="http://schemas.microsoft.com/office/powerpoint/2010/main" val="42941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67674" cy="7126288"/>
          </a:xfrm>
        </p:spPr>
      </p:pic>
    </p:spTree>
    <p:extLst>
      <p:ext uri="{BB962C8B-B14F-4D97-AF65-F5344CB8AC3E}">
        <p14:creationId xmlns:p14="http://schemas.microsoft.com/office/powerpoint/2010/main" val="36687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17</Words>
  <Application>Microsoft Office PowerPoint</Application>
  <PresentationFormat>自定义</PresentationFormat>
  <Paragraphs>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Arial</vt:lpstr>
      <vt:lpstr>Calibri</vt:lpstr>
      <vt:lpstr>Calibri Light</vt:lpstr>
      <vt:lpstr>Office 主题​​</vt:lpstr>
      <vt:lpstr>基于移动终端的分心步行预警系统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KNN算法</vt:lpstr>
      <vt:lpstr>调参结果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银加</dc:creator>
  <cp:lastModifiedBy>银加</cp:lastModifiedBy>
  <cp:revision>11</cp:revision>
  <dcterms:created xsi:type="dcterms:W3CDTF">2017-06-19T03:51:38Z</dcterms:created>
  <dcterms:modified xsi:type="dcterms:W3CDTF">2017-06-19T05:44:26Z</dcterms:modified>
</cp:coreProperties>
</file>