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39"/>
  </p:notesMasterIdLst>
  <p:sldIdLst>
    <p:sldId id="4906" r:id="rId3"/>
    <p:sldId id="2488" r:id="rId4"/>
    <p:sldId id="4898" r:id="rId5"/>
    <p:sldId id="4881" r:id="rId6"/>
    <p:sldId id="2494" r:id="rId7"/>
    <p:sldId id="4922" r:id="rId8"/>
    <p:sldId id="4899" r:id="rId9"/>
    <p:sldId id="2492" r:id="rId10"/>
    <p:sldId id="4921" r:id="rId11"/>
    <p:sldId id="4927" r:id="rId12"/>
    <p:sldId id="2485" r:id="rId13"/>
    <p:sldId id="4928" r:id="rId14"/>
    <p:sldId id="4929" r:id="rId15"/>
    <p:sldId id="4931" r:id="rId16"/>
    <p:sldId id="4932" r:id="rId17"/>
    <p:sldId id="4930" r:id="rId18"/>
    <p:sldId id="4900" r:id="rId19"/>
    <p:sldId id="4920" r:id="rId20"/>
    <p:sldId id="4936" r:id="rId21"/>
    <p:sldId id="4913" r:id="rId22"/>
    <p:sldId id="4879" r:id="rId23"/>
    <p:sldId id="4909" r:id="rId24"/>
    <p:sldId id="4910" r:id="rId25"/>
    <p:sldId id="4911" r:id="rId26"/>
    <p:sldId id="4926" r:id="rId27"/>
    <p:sldId id="4912" r:id="rId28"/>
    <p:sldId id="4914" r:id="rId29"/>
    <p:sldId id="4933" r:id="rId30"/>
    <p:sldId id="4882" r:id="rId31"/>
    <p:sldId id="4925" r:id="rId32"/>
    <p:sldId id="4934" r:id="rId33"/>
    <p:sldId id="4923" r:id="rId34"/>
    <p:sldId id="4924" r:id="rId35"/>
    <p:sldId id="4935" r:id="rId36"/>
    <p:sldId id="4904" r:id="rId37"/>
    <p:sldId id="4893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和目录" id="{B8D52E48-D970-4F99-A83A-8F74AC93FC60}">
          <p14:sldIdLst>
            <p14:sldId id="4906"/>
            <p14:sldId id="2488"/>
          </p14:sldIdLst>
        </p14:section>
        <p14:section name="第一小节" id="{169910E4-546F-46F2-B41B-714EC5290915}">
          <p14:sldIdLst>
            <p14:sldId id="4898"/>
            <p14:sldId id="4881"/>
            <p14:sldId id="2494"/>
            <p14:sldId id="4922"/>
          </p14:sldIdLst>
        </p14:section>
        <p14:section name="第二小节" id="{245A2AEA-E1FE-4E26-8880-C569B6EE84C3}">
          <p14:sldIdLst>
            <p14:sldId id="4899"/>
            <p14:sldId id="2492"/>
            <p14:sldId id="4921"/>
            <p14:sldId id="4927"/>
            <p14:sldId id="2485"/>
            <p14:sldId id="4928"/>
            <p14:sldId id="4929"/>
            <p14:sldId id="4931"/>
            <p14:sldId id="4932"/>
            <p14:sldId id="4930"/>
          </p14:sldIdLst>
        </p14:section>
        <p14:section name="第三小节" id="{3641BEB9-CD4F-42A5-A7C2-2CB9ED45E622}">
          <p14:sldIdLst>
            <p14:sldId id="4900"/>
            <p14:sldId id="4920"/>
            <p14:sldId id="4936"/>
            <p14:sldId id="4913"/>
            <p14:sldId id="4879"/>
            <p14:sldId id="4909"/>
            <p14:sldId id="4910"/>
            <p14:sldId id="4911"/>
            <p14:sldId id="4926"/>
            <p14:sldId id="4912"/>
            <p14:sldId id="4914"/>
            <p14:sldId id="4933"/>
          </p14:sldIdLst>
        </p14:section>
        <p14:section name="第四小节" id="{921C34AD-DDE0-42C5-8AB2-5E8CFA3939CA}">
          <p14:sldIdLst>
            <p14:sldId id="4882"/>
            <p14:sldId id="4925"/>
            <p14:sldId id="4934"/>
            <p14:sldId id="4923"/>
            <p14:sldId id="4924"/>
            <p14:sldId id="4935"/>
          </p14:sldIdLst>
        </p14:section>
        <p14:section name="参考文献与结束致谢" id="{37D3CDF3-6FAF-4119-B908-E592326ECEC0}">
          <p14:sldIdLst>
            <p14:sldId id="4904"/>
            <p14:sldId id="48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97D"/>
    <a:srgbClr val="9E008B"/>
    <a:srgbClr val="EA40A9"/>
    <a:srgbClr val="850063"/>
    <a:srgbClr val="B4009E"/>
    <a:srgbClr val="9C005F"/>
    <a:srgbClr val="D40083"/>
    <a:srgbClr val="E3008C"/>
    <a:srgbClr val="C740B6"/>
    <a:srgbClr val="5C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3" autoAdjust="0"/>
    <p:restoredTop sz="95109" autoAdjust="0"/>
  </p:normalViewPr>
  <p:slideViewPr>
    <p:cSldViewPr snapToGrid="0">
      <p:cViewPr>
        <p:scale>
          <a:sx n="99" d="100"/>
          <a:sy n="99" d="100"/>
        </p:scale>
        <p:origin x="902" y="-3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3AE1-A4CF-4091-8C07-FDEFCDF5B699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A62FC-0B47-4E10-B99E-3B02E4C499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18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5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7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452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4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346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06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17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4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70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05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5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435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14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51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6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42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919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47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845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60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6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921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15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destruct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92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destruct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2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unfold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4630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Apply A in B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A62FC-0B47-4E10-B99E-3B02E4C499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1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93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98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69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63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谓词与量词</a:t>
            </a:r>
            <a:endParaRPr lang="en-US" altLang="zh-CN" dirty="0"/>
          </a:p>
          <a:p>
            <a:r>
              <a:rPr lang="zh-CN" altLang="en-US" dirty="0"/>
              <a:t>将自然语言转化为更加明确且方便处理的逻辑语言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096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01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36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数学中常用</a:t>
            </a:r>
            <a:endParaRPr lang="en-US" altLang="zh-CN" dirty="0"/>
          </a:p>
          <a:p>
            <a:r>
              <a:rPr lang="zh-CN" altLang="en-US" dirty="0"/>
              <a:t>信息学中常用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A62FC-0B47-4E10-B99E-3B02E4C499D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06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sv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sv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mailto:cnstarrywei@smail.nju.edu.cn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 dpi="0" rotWithShape="1">
          <a:blip r:embed="rId2">
            <a:alphaModFix amt="14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22FF551F-D1A6-435F-BD7E-789B2D87C1D1}"/>
              </a:ext>
            </a:extLst>
          </p:cNvPr>
          <p:cNvSpPr/>
          <p:nvPr userDrawn="1"/>
        </p:nvSpPr>
        <p:spPr>
          <a:xfrm flipH="1">
            <a:off x="-843" y="610947"/>
            <a:ext cx="10910940" cy="5773943"/>
          </a:xfrm>
          <a:custGeom>
            <a:avLst/>
            <a:gdLst>
              <a:gd name="connsiteX0" fmla="*/ 10979546 w 10979546"/>
              <a:gd name="connsiteY0" fmla="*/ 0 h 5553797"/>
              <a:gd name="connsiteX1" fmla="*/ 20163 w 10979546"/>
              <a:gd name="connsiteY1" fmla="*/ 0 h 5553797"/>
              <a:gd name="connsiteX2" fmla="*/ 3044826 w 10979546"/>
              <a:gd name="connsiteY2" fmla="*/ 2767674 h 5553797"/>
              <a:gd name="connsiteX3" fmla="*/ 0 w 10979546"/>
              <a:gd name="connsiteY3" fmla="*/ 5553797 h 5553797"/>
              <a:gd name="connsiteX4" fmla="*/ 10979546 w 10979546"/>
              <a:gd name="connsiteY4" fmla="*/ 5553797 h 5553797"/>
              <a:gd name="connsiteX5" fmla="*/ 10979546 w 10979546"/>
              <a:gd name="connsiteY5" fmla="*/ 0 h 55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9546" h="5553797">
                <a:moveTo>
                  <a:pt x="10979546" y="0"/>
                </a:moveTo>
                <a:lnTo>
                  <a:pt x="20163" y="0"/>
                </a:lnTo>
                <a:lnTo>
                  <a:pt x="3044826" y="2767674"/>
                </a:lnTo>
                <a:lnTo>
                  <a:pt x="0" y="5553797"/>
                </a:lnTo>
                <a:lnTo>
                  <a:pt x="10979546" y="5553797"/>
                </a:lnTo>
                <a:lnTo>
                  <a:pt x="10979546" y="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" name="!!南京大学">
            <a:extLst>
              <a:ext uri="{FF2B5EF4-FFF2-40B4-BE49-F238E27FC236}">
                <a16:creationId xmlns:a16="http://schemas.microsoft.com/office/drawing/2014/main" id="{1AF2A92F-254D-4E9C-B7E4-A1F0C5B5A5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1" y="1037953"/>
            <a:ext cx="1776838" cy="861855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A4F2B486-D77B-4F4E-B42F-3CF6C0EE7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684" y="2501659"/>
            <a:ext cx="6209055" cy="10153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defRPr lang="zh-CN" altLang="en-US" sz="5400" b="0" kern="1200" spc="600" dirty="0">
                <a:gradFill>
                  <a:gsLst>
                    <a:gs pos="0">
                      <a:srgbClr val="99097D"/>
                    </a:gs>
                    <a:gs pos="43000">
                      <a:srgbClr val="8C0062"/>
                    </a:gs>
                    <a:gs pos="100000">
                      <a:srgbClr val="9E008B"/>
                    </a:gs>
                  </a:gsLst>
                  <a:lin ang="3000000" scaled="0"/>
                </a:gra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r>
              <a:rPr lang="zh-CN" altLang="en-US" dirty="0"/>
              <a:t>在这里填写标题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F75C0D79-FF80-443B-BBC3-5EF5EDECC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685" y="3558904"/>
            <a:ext cx="63424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zh-CN" altLang="en-US" sz="2400" spc="3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pPr marL="0" lvl="0" algn="dist"/>
            <a:r>
              <a:rPr lang="en-US" altLang="zh-CN" dirty="0"/>
              <a:t>TITLE OF PRESENTATION GOES HERE</a:t>
            </a:r>
            <a:endParaRPr lang="zh-CN" altLang="en-US" dirty="0"/>
          </a:p>
        </p:txBody>
      </p:sp>
      <p:sp>
        <p:nvSpPr>
          <p:cNvPr id="19" name="文本占位符 11">
            <a:extLst>
              <a:ext uri="{FF2B5EF4-FFF2-40B4-BE49-F238E27FC236}">
                <a16:creationId xmlns:a16="http://schemas.microsoft.com/office/drawing/2014/main" id="{DFC09603-CA1D-42AB-8DB8-382BC48CA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870" y="4567178"/>
            <a:ext cx="276437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marL="0" lvl="0" algn="dist"/>
            <a:r>
              <a:rPr lang="zh-CN" altLang="en-US" dirty="0"/>
              <a:t>南京大学</a:t>
            </a:r>
            <a:r>
              <a:rPr lang="en-US" altLang="zh-CN" dirty="0"/>
              <a:t>XX</a:t>
            </a:r>
            <a:r>
              <a:rPr lang="zh-CN" altLang="en-US" dirty="0"/>
              <a:t>学院 姓名</a:t>
            </a:r>
          </a:p>
        </p:txBody>
      </p:sp>
      <p:pic>
        <p:nvPicPr>
          <p:cNvPr id="42" name="图片 41" descr="图片包含 名片, 文字&#10;&#10;描述已自动生成">
            <a:extLst>
              <a:ext uri="{FF2B5EF4-FFF2-40B4-BE49-F238E27FC236}">
                <a16:creationId xmlns:a16="http://schemas.microsoft.com/office/drawing/2014/main" id="{11448770-F7F7-421E-8292-96BE0093F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47518" r="13479" b="31213"/>
          <a:stretch/>
        </p:blipFill>
        <p:spPr>
          <a:xfrm>
            <a:off x="-319278" y="6899714"/>
            <a:ext cx="13548360" cy="1922637"/>
          </a:xfrm>
          <a:prstGeom prst="rect">
            <a:avLst/>
          </a:prstGeom>
        </p:spPr>
      </p:pic>
      <p:sp>
        <p:nvSpPr>
          <p:cNvPr id="41" name="日期占位符 1050">
            <a:extLst>
              <a:ext uri="{FF2B5EF4-FFF2-40B4-BE49-F238E27FC236}">
                <a16:creationId xmlns:a16="http://schemas.microsoft.com/office/drawing/2014/main" id="{9A252C20-8DC7-4689-BE32-4C1EE7F7E5F7}"/>
              </a:ext>
            </a:extLst>
          </p:cNvPr>
          <p:cNvSpPr txBox="1">
            <a:spLocks/>
          </p:cNvSpPr>
          <p:nvPr userDrawn="1"/>
        </p:nvSpPr>
        <p:spPr>
          <a:xfrm>
            <a:off x="973395" y="4921872"/>
            <a:ext cx="154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fld id="{42D7D00D-E433-4875-A481-385606666357}" type="datetime2">
              <a:rPr lang="zh-CN" altLang="en-US" sz="1400" b="0" smtClean="0">
                <a:solidFill>
                  <a:srgbClr val="85006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pPr algn="dist"/>
              <a:t>2021年10月17日</a:t>
            </a:fld>
            <a:endParaRPr lang="zh-CN" altLang="en-US" b="0" dirty="0">
              <a:solidFill>
                <a:srgbClr val="85006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70818DF-4726-43BA-9778-26E3E0A59FC4}"/>
              </a:ext>
            </a:extLst>
          </p:cNvPr>
          <p:cNvGrpSpPr/>
          <p:nvPr userDrawn="1"/>
        </p:nvGrpSpPr>
        <p:grpSpPr>
          <a:xfrm>
            <a:off x="973395" y="4192345"/>
            <a:ext cx="3501490" cy="170588"/>
            <a:chOff x="4399588" y="4016383"/>
            <a:chExt cx="3352852" cy="86344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9E28FDF-F7FF-4492-86CE-20F41FBC8540}"/>
                </a:ext>
              </a:extLst>
            </p:cNvPr>
            <p:cNvSpPr/>
            <p:nvPr userDrawn="1"/>
          </p:nvSpPr>
          <p:spPr>
            <a:xfrm>
              <a:off x="4437740" y="4037958"/>
              <a:ext cx="3314700" cy="45719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78E3C45-CC41-40D4-BC89-0613687AF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588" y="4016383"/>
              <a:ext cx="3315600" cy="86344"/>
            </a:xfrm>
            <a:prstGeom prst="rect">
              <a:avLst/>
            </a:prstGeom>
          </p:spPr>
        </p:pic>
      </p:grpSp>
      <p:sp>
        <p:nvSpPr>
          <p:cNvPr id="8" name="箭头: V 形 7">
            <a:extLst>
              <a:ext uri="{FF2B5EF4-FFF2-40B4-BE49-F238E27FC236}">
                <a16:creationId xmlns:a16="http://schemas.microsoft.com/office/drawing/2014/main" id="{499D47B5-8DFA-4E86-A954-27D7AF27F28A}"/>
              </a:ext>
            </a:extLst>
          </p:cNvPr>
          <p:cNvSpPr/>
          <p:nvPr userDrawn="1"/>
        </p:nvSpPr>
        <p:spPr>
          <a:xfrm flipH="1">
            <a:off x="8120914" y="654814"/>
            <a:ext cx="3287008" cy="5713776"/>
          </a:xfrm>
          <a:prstGeom prst="chevron">
            <a:avLst>
              <a:gd name="adj" fmla="val 9113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21E23F3-CB49-4D76-AB33-DBE165CA2E16}"/>
              </a:ext>
            </a:extLst>
          </p:cNvPr>
          <p:cNvSpPr/>
          <p:nvPr userDrawn="1"/>
        </p:nvSpPr>
        <p:spPr>
          <a:xfrm flipH="1">
            <a:off x="8839509" y="654061"/>
            <a:ext cx="3353334" cy="5773942"/>
          </a:xfrm>
          <a:custGeom>
            <a:avLst/>
            <a:gdLst>
              <a:gd name="connsiteX0" fmla="*/ 328671 w 3353334"/>
              <a:gd name="connsiteY0" fmla="*/ 0 h 5553796"/>
              <a:gd name="connsiteX1" fmla="*/ 0 w 3353334"/>
              <a:gd name="connsiteY1" fmla="*/ 0 h 5553796"/>
              <a:gd name="connsiteX2" fmla="*/ 0 w 3353334"/>
              <a:gd name="connsiteY2" fmla="*/ 323408 h 5553796"/>
              <a:gd name="connsiteX3" fmla="*/ 2711050 w 3353334"/>
              <a:gd name="connsiteY3" fmla="*/ 2804115 h 5553796"/>
              <a:gd name="connsiteX4" fmla="*/ 0 w 3353334"/>
              <a:gd name="connsiteY4" fmla="*/ 5284821 h 5553796"/>
              <a:gd name="connsiteX5" fmla="*/ 0 w 3353334"/>
              <a:gd name="connsiteY5" fmla="*/ 5553796 h 5553796"/>
              <a:gd name="connsiteX6" fmla="*/ 308508 w 3353334"/>
              <a:gd name="connsiteY6" fmla="*/ 5553796 h 5553796"/>
              <a:gd name="connsiteX7" fmla="*/ 3353334 w 3353334"/>
              <a:gd name="connsiteY7" fmla="*/ 2767674 h 5553796"/>
              <a:gd name="connsiteX8" fmla="*/ 328671 w 3353334"/>
              <a:gd name="connsiteY8" fmla="*/ 0 h 555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3334" h="5553796">
                <a:moveTo>
                  <a:pt x="328671" y="0"/>
                </a:moveTo>
                <a:lnTo>
                  <a:pt x="0" y="0"/>
                </a:lnTo>
                <a:lnTo>
                  <a:pt x="0" y="323408"/>
                </a:lnTo>
                <a:lnTo>
                  <a:pt x="2711050" y="2804115"/>
                </a:lnTo>
                <a:lnTo>
                  <a:pt x="0" y="5284821"/>
                </a:lnTo>
                <a:lnTo>
                  <a:pt x="0" y="5553796"/>
                </a:lnTo>
                <a:lnTo>
                  <a:pt x="308508" y="5553796"/>
                </a:lnTo>
                <a:lnTo>
                  <a:pt x="3353334" y="2767674"/>
                </a:lnTo>
                <a:lnTo>
                  <a:pt x="328671" y="0"/>
                </a:lnTo>
                <a:close/>
              </a:path>
            </a:pathLst>
          </a:custGeom>
          <a:solidFill>
            <a:srgbClr val="990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2A41FFC2-C002-42F5-862D-6EF63863AD2B}"/>
              </a:ext>
            </a:extLst>
          </p:cNvPr>
          <p:cNvSpPr/>
          <p:nvPr userDrawn="1"/>
        </p:nvSpPr>
        <p:spPr>
          <a:xfrm flipH="1">
            <a:off x="10064423" y="1526756"/>
            <a:ext cx="2127575" cy="4047951"/>
          </a:xfrm>
          <a:custGeom>
            <a:avLst/>
            <a:gdLst>
              <a:gd name="connsiteX0" fmla="*/ 0 w 2021800"/>
              <a:gd name="connsiteY0" fmla="*/ 0 h 3700037"/>
              <a:gd name="connsiteX1" fmla="*/ 0 w 2021800"/>
              <a:gd name="connsiteY1" fmla="*/ 3700037 h 3700037"/>
              <a:gd name="connsiteX2" fmla="*/ 2021800 w 2021800"/>
              <a:gd name="connsiteY2" fmla="*/ 1850019 h 3700037"/>
              <a:gd name="connsiteX3" fmla="*/ 0 w 2021800"/>
              <a:gd name="connsiteY3" fmla="*/ 0 h 370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1800" h="3700037">
                <a:moveTo>
                  <a:pt x="0" y="0"/>
                </a:moveTo>
                <a:lnTo>
                  <a:pt x="0" y="3700037"/>
                </a:lnTo>
                <a:lnTo>
                  <a:pt x="2021800" y="1850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9F5765B-49B7-4DA9-9A19-5E164E49C682}"/>
              </a:ext>
            </a:extLst>
          </p:cNvPr>
          <p:cNvGrpSpPr/>
          <p:nvPr userDrawn="1"/>
        </p:nvGrpSpPr>
        <p:grpSpPr>
          <a:xfrm>
            <a:off x="10659351" y="3264062"/>
            <a:ext cx="1392692" cy="491924"/>
            <a:chOff x="714375" y="1419225"/>
            <a:chExt cx="11134427" cy="213360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0D830641-C20B-4167-BFC7-95805F03A6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0201" y="3171825"/>
              <a:ext cx="275931" cy="371475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3E13AC35-4085-48E7-9A5F-1083A6104B6F}"/>
                </a:ext>
              </a:extLst>
            </p:cNvPr>
            <p:cNvCxnSpPr>
              <a:cxnSpLocks/>
            </p:cNvCxnSpPr>
            <p:nvPr/>
          </p:nvCxnSpPr>
          <p:spPr>
            <a:xfrm>
              <a:off x="9296402" y="3171225"/>
              <a:ext cx="266400" cy="38160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B89892E-011E-4CD9-9FA6-BB7BE44B4F9C}"/>
                </a:ext>
              </a:extLst>
            </p:cNvPr>
            <p:cNvCxnSpPr/>
            <p:nvPr/>
          </p:nvCxnSpPr>
          <p:spPr>
            <a:xfrm>
              <a:off x="3276600" y="3171825"/>
              <a:ext cx="2305050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A98BCB6F-DDFE-47A6-8244-2056C0ADB03E}"/>
                </a:ext>
              </a:extLst>
            </p:cNvPr>
            <p:cNvCxnSpPr/>
            <p:nvPr/>
          </p:nvCxnSpPr>
          <p:spPr>
            <a:xfrm>
              <a:off x="6991352" y="3171225"/>
              <a:ext cx="2305050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FB0CCF16-88F1-4206-8460-1705C3B72F48}"/>
                </a:ext>
              </a:extLst>
            </p:cNvPr>
            <p:cNvCxnSpPr>
              <a:cxnSpLocks/>
            </p:cNvCxnSpPr>
            <p:nvPr/>
          </p:nvCxnSpPr>
          <p:spPr>
            <a:xfrm>
              <a:off x="5581650" y="2095500"/>
              <a:ext cx="0" cy="1114425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7399FB3E-F1E8-4B4F-B635-050E8C35113D}"/>
                </a:ext>
              </a:extLst>
            </p:cNvPr>
            <p:cNvCxnSpPr>
              <a:cxnSpLocks/>
            </p:cNvCxnSpPr>
            <p:nvPr/>
          </p:nvCxnSpPr>
          <p:spPr>
            <a:xfrm>
              <a:off x="6962777" y="2085975"/>
              <a:ext cx="0" cy="1114425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A838D66-7046-4E4B-8307-F0C88B884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2777" y="1752600"/>
              <a:ext cx="123823" cy="39945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4ACA2C5C-873F-4796-871F-0FD0E1F28492}"/>
                </a:ext>
              </a:extLst>
            </p:cNvPr>
            <p:cNvCxnSpPr>
              <a:cxnSpLocks/>
            </p:cNvCxnSpPr>
            <p:nvPr/>
          </p:nvCxnSpPr>
          <p:spPr>
            <a:xfrm>
              <a:off x="5457828" y="1752600"/>
              <a:ext cx="123822" cy="39945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2648F0EE-E82B-4386-8EDD-072C74B12A80}"/>
                </a:ext>
              </a:extLst>
            </p:cNvPr>
            <p:cNvCxnSpPr>
              <a:cxnSpLocks/>
            </p:cNvCxnSpPr>
            <p:nvPr/>
          </p:nvCxnSpPr>
          <p:spPr>
            <a:xfrm>
              <a:off x="5457828" y="1752600"/>
              <a:ext cx="380997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26140FF-B82F-4BD6-B07D-280CCD5ED1EF}"/>
                </a:ext>
              </a:extLst>
            </p:cNvPr>
            <p:cNvCxnSpPr>
              <a:cxnSpLocks/>
            </p:cNvCxnSpPr>
            <p:nvPr/>
          </p:nvCxnSpPr>
          <p:spPr>
            <a:xfrm>
              <a:off x="6734180" y="1752600"/>
              <a:ext cx="380997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47D22D97-FE04-4336-947F-5D28AA5D6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9620" y="1419228"/>
              <a:ext cx="386837" cy="333373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14A4715B-5279-4E20-8289-D63E73B96F7F}"/>
                </a:ext>
              </a:extLst>
            </p:cNvPr>
            <p:cNvCxnSpPr>
              <a:cxnSpLocks/>
            </p:cNvCxnSpPr>
            <p:nvPr/>
          </p:nvCxnSpPr>
          <p:spPr>
            <a:xfrm>
              <a:off x="6276544" y="1419225"/>
              <a:ext cx="429060" cy="333373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8756317B-68AE-4262-B801-A6149CD34CF6}"/>
                </a:ext>
              </a:extLst>
            </p:cNvPr>
            <p:cNvCxnSpPr/>
            <p:nvPr/>
          </p:nvCxnSpPr>
          <p:spPr>
            <a:xfrm>
              <a:off x="714375" y="3542008"/>
              <a:ext cx="2305052" cy="0"/>
            </a:xfrm>
            <a:prstGeom prst="line">
              <a:avLst/>
            </a:prstGeom>
            <a:ln w="34925">
              <a:gradFill>
                <a:gsLst>
                  <a:gs pos="0">
                    <a:srgbClr val="850063"/>
                  </a:gs>
                  <a:gs pos="100000">
                    <a:srgbClr val="850063">
                      <a:alpha val="0"/>
                    </a:srgb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20200303-6052-4E0D-B9AD-14F3E6B94AB2}"/>
                </a:ext>
              </a:extLst>
            </p:cNvPr>
            <p:cNvCxnSpPr/>
            <p:nvPr/>
          </p:nvCxnSpPr>
          <p:spPr>
            <a:xfrm>
              <a:off x="9543752" y="3543300"/>
              <a:ext cx="2305050" cy="0"/>
            </a:xfrm>
            <a:prstGeom prst="line">
              <a:avLst/>
            </a:prstGeom>
            <a:ln w="34925">
              <a:gradFill>
                <a:gsLst>
                  <a:gs pos="0">
                    <a:srgbClr val="850063"/>
                  </a:gs>
                  <a:gs pos="100000">
                    <a:srgbClr val="850063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平行四边形 46">
            <a:extLst>
              <a:ext uri="{FF2B5EF4-FFF2-40B4-BE49-F238E27FC236}">
                <a16:creationId xmlns:a16="http://schemas.microsoft.com/office/drawing/2014/main" id="{3F3BED97-0589-411C-A619-50E964BC8DFD}"/>
              </a:ext>
            </a:extLst>
          </p:cNvPr>
          <p:cNvSpPr/>
          <p:nvPr userDrawn="1"/>
        </p:nvSpPr>
        <p:spPr>
          <a:xfrm>
            <a:off x="58550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平行四边形 69">
            <a:extLst>
              <a:ext uri="{FF2B5EF4-FFF2-40B4-BE49-F238E27FC236}">
                <a16:creationId xmlns:a16="http://schemas.microsoft.com/office/drawing/2014/main" id="{99AA8CD5-A96C-45B9-92BA-8718BBA05A45}"/>
              </a:ext>
            </a:extLst>
          </p:cNvPr>
          <p:cNvSpPr/>
          <p:nvPr userDrawn="1"/>
        </p:nvSpPr>
        <p:spPr>
          <a:xfrm>
            <a:off x="105411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平行四边形 70">
            <a:extLst>
              <a:ext uri="{FF2B5EF4-FFF2-40B4-BE49-F238E27FC236}">
                <a16:creationId xmlns:a16="http://schemas.microsoft.com/office/drawing/2014/main" id="{9CABAF81-B063-404B-B1D1-5102B7F0A422}"/>
              </a:ext>
            </a:extLst>
          </p:cNvPr>
          <p:cNvSpPr/>
          <p:nvPr userDrawn="1"/>
        </p:nvSpPr>
        <p:spPr>
          <a:xfrm>
            <a:off x="152272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平行四边形 71">
            <a:extLst>
              <a:ext uri="{FF2B5EF4-FFF2-40B4-BE49-F238E27FC236}">
                <a16:creationId xmlns:a16="http://schemas.microsoft.com/office/drawing/2014/main" id="{FA85D76D-E022-40EB-81D8-068F970EC910}"/>
              </a:ext>
            </a:extLst>
          </p:cNvPr>
          <p:cNvSpPr/>
          <p:nvPr userDrawn="1"/>
        </p:nvSpPr>
        <p:spPr>
          <a:xfrm>
            <a:off x="199133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平行四边形 72">
            <a:extLst>
              <a:ext uri="{FF2B5EF4-FFF2-40B4-BE49-F238E27FC236}">
                <a16:creationId xmlns:a16="http://schemas.microsoft.com/office/drawing/2014/main" id="{F9493745-9658-49FA-8D86-7DB23A8330C0}"/>
              </a:ext>
            </a:extLst>
          </p:cNvPr>
          <p:cNvSpPr/>
          <p:nvPr userDrawn="1"/>
        </p:nvSpPr>
        <p:spPr>
          <a:xfrm>
            <a:off x="245994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平行四边形 73">
            <a:extLst>
              <a:ext uri="{FF2B5EF4-FFF2-40B4-BE49-F238E27FC236}">
                <a16:creationId xmlns:a16="http://schemas.microsoft.com/office/drawing/2014/main" id="{9EAB6020-4B12-40AD-BB21-81C68EF32650}"/>
              </a:ext>
            </a:extLst>
          </p:cNvPr>
          <p:cNvSpPr/>
          <p:nvPr userDrawn="1"/>
        </p:nvSpPr>
        <p:spPr>
          <a:xfrm>
            <a:off x="292855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平行四边形 74">
            <a:extLst>
              <a:ext uri="{FF2B5EF4-FFF2-40B4-BE49-F238E27FC236}">
                <a16:creationId xmlns:a16="http://schemas.microsoft.com/office/drawing/2014/main" id="{6C162691-379A-4C3F-82A1-E93B50A32FF1}"/>
              </a:ext>
            </a:extLst>
          </p:cNvPr>
          <p:cNvSpPr/>
          <p:nvPr userDrawn="1"/>
        </p:nvSpPr>
        <p:spPr>
          <a:xfrm>
            <a:off x="339716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平行四边形 75">
            <a:extLst>
              <a:ext uri="{FF2B5EF4-FFF2-40B4-BE49-F238E27FC236}">
                <a16:creationId xmlns:a16="http://schemas.microsoft.com/office/drawing/2014/main" id="{3F556BAC-62DE-4B83-B736-954C678E4820}"/>
              </a:ext>
            </a:extLst>
          </p:cNvPr>
          <p:cNvSpPr/>
          <p:nvPr userDrawn="1"/>
        </p:nvSpPr>
        <p:spPr>
          <a:xfrm>
            <a:off x="386577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平行四边形 76">
            <a:extLst>
              <a:ext uri="{FF2B5EF4-FFF2-40B4-BE49-F238E27FC236}">
                <a16:creationId xmlns:a16="http://schemas.microsoft.com/office/drawing/2014/main" id="{1299D91A-0F55-4028-8789-766FFC0A7934}"/>
              </a:ext>
            </a:extLst>
          </p:cNvPr>
          <p:cNvSpPr/>
          <p:nvPr userDrawn="1"/>
        </p:nvSpPr>
        <p:spPr>
          <a:xfrm>
            <a:off x="433438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平行四边形 77">
            <a:extLst>
              <a:ext uri="{FF2B5EF4-FFF2-40B4-BE49-F238E27FC236}">
                <a16:creationId xmlns:a16="http://schemas.microsoft.com/office/drawing/2014/main" id="{6C3779B2-DABF-4DC2-953F-33389A62AF42}"/>
              </a:ext>
            </a:extLst>
          </p:cNvPr>
          <p:cNvSpPr/>
          <p:nvPr userDrawn="1"/>
        </p:nvSpPr>
        <p:spPr>
          <a:xfrm>
            <a:off x="480299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平行四边形 78">
            <a:extLst>
              <a:ext uri="{FF2B5EF4-FFF2-40B4-BE49-F238E27FC236}">
                <a16:creationId xmlns:a16="http://schemas.microsoft.com/office/drawing/2014/main" id="{F41D023C-9589-4890-8A3E-2C49BA898C5B}"/>
              </a:ext>
            </a:extLst>
          </p:cNvPr>
          <p:cNvSpPr/>
          <p:nvPr userDrawn="1"/>
        </p:nvSpPr>
        <p:spPr>
          <a:xfrm>
            <a:off x="527160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平行四边形 79">
            <a:extLst>
              <a:ext uri="{FF2B5EF4-FFF2-40B4-BE49-F238E27FC236}">
                <a16:creationId xmlns:a16="http://schemas.microsoft.com/office/drawing/2014/main" id="{86165605-D1EA-40CA-BC4C-EF63274ED57F}"/>
              </a:ext>
            </a:extLst>
          </p:cNvPr>
          <p:cNvSpPr/>
          <p:nvPr userDrawn="1"/>
        </p:nvSpPr>
        <p:spPr>
          <a:xfrm>
            <a:off x="574021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平行四边形 80">
            <a:extLst>
              <a:ext uri="{FF2B5EF4-FFF2-40B4-BE49-F238E27FC236}">
                <a16:creationId xmlns:a16="http://schemas.microsoft.com/office/drawing/2014/main" id="{DAEA0D50-F98F-449A-9603-D79DDF8081E3}"/>
              </a:ext>
            </a:extLst>
          </p:cNvPr>
          <p:cNvSpPr/>
          <p:nvPr userDrawn="1"/>
        </p:nvSpPr>
        <p:spPr>
          <a:xfrm>
            <a:off x="620882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平行四边形 81">
            <a:extLst>
              <a:ext uri="{FF2B5EF4-FFF2-40B4-BE49-F238E27FC236}">
                <a16:creationId xmlns:a16="http://schemas.microsoft.com/office/drawing/2014/main" id="{632DEF8F-3C80-4AE9-834D-59F330AF94A3}"/>
              </a:ext>
            </a:extLst>
          </p:cNvPr>
          <p:cNvSpPr/>
          <p:nvPr userDrawn="1"/>
        </p:nvSpPr>
        <p:spPr>
          <a:xfrm>
            <a:off x="667743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平行四边形 82">
            <a:extLst>
              <a:ext uri="{FF2B5EF4-FFF2-40B4-BE49-F238E27FC236}">
                <a16:creationId xmlns:a16="http://schemas.microsoft.com/office/drawing/2014/main" id="{2468219D-F581-4DEB-B21F-75E56684DBF8}"/>
              </a:ext>
            </a:extLst>
          </p:cNvPr>
          <p:cNvSpPr/>
          <p:nvPr userDrawn="1"/>
        </p:nvSpPr>
        <p:spPr>
          <a:xfrm>
            <a:off x="714604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平行四边形 83">
            <a:extLst>
              <a:ext uri="{FF2B5EF4-FFF2-40B4-BE49-F238E27FC236}">
                <a16:creationId xmlns:a16="http://schemas.microsoft.com/office/drawing/2014/main" id="{BB7CBF79-8126-4FB6-B50F-7681C0ED59D5}"/>
              </a:ext>
            </a:extLst>
          </p:cNvPr>
          <p:cNvSpPr/>
          <p:nvPr userDrawn="1"/>
        </p:nvSpPr>
        <p:spPr>
          <a:xfrm>
            <a:off x="761465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平行四边形 84">
            <a:extLst>
              <a:ext uri="{FF2B5EF4-FFF2-40B4-BE49-F238E27FC236}">
                <a16:creationId xmlns:a16="http://schemas.microsoft.com/office/drawing/2014/main" id="{6AD3B7E1-B7A8-4FAD-85BE-85EAAF1198C3}"/>
              </a:ext>
            </a:extLst>
          </p:cNvPr>
          <p:cNvSpPr/>
          <p:nvPr userDrawn="1"/>
        </p:nvSpPr>
        <p:spPr>
          <a:xfrm>
            <a:off x="808326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平行四边形 85">
            <a:extLst>
              <a:ext uri="{FF2B5EF4-FFF2-40B4-BE49-F238E27FC236}">
                <a16:creationId xmlns:a16="http://schemas.microsoft.com/office/drawing/2014/main" id="{97FEB423-C354-4F20-9F7E-77F540463982}"/>
              </a:ext>
            </a:extLst>
          </p:cNvPr>
          <p:cNvSpPr/>
          <p:nvPr userDrawn="1"/>
        </p:nvSpPr>
        <p:spPr>
          <a:xfrm>
            <a:off x="855187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平行四边形 86">
            <a:extLst>
              <a:ext uri="{FF2B5EF4-FFF2-40B4-BE49-F238E27FC236}">
                <a16:creationId xmlns:a16="http://schemas.microsoft.com/office/drawing/2014/main" id="{6482FA58-E66A-4E58-A672-03DFCD8F9AF5}"/>
              </a:ext>
            </a:extLst>
          </p:cNvPr>
          <p:cNvSpPr/>
          <p:nvPr userDrawn="1"/>
        </p:nvSpPr>
        <p:spPr>
          <a:xfrm>
            <a:off x="902048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平行四边形 87">
            <a:extLst>
              <a:ext uri="{FF2B5EF4-FFF2-40B4-BE49-F238E27FC236}">
                <a16:creationId xmlns:a16="http://schemas.microsoft.com/office/drawing/2014/main" id="{535D901B-03F3-482A-B20F-A6F11D2F93FA}"/>
              </a:ext>
            </a:extLst>
          </p:cNvPr>
          <p:cNvSpPr/>
          <p:nvPr userDrawn="1"/>
        </p:nvSpPr>
        <p:spPr>
          <a:xfrm>
            <a:off x="948909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平行四边形 88">
            <a:extLst>
              <a:ext uri="{FF2B5EF4-FFF2-40B4-BE49-F238E27FC236}">
                <a16:creationId xmlns:a16="http://schemas.microsoft.com/office/drawing/2014/main" id="{D41394A9-45EE-4A05-B299-953AA7704BBD}"/>
              </a:ext>
            </a:extLst>
          </p:cNvPr>
          <p:cNvSpPr/>
          <p:nvPr userDrawn="1"/>
        </p:nvSpPr>
        <p:spPr>
          <a:xfrm>
            <a:off x="995770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99D97F2C-7CE5-4B01-9A30-5196249E5756}"/>
              </a:ext>
            </a:extLst>
          </p:cNvPr>
          <p:cNvSpPr/>
          <p:nvPr userDrawn="1"/>
        </p:nvSpPr>
        <p:spPr>
          <a:xfrm>
            <a:off x="10426310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FB6AD7D2-38E3-4AAA-B911-93F8DA5118C1}"/>
              </a:ext>
            </a:extLst>
          </p:cNvPr>
          <p:cNvSpPr/>
          <p:nvPr userDrawn="1"/>
        </p:nvSpPr>
        <p:spPr>
          <a:xfrm>
            <a:off x="10932244" y="-26083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平行四边形 93">
            <a:extLst>
              <a:ext uri="{FF2B5EF4-FFF2-40B4-BE49-F238E27FC236}">
                <a16:creationId xmlns:a16="http://schemas.microsoft.com/office/drawing/2014/main" id="{1C5F1AC2-AA7E-40A1-870E-99FD813AA095}"/>
              </a:ext>
            </a:extLst>
          </p:cNvPr>
          <p:cNvSpPr/>
          <p:nvPr userDrawn="1"/>
        </p:nvSpPr>
        <p:spPr>
          <a:xfrm>
            <a:off x="-267918" y="-273051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平行四边形 94">
            <a:extLst>
              <a:ext uri="{FF2B5EF4-FFF2-40B4-BE49-F238E27FC236}">
                <a16:creationId xmlns:a16="http://schemas.microsoft.com/office/drawing/2014/main" id="{719DFCED-B22F-4AB1-B693-96485DC1821A}"/>
              </a:ext>
            </a:extLst>
          </p:cNvPr>
          <p:cNvSpPr/>
          <p:nvPr userDrawn="1"/>
        </p:nvSpPr>
        <p:spPr>
          <a:xfrm>
            <a:off x="200692" y="-273051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平行四边形 95">
            <a:extLst>
              <a:ext uri="{FF2B5EF4-FFF2-40B4-BE49-F238E27FC236}">
                <a16:creationId xmlns:a16="http://schemas.microsoft.com/office/drawing/2014/main" id="{580FEF1E-B2BB-4029-9353-BC48A22122EA}"/>
              </a:ext>
            </a:extLst>
          </p:cNvPr>
          <p:cNvSpPr/>
          <p:nvPr userDrawn="1"/>
        </p:nvSpPr>
        <p:spPr>
          <a:xfrm>
            <a:off x="11122757" y="-52485"/>
            <a:ext cx="988980" cy="710588"/>
          </a:xfrm>
          <a:prstGeom prst="parallelogram">
            <a:avLst>
              <a:gd name="adj" fmla="val 98322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平行四边形 96">
            <a:extLst>
              <a:ext uri="{FF2B5EF4-FFF2-40B4-BE49-F238E27FC236}">
                <a16:creationId xmlns:a16="http://schemas.microsoft.com/office/drawing/2014/main" id="{09F1AD5D-BF74-438C-91D0-6A6BC724EE07}"/>
              </a:ext>
            </a:extLst>
          </p:cNvPr>
          <p:cNvSpPr/>
          <p:nvPr userDrawn="1"/>
        </p:nvSpPr>
        <p:spPr>
          <a:xfrm rot="10800000" flipH="1">
            <a:off x="36297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平行四边形 97">
            <a:extLst>
              <a:ext uri="{FF2B5EF4-FFF2-40B4-BE49-F238E27FC236}">
                <a16:creationId xmlns:a16="http://schemas.microsoft.com/office/drawing/2014/main" id="{25BE2E42-72A0-4DE2-A4B4-E940F1D2E8A4}"/>
              </a:ext>
            </a:extLst>
          </p:cNvPr>
          <p:cNvSpPr/>
          <p:nvPr userDrawn="1"/>
        </p:nvSpPr>
        <p:spPr>
          <a:xfrm rot="10800000" flipH="1">
            <a:off x="83158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平行四边形 98">
            <a:extLst>
              <a:ext uri="{FF2B5EF4-FFF2-40B4-BE49-F238E27FC236}">
                <a16:creationId xmlns:a16="http://schemas.microsoft.com/office/drawing/2014/main" id="{D921DD09-3F28-41BD-BF49-B8843809F7ED}"/>
              </a:ext>
            </a:extLst>
          </p:cNvPr>
          <p:cNvSpPr/>
          <p:nvPr userDrawn="1"/>
        </p:nvSpPr>
        <p:spPr>
          <a:xfrm rot="10800000" flipH="1">
            <a:off x="130019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平行四边形 99">
            <a:extLst>
              <a:ext uri="{FF2B5EF4-FFF2-40B4-BE49-F238E27FC236}">
                <a16:creationId xmlns:a16="http://schemas.microsoft.com/office/drawing/2014/main" id="{0548A50D-1181-4E84-9DE6-E59656F2D3DB}"/>
              </a:ext>
            </a:extLst>
          </p:cNvPr>
          <p:cNvSpPr/>
          <p:nvPr userDrawn="1"/>
        </p:nvSpPr>
        <p:spPr>
          <a:xfrm rot="10800000" flipH="1">
            <a:off x="176880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平行四边形 100">
            <a:extLst>
              <a:ext uri="{FF2B5EF4-FFF2-40B4-BE49-F238E27FC236}">
                <a16:creationId xmlns:a16="http://schemas.microsoft.com/office/drawing/2014/main" id="{A2C93C68-B209-4083-AEC2-040826329B1E}"/>
              </a:ext>
            </a:extLst>
          </p:cNvPr>
          <p:cNvSpPr/>
          <p:nvPr userDrawn="1"/>
        </p:nvSpPr>
        <p:spPr>
          <a:xfrm rot="10800000" flipH="1">
            <a:off x="223741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平行四边形 101">
            <a:extLst>
              <a:ext uri="{FF2B5EF4-FFF2-40B4-BE49-F238E27FC236}">
                <a16:creationId xmlns:a16="http://schemas.microsoft.com/office/drawing/2014/main" id="{177CA231-14B9-4272-B645-71E067D788C2}"/>
              </a:ext>
            </a:extLst>
          </p:cNvPr>
          <p:cNvSpPr/>
          <p:nvPr userDrawn="1"/>
        </p:nvSpPr>
        <p:spPr>
          <a:xfrm rot="10800000" flipH="1">
            <a:off x="270602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平行四边形 102">
            <a:extLst>
              <a:ext uri="{FF2B5EF4-FFF2-40B4-BE49-F238E27FC236}">
                <a16:creationId xmlns:a16="http://schemas.microsoft.com/office/drawing/2014/main" id="{F768BDC9-E19B-47F3-870D-656D201AF29E}"/>
              </a:ext>
            </a:extLst>
          </p:cNvPr>
          <p:cNvSpPr/>
          <p:nvPr userDrawn="1"/>
        </p:nvSpPr>
        <p:spPr>
          <a:xfrm rot="10800000" flipH="1">
            <a:off x="317463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平行四边形 103">
            <a:extLst>
              <a:ext uri="{FF2B5EF4-FFF2-40B4-BE49-F238E27FC236}">
                <a16:creationId xmlns:a16="http://schemas.microsoft.com/office/drawing/2014/main" id="{CE601EAF-C5F7-4A7A-AA6B-7625C7258A0A}"/>
              </a:ext>
            </a:extLst>
          </p:cNvPr>
          <p:cNvSpPr/>
          <p:nvPr userDrawn="1"/>
        </p:nvSpPr>
        <p:spPr>
          <a:xfrm rot="10800000" flipH="1">
            <a:off x="364324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平行四边形 104">
            <a:extLst>
              <a:ext uri="{FF2B5EF4-FFF2-40B4-BE49-F238E27FC236}">
                <a16:creationId xmlns:a16="http://schemas.microsoft.com/office/drawing/2014/main" id="{0EC2D84E-334F-45C5-AA40-45156CF40E28}"/>
              </a:ext>
            </a:extLst>
          </p:cNvPr>
          <p:cNvSpPr/>
          <p:nvPr userDrawn="1"/>
        </p:nvSpPr>
        <p:spPr>
          <a:xfrm rot="10800000" flipH="1">
            <a:off x="411185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平行四边形 105">
            <a:extLst>
              <a:ext uri="{FF2B5EF4-FFF2-40B4-BE49-F238E27FC236}">
                <a16:creationId xmlns:a16="http://schemas.microsoft.com/office/drawing/2014/main" id="{9B61044A-3EF8-4696-BAE3-351A322CBCCF}"/>
              </a:ext>
            </a:extLst>
          </p:cNvPr>
          <p:cNvSpPr/>
          <p:nvPr userDrawn="1"/>
        </p:nvSpPr>
        <p:spPr>
          <a:xfrm rot="10800000" flipH="1">
            <a:off x="458046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平行四边形 106">
            <a:extLst>
              <a:ext uri="{FF2B5EF4-FFF2-40B4-BE49-F238E27FC236}">
                <a16:creationId xmlns:a16="http://schemas.microsoft.com/office/drawing/2014/main" id="{26BAF43D-8ACF-4D4C-A1F6-6AFEF64CF56F}"/>
              </a:ext>
            </a:extLst>
          </p:cNvPr>
          <p:cNvSpPr/>
          <p:nvPr userDrawn="1"/>
        </p:nvSpPr>
        <p:spPr>
          <a:xfrm rot="10800000" flipH="1">
            <a:off x="504907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平行四边形 107">
            <a:extLst>
              <a:ext uri="{FF2B5EF4-FFF2-40B4-BE49-F238E27FC236}">
                <a16:creationId xmlns:a16="http://schemas.microsoft.com/office/drawing/2014/main" id="{060ACE9B-2BEA-48CA-8114-F708585B28F3}"/>
              </a:ext>
            </a:extLst>
          </p:cNvPr>
          <p:cNvSpPr/>
          <p:nvPr userDrawn="1"/>
        </p:nvSpPr>
        <p:spPr>
          <a:xfrm rot="10800000" flipH="1">
            <a:off x="551768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平行四边形 108">
            <a:extLst>
              <a:ext uri="{FF2B5EF4-FFF2-40B4-BE49-F238E27FC236}">
                <a16:creationId xmlns:a16="http://schemas.microsoft.com/office/drawing/2014/main" id="{2CF1D18F-DB83-4474-B516-A7A60494C09C}"/>
              </a:ext>
            </a:extLst>
          </p:cNvPr>
          <p:cNvSpPr/>
          <p:nvPr userDrawn="1"/>
        </p:nvSpPr>
        <p:spPr>
          <a:xfrm rot="10800000" flipH="1">
            <a:off x="598629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平行四边形 109">
            <a:extLst>
              <a:ext uri="{FF2B5EF4-FFF2-40B4-BE49-F238E27FC236}">
                <a16:creationId xmlns:a16="http://schemas.microsoft.com/office/drawing/2014/main" id="{5FA82A2D-DB2D-48BA-8717-2628C0E67828}"/>
              </a:ext>
            </a:extLst>
          </p:cNvPr>
          <p:cNvSpPr/>
          <p:nvPr userDrawn="1"/>
        </p:nvSpPr>
        <p:spPr>
          <a:xfrm rot="10800000" flipH="1">
            <a:off x="645490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平行四边形 110">
            <a:extLst>
              <a:ext uri="{FF2B5EF4-FFF2-40B4-BE49-F238E27FC236}">
                <a16:creationId xmlns:a16="http://schemas.microsoft.com/office/drawing/2014/main" id="{DD827372-D877-450A-A04A-722BC96C2BB8}"/>
              </a:ext>
            </a:extLst>
          </p:cNvPr>
          <p:cNvSpPr/>
          <p:nvPr userDrawn="1"/>
        </p:nvSpPr>
        <p:spPr>
          <a:xfrm rot="10800000" flipH="1">
            <a:off x="692351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平行四边形 111">
            <a:extLst>
              <a:ext uri="{FF2B5EF4-FFF2-40B4-BE49-F238E27FC236}">
                <a16:creationId xmlns:a16="http://schemas.microsoft.com/office/drawing/2014/main" id="{856CD6E7-9C1D-49A1-AE01-E5545E1E4030}"/>
              </a:ext>
            </a:extLst>
          </p:cNvPr>
          <p:cNvSpPr/>
          <p:nvPr userDrawn="1"/>
        </p:nvSpPr>
        <p:spPr>
          <a:xfrm rot="10800000" flipH="1">
            <a:off x="739212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平行四边形 112">
            <a:extLst>
              <a:ext uri="{FF2B5EF4-FFF2-40B4-BE49-F238E27FC236}">
                <a16:creationId xmlns:a16="http://schemas.microsoft.com/office/drawing/2014/main" id="{27EE0F6C-7184-486D-BEA0-A92D63F2C344}"/>
              </a:ext>
            </a:extLst>
          </p:cNvPr>
          <p:cNvSpPr/>
          <p:nvPr userDrawn="1"/>
        </p:nvSpPr>
        <p:spPr>
          <a:xfrm rot="10800000" flipH="1">
            <a:off x="786073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平行四边形 113">
            <a:extLst>
              <a:ext uri="{FF2B5EF4-FFF2-40B4-BE49-F238E27FC236}">
                <a16:creationId xmlns:a16="http://schemas.microsoft.com/office/drawing/2014/main" id="{CE82B16A-65CD-4D72-A3B1-BF62B0C1921C}"/>
              </a:ext>
            </a:extLst>
          </p:cNvPr>
          <p:cNvSpPr/>
          <p:nvPr userDrawn="1"/>
        </p:nvSpPr>
        <p:spPr>
          <a:xfrm rot="10800000" flipH="1">
            <a:off x="832934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平行四边形 114">
            <a:extLst>
              <a:ext uri="{FF2B5EF4-FFF2-40B4-BE49-F238E27FC236}">
                <a16:creationId xmlns:a16="http://schemas.microsoft.com/office/drawing/2014/main" id="{6CE6FA6C-95F9-4E49-B96E-1F13DE57D849}"/>
              </a:ext>
            </a:extLst>
          </p:cNvPr>
          <p:cNvSpPr/>
          <p:nvPr userDrawn="1"/>
        </p:nvSpPr>
        <p:spPr>
          <a:xfrm rot="10800000" flipH="1">
            <a:off x="879795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平行四边形 115">
            <a:extLst>
              <a:ext uri="{FF2B5EF4-FFF2-40B4-BE49-F238E27FC236}">
                <a16:creationId xmlns:a16="http://schemas.microsoft.com/office/drawing/2014/main" id="{E41A5C37-2FBC-4A97-91D1-3E39232A852C}"/>
              </a:ext>
            </a:extLst>
          </p:cNvPr>
          <p:cNvSpPr/>
          <p:nvPr userDrawn="1"/>
        </p:nvSpPr>
        <p:spPr>
          <a:xfrm rot="10800000" flipH="1">
            <a:off x="926656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平行四边形 116">
            <a:extLst>
              <a:ext uri="{FF2B5EF4-FFF2-40B4-BE49-F238E27FC236}">
                <a16:creationId xmlns:a16="http://schemas.microsoft.com/office/drawing/2014/main" id="{139305EB-2EA2-47CF-9D45-E888817F6CFE}"/>
              </a:ext>
            </a:extLst>
          </p:cNvPr>
          <p:cNvSpPr/>
          <p:nvPr userDrawn="1"/>
        </p:nvSpPr>
        <p:spPr>
          <a:xfrm rot="10800000" flipH="1">
            <a:off x="973517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918E373D-B213-4DC0-B3F9-95AFAED1088D}"/>
              </a:ext>
            </a:extLst>
          </p:cNvPr>
          <p:cNvSpPr/>
          <p:nvPr userDrawn="1"/>
        </p:nvSpPr>
        <p:spPr>
          <a:xfrm rot="10800000" flipH="1">
            <a:off x="10203782" y="639192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平行四边形 118">
            <a:extLst>
              <a:ext uri="{FF2B5EF4-FFF2-40B4-BE49-F238E27FC236}">
                <a16:creationId xmlns:a16="http://schemas.microsoft.com/office/drawing/2014/main" id="{B7EAA54A-5D5C-4E04-A6AC-E48BD44905DD}"/>
              </a:ext>
            </a:extLst>
          </p:cNvPr>
          <p:cNvSpPr/>
          <p:nvPr userDrawn="1"/>
        </p:nvSpPr>
        <p:spPr>
          <a:xfrm rot="10800000" flipH="1">
            <a:off x="10691956" y="6380516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平行四边形 119">
            <a:extLst>
              <a:ext uri="{FF2B5EF4-FFF2-40B4-BE49-F238E27FC236}">
                <a16:creationId xmlns:a16="http://schemas.microsoft.com/office/drawing/2014/main" id="{8E5AA0E7-9784-4708-A69F-6A0A66D1B4B2}"/>
              </a:ext>
            </a:extLst>
          </p:cNvPr>
          <p:cNvSpPr/>
          <p:nvPr userDrawn="1"/>
        </p:nvSpPr>
        <p:spPr>
          <a:xfrm rot="10800000" flipH="1">
            <a:off x="-490446" y="637970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平行四边形 120">
            <a:extLst>
              <a:ext uri="{FF2B5EF4-FFF2-40B4-BE49-F238E27FC236}">
                <a16:creationId xmlns:a16="http://schemas.microsoft.com/office/drawing/2014/main" id="{D76ACD1F-BDC1-438D-A8B1-9C0F7C8D5B3F}"/>
              </a:ext>
            </a:extLst>
          </p:cNvPr>
          <p:cNvSpPr/>
          <p:nvPr userDrawn="1"/>
        </p:nvSpPr>
        <p:spPr>
          <a:xfrm rot="10800000" flipH="1">
            <a:off x="-21836" y="637970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平行四边形 121">
            <a:extLst>
              <a:ext uri="{FF2B5EF4-FFF2-40B4-BE49-F238E27FC236}">
                <a16:creationId xmlns:a16="http://schemas.microsoft.com/office/drawing/2014/main" id="{7FFFE791-B576-4AE1-8FD5-2247CFD39EB1}"/>
              </a:ext>
            </a:extLst>
          </p:cNvPr>
          <p:cNvSpPr/>
          <p:nvPr userDrawn="1"/>
        </p:nvSpPr>
        <p:spPr>
          <a:xfrm rot="10800000" flipH="1">
            <a:off x="11122757" y="6362593"/>
            <a:ext cx="988980" cy="710588"/>
          </a:xfrm>
          <a:prstGeom prst="parallelogram">
            <a:avLst>
              <a:gd name="adj" fmla="val 98322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平行四边形 122">
            <a:extLst>
              <a:ext uri="{FF2B5EF4-FFF2-40B4-BE49-F238E27FC236}">
                <a16:creationId xmlns:a16="http://schemas.microsoft.com/office/drawing/2014/main" id="{4D4E838F-7B39-4DE2-B917-668AECF47918}"/>
              </a:ext>
            </a:extLst>
          </p:cNvPr>
          <p:cNvSpPr/>
          <p:nvPr userDrawn="1"/>
        </p:nvSpPr>
        <p:spPr>
          <a:xfrm>
            <a:off x="11355067" y="-51407"/>
            <a:ext cx="1856102" cy="1224334"/>
          </a:xfrm>
          <a:prstGeom prst="parallelogram">
            <a:avLst>
              <a:gd name="adj" fmla="val 98322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平行四边形 123">
            <a:extLst>
              <a:ext uri="{FF2B5EF4-FFF2-40B4-BE49-F238E27FC236}">
                <a16:creationId xmlns:a16="http://schemas.microsoft.com/office/drawing/2014/main" id="{76AA5F7C-8A68-45E8-87FF-2AD9C6D5B05E}"/>
              </a:ext>
            </a:extLst>
          </p:cNvPr>
          <p:cNvSpPr/>
          <p:nvPr userDrawn="1"/>
        </p:nvSpPr>
        <p:spPr>
          <a:xfrm flipH="1">
            <a:off x="11507273" y="6046418"/>
            <a:ext cx="1615788" cy="1059625"/>
          </a:xfrm>
          <a:prstGeom prst="parallelogram">
            <a:avLst>
              <a:gd name="adj" fmla="val 98322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2E6BEC-F36E-471B-B736-AAC688CB7048}"/>
              </a:ext>
            </a:extLst>
          </p:cNvPr>
          <p:cNvSpPr/>
          <p:nvPr userDrawn="1"/>
        </p:nvSpPr>
        <p:spPr>
          <a:xfrm>
            <a:off x="-3174" y="345225"/>
            <a:ext cx="10879187" cy="26542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AB00BAEF-C371-4D26-AF3C-02DD08F0805E}"/>
              </a:ext>
            </a:extLst>
          </p:cNvPr>
          <p:cNvSpPr/>
          <p:nvPr userDrawn="1"/>
        </p:nvSpPr>
        <p:spPr>
          <a:xfrm rot="5400000" flipH="1">
            <a:off x="10878985" y="342125"/>
            <a:ext cx="269445" cy="267605"/>
          </a:xfrm>
          <a:prstGeom prst="triangle">
            <a:avLst>
              <a:gd name="adj" fmla="val 10000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63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9 -0.00023 L -4.375E-6 2.59259E-6 " pathEditMode="relative" rAng="0" ptsTypes="AA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556 -0.00023 L -2.70833E-6 1.48148E-6 " pathEditMode="relative" rAng="0" ptsTypes="AA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556 -0.00023 L 2.5E-6 1.11111E-6 " pathEditMode="relative" rAng="0" ptsTypes="AA">
                                      <p:cBhvr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556 -0.00023 L 1.04167E-6 -2.96296E-6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63" presetClass="path" presetSubtype="0" accel="50000" decel="50000" fill="hold" nodeType="withEffect">
                  <p:stCondLst>
                    <p:cond delay="100"/>
                  </p:stCondLst>
                  <p:childTnLst>
                    <p:animMotion origin="layout" path="M -0.0556 -0.00023 L -2.70833E-6 1.48148E-6 " pathEditMode="relative" rAng="0" ptsTypes="AA">
                      <p:cBhvr>
                        <p:cTn dur="3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73" y="0"/>
                    </p:animMotion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>
        <p:tmplLst>
          <p:tmpl>
            <p:tnLst>
              <p:par>
                <p:cTn presetID="63" presetClass="path" presetSubtype="0" accel="50000" decel="50000" fill="hold" nodeType="withEffect">
                  <p:stCondLst>
                    <p:cond delay="200"/>
                  </p:stCondLst>
                  <p:childTnLst>
                    <p:animMotion origin="layout" path="M -0.0556 -0.00023 L 2.5E-6 1.11111E-6 " pathEditMode="relative" rAng="0" ptsTypes="AA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73" y="0"/>
                    </p:animMotion>
                  </p:childTnLst>
                </p:cTn>
              </p:par>
            </p:tnLst>
          </p:tmpl>
        </p:tmplLst>
      </p:bldP>
      <p:bldP spid="41" grpId="0"/>
      <p:bldP spid="4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03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 bright="3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62000" r="-1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4BAC64-A897-4ADF-8BF7-B54A3E88D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533406"/>
            <a:ext cx="12192001" cy="1779847"/>
          </a:xfrm>
          <a:prstGeom prst="rect">
            <a:avLst/>
          </a:prstGeom>
          <a:noFill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529224C-51E4-462A-8FD6-E4FAE91BC324}"/>
              </a:ext>
            </a:extLst>
          </p:cNvPr>
          <p:cNvSpPr/>
          <p:nvPr userDrawn="1"/>
        </p:nvSpPr>
        <p:spPr>
          <a:xfrm>
            <a:off x="0" y="1533404"/>
            <a:ext cx="12669001" cy="1779847"/>
          </a:xfrm>
          <a:prstGeom prst="rect">
            <a:avLst/>
          </a:prstGeom>
          <a:gradFill>
            <a:gsLst>
              <a:gs pos="0">
                <a:schemeClr val="bg1"/>
              </a:gs>
              <a:gs pos="62000">
                <a:srgbClr val="FFFFFF">
                  <a:alpha val="83000"/>
                </a:srgb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草, 天空, 树, 户外&#10;&#10;描述已自动生成">
            <a:extLst>
              <a:ext uri="{FF2B5EF4-FFF2-40B4-BE49-F238E27FC236}">
                <a16:creationId xmlns:a16="http://schemas.microsoft.com/office/drawing/2014/main" id="{C2E6CF2F-53B9-424D-AB6F-1D299C2E8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4488" y="1533403"/>
            <a:ext cx="4079249" cy="17798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BD0448-C160-49D6-9C55-4F15E1530D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20" y="1837848"/>
            <a:ext cx="4004840" cy="50201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078D87B-E92E-4FE5-8795-8B10275151F3}"/>
              </a:ext>
            </a:extLst>
          </p:cNvPr>
          <p:cNvSpPr/>
          <p:nvPr/>
        </p:nvSpPr>
        <p:spPr>
          <a:xfrm>
            <a:off x="0" y="1533407"/>
            <a:ext cx="393539" cy="1779847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!!南京大学">
            <a:extLst>
              <a:ext uri="{FF2B5EF4-FFF2-40B4-BE49-F238E27FC236}">
                <a16:creationId xmlns:a16="http://schemas.microsoft.com/office/drawing/2014/main" id="{8CF8DB78-D81D-4BF3-9D79-8F636F5ACB2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86" y="268204"/>
            <a:ext cx="2158175" cy="105088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D0689A2-4F49-4E0C-B239-92AF0392E8E8}"/>
              </a:ext>
            </a:extLst>
          </p:cNvPr>
          <p:cNvGrpSpPr/>
          <p:nvPr userDrawn="1"/>
        </p:nvGrpSpPr>
        <p:grpSpPr>
          <a:xfrm>
            <a:off x="393539" y="485311"/>
            <a:ext cx="2716516" cy="784192"/>
            <a:chOff x="221300" y="1114464"/>
            <a:chExt cx="2716516" cy="90480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0C2EAAC-6EC6-4569-9CED-FC8657CF2415}"/>
                </a:ext>
              </a:extLst>
            </p:cNvPr>
            <p:cNvSpPr/>
            <p:nvPr userDrawn="1"/>
          </p:nvSpPr>
          <p:spPr>
            <a:xfrm>
              <a:off x="221300" y="1114464"/>
              <a:ext cx="2716516" cy="714743"/>
            </a:xfrm>
            <a:prstGeom prst="rect">
              <a:avLst/>
            </a:prstGeom>
            <a:noFill/>
            <a:ln>
              <a:noFill/>
            </a:ln>
            <a:effectLst>
              <a:outerShdw blurRad="228600" sx="102000" sy="102000" algn="ctr" rotWithShape="0">
                <a:schemeClr val="accent1">
                  <a:alpha val="3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90000"/>
                </a:lnSpc>
              </a:pPr>
              <a:r>
                <a:rPr lang="zh-CN" altLang="en-US" sz="4000" b="0" strike="noStrike" spc="600" dirty="0">
                  <a:solidFill>
                    <a:srgbClr val="9E008B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" panose="020B0502040204020203" pitchFamily="34" charset="0"/>
                </a:rPr>
                <a:t>内容大纲</a:t>
              </a:r>
              <a:endParaRPr lang="en-US" altLang="zh-CN" sz="4000" b="0" strike="noStrike" spc="600" dirty="0">
                <a:solidFill>
                  <a:srgbClr val="9E008B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DFBEC49-6107-4D37-81FC-483AD72BD7C7}"/>
                </a:ext>
              </a:extLst>
            </p:cNvPr>
            <p:cNvSpPr/>
            <p:nvPr userDrawn="1"/>
          </p:nvSpPr>
          <p:spPr>
            <a:xfrm>
              <a:off x="334473" y="1956967"/>
              <a:ext cx="1420006" cy="62306"/>
            </a:xfrm>
            <a:prstGeom prst="rect">
              <a:avLst/>
            </a:prstGeom>
            <a:solidFill>
              <a:srgbClr val="9E00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spc="600" dirty="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62918AF-4005-45B7-AC18-87EFBC07FE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80" y="1837848"/>
            <a:ext cx="4004840" cy="502015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FECB3AB-D702-4956-A479-678B0F67AB03}"/>
              </a:ext>
            </a:extLst>
          </p:cNvPr>
          <p:cNvSpPr/>
          <p:nvPr userDrawn="1"/>
        </p:nvSpPr>
        <p:spPr>
          <a:xfrm>
            <a:off x="7784488" y="1533401"/>
            <a:ext cx="4079249" cy="1779847"/>
          </a:xfrm>
          <a:prstGeom prst="rect">
            <a:avLst/>
          </a:prstGeom>
          <a:gradFill>
            <a:gsLst>
              <a:gs pos="28000">
                <a:srgbClr val="FFFFFF">
                  <a:alpha val="80000"/>
                </a:srgbClr>
              </a:gs>
              <a:gs pos="0">
                <a:schemeClr val="bg1"/>
              </a:gs>
              <a:gs pos="56000">
                <a:srgbClr val="FFFFFF">
                  <a:alpha val="90000"/>
                </a:srgbClr>
              </a:gs>
              <a:gs pos="94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DA6B0953-6B3F-4A17-AF01-4CB3FF642049}"/>
              </a:ext>
            </a:extLst>
          </p:cNvPr>
          <p:cNvSpPr/>
          <p:nvPr userDrawn="1"/>
        </p:nvSpPr>
        <p:spPr>
          <a:xfrm flipH="1">
            <a:off x="10494476" y="1533405"/>
            <a:ext cx="1697524" cy="1779848"/>
          </a:xfrm>
          <a:prstGeom prst="chevron">
            <a:avLst>
              <a:gd name="adj" fmla="val 663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箭头: V 形 12">
            <a:extLst>
              <a:ext uri="{FF2B5EF4-FFF2-40B4-BE49-F238E27FC236}">
                <a16:creationId xmlns:a16="http://schemas.microsoft.com/office/drawing/2014/main" id="{1B8A00AA-C234-4CC2-9188-89951A342737}"/>
              </a:ext>
            </a:extLst>
          </p:cNvPr>
          <p:cNvSpPr/>
          <p:nvPr userDrawn="1"/>
        </p:nvSpPr>
        <p:spPr>
          <a:xfrm flipH="1">
            <a:off x="11343238" y="1533405"/>
            <a:ext cx="1325763" cy="1779848"/>
          </a:xfrm>
          <a:prstGeom prst="chevron">
            <a:avLst>
              <a:gd name="adj" fmla="val 84064"/>
            </a:avLst>
          </a:prstGeom>
          <a:solidFill>
            <a:srgbClr val="99097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B3907FB-A3DC-4056-ABDC-66483F0BF97C}"/>
              </a:ext>
            </a:extLst>
          </p:cNvPr>
          <p:cNvSpPr/>
          <p:nvPr userDrawn="1"/>
        </p:nvSpPr>
        <p:spPr>
          <a:xfrm>
            <a:off x="1926718" y="1117805"/>
            <a:ext cx="1183337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lnSpc>
                <a:spcPct val="90000"/>
              </a:lnSpc>
            </a:pPr>
            <a:r>
              <a:rPr lang="en-US" altLang="zh-CN" sz="1100" b="0" strike="noStrike" spc="300" dirty="0">
                <a:solidFill>
                  <a:schemeClr val="bg1">
                    <a:lumMod val="65000"/>
                  </a:schemeClr>
                </a:solidFill>
                <a:effectLst/>
                <a:latin typeface="等线" panose="02010600030101010101" pitchFamily="2" charset="-122"/>
                <a:ea typeface="+mn-ea"/>
                <a:cs typeface="Segoe UI" panose="020B0502040204020203" pitchFamily="34" charset="0"/>
              </a:rPr>
              <a:t>CONTENTS</a:t>
            </a:r>
            <a:endParaRPr lang="zh-CN" altLang="en-US" sz="1100" b="0" strike="noStrike" spc="300" dirty="0">
              <a:solidFill>
                <a:schemeClr val="bg1">
                  <a:lumMod val="65000"/>
                </a:schemeClr>
              </a:solidFill>
              <a:effectLst/>
              <a:latin typeface="等线" panose="02010600030101010101" pitchFamily="2" charset="-122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1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户外, 树, 天空, 建筑物&#10;&#10;描述已自动生成">
            <a:extLst>
              <a:ext uri="{FF2B5EF4-FFF2-40B4-BE49-F238E27FC236}">
                <a16:creationId xmlns:a16="http://schemas.microsoft.com/office/drawing/2014/main" id="{585D71D1-2B19-43EB-89FB-35004BB8E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4956" r="2202" b="-4956"/>
          <a:stretch/>
        </p:blipFill>
        <p:spPr>
          <a:xfrm>
            <a:off x="-1132" y="-5116"/>
            <a:ext cx="12192000" cy="68631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3181E5-9E2B-4041-88A5-63735818B34F}"/>
              </a:ext>
            </a:extLst>
          </p:cNvPr>
          <p:cNvSpPr/>
          <p:nvPr userDrawn="1"/>
        </p:nvSpPr>
        <p:spPr>
          <a:xfrm>
            <a:off x="0" y="0"/>
            <a:ext cx="12192000" cy="68976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95000"/>
                </a:schemeClr>
              </a:gs>
              <a:gs pos="33000">
                <a:schemeClr val="bg1">
                  <a:alpha val="95000"/>
                </a:schemeClr>
              </a:gs>
              <a:gs pos="50000">
                <a:schemeClr val="bg1">
                  <a:alpha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309B8FA-939D-4FE9-8676-C299278783BA}"/>
              </a:ext>
            </a:extLst>
          </p:cNvPr>
          <p:cNvSpPr/>
          <p:nvPr userDrawn="1"/>
        </p:nvSpPr>
        <p:spPr>
          <a:xfrm>
            <a:off x="5274238" y="1162652"/>
            <a:ext cx="1584000" cy="158400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97000"/>
                </a:schemeClr>
              </a:gs>
              <a:gs pos="50000">
                <a:srgbClr val="FFFFFF"/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215900" sx="105000" sy="105000" algn="ctr" rotWithShape="0">
              <a:schemeClr val="bg1">
                <a:lumMod val="8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EC4F1C4-C6B4-4D43-8C7C-ED65B7A234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1" y="884536"/>
            <a:ext cx="2074074" cy="22243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rgbClr val="9E008B"/>
                </a:solidFill>
              </a:defRPr>
            </a:lvl1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9B77E366-D3ED-49AA-9EA7-4BF4F394D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6638" y="3303387"/>
            <a:ext cx="5998724" cy="7568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dist">
              <a:buNone/>
              <a:defRPr sz="3600" b="1" spc="60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单击此处添加节标题</a:t>
            </a: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1F1B2B13-637E-41D6-9496-7A875BA62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925" y="5757673"/>
            <a:ext cx="4114800" cy="78105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DB0DA858-59CE-4612-8194-FE4C640D71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2638" y="5262373"/>
            <a:ext cx="4114800" cy="12763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8A9C213-3BE7-4E58-AF5B-F6CA18CF0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13" y="5739984"/>
            <a:ext cx="1491574" cy="726296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73C80856-8AEC-471A-84DC-DCBE4E7EB25A}"/>
              </a:ext>
            </a:extLst>
          </p:cNvPr>
          <p:cNvGrpSpPr/>
          <p:nvPr userDrawn="1"/>
        </p:nvGrpSpPr>
        <p:grpSpPr>
          <a:xfrm>
            <a:off x="3025301" y="3935857"/>
            <a:ext cx="6070061" cy="192918"/>
            <a:chOff x="4399588" y="4016383"/>
            <a:chExt cx="3352853" cy="86344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39F85F6F-4EE2-474A-93D8-C2D0CDA543CD}"/>
                </a:ext>
              </a:extLst>
            </p:cNvPr>
            <p:cNvSpPr/>
            <p:nvPr userDrawn="1"/>
          </p:nvSpPr>
          <p:spPr>
            <a:xfrm>
              <a:off x="4437741" y="4037958"/>
              <a:ext cx="3314700" cy="45719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D4644B8E-4304-4CDF-AF67-AE6C25587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588" y="4016383"/>
              <a:ext cx="3315600" cy="86344"/>
            </a:xfrm>
            <a:prstGeom prst="rect">
              <a:avLst/>
            </a:prstGeom>
          </p:spPr>
        </p:pic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26FBB8A-B00C-4136-97A3-6351F14F69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80" y="949115"/>
            <a:ext cx="4004840" cy="502015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D7BF111-6AEE-4722-BD73-6376F1AB16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20" y="949115"/>
            <a:ext cx="4004840" cy="5020152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246A669A-C4B1-47EA-A2B9-D28F3373F079}"/>
              </a:ext>
            </a:extLst>
          </p:cNvPr>
          <p:cNvSpPr/>
          <p:nvPr userDrawn="1"/>
        </p:nvSpPr>
        <p:spPr>
          <a:xfrm>
            <a:off x="0" y="6509614"/>
            <a:ext cx="12192000" cy="366430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占位符 7">
            <a:extLst>
              <a:ext uri="{FF2B5EF4-FFF2-40B4-BE49-F238E27FC236}">
                <a16:creationId xmlns:a16="http://schemas.microsoft.com/office/drawing/2014/main" id="{6CBF79CF-3624-43AA-B2C7-843FA8855C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6575" y="4168827"/>
            <a:ext cx="5398851" cy="3664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dist">
              <a:buNone/>
              <a:defRPr sz="2000" b="0" spc="30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TITLE OF SECTION GOES HERE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91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普通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户外, 树, 天空, 建筑物&#10;&#10;描述已自动生成">
            <a:extLst>
              <a:ext uri="{FF2B5EF4-FFF2-40B4-BE49-F238E27FC236}">
                <a16:creationId xmlns:a16="http://schemas.microsoft.com/office/drawing/2014/main" id="{DC7127BA-EA66-44B2-883F-18431E029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4956" r="2202" b="-4956"/>
          <a:stretch/>
        </p:blipFill>
        <p:spPr>
          <a:xfrm>
            <a:off x="2264" y="346109"/>
            <a:ext cx="12192000" cy="686311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CDA45D9-B606-41E5-BD6B-32BD60DC7DA4}"/>
              </a:ext>
            </a:extLst>
          </p:cNvPr>
          <p:cNvSpPr/>
          <p:nvPr userDrawn="1"/>
        </p:nvSpPr>
        <p:spPr>
          <a:xfrm>
            <a:off x="-2264" y="47021"/>
            <a:ext cx="12192000" cy="68976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/>
              </a:gs>
              <a:gs pos="33000">
                <a:schemeClr val="bg1">
                  <a:alpha val="97000"/>
                </a:schemeClr>
              </a:gs>
              <a:gs pos="50000">
                <a:schemeClr val="bg1">
                  <a:alpha val="9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22B011F5-EB3A-49D4-B044-5C0D7B4E3B8B}"/>
              </a:ext>
            </a:extLst>
          </p:cNvPr>
          <p:cNvSpPr/>
          <p:nvPr userDrawn="1"/>
        </p:nvSpPr>
        <p:spPr>
          <a:xfrm>
            <a:off x="0" y="-30479"/>
            <a:ext cx="12192000" cy="573769"/>
          </a:xfrm>
          <a:prstGeom prst="parallelogram">
            <a:avLst>
              <a:gd name="adj" fmla="val 0"/>
            </a:avLst>
          </a:prstGeom>
          <a:gradFill>
            <a:gsLst>
              <a:gs pos="16000">
                <a:srgbClr val="88136E">
                  <a:alpha val="78000"/>
                </a:srgbClr>
              </a:gs>
              <a:gs pos="0">
                <a:srgbClr val="B4009E"/>
              </a:gs>
              <a:gs pos="99351">
                <a:schemeClr val="accent4">
                  <a:lumMod val="75000"/>
                </a:schemeClr>
              </a:gs>
              <a:gs pos="77000">
                <a:schemeClr val="accent1"/>
              </a:gs>
            </a:gsLst>
            <a:lin ang="8100000" scaled="0"/>
          </a:gradFill>
          <a:ln>
            <a:noFill/>
          </a:ln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F6B1E1C-DD54-4D72-B0AC-44E2DC6AB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4" b="47560"/>
          <a:stretch/>
        </p:blipFill>
        <p:spPr>
          <a:xfrm>
            <a:off x="3537879" y="-30480"/>
            <a:ext cx="10125565" cy="573770"/>
          </a:xfrm>
          <a:prstGeom prst="rect">
            <a:avLst/>
          </a:prstGeom>
        </p:spPr>
      </p:pic>
      <p:sp>
        <p:nvSpPr>
          <p:cNvPr id="11" name="Oval 143">
            <a:extLst>
              <a:ext uri="{FF2B5EF4-FFF2-40B4-BE49-F238E27FC236}">
                <a16:creationId xmlns:a16="http://schemas.microsoft.com/office/drawing/2014/main" id="{73658880-A39E-4376-A3A6-3E8106EF0DD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18106" y="47021"/>
            <a:ext cx="410544" cy="4105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思源黑体 CN Normal" panose="020B0400000000000000" pitchFamily="34" charset="-122"/>
              <a:ea typeface="思源黑体 CN Normal" panose="020B0400000000000000" pitchFamily="34" charset="-122"/>
              <a:cs typeface="Segoe UI" pitchFamily="34" charset="0"/>
            </a:endParaRPr>
          </a:p>
        </p:txBody>
      </p:sp>
      <p:sp>
        <p:nvSpPr>
          <p:cNvPr id="21" name="文本占位符 387">
            <a:extLst>
              <a:ext uri="{FF2B5EF4-FFF2-40B4-BE49-F238E27FC236}">
                <a16:creationId xmlns:a16="http://schemas.microsoft.com/office/drawing/2014/main" id="{FC91424D-0D1F-4DE4-99E7-6C85CE1EE30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8106" y="81066"/>
            <a:ext cx="410545" cy="401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2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23" name="文本占位符 387">
            <a:extLst>
              <a:ext uri="{FF2B5EF4-FFF2-40B4-BE49-F238E27FC236}">
                <a16:creationId xmlns:a16="http://schemas.microsoft.com/office/drawing/2014/main" id="{CED70414-75F1-4A35-8415-FCCC52CB80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6623" y="76295"/>
            <a:ext cx="3215623" cy="4019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 spc="3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在此处填写节标题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3A3773E-F795-4753-8FDB-08AC33B5B4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977" y="128612"/>
            <a:ext cx="1025842" cy="3192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19698E3-9C10-4144-9456-F243C1606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55" y="3431262"/>
            <a:ext cx="2733690" cy="34267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4EDE1B-4E22-48F9-BBFD-AAF1600C35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845" y="3431262"/>
            <a:ext cx="2733690" cy="34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或突出展示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D5B5DD3-6563-4E99-9F5C-2D3A9F3F534E}"/>
              </a:ext>
            </a:extLst>
          </p:cNvPr>
          <p:cNvSpPr/>
          <p:nvPr userDrawn="1"/>
        </p:nvSpPr>
        <p:spPr>
          <a:xfrm>
            <a:off x="0" y="-34592"/>
            <a:ext cx="12192000" cy="6892592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22B011F5-EB3A-49D4-B044-5C0D7B4E3B8B}"/>
              </a:ext>
            </a:extLst>
          </p:cNvPr>
          <p:cNvSpPr/>
          <p:nvPr userDrawn="1"/>
        </p:nvSpPr>
        <p:spPr>
          <a:xfrm>
            <a:off x="0" y="-30479"/>
            <a:ext cx="12192000" cy="573769"/>
          </a:xfrm>
          <a:prstGeom prst="parallelogram">
            <a:avLst>
              <a:gd name="adj" fmla="val 0"/>
            </a:avLst>
          </a:prstGeom>
          <a:gradFill>
            <a:gsLst>
              <a:gs pos="36000">
                <a:srgbClr val="88136E">
                  <a:alpha val="7800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lin ang="8100000" scaled="0"/>
          </a:gradFill>
          <a:ln>
            <a:noFill/>
          </a:ln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CD4621C-AB32-4EB8-9DDC-2F07F4BC49CF}"/>
              </a:ext>
            </a:extLst>
          </p:cNvPr>
          <p:cNvSpPr/>
          <p:nvPr userDrawn="1"/>
        </p:nvSpPr>
        <p:spPr>
          <a:xfrm>
            <a:off x="0" y="-34592"/>
            <a:ext cx="12192000" cy="575056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F6B1E1C-DD54-4D72-B0AC-44E2DC6AB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4" b="47560"/>
          <a:stretch/>
        </p:blipFill>
        <p:spPr>
          <a:xfrm>
            <a:off x="4553879" y="-30480"/>
            <a:ext cx="10125565" cy="5737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2544CFD-87F9-4C79-8095-E8A1622D1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4" b="47560"/>
          <a:stretch/>
        </p:blipFill>
        <p:spPr>
          <a:xfrm>
            <a:off x="294299" y="-34592"/>
            <a:ext cx="10125565" cy="573770"/>
          </a:xfrm>
          <a:prstGeom prst="rect">
            <a:avLst/>
          </a:prstGeom>
        </p:spPr>
      </p:pic>
      <p:sp>
        <p:nvSpPr>
          <p:cNvPr id="11" name="Oval 143">
            <a:extLst>
              <a:ext uri="{FF2B5EF4-FFF2-40B4-BE49-F238E27FC236}">
                <a16:creationId xmlns:a16="http://schemas.microsoft.com/office/drawing/2014/main" id="{73658880-A39E-4376-A3A6-3E8106EF0DD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18106" y="47021"/>
            <a:ext cx="410544" cy="41054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schemeClr val="bg1">
                <a:lumMod val="75000"/>
                <a:alpha val="50000"/>
              </a:scheme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+mn-ea"/>
              <a:cs typeface="Segoe UI" pitchFamily="34" charset="0"/>
            </a:endParaRPr>
          </a:p>
        </p:txBody>
      </p:sp>
      <p:sp>
        <p:nvSpPr>
          <p:cNvPr id="21" name="文本占位符 387">
            <a:extLst>
              <a:ext uri="{FF2B5EF4-FFF2-40B4-BE49-F238E27FC236}">
                <a16:creationId xmlns:a16="http://schemas.microsoft.com/office/drawing/2014/main" id="{FC91424D-0D1F-4DE4-99E7-6C85CE1EE30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8106" y="81066"/>
            <a:ext cx="410545" cy="4019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200" b="1" spc="3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</p:txBody>
      </p:sp>
      <p:sp>
        <p:nvSpPr>
          <p:cNvPr id="23" name="文本占位符 387">
            <a:extLst>
              <a:ext uri="{FF2B5EF4-FFF2-40B4-BE49-F238E27FC236}">
                <a16:creationId xmlns:a16="http://schemas.microsoft.com/office/drawing/2014/main" id="{CED70414-75F1-4A35-8415-FCCC52CB80A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6623" y="76295"/>
            <a:ext cx="7585697" cy="4019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 spc="3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zh-CN" altLang="en-US" dirty="0"/>
              <a:t>在此处填写节标题</a:t>
            </a:r>
            <a:r>
              <a:rPr lang="en-US" altLang="zh-CN" dirty="0"/>
              <a:t>——</a:t>
            </a:r>
            <a:r>
              <a:rPr lang="zh-CN" altLang="en-US" dirty="0"/>
              <a:t>破折号后填视频名称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3A3773E-F795-4753-8FDB-08AC33B5B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977" y="128612"/>
            <a:ext cx="1025842" cy="319245"/>
          </a:xfrm>
          <a:prstGeom prst="rect">
            <a:avLst/>
          </a:prstGeom>
        </p:spPr>
      </p:pic>
      <p:sp>
        <p:nvSpPr>
          <p:cNvPr id="3" name="媒体占位符 2">
            <a:extLst>
              <a:ext uri="{FF2B5EF4-FFF2-40B4-BE49-F238E27FC236}">
                <a16:creationId xmlns:a16="http://schemas.microsoft.com/office/drawing/2014/main" id="{C9133567-CC12-4BD7-A3D6-4AB3233C5000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66725" y="771525"/>
            <a:ext cx="11309350" cy="5507038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700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形 15">
            <a:extLst>
              <a:ext uri="{FF2B5EF4-FFF2-40B4-BE49-F238E27FC236}">
                <a16:creationId xmlns:a16="http://schemas.microsoft.com/office/drawing/2014/main" id="{1F1B2B13-637E-41D6-9496-7A875BA62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925" y="5757673"/>
            <a:ext cx="4114800" cy="78105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DB0DA858-59CE-4612-8194-FE4C640D71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2638" y="5262373"/>
            <a:ext cx="4114800" cy="12763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8A9C213-3BE7-4E58-AF5B-F6CA18CF0F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67" y="748540"/>
            <a:ext cx="1491574" cy="72629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26FBB8A-B00C-4136-97A3-6351F14F69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80" y="949115"/>
            <a:ext cx="4004840" cy="502015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D7BF111-6AEE-4722-BD73-6376F1AB16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4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20" y="949115"/>
            <a:ext cx="4004840" cy="5020152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878A0DF9-E8AF-4D3F-9234-C7724F63250D}"/>
              </a:ext>
            </a:extLst>
          </p:cNvPr>
          <p:cNvGrpSpPr/>
          <p:nvPr userDrawn="1"/>
        </p:nvGrpSpPr>
        <p:grpSpPr>
          <a:xfrm>
            <a:off x="985765" y="785258"/>
            <a:ext cx="2549915" cy="652860"/>
            <a:chOff x="731520" y="925847"/>
            <a:chExt cx="2617991" cy="652860"/>
          </a:xfrm>
        </p:grpSpPr>
        <p:sp>
          <p:nvSpPr>
            <p:cNvPr id="32" name="矩形 9">
              <a:extLst>
                <a:ext uri="{FF2B5EF4-FFF2-40B4-BE49-F238E27FC236}">
                  <a16:creationId xmlns:a16="http://schemas.microsoft.com/office/drawing/2014/main" id="{879E98F8-D91D-44AD-924F-D0034267DEEC}"/>
                </a:ext>
              </a:extLst>
            </p:cNvPr>
            <p:cNvSpPr/>
            <p:nvPr/>
          </p:nvSpPr>
          <p:spPr bwMode="auto">
            <a:xfrm>
              <a:off x="816623" y="925847"/>
              <a:ext cx="2532888" cy="652860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>
              <a:outerShdw blurRad="317500" dist="50800" dir="8400000" algn="tl" rotWithShape="0">
                <a:prstClr val="black">
                  <a:alpha val="12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zh-CN" altLang="en-US" sz="2800" spc="300" dirty="0">
                  <a:solidFill>
                    <a:srgbClr val="9E008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DengXian" panose="02010600030101010101" pitchFamily="2" charset="-122"/>
                </a:rPr>
                <a:t>  参考文献</a:t>
              </a:r>
              <a:endParaRPr lang="en-US" sz="28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endParaRPr>
            </a:p>
          </p:txBody>
        </p:sp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E5757FBF-F251-4357-B7E6-E21C5CF4412A}"/>
                </a:ext>
              </a:extLst>
            </p:cNvPr>
            <p:cNvSpPr/>
            <p:nvPr/>
          </p:nvSpPr>
          <p:spPr bwMode="auto">
            <a:xfrm>
              <a:off x="731520" y="925847"/>
              <a:ext cx="85103" cy="652860"/>
            </a:xfrm>
            <a:prstGeom prst="rect">
              <a:avLst/>
            </a:prstGeom>
            <a:solidFill>
              <a:srgbClr val="9E008B"/>
            </a:solidFill>
            <a:ln w="10795" cap="flat" cmpd="sng" algn="ctr">
              <a:noFill/>
              <a:prstDash val="solid"/>
            </a:ln>
            <a:effectLst>
              <a:outerShdw blurRad="317500" dist="50800" dir="8400000" algn="tl" rotWithShape="0">
                <a:srgbClr val="9E008B">
                  <a:alpha val="12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2B7FA45B-A8D5-4557-84FD-594A91A7F633}"/>
              </a:ext>
            </a:extLst>
          </p:cNvPr>
          <p:cNvSpPr/>
          <p:nvPr userDrawn="1"/>
        </p:nvSpPr>
        <p:spPr>
          <a:xfrm>
            <a:off x="934845" y="1757537"/>
            <a:ext cx="10322311" cy="382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A90F66D-005D-45EB-BB06-DD141B9440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5838" y="1757363"/>
            <a:ext cx="10493375" cy="39703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3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lvl="0"/>
            <a:r>
              <a:rPr lang="zh-CN" altLang="en-US" dirty="0"/>
              <a:t>期刊类：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[J].</a:t>
            </a:r>
            <a:r>
              <a:rPr lang="zh-CN" altLang="en-US" dirty="0"/>
              <a:t>刊名，出版年份，卷号（期号）：起止页码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专著类：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书名</a:t>
            </a:r>
            <a:r>
              <a:rPr lang="en-US" altLang="zh-CN" dirty="0"/>
              <a:t>[M].</a:t>
            </a:r>
            <a:r>
              <a:rPr lang="zh-CN" altLang="en-US" dirty="0"/>
              <a:t>出版地：出版社，出版年份：起止页码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报纸类：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[N].</a:t>
            </a:r>
            <a:r>
              <a:rPr lang="zh-CN" altLang="en-US" dirty="0"/>
              <a:t>报纸名，出版日期（版次）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论文集：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[C].</a:t>
            </a:r>
            <a:r>
              <a:rPr lang="zh-CN" altLang="en-US" dirty="0"/>
              <a:t>出版地：出版者，出版年份：起始页码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学位论文：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[D].</a:t>
            </a:r>
            <a:r>
              <a:rPr lang="zh-CN" altLang="en-US" dirty="0"/>
              <a:t>出版地：保存者，出版年份：起始页码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研究报告：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[R].</a:t>
            </a:r>
            <a:r>
              <a:rPr lang="zh-CN" altLang="en-US" dirty="0"/>
              <a:t>出版地：出版者，出版年份：起始页码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条例：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颁布单位</a:t>
            </a:r>
            <a:r>
              <a:rPr lang="en-US" altLang="zh-CN" dirty="0"/>
              <a:t>.</a:t>
            </a:r>
            <a:r>
              <a:rPr lang="zh-CN" altLang="en-US" dirty="0"/>
              <a:t>条例名称</a:t>
            </a:r>
            <a:r>
              <a:rPr lang="en-US" altLang="zh-CN" dirty="0"/>
              <a:t>.</a:t>
            </a:r>
            <a:r>
              <a:rPr lang="zh-CN" altLang="en-US" dirty="0"/>
              <a:t>发布日期</a:t>
            </a:r>
          </a:p>
          <a:p>
            <a:pPr lvl="0"/>
            <a:r>
              <a:rPr lang="zh-CN" altLang="en-US" dirty="0"/>
              <a:t>译著：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原著作者</a:t>
            </a:r>
            <a:r>
              <a:rPr lang="en-US" altLang="zh-CN" dirty="0"/>
              <a:t>. </a:t>
            </a:r>
            <a:r>
              <a:rPr lang="zh-CN" altLang="en-US" dirty="0"/>
              <a:t>书名</a:t>
            </a:r>
            <a:r>
              <a:rPr lang="en-US" altLang="zh-CN" dirty="0"/>
              <a:t>[M].</a:t>
            </a:r>
            <a:r>
              <a:rPr lang="zh-CN" altLang="en-US" dirty="0"/>
              <a:t>译者，译</a:t>
            </a:r>
            <a:r>
              <a:rPr lang="en-US" altLang="zh-CN" dirty="0"/>
              <a:t>.</a:t>
            </a:r>
            <a:r>
              <a:rPr lang="zh-CN" altLang="en-US" dirty="0"/>
              <a:t>出版地：出版社，出版年份：起止页码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期刊类：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[J].</a:t>
            </a:r>
            <a:r>
              <a:rPr lang="zh-CN" altLang="en-US" dirty="0"/>
              <a:t>刊名，出版年份，卷号（期号）：起止页码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专著类：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书名</a:t>
            </a:r>
            <a:r>
              <a:rPr lang="en-US" altLang="zh-CN" dirty="0"/>
              <a:t>[M].</a:t>
            </a:r>
            <a:r>
              <a:rPr lang="zh-CN" altLang="en-US" dirty="0"/>
              <a:t>出版地：出版社，出版年份：起止页码</a:t>
            </a:r>
            <a:r>
              <a:rPr lang="en-US" altLang="zh-CN" dirty="0"/>
              <a:t>.</a:t>
            </a:r>
          </a:p>
          <a:p>
            <a:pPr lvl="0"/>
            <a:r>
              <a:rPr lang="zh-CN" altLang="en-US" dirty="0"/>
              <a:t>报纸类：</a:t>
            </a:r>
            <a:r>
              <a:rPr lang="en-US" altLang="zh-CN" dirty="0"/>
              <a:t>[</a:t>
            </a:r>
            <a:r>
              <a:rPr lang="zh-CN" altLang="en-US" dirty="0"/>
              <a:t>序号</a:t>
            </a:r>
            <a:r>
              <a:rPr lang="en-US" altLang="zh-CN" dirty="0"/>
              <a:t>]</a:t>
            </a:r>
            <a:r>
              <a:rPr lang="zh-CN" altLang="en-US" dirty="0"/>
              <a:t>作者</a:t>
            </a:r>
            <a:r>
              <a:rPr lang="en-US" altLang="zh-CN" dirty="0"/>
              <a:t>.</a:t>
            </a:r>
            <a:r>
              <a:rPr lang="zh-CN" altLang="en-US" dirty="0"/>
              <a:t>篇名</a:t>
            </a:r>
            <a:r>
              <a:rPr lang="en-US" altLang="zh-CN" dirty="0"/>
              <a:t>[N].</a:t>
            </a:r>
            <a:r>
              <a:rPr lang="zh-CN" altLang="en-US" dirty="0"/>
              <a:t>报纸名，出版日期（版次）</a:t>
            </a:r>
            <a:r>
              <a:rPr lang="en-US" altLang="zh-CN" dirty="0"/>
              <a:t>.</a:t>
            </a:r>
          </a:p>
        </p:txBody>
      </p:sp>
      <p:pic>
        <p:nvPicPr>
          <p:cNvPr id="51" name="图片 46">
            <a:extLst>
              <a:ext uri="{FF2B5EF4-FFF2-40B4-BE49-F238E27FC236}">
                <a16:creationId xmlns:a16="http://schemas.microsoft.com/office/drawing/2014/main" id="{396D64B1-7BBE-4DE3-B006-2EC8436F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9374"/>
          <a:stretch/>
        </p:blipFill>
        <p:spPr>
          <a:xfrm>
            <a:off x="8358319" y="0"/>
            <a:ext cx="3833681" cy="6538723"/>
          </a:xfrm>
          <a:prstGeom prst="rect">
            <a:avLst/>
          </a:prstGeom>
          <a:effectLst>
            <a:outerShdw blurRad="165100" dist="38100" sx="102000" sy="102000" algn="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246A669A-C4B1-47EA-A2B9-D28F3373F079}"/>
              </a:ext>
            </a:extLst>
          </p:cNvPr>
          <p:cNvSpPr/>
          <p:nvPr userDrawn="1"/>
        </p:nvSpPr>
        <p:spPr>
          <a:xfrm>
            <a:off x="0" y="6509614"/>
            <a:ext cx="12192000" cy="366430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C792850-514E-41E9-ADD3-BBB133A8041A}"/>
              </a:ext>
            </a:extLst>
          </p:cNvPr>
          <p:cNvSpPr/>
          <p:nvPr userDrawn="1"/>
        </p:nvSpPr>
        <p:spPr>
          <a:xfrm>
            <a:off x="8304319" y="949115"/>
            <a:ext cx="108000" cy="1080000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7C6330B-A71C-46EC-9039-FB843CED1568}"/>
              </a:ext>
            </a:extLst>
          </p:cNvPr>
          <p:cNvCxnSpPr>
            <a:endCxn id="53" idx="0"/>
          </p:cNvCxnSpPr>
          <p:nvPr userDrawn="1"/>
        </p:nvCxnSpPr>
        <p:spPr>
          <a:xfrm>
            <a:off x="8358319" y="0"/>
            <a:ext cx="0" cy="94911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508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bg>
      <p:bgPr>
        <a:blipFill dpi="0" rotWithShape="1">
          <a:blip r:embed="rId2">
            <a:alphaModFix amt="14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3DDBD4F3-DC98-4C86-BA33-8A9925BCE220}"/>
              </a:ext>
            </a:extLst>
          </p:cNvPr>
          <p:cNvSpPr/>
          <p:nvPr userDrawn="1"/>
        </p:nvSpPr>
        <p:spPr>
          <a:xfrm flipH="1">
            <a:off x="-15485" y="502925"/>
            <a:ext cx="10925582" cy="5841637"/>
          </a:xfrm>
          <a:custGeom>
            <a:avLst/>
            <a:gdLst>
              <a:gd name="connsiteX0" fmla="*/ 10979546 w 10979546"/>
              <a:gd name="connsiteY0" fmla="*/ 0 h 5553797"/>
              <a:gd name="connsiteX1" fmla="*/ 20163 w 10979546"/>
              <a:gd name="connsiteY1" fmla="*/ 0 h 5553797"/>
              <a:gd name="connsiteX2" fmla="*/ 3044826 w 10979546"/>
              <a:gd name="connsiteY2" fmla="*/ 2767674 h 5553797"/>
              <a:gd name="connsiteX3" fmla="*/ 0 w 10979546"/>
              <a:gd name="connsiteY3" fmla="*/ 5553797 h 5553797"/>
              <a:gd name="connsiteX4" fmla="*/ 10979546 w 10979546"/>
              <a:gd name="connsiteY4" fmla="*/ 5553797 h 5553797"/>
              <a:gd name="connsiteX5" fmla="*/ 10979546 w 10979546"/>
              <a:gd name="connsiteY5" fmla="*/ 0 h 55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9546" h="5553797">
                <a:moveTo>
                  <a:pt x="10979546" y="0"/>
                </a:moveTo>
                <a:lnTo>
                  <a:pt x="20163" y="0"/>
                </a:lnTo>
                <a:lnTo>
                  <a:pt x="3044826" y="2767674"/>
                </a:lnTo>
                <a:lnTo>
                  <a:pt x="0" y="5553797"/>
                </a:lnTo>
                <a:lnTo>
                  <a:pt x="10979546" y="5553797"/>
                </a:lnTo>
                <a:lnTo>
                  <a:pt x="10979546" y="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0" name="!!南京大学">
            <a:extLst>
              <a:ext uri="{FF2B5EF4-FFF2-40B4-BE49-F238E27FC236}">
                <a16:creationId xmlns:a16="http://schemas.microsoft.com/office/drawing/2014/main" id="{07E40F0A-D286-4BC2-944F-BC1879B53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8" y="805166"/>
            <a:ext cx="1776838" cy="861855"/>
          </a:xfrm>
          <a:prstGeom prst="rect">
            <a:avLst/>
          </a:prstGeom>
        </p:spPr>
      </p:pic>
      <p:pic>
        <p:nvPicPr>
          <p:cNvPr id="51" name="图片 50" descr="图片包含 名片, 文字&#10;&#10;描述已自动生成">
            <a:extLst>
              <a:ext uri="{FF2B5EF4-FFF2-40B4-BE49-F238E27FC236}">
                <a16:creationId xmlns:a16="http://schemas.microsoft.com/office/drawing/2014/main" id="{FCAF6E58-0B1A-4797-8FA8-2ABC9C280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t="47518" r="13479" b="31213"/>
          <a:stretch/>
        </p:blipFill>
        <p:spPr>
          <a:xfrm>
            <a:off x="-286362" y="-1200039"/>
            <a:ext cx="13548360" cy="1922637"/>
          </a:xfrm>
          <a:prstGeom prst="rect">
            <a:avLst/>
          </a:prstGeom>
        </p:spPr>
      </p:pic>
      <p:sp>
        <p:nvSpPr>
          <p:cNvPr id="53" name="箭头: V 形 52">
            <a:extLst>
              <a:ext uri="{FF2B5EF4-FFF2-40B4-BE49-F238E27FC236}">
                <a16:creationId xmlns:a16="http://schemas.microsoft.com/office/drawing/2014/main" id="{6D555E9E-0968-43DB-99E6-B23E5EB27A1A}"/>
              </a:ext>
            </a:extLst>
          </p:cNvPr>
          <p:cNvSpPr/>
          <p:nvPr userDrawn="1"/>
        </p:nvSpPr>
        <p:spPr>
          <a:xfrm flipH="1">
            <a:off x="8120914" y="547917"/>
            <a:ext cx="3287008" cy="5780765"/>
          </a:xfrm>
          <a:prstGeom prst="chevron">
            <a:avLst>
              <a:gd name="adj" fmla="val 9113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87742A8E-2D1A-48F1-9C0F-B04E2830A6D3}"/>
              </a:ext>
            </a:extLst>
          </p:cNvPr>
          <p:cNvSpPr/>
          <p:nvPr userDrawn="1"/>
        </p:nvSpPr>
        <p:spPr>
          <a:xfrm flipH="1">
            <a:off x="8839509" y="546039"/>
            <a:ext cx="3353334" cy="5841636"/>
          </a:xfrm>
          <a:custGeom>
            <a:avLst/>
            <a:gdLst>
              <a:gd name="connsiteX0" fmla="*/ 328671 w 3353334"/>
              <a:gd name="connsiteY0" fmla="*/ 0 h 5553796"/>
              <a:gd name="connsiteX1" fmla="*/ 0 w 3353334"/>
              <a:gd name="connsiteY1" fmla="*/ 0 h 5553796"/>
              <a:gd name="connsiteX2" fmla="*/ 0 w 3353334"/>
              <a:gd name="connsiteY2" fmla="*/ 323408 h 5553796"/>
              <a:gd name="connsiteX3" fmla="*/ 2711050 w 3353334"/>
              <a:gd name="connsiteY3" fmla="*/ 2804115 h 5553796"/>
              <a:gd name="connsiteX4" fmla="*/ 0 w 3353334"/>
              <a:gd name="connsiteY4" fmla="*/ 5284821 h 5553796"/>
              <a:gd name="connsiteX5" fmla="*/ 0 w 3353334"/>
              <a:gd name="connsiteY5" fmla="*/ 5553796 h 5553796"/>
              <a:gd name="connsiteX6" fmla="*/ 308508 w 3353334"/>
              <a:gd name="connsiteY6" fmla="*/ 5553796 h 5553796"/>
              <a:gd name="connsiteX7" fmla="*/ 3353334 w 3353334"/>
              <a:gd name="connsiteY7" fmla="*/ 2767674 h 5553796"/>
              <a:gd name="connsiteX8" fmla="*/ 328671 w 3353334"/>
              <a:gd name="connsiteY8" fmla="*/ 0 h 555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3334" h="5553796">
                <a:moveTo>
                  <a:pt x="328671" y="0"/>
                </a:moveTo>
                <a:lnTo>
                  <a:pt x="0" y="0"/>
                </a:lnTo>
                <a:lnTo>
                  <a:pt x="0" y="323408"/>
                </a:lnTo>
                <a:lnTo>
                  <a:pt x="2711050" y="2804115"/>
                </a:lnTo>
                <a:lnTo>
                  <a:pt x="0" y="5284821"/>
                </a:lnTo>
                <a:lnTo>
                  <a:pt x="0" y="5553796"/>
                </a:lnTo>
                <a:lnTo>
                  <a:pt x="308508" y="5553796"/>
                </a:lnTo>
                <a:lnTo>
                  <a:pt x="3353334" y="2767674"/>
                </a:lnTo>
                <a:lnTo>
                  <a:pt x="328671" y="0"/>
                </a:lnTo>
                <a:close/>
              </a:path>
            </a:pathLst>
          </a:custGeom>
          <a:solidFill>
            <a:srgbClr val="990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22168565-C403-421D-8A92-8EB4A483E9E3}"/>
              </a:ext>
            </a:extLst>
          </p:cNvPr>
          <p:cNvSpPr/>
          <p:nvPr userDrawn="1"/>
        </p:nvSpPr>
        <p:spPr>
          <a:xfrm flipH="1">
            <a:off x="10064423" y="1451025"/>
            <a:ext cx="2127575" cy="4095410"/>
          </a:xfrm>
          <a:custGeom>
            <a:avLst/>
            <a:gdLst>
              <a:gd name="connsiteX0" fmla="*/ 0 w 2021800"/>
              <a:gd name="connsiteY0" fmla="*/ 0 h 3700037"/>
              <a:gd name="connsiteX1" fmla="*/ 0 w 2021800"/>
              <a:gd name="connsiteY1" fmla="*/ 3700037 h 3700037"/>
              <a:gd name="connsiteX2" fmla="*/ 2021800 w 2021800"/>
              <a:gd name="connsiteY2" fmla="*/ 1850019 h 3700037"/>
              <a:gd name="connsiteX3" fmla="*/ 0 w 2021800"/>
              <a:gd name="connsiteY3" fmla="*/ 0 h 370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1800" h="3700037">
                <a:moveTo>
                  <a:pt x="0" y="0"/>
                </a:moveTo>
                <a:lnTo>
                  <a:pt x="0" y="3700037"/>
                </a:lnTo>
                <a:lnTo>
                  <a:pt x="2021800" y="1850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3E4C6FF-4C5C-4CEB-8884-210A4614FA83}"/>
              </a:ext>
            </a:extLst>
          </p:cNvPr>
          <p:cNvGrpSpPr/>
          <p:nvPr userDrawn="1"/>
        </p:nvGrpSpPr>
        <p:grpSpPr>
          <a:xfrm>
            <a:off x="10659351" y="3264062"/>
            <a:ext cx="1392692" cy="491924"/>
            <a:chOff x="714375" y="1419225"/>
            <a:chExt cx="11134427" cy="2133600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4C2C9A23-0160-4317-8030-EE283F3AE6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0201" y="3171825"/>
              <a:ext cx="275931" cy="371475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E19FEA0B-9443-4299-B322-6F723EFAF063}"/>
                </a:ext>
              </a:extLst>
            </p:cNvPr>
            <p:cNvCxnSpPr>
              <a:cxnSpLocks/>
            </p:cNvCxnSpPr>
            <p:nvPr/>
          </p:nvCxnSpPr>
          <p:spPr>
            <a:xfrm>
              <a:off x="9296402" y="3171225"/>
              <a:ext cx="266400" cy="38160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906597E-7550-4CC7-95FC-4BA3F9F3D436}"/>
                </a:ext>
              </a:extLst>
            </p:cNvPr>
            <p:cNvCxnSpPr/>
            <p:nvPr/>
          </p:nvCxnSpPr>
          <p:spPr>
            <a:xfrm>
              <a:off x="3276600" y="3171825"/>
              <a:ext cx="2305050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E4D68A4D-31EB-4884-9CBA-AD1CE12C504D}"/>
                </a:ext>
              </a:extLst>
            </p:cNvPr>
            <p:cNvCxnSpPr/>
            <p:nvPr/>
          </p:nvCxnSpPr>
          <p:spPr>
            <a:xfrm>
              <a:off x="6991352" y="3171225"/>
              <a:ext cx="2305050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A6965A03-E5DC-4FCC-BC4B-913D7AFBB5B5}"/>
                </a:ext>
              </a:extLst>
            </p:cNvPr>
            <p:cNvCxnSpPr>
              <a:cxnSpLocks/>
            </p:cNvCxnSpPr>
            <p:nvPr/>
          </p:nvCxnSpPr>
          <p:spPr>
            <a:xfrm>
              <a:off x="5581650" y="2095500"/>
              <a:ext cx="0" cy="1114425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3CB5884D-F31D-471A-A589-A9221E48866F}"/>
                </a:ext>
              </a:extLst>
            </p:cNvPr>
            <p:cNvCxnSpPr>
              <a:cxnSpLocks/>
            </p:cNvCxnSpPr>
            <p:nvPr/>
          </p:nvCxnSpPr>
          <p:spPr>
            <a:xfrm>
              <a:off x="6962777" y="2085975"/>
              <a:ext cx="0" cy="1114425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02BDF94F-B9C0-40CB-ACF6-F355173B2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2777" y="1752600"/>
              <a:ext cx="123823" cy="39945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96038A0A-DF2A-4398-BDE2-2440CF7137D3}"/>
                </a:ext>
              </a:extLst>
            </p:cNvPr>
            <p:cNvCxnSpPr>
              <a:cxnSpLocks/>
            </p:cNvCxnSpPr>
            <p:nvPr/>
          </p:nvCxnSpPr>
          <p:spPr>
            <a:xfrm>
              <a:off x="5457828" y="1752600"/>
              <a:ext cx="123822" cy="39945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43491A6-6750-4891-B73A-2854C8A8C2C0}"/>
                </a:ext>
              </a:extLst>
            </p:cNvPr>
            <p:cNvCxnSpPr>
              <a:cxnSpLocks/>
            </p:cNvCxnSpPr>
            <p:nvPr/>
          </p:nvCxnSpPr>
          <p:spPr>
            <a:xfrm>
              <a:off x="5457828" y="1752600"/>
              <a:ext cx="380997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26FC95A5-E67C-466D-A791-CF5799C7F577}"/>
                </a:ext>
              </a:extLst>
            </p:cNvPr>
            <p:cNvCxnSpPr>
              <a:cxnSpLocks/>
            </p:cNvCxnSpPr>
            <p:nvPr/>
          </p:nvCxnSpPr>
          <p:spPr>
            <a:xfrm>
              <a:off x="6734180" y="1752600"/>
              <a:ext cx="380997" cy="0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4E037F63-EF4D-4CD4-A62C-4887B5F8C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9620" y="1419228"/>
              <a:ext cx="386837" cy="333373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26A08CC3-F07D-4737-8F10-EC1BFFB7C876}"/>
                </a:ext>
              </a:extLst>
            </p:cNvPr>
            <p:cNvCxnSpPr>
              <a:cxnSpLocks/>
            </p:cNvCxnSpPr>
            <p:nvPr/>
          </p:nvCxnSpPr>
          <p:spPr>
            <a:xfrm>
              <a:off x="6276544" y="1419225"/>
              <a:ext cx="429060" cy="333373"/>
            </a:xfrm>
            <a:prstGeom prst="line">
              <a:avLst/>
            </a:prstGeom>
            <a:ln w="34925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82D52348-7DAC-4D7D-AACC-D72956ED54E9}"/>
                </a:ext>
              </a:extLst>
            </p:cNvPr>
            <p:cNvCxnSpPr/>
            <p:nvPr/>
          </p:nvCxnSpPr>
          <p:spPr>
            <a:xfrm>
              <a:off x="714375" y="3542008"/>
              <a:ext cx="2305052" cy="0"/>
            </a:xfrm>
            <a:prstGeom prst="line">
              <a:avLst/>
            </a:prstGeom>
            <a:ln w="34925">
              <a:gradFill>
                <a:gsLst>
                  <a:gs pos="0">
                    <a:srgbClr val="850063"/>
                  </a:gs>
                  <a:gs pos="100000">
                    <a:srgbClr val="850063">
                      <a:alpha val="0"/>
                    </a:srgb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1117219B-AE91-47DA-87CA-970330096AB2}"/>
                </a:ext>
              </a:extLst>
            </p:cNvPr>
            <p:cNvCxnSpPr/>
            <p:nvPr/>
          </p:nvCxnSpPr>
          <p:spPr>
            <a:xfrm>
              <a:off x="9543752" y="3543300"/>
              <a:ext cx="2305050" cy="0"/>
            </a:xfrm>
            <a:prstGeom prst="line">
              <a:avLst/>
            </a:prstGeom>
            <a:ln w="34925">
              <a:gradFill>
                <a:gsLst>
                  <a:gs pos="0">
                    <a:srgbClr val="850063"/>
                  </a:gs>
                  <a:gs pos="100000">
                    <a:srgbClr val="850063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6">
            <a:extLst>
              <a:ext uri="{FF2B5EF4-FFF2-40B4-BE49-F238E27FC236}">
                <a16:creationId xmlns:a16="http://schemas.microsoft.com/office/drawing/2014/main" id="{A4F2B486-D77B-4F4E-B42F-3CF6C0EE7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871" y="2501659"/>
            <a:ext cx="6139868" cy="10153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defRPr lang="zh-CN" altLang="en-US" sz="5400" b="1" kern="1200" spc="600" dirty="0">
                <a:solidFill>
                  <a:srgbClr val="850063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defRPr>
            </a:lvl1pPr>
          </a:lstStyle>
          <a:p>
            <a:r>
              <a:rPr lang="zh-CN" altLang="en-US" dirty="0"/>
              <a:t>谢谢。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F75C0D79-FF80-443B-BBC3-5EF5EDECC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870" y="3558904"/>
            <a:ext cx="295581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>
              <a:buNone/>
              <a:defRPr lang="zh-CN" altLang="en-US" sz="2400" spc="3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lvl="0" algn="dist"/>
            <a:r>
              <a:rPr lang="en-US" altLang="zh-CN" dirty="0"/>
              <a:t>THANK YOU.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70818DF-4726-43BA-9778-26E3E0A59FC4}"/>
              </a:ext>
            </a:extLst>
          </p:cNvPr>
          <p:cNvGrpSpPr/>
          <p:nvPr userDrawn="1"/>
        </p:nvGrpSpPr>
        <p:grpSpPr>
          <a:xfrm>
            <a:off x="902870" y="4135001"/>
            <a:ext cx="3813175" cy="170324"/>
            <a:chOff x="4399588" y="4016383"/>
            <a:chExt cx="3352852" cy="86344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9E28FDF-F7FF-4492-86CE-20F41FBC8540}"/>
                </a:ext>
              </a:extLst>
            </p:cNvPr>
            <p:cNvSpPr/>
            <p:nvPr userDrawn="1"/>
          </p:nvSpPr>
          <p:spPr>
            <a:xfrm>
              <a:off x="4437740" y="4037958"/>
              <a:ext cx="3314700" cy="45719"/>
            </a:xfrm>
            <a:prstGeom prst="rect">
              <a:avLst/>
            </a:prstGeom>
            <a:solidFill>
              <a:schemeClr val="accent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78E3C45-CC41-40D4-BC89-0613687AF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588" y="4016383"/>
              <a:ext cx="3315600" cy="86344"/>
            </a:xfrm>
            <a:prstGeom prst="rect">
              <a:avLst/>
            </a:prstGeom>
          </p:spPr>
        </p:pic>
      </p:grpSp>
      <p:sp>
        <p:nvSpPr>
          <p:cNvPr id="46" name="标题 6">
            <a:extLst>
              <a:ext uri="{FF2B5EF4-FFF2-40B4-BE49-F238E27FC236}">
                <a16:creationId xmlns:a16="http://schemas.microsoft.com/office/drawing/2014/main" id="{49739AD9-79FD-4433-88F8-0AC775D1B80D}"/>
              </a:ext>
            </a:extLst>
          </p:cNvPr>
          <p:cNvSpPr txBox="1">
            <a:spLocks/>
          </p:cNvSpPr>
          <p:nvPr userDrawn="1"/>
        </p:nvSpPr>
        <p:spPr>
          <a:xfrm>
            <a:off x="973395" y="4409090"/>
            <a:ext cx="6139868" cy="453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5400" b="1" kern="1200" spc="600" dirty="0">
                <a:solidFill>
                  <a:srgbClr val="850063"/>
                </a:solidFill>
                <a:effectLst/>
                <a:latin typeface="+mn-ea"/>
                <a:ea typeface="+mn-ea"/>
                <a:cs typeface="+mn-cs"/>
              </a:defRPr>
            </a:lvl1pPr>
          </a:lstStyle>
          <a:p>
            <a:endParaRPr lang="zh-CN" altLang="en-US" sz="20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7D572B8-50B0-4140-82C6-2C9C318CDF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437" y="4402138"/>
            <a:ext cx="6139867" cy="2780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1600" b="0" kern="1200" spc="600" dirty="0">
                <a:solidFill>
                  <a:schemeClr val="accent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在这里填写标题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132A959-02AA-48B8-BB20-BEB908001F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0438" y="4679950"/>
            <a:ext cx="3813175" cy="331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zh-CN" altLang="en-US" sz="1600" b="0" i="0" kern="1200" spc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南京大学</a:t>
            </a:r>
            <a:r>
              <a:rPr lang="en-US" altLang="zh-CN" dirty="0"/>
              <a:t>XX</a:t>
            </a:r>
            <a:r>
              <a:rPr lang="zh-CN" altLang="en-US" dirty="0"/>
              <a:t>学院  姓名</a:t>
            </a:r>
          </a:p>
        </p:txBody>
      </p:sp>
      <p:sp>
        <p:nvSpPr>
          <p:cNvPr id="72" name="日期占位符 1050">
            <a:extLst>
              <a:ext uri="{FF2B5EF4-FFF2-40B4-BE49-F238E27FC236}">
                <a16:creationId xmlns:a16="http://schemas.microsoft.com/office/drawing/2014/main" id="{AA901529-D84D-4AA9-9708-4C525BA44AED}"/>
              </a:ext>
            </a:extLst>
          </p:cNvPr>
          <p:cNvSpPr txBox="1">
            <a:spLocks/>
          </p:cNvSpPr>
          <p:nvPr userDrawn="1"/>
        </p:nvSpPr>
        <p:spPr>
          <a:xfrm>
            <a:off x="973395" y="5165661"/>
            <a:ext cx="154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fld id="{42D7D00D-E433-4875-A481-385606666357}" type="datetime2">
              <a:rPr lang="zh-CN" altLang="en-US" sz="1400" b="0" smtClean="0">
                <a:solidFill>
                  <a:srgbClr val="85006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pPr algn="dist"/>
              <a:t>2021年10月17日</a:t>
            </a:fld>
            <a:endParaRPr lang="zh-CN" altLang="en-US" b="0" dirty="0">
              <a:solidFill>
                <a:srgbClr val="85006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5" name="平行四边形 194">
            <a:extLst>
              <a:ext uri="{FF2B5EF4-FFF2-40B4-BE49-F238E27FC236}">
                <a16:creationId xmlns:a16="http://schemas.microsoft.com/office/drawing/2014/main" id="{09CA6460-843C-48C8-9EEB-462C78874861}"/>
              </a:ext>
            </a:extLst>
          </p:cNvPr>
          <p:cNvSpPr/>
          <p:nvPr userDrawn="1"/>
        </p:nvSpPr>
        <p:spPr>
          <a:xfrm rot="10800000" flipH="1">
            <a:off x="36297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平行四边形 195">
            <a:extLst>
              <a:ext uri="{FF2B5EF4-FFF2-40B4-BE49-F238E27FC236}">
                <a16:creationId xmlns:a16="http://schemas.microsoft.com/office/drawing/2014/main" id="{6D2CFC68-5ED7-466C-9563-000AA5A6AAC4}"/>
              </a:ext>
            </a:extLst>
          </p:cNvPr>
          <p:cNvSpPr/>
          <p:nvPr userDrawn="1"/>
        </p:nvSpPr>
        <p:spPr>
          <a:xfrm rot="10800000" flipH="1">
            <a:off x="83158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7" name="平行四边形 196">
            <a:extLst>
              <a:ext uri="{FF2B5EF4-FFF2-40B4-BE49-F238E27FC236}">
                <a16:creationId xmlns:a16="http://schemas.microsoft.com/office/drawing/2014/main" id="{03DB26E7-7684-4F02-B4E9-11E9DEBCE468}"/>
              </a:ext>
            </a:extLst>
          </p:cNvPr>
          <p:cNvSpPr/>
          <p:nvPr userDrawn="1"/>
        </p:nvSpPr>
        <p:spPr>
          <a:xfrm rot="10800000" flipH="1">
            <a:off x="130019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8" name="平行四边形 197">
            <a:extLst>
              <a:ext uri="{FF2B5EF4-FFF2-40B4-BE49-F238E27FC236}">
                <a16:creationId xmlns:a16="http://schemas.microsoft.com/office/drawing/2014/main" id="{3309939F-E260-42D4-8876-E89B888CB549}"/>
              </a:ext>
            </a:extLst>
          </p:cNvPr>
          <p:cNvSpPr/>
          <p:nvPr userDrawn="1"/>
        </p:nvSpPr>
        <p:spPr>
          <a:xfrm rot="10800000" flipH="1">
            <a:off x="176880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9" name="平行四边形 198">
            <a:extLst>
              <a:ext uri="{FF2B5EF4-FFF2-40B4-BE49-F238E27FC236}">
                <a16:creationId xmlns:a16="http://schemas.microsoft.com/office/drawing/2014/main" id="{DB2BE9DC-ECAE-4CB1-8219-006F4164B0AF}"/>
              </a:ext>
            </a:extLst>
          </p:cNvPr>
          <p:cNvSpPr/>
          <p:nvPr userDrawn="1"/>
        </p:nvSpPr>
        <p:spPr>
          <a:xfrm rot="10800000" flipH="1">
            <a:off x="223741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平行四边形 199">
            <a:extLst>
              <a:ext uri="{FF2B5EF4-FFF2-40B4-BE49-F238E27FC236}">
                <a16:creationId xmlns:a16="http://schemas.microsoft.com/office/drawing/2014/main" id="{80696F71-FC8E-4BA1-9013-E5FEF1876F24}"/>
              </a:ext>
            </a:extLst>
          </p:cNvPr>
          <p:cNvSpPr/>
          <p:nvPr userDrawn="1"/>
        </p:nvSpPr>
        <p:spPr>
          <a:xfrm rot="10800000" flipH="1">
            <a:off x="270602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平行四边形 200">
            <a:extLst>
              <a:ext uri="{FF2B5EF4-FFF2-40B4-BE49-F238E27FC236}">
                <a16:creationId xmlns:a16="http://schemas.microsoft.com/office/drawing/2014/main" id="{8F8841E3-05CC-4E53-BBDA-EA73D1B35B2A}"/>
              </a:ext>
            </a:extLst>
          </p:cNvPr>
          <p:cNvSpPr/>
          <p:nvPr userDrawn="1"/>
        </p:nvSpPr>
        <p:spPr>
          <a:xfrm rot="10800000" flipH="1">
            <a:off x="317463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平行四边形 201">
            <a:extLst>
              <a:ext uri="{FF2B5EF4-FFF2-40B4-BE49-F238E27FC236}">
                <a16:creationId xmlns:a16="http://schemas.microsoft.com/office/drawing/2014/main" id="{ABEF7BB2-FBDE-4DE2-BCE7-4F6C70EA1C45}"/>
              </a:ext>
            </a:extLst>
          </p:cNvPr>
          <p:cNvSpPr/>
          <p:nvPr userDrawn="1"/>
        </p:nvSpPr>
        <p:spPr>
          <a:xfrm rot="10800000" flipH="1">
            <a:off x="364324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平行四边形 202">
            <a:extLst>
              <a:ext uri="{FF2B5EF4-FFF2-40B4-BE49-F238E27FC236}">
                <a16:creationId xmlns:a16="http://schemas.microsoft.com/office/drawing/2014/main" id="{8762DA87-4FC2-4E40-B1BB-280AD37EA1E0}"/>
              </a:ext>
            </a:extLst>
          </p:cNvPr>
          <p:cNvSpPr/>
          <p:nvPr userDrawn="1"/>
        </p:nvSpPr>
        <p:spPr>
          <a:xfrm rot="10800000" flipH="1">
            <a:off x="411185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平行四边形 203">
            <a:extLst>
              <a:ext uri="{FF2B5EF4-FFF2-40B4-BE49-F238E27FC236}">
                <a16:creationId xmlns:a16="http://schemas.microsoft.com/office/drawing/2014/main" id="{29C0A4BF-5142-46DA-8252-AAE3B77A387D}"/>
              </a:ext>
            </a:extLst>
          </p:cNvPr>
          <p:cNvSpPr/>
          <p:nvPr userDrawn="1"/>
        </p:nvSpPr>
        <p:spPr>
          <a:xfrm rot="10800000" flipH="1">
            <a:off x="458046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平行四边形 204">
            <a:extLst>
              <a:ext uri="{FF2B5EF4-FFF2-40B4-BE49-F238E27FC236}">
                <a16:creationId xmlns:a16="http://schemas.microsoft.com/office/drawing/2014/main" id="{736DB215-3004-4BB3-BF7B-A018167C8B9D}"/>
              </a:ext>
            </a:extLst>
          </p:cNvPr>
          <p:cNvSpPr/>
          <p:nvPr userDrawn="1"/>
        </p:nvSpPr>
        <p:spPr>
          <a:xfrm rot="10800000" flipH="1">
            <a:off x="504907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平行四边形 205">
            <a:extLst>
              <a:ext uri="{FF2B5EF4-FFF2-40B4-BE49-F238E27FC236}">
                <a16:creationId xmlns:a16="http://schemas.microsoft.com/office/drawing/2014/main" id="{57D5EA97-F3CF-453B-8F43-B87DDBBCBD3E}"/>
              </a:ext>
            </a:extLst>
          </p:cNvPr>
          <p:cNvSpPr/>
          <p:nvPr userDrawn="1"/>
        </p:nvSpPr>
        <p:spPr>
          <a:xfrm rot="10800000" flipH="1">
            <a:off x="551768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平行四边形 206">
            <a:extLst>
              <a:ext uri="{FF2B5EF4-FFF2-40B4-BE49-F238E27FC236}">
                <a16:creationId xmlns:a16="http://schemas.microsoft.com/office/drawing/2014/main" id="{D3279741-5DEF-4915-8557-B8DBC33AD3E1}"/>
              </a:ext>
            </a:extLst>
          </p:cNvPr>
          <p:cNvSpPr/>
          <p:nvPr userDrawn="1"/>
        </p:nvSpPr>
        <p:spPr>
          <a:xfrm rot="10800000" flipH="1">
            <a:off x="598629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平行四边形 207">
            <a:extLst>
              <a:ext uri="{FF2B5EF4-FFF2-40B4-BE49-F238E27FC236}">
                <a16:creationId xmlns:a16="http://schemas.microsoft.com/office/drawing/2014/main" id="{7B33AEB6-D6EF-44D1-B03F-E35F513B3602}"/>
              </a:ext>
            </a:extLst>
          </p:cNvPr>
          <p:cNvSpPr/>
          <p:nvPr userDrawn="1"/>
        </p:nvSpPr>
        <p:spPr>
          <a:xfrm rot="10800000" flipH="1">
            <a:off x="645490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平行四边形 208">
            <a:extLst>
              <a:ext uri="{FF2B5EF4-FFF2-40B4-BE49-F238E27FC236}">
                <a16:creationId xmlns:a16="http://schemas.microsoft.com/office/drawing/2014/main" id="{CABE6D16-9EB0-453E-9822-7F4AD7F4351D}"/>
              </a:ext>
            </a:extLst>
          </p:cNvPr>
          <p:cNvSpPr/>
          <p:nvPr userDrawn="1"/>
        </p:nvSpPr>
        <p:spPr>
          <a:xfrm rot="10800000" flipH="1">
            <a:off x="692351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平行四边形 209">
            <a:extLst>
              <a:ext uri="{FF2B5EF4-FFF2-40B4-BE49-F238E27FC236}">
                <a16:creationId xmlns:a16="http://schemas.microsoft.com/office/drawing/2014/main" id="{5E5633D9-EA14-4503-900E-6E2DF81C10CC}"/>
              </a:ext>
            </a:extLst>
          </p:cNvPr>
          <p:cNvSpPr/>
          <p:nvPr userDrawn="1"/>
        </p:nvSpPr>
        <p:spPr>
          <a:xfrm rot="10800000" flipH="1">
            <a:off x="739212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平行四边形 210">
            <a:extLst>
              <a:ext uri="{FF2B5EF4-FFF2-40B4-BE49-F238E27FC236}">
                <a16:creationId xmlns:a16="http://schemas.microsoft.com/office/drawing/2014/main" id="{00B08B9D-55C6-4640-8936-054819C89B9A}"/>
              </a:ext>
            </a:extLst>
          </p:cNvPr>
          <p:cNvSpPr/>
          <p:nvPr userDrawn="1"/>
        </p:nvSpPr>
        <p:spPr>
          <a:xfrm rot="10800000" flipH="1">
            <a:off x="786073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2" name="平行四边形 211">
            <a:extLst>
              <a:ext uri="{FF2B5EF4-FFF2-40B4-BE49-F238E27FC236}">
                <a16:creationId xmlns:a16="http://schemas.microsoft.com/office/drawing/2014/main" id="{0BBDD7CA-27EA-4272-8EEA-F23D9D0272EB}"/>
              </a:ext>
            </a:extLst>
          </p:cNvPr>
          <p:cNvSpPr/>
          <p:nvPr userDrawn="1"/>
        </p:nvSpPr>
        <p:spPr>
          <a:xfrm rot="10800000" flipH="1">
            <a:off x="832934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平行四边形 212">
            <a:extLst>
              <a:ext uri="{FF2B5EF4-FFF2-40B4-BE49-F238E27FC236}">
                <a16:creationId xmlns:a16="http://schemas.microsoft.com/office/drawing/2014/main" id="{83FF001C-D685-4D3A-A82C-04E7D1CCF2CE}"/>
              </a:ext>
            </a:extLst>
          </p:cNvPr>
          <p:cNvSpPr/>
          <p:nvPr userDrawn="1"/>
        </p:nvSpPr>
        <p:spPr>
          <a:xfrm rot="10800000" flipH="1">
            <a:off x="879795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平行四边形 213">
            <a:extLst>
              <a:ext uri="{FF2B5EF4-FFF2-40B4-BE49-F238E27FC236}">
                <a16:creationId xmlns:a16="http://schemas.microsoft.com/office/drawing/2014/main" id="{5C401CDA-9E7B-4CD3-B763-AD6C7E0A7DC3}"/>
              </a:ext>
            </a:extLst>
          </p:cNvPr>
          <p:cNvSpPr/>
          <p:nvPr userDrawn="1"/>
        </p:nvSpPr>
        <p:spPr>
          <a:xfrm rot="10800000" flipH="1">
            <a:off x="926656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" name="平行四边形 214">
            <a:extLst>
              <a:ext uri="{FF2B5EF4-FFF2-40B4-BE49-F238E27FC236}">
                <a16:creationId xmlns:a16="http://schemas.microsoft.com/office/drawing/2014/main" id="{B4D1A626-F2EC-468C-94A2-324F8B820093}"/>
              </a:ext>
            </a:extLst>
          </p:cNvPr>
          <p:cNvSpPr/>
          <p:nvPr userDrawn="1"/>
        </p:nvSpPr>
        <p:spPr>
          <a:xfrm rot="10800000" flipH="1">
            <a:off x="973517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平行四边形 215">
            <a:extLst>
              <a:ext uri="{FF2B5EF4-FFF2-40B4-BE49-F238E27FC236}">
                <a16:creationId xmlns:a16="http://schemas.microsoft.com/office/drawing/2014/main" id="{B54C288A-B087-4770-9F9D-B2579D840E4E}"/>
              </a:ext>
            </a:extLst>
          </p:cNvPr>
          <p:cNvSpPr/>
          <p:nvPr userDrawn="1"/>
        </p:nvSpPr>
        <p:spPr>
          <a:xfrm rot="10800000" flipH="1">
            <a:off x="10203782" y="635519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7" name="平行四边形 216">
            <a:extLst>
              <a:ext uri="{FF2B5EF4-FFF2-40B4-BE49-F238E27FC236}">
                <a16:creationId xmlns:a16="http://schemas.microsoft.com/office/drawing/2014/main" id="{BF0D6C0F-CEEC-48E8-873D-B66EEB0F0D2D}"/>
              </a:ext>
            </a:extLst>
          </p:cNvPr>
          <p:cNvSpPr/>
          <p:nvPr userDrawn="1"/>
        </p:nvSpPr>
        <p:spPr>
          <a:xfrm rot="10800000" flipH="1">
            <a:off x="10691956" y="634377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8" name="平行四边形 217">
            <a:extLst>
              <a:ext uri="{FF2B5EF4-FFF2-40B4-BE49-F238E27FC236}">
                <a16:creationId xmlns:a16="http://schemas.microsoft.com/office/drawing/2014/main" id="{6B699713-3039-46AF-AF3B-CDF61F121373}"/>
              </a:ext>
            </a:extLst>
          </p:cNvPr>
          <p:cNvSpPr/>
          <p:nvPr userDrawn="1"/>
        </p:nvSpPr>
        <p:spPr>
          <a:xfrm rot="10800000" flipH="1">
            <a:off x="-490446" y="6342970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平行四边形 218">
            <a:extLst>
              <a:ext uri="{FF2B5EF4-FFF2-40B4-BE49-F238E27FC236}">
                <a16:creationId xmlns:a16="http://schemas.microsoft.com/office/drawing/2014/main" id="{501DB87D-B139-440C-85FE-F114BF58B0AC}"/>
              </a:ext>
            </a:extLst>
          </p:cNvPr>
          <p:cNvSpPr/>
          <p:nvPr userDrawn="1"/>
        </p:nvSpPr>
        <p:spPr>
          <a:xfrm rot="10800000" flipH="1">
            <a:off x="-21836" y="6342970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平行四边形 219">
            <a:extLst>
              <a:ext uri="{FF2B5EF4-FFF2-40B4-BE49-F238E27FC236}">
                <a16:creationId xmlns:a16="http://schemas.microsoft.com/office/drawing/2014/main" id="{DE4092D5-9625-4700-92D1-14CA86DC63E0}"/>
              </a:ext>
            </a:extLst>
          </p:cNvPr>
          <p:cNvSpPr/>
          <p:nvPr userDrawn="1"/>
        </p:nvSpPr>
        <p:spPr>
          <a:xfrm rot="10800000" flipH="1">
            <a:off x="11122757" y="6325855"/>
            <a:ext cx="988980" cy="710588"/>
          </a:xfrm>
          <a:prstGeom prst="parallelogram">
            <a:avLst>
              <a:gd name="adj" fmla="val 98322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平行四边形 220">
            <a:extLst>
              <a:ext uri="{FF2B5EF4-FFF2-40B4-BE49-F238E27FC236}">
                <a16:creationId xmlns:a16="http://schemas.microsoft.com/office/drawing/2014/main" id="{A01D97B8-3576-4E6E-93F1-C2090634A062}"/>
              </a:ext>
            </a:extLst>
          </p:cNvPr>
          <p:cNvSpPr/>
          <p:nvPr userDrawn="1"/>
        </p:nvSpPr>
        <p:spPr>
          <a:xfrm>
            <a:off x="11355067" y="-169170"/>
            <a:ext cx="1856102" cy="1224334"/>
          </a:xfrm>
          <a:prstGeom prst="parallelogram">
            <a:avLst>
              <a:gd name="adj" fmla="val 98322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平行四边形 221">
            <a:extLst>
              <a:ext uri="{FF2B5EF4-FFF2-40B4-BE49-F238E27FC236}">
                <a16:creationId xmlns:a16="http://schemas.microsoft.com/office/drawing/2014/main" id="{17EB034A-E9EB-414C-B948-CCBB5915CF53}"/>
              </a:ext>
            </a:extLst>
          </p:cNvPr>
          <p:cNvSpPr/>
          <p:nvPr userDrawn="1"/>
        </p:nvSpPr>
        <p:spPr>
          <a:xfrm flipH="1">
            <a:off x="11507273" y="6009680"/>
            <a:ext cx="1615788" cy="1059625"/>
          </a:xfrm>
          <a:prstGeom prst="parallelogram">
            <a:avLst>
              <a:gd name="adj" fmla="val 98322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平行四边形 113">
            <a:extLst>
              <a:ext uri="{FF2B5EF4-FFF2-40B4-BE49-F238E27FC236}">
                <a16:creationId xmlns:a16="http://schemas.microsoft.com/office/drawing/2014/main" id="{33469714-7666-4C93-A90F-52FD4B869C8D}"/>
              </a:ext>
            </a:extLst>
          </p:cNvPr>
          <p:cNvSpPr/>
          <p:nvPr userDrawn="1"/>
        </p:nvSpPr>
        <p:spPr>
          <a:xfrm>
            <a:off x="58550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平行四边形 114">
            <a:extLst>
              <a:ext uri="{FF2B5EF4-FFF2-40B4-BE49-F238E27FC236}">
                <a16:creationId xmlns:a16="http://schemas.microsoft.com/office/drawing/2014/main" id="{F3E53896-708B-47A4-A6B5-EA8603CA0973}"/>
              </a:ext>
            </a:extLst>
          </p:cNvPr>
          <p:cNvSpPr/>
          <p:nvPr userDrawn="1"/>
        </p:nvSpPr>
        <p:spPr>
          <a:xfrm>
            <a:off x="105411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平行四边形 115">
            <a:extLst>
              <a:ext uri="{FF2B5EF4-FFF2-40B4-BE49-F238E27FC236}">
                <a16:creationId xmlns:a16="http://schemas.microsoft.com/office/drawing/2014/main" id="{4CD1F7A9-E9EF-484C-9DFB-AB7576B889E6}"/>
              </a:ext>
            </a:extLst>
          </p:cNvPr>
          <p:cNvSpPr/>
          <p:nvPr userDrawn="1"/>
        </p:nvSpPr>
        <p:spPr>
          <a:xfrm>
            <a:off x="152272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平行四边形 116">
            <a:extLst>
              <a:ext uri="{FF2B5EF4-FFF2-40B4-BE49-F238E27FC236}">
                <a16:creationId xmlns:a16="http://schemas.microsoft.com/office/drawing/2014/main" id="{E3474D62-0248-4C78-9FC1-623EE067E112}"/>
              </a:ext>
            </a:extLst>
          </p:cNvPr>
          <p:cNvSpPr/>
          <p:nvPr userDrawn="1"/>
        </p:nvSpPr>
        <p:spPr>
          <a:xfrm>
            <a:off x="199133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B6C02D6A-266B-4345-A725-47AF69864755}"/>
              </a:ext>
            </a:extLst>
          </p:cNvPr>
          <p:cNvSpPr/>
          <p:nvPr userDrawn="1"/>
        </p:nvSpPr>
        <p:spPr>
          <a:xfrm>
            <a:off x="245994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平行四边形 118">
            <a:extLst>
              <a:ext uri="{FF2B5EF4-FFF2-40B4-BE49-F238E27FC236}">
                <a16:creationId xmlns:a16="http://schemas.microsoft.com/office/drawing/2014/main" id="{5CB80787-BB15-401E-A290-5B517B4FD289}"/>
              </a:ext>
            </a:extLst>
          </p:cNvPr>
          <p:cNvSpPr/>
          <p:nvPr userDrawn="1"/>
        </p:nvSpPr>
        <p:spPr>
          <a:xfrm>
            <a:off x="292855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平行四边形 119">
            <a:extLst>
              <a:ext uri="{FF2B5EF4-FFF2-40B4-BE49-F238E27FC236}">
                <a16:creationId xmlns:a16="http://schemas.microsoft.com/office/drawing/2014/main" id="{3568051D-8F4B-4349-BA72-C672455D4D9F}"/>
              </a:ext>
            </a:extLst>
          </p:cNvPr>
          <p:cNvSpPr/>
          <p:nvPr userDrawn="1"/>
        </p:nvSpPr>
        <p:spPr>
          <a:xfrm>
            <a:off x="339716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平行四边形 120">
            <a:extLst>
              <a:ext uri="{FF2B5EF4-FFF2-40B4-BE49-F238E27FC236}">
                <a16:creationId xmlns:a16="http://schemas.microsoft.com/office/drawing/2014/main" id="{AD6143E6-FB22-4B75-8738-5FCE9A48B171}"/>
              </a:ext>
            </a:extLst>
          </p:cNvPr>
          <p:cNvSpPr/>
          <p:nvPr userDrawn="1"/>
        </p:nvSpPr>
        <p:spPr>
          <a:xfrm>
            <a:off x="386577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平行四边形 121">
            <a:extLst>
              <a:ext uri="{FF2B5EF4-FFF2-40B4-BE49-F238E27FC236}">
                <a16:creationId xmlns:a16="http://schemas.microsoft.com/office/drawing/2014/main" id="{3141D6D9-99A9-4B8E-AC7F-F1C9171EA824}"/>
              </a:ext>
            </a:extLst>
          </p:cNvPr>
          <p:cNvSpPr/>
          <p:nvPr userDrawn="1"/>
        </p:nvSpPr>
        <p:spPr>
          <a:xfrm>
            <a:off x="433438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平行四边形 122">
            <a:extLst>
              <a:ext uri="{FF2B5EF4-FFF2-40B4-BE49-F238E27FC236}">
                <a16:creationId xmlns:a16="http://schemas.microsoft.com/office/drawing/2014/main" id="{48D2787D-4A0F-456B-A419-993170661293}"/>
              </a:ext>
            </a:extLst>
          </p:cNvPr>
          <p:cNvSpPr/>
          <p:nvPr userDrawn="1"/>
        </p:nvSpPr>
        <p:spPr>
          <a:xfrm>
            <a:off x="480299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平行四边形 123">
            <a:extLst>
              <a:ext uri="{FF2B5EF4-FFF2-40B4-BE49-F238E27FC236}">
                <a16:creationId xmlns:a16="http://schemas.microsoft.com/office/drawing/2014/main" id="{1107D4EC-6E94-4351-B68C-5CBA959BDCB2}"/>
              </a:ext>
            </a:extLst>
          </p:cNvPr>
          <p:cNvSpPr/>
          <p:nvPr userDrawn="1"/>
        </p:nvSpPr>
        <p:spPr>
          <a:xfrm>
            <a:off x="527160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平行四边形 124">
            <a:extLst>
              <a:ext uri="{FF2B5EF4-FFF2-40B4-BE49-F238E27FC236}">
                <a16:creationId xmlns:a16="http://schemas.microsoft.com/office/drawing/2014/main" id="{AF73BBAE-CCF9-48D6-9636-744B764BFF89}"/>
              </a:ext>
            </a:extLst>
          </p:cNvPr>
          <p:cNvSpPr/>
          <p:nvPr userDrawn="1"/>
        </p:nvSpPr>
        <p:spPr>
          <a:xfrm>
            <a:off x="574021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平行四边形 125">
            <a:extLst>
              <a:ext uri="{FF2B5EF4-FFF2-40B4-BE49-F238E27FC236}">
                <a16:creationId xmlns:a16="http://schemas.microsoft.com/office/drawing/2014/main" id="{BF84E2AF-9072-4A86-BA18-A06318EB9A85}"/>
              </a:ext>
            </a:extLst>
          </p:cNvPr>
          <p:cNvSpPr/>
          <p:nvPr userDrawn="1"/>
        </p:nvSpPr>
        <p:spPr>
          <a:xfrm>
            <a:off x="620882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平行四边形 126">
            <a:extLst>
              <a:ext uri="{FF2B5EF4-FFF2-40B4-BE49-F238E27FC236}">
                <a16:creationId xmlns:a16="http://schemas.microsoft.com/office/drawing/2014/main" id="{DD6A5450-377D-4AD0-9C41-EA462C36A112}"/>
              </a:ext>
            </a:extLst>
          </p:cNvPr>
          <p:cNvSpPr/>
          <p:nvPr userDrawn="1"/>
        </p:nvSpPr>
        <p:spPr>
          <a:xfrm>
            <a:off x="667743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平行四边形 127">
            <a:extLst>
              <a:ext uri="{FF2B5EF4-FFF2-40B4-BE49-F238E27FC236}">
                <a16:creationId xmlns:a16="http://schemas.microsoft.com/office/drawing/2014/main" id="{9D2E7D8F-A89A-4AF4-AC65-656B39537EC0}"/>
              </a:ext>
            </a:extLst>
          </p:cNvPr>
          <p:cNvSpPr/>
          <p:nvPr userDrawn="1"/>
        </p:nvSpPr>
        <p:spPr>
          <a:xfrm>
            <a:off x="714604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平行四边形 128">
            <a:extLst>
              <a:ext uri="{FF2B5EF4-FFF2-40B4-BE49-F238E27FC236}">
                <a16:creationId xmlns:a16="http://schemas.microsoft.com/office/drawing/2014/main" id="{1290583D-3D22-4FFA-AC36-28BED474CBC4}"/>
              </a:ext>
            </a:extLst>
          </p:cNvPr>
          <p:cNvSpPr/>
          <p:nvPr userDrawn="1"/>
        </p:nvSpPr>
        <p:spPr>
          <a:xfrm>
            <a:off x="761465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平行四边形 129">
            <a:extLst>
              <a:ext uri="{FF2B5EF4-FFF2-40B4-BE49-F238E27FC236}">
                <a16:creationId xmlns:a16="http://schemas.microsoft.com/office/drawing/2014/main" id="{17642444-196F-447C-841C-741D4DA6F596}"/>
              </a:ext>
            </a:extLst>
          </p:cNvPr>
          <p:cNvSpPr/>
          <p:nvPr userDrawn="1"/>
        </p:nvSpPr>
        <p:spPr>
          <a:xfrm>
            <a:off x="808326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平行四边形 130">
            <a:extLst>
              <a:ext uri="{FF2B5EF4-FFF2-40B4-BE49-F238E27FC236}">
                <a16:creationId xmlns:a16="http://schemas.microsoft.com/office/drawing/2014/main" id="{9BA2B659-49A2-433A-B0E4-5ACACF67463C}"/>
              </a:ext>
            </a:extLst>
          </p:cNvPr>
          <p:cNvSpPr/>
          <p:nvPr userDrawn="1"/>
        </p:nvSpPr>
        <p:spPr>
          <a:xfrm>
            <a:off x="855187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平行四边形 131">
            <a:extLst>
              <a:ext uri="{FF2B5EF4-FFF2-40B4-BE49-F238E27FC236}">
                <a16:creationId xmlns:a16="http://schemas.microsoft.com/office/drawing/2014/main" id="{F8C84665-695A-45FF-A965-00E306054F59}"/>
              </a:ext>
            </a:extLst>
          </p:cNvPr>
          <p:cNvSpPr/>
          <p:nvPr userDrawn="1"/>
        </p:nvSpPr>
        <p:spPr>
          <a:xfrm>
            <a:off x="902048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平行四边形 132">
            <a:extLst>
              <a:ext uri="{FF2B5EF4-FFF2-40B4-BE49-F238E27FC236}">
                <a16:creationId xmlns:a16="http://schemas.microsoft.com/office/drawing/2014/main" id="{384A57A9-DD32-4E31-A4DA-F79C07F63A04}"/>
              </a:ext>
            </a:extLst>
          </p:cNvPr>
          <p:cNvSpPr/>
          <p:nvPr userDrawn="1"/>
        </p:nvSpPr>
        <p:spPr>
          <a:xfrm>
            <a:off x="948909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平行四边形 133">
            <a:extLst>
              <a:ext uri="{FF2B5EF4-FFF2-40B4-BE49-F238E27FC236}">
                <a16:creationId xmlns:a16="http://schemas.microsoft.com/office/drawing/2014/main" id="{4F92A706-2D98-4F4F-AA85-1788AEDB5365}"/>
              </a:ext>
            </a:extLst>
          </p:cNvPr>
          <p:cNvSpPr/>
          <p:nvPr userDrawn="1"/>
        </p:nvSpPr>
        <p:spPr>
          <a:xfrm>
            <a:off x="995770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平行四边形 134">
            <a:extLst>
              <a:ext uri="{FF2B5EF4-FFF2-40B4-BE49-F238E27FC236}">
                <a16:creationId xmlns:a16="http://schemas.microsoft.com/office/drawing/2014/main" id="{207D1449-5B27-4E9C-B882-03D1D84A6F07}"/>
              </a:ext>
            </a:extLst>
          </p:cNvPr>
          <p:cNvSpPr/>
          <p:nvPr userDrawn="1"/>
        </p:nvSpPr>
        <p:spPr>
          <a:xfrm>
            <a:off x="10426310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平行四边形 135">
            <a:extLst>
              <a:ext uri="{FF2B5EF4-FFF2-40B4-BE49-F238E27FC236}">
                <a16:creationId xmlns:a16="http://schemas.microsoft.com/office/drawing/2014/main" id="{26427FA8-9189-43F7-8584-B42B4A2BD26A}"/>
              </a:ext>
            </a:extLst>
          </p:cNvPr>
          <p:cNvSpPr/>
          <p:nvPr userDrawn="1"/>
        </p:nvSpPr>
        <p:spPr>
          <a:xfrm>
            <a:off x="10932244" y="-36855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平行四边形 136">
            <a:extLst>
              <a:ext uri="{FF2B5EF4-FFF2-40B4-BE49-F238E27FC236}">
                <a16:creationId xmlns:a16="http://schemas.microsoft.com/office/drawing/2014/main" id="{345E2B5D-73D3-4689-B758-CEA4CAECA156}"/>
              </a:ext>
            </a:extLst>
          </p:cNvPr>
          <p:cNvSpPr/>
          <p:nvPr userDrawn="1"/>
        </p:nvSpPr>
        <p:spPr>
          <a:xfrm>
            <a:off x="-267918" y="-380778"/>
            <a:ext cx="837869" cy="611238"/>
          </a:xfrm>
          <a:prstGeom prst="parallelogram">
            <a:avLst>
              <a:gd name="adj" fmla="val 103724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平行四边形 137">
            <a:extLst>
              <a:ext uri="{FF2B5EF4-FFF2-40B4-BE49-F238E27FC236}">
                <a16:creationId xmlns:a16="http://schemas.microsoft.com/office/drawing/2014/main" id="{C7A91A1B-2367-4099-B76A-20BDEC3D150C}"/>
              </a:ext>
            </a:extLst>
          </p:cNvPr>
          <p:cNvSpPr/>
          <p:nvPr userDrawn="1"/>
        </p:nvSpPr>
        <p:spPr>
          <a:xfrm>
            <a:off x="200692" y="-380778"/>
            <a:ext cx="837869" cy="611238"/>
          </a:xfrm>
          <a:prstGeom prst="parallelogram">
            <a:avLst>
              <a:gd name="adj" fmla="val 103724"/>
            </a:avLst>
          </a:prstGeom>
          <a:solidFill>
            <a:srgbClr val="99097D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平行四边形 138">
            <a:extLst>
              <a:ext uri="{FF2B5EF4-FFF2-40B4-BE49-F238E27FC236}">
                <a16:creationId xmlns:a16="http://schemas.microsoft.com/office/drawing/2014/main" id="{8B912D85-6B4E-4405-BB15-64DBF5FCB4BA}"/>
              </a:ext>
            </a:extLst>
          </p:cNvPr>
          <p:cNvSpPr/>
          <p:nvPr userDrawn="1"/>
        </p:nvSpPr>
        <p:spPr>
          <a:xfrm>
            <a:off x="11122757" y="-160212"/>
            <a:ext cx="988980" cy="710588"/>
          </a:xfrm>
          <a:prstGeom prst="parallelogram">
            <a:avLst>
              <a:gd name="adj" fmla="val 98322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F7A18211-743E-46AB-98CE-38CD25567ADD}"/>
              </a:ext>
            </a:extLst>
          </p:cNvPr>
          <p:cNvSpPr/>
          <p:nvPr userDrawn="1"/>
        </p:nvSpPr>
        <p:spPr>
          <a:xfrm>
            <a:off x="-3174" y="237498"/>
            <a:ext cx="10879187" cy="26542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等腰三角形 140">
            <a:extLst>
              <a:ext uri="{FF2B5EF4-FFF2-40B4-BE49-F238E27FC236}">
                <a16:creationId xmlns:a16="http://schemas.microsoft.com/office/drawing/2014/main" id="{88DAB10A-3E0C-49CF-9B91-E8BEB38D6CB6}"/>
              </a:ext>
            </a:extLst>
          </p:cNvPr>
          <p:cNvSpPr/>
          <p:nvPr userDrawn="1"/>
        </p:nvSpPr>
        <p:spPr>
          <a:xfrm rot="5400000" flipH="1">
            <a:off x="10878985" y="234398"/>
            <a:ext cx="269445" cy="267605"/>
          </a:xfrm>
          <a:prstGeom prst="triangle">
            <a:avLst>
              <a:gd name="adj" fmla="val 10000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062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6 -0.00023 L 1.04167E-6 2.59259E-6 " pathEditMode="relative" rAng="0" ptsTypes="AA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556 -0.00023 L 1.04167E-6 2.59259E-6 " pathEditMode="relative" rAng="0" ptsTypes="AA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556 -0.00023 L 1.04167E-6 2.59259E-6 " pathEditMode="relative" rAng="0" ptsTypes="AA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556 -0.00023 L 1.04167E-6 2.59259E-6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556 -0.00023 L 1.04167E-6 2.59259E-6 " pathEditMode="relative" rAng="0" ptsTypes="AA">
                                      <p:cBhvr>
                                        <p:cTn id="32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63" presetClass="path" presetSubtype="0" accel="50000" decel="50000" fill="hold" nodeType="withEffect">
                  <p:stCondLst>
                    <p:cond delay="100"/>
                  </p:stCondLst>
                  <p:childTnLst>
                    <p:animMotion origin="layout" path="M -0.0556 -0.00023 L 1.04167E-6 2.59259E-6 " pathEditMode="relative" rAng="0" ptsTypes="AA">
                      <p:cBhvr>
                        <p:cTn dur="3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73" y="0"/>
                    </p:animMotion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accel="50000" decel="50000" fill="hold" nodeType="withEffect">
                  <p:stCondLst>
                    <p:cond delay="200"/>
                  </p:stCondLst>
                  <p:childTnLst>
                    <p:animMotion origin="layout" path="M -0.0556 -0.00023 L 1.04167E-6 2.59259E-6 " pathEditMode="relative" rAng="0" ptsTypes="AA">
                      <p:cBhvr>
                        <p:cTn dur="30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73" y="0"/>
                    </p:animMotion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>
        <p:tmplLst>
          <p:tmpl>
            <p:tnLst>
              <p:par>
                <p:cTn presetID="63" presetClass="path" presetSubtype="0" accel="50000" decel="50000" fill="hold" nodeType="withEffect">
                  <p:stCondLst>
                    <p:cond delay="300"/>
                  </p:stCondLst>
                  <p:childTnLst>
                    <p:animMotion origin="layout" path="M -0.0556 -0.00023 L 1.04167E-6 2.59259E-6 " pathEditMode="relative" rAng="0" ptsTypes="AA">
                      <p:cBhvr>
                        <p:cTn dur="3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2773" y="0"/>
                    </p:animMotion>
                  </p:childTnLst>
                </p:cTn>
              </p:par>
            </p:tnLst>
          </p:tmpl>
        </p:tmplLst>
      </p:bldP>
      <p:bldP spid="72" grpId="0"/>
      <p:bldP spid="72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197054-A84C-4E2C-B8A6-2FF41428C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1365"/>
            <a:ext cx="2697480" cy="6610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使用说明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179077-F6A1-4600-BC2B-77F28DD1568B}"/>
              </a:ext>
            </a:extLst>
          </p:cNvPr>
          <p:cNvSpPr txBox="1"/>
          <p:nvPr userDrawn="1"/>
        </p:nvSpPr>
        <p:spPr>
          <a:xfrm>
            <a:off x="883920" y="1717040"/>
            <a:ext cx="10586720" cy="2644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模板中的图片未经作者授权者禁止商用；非商业用途请放心使用。</a:t>
            </a:r>
            <a:endParaRPr lang="en-US" altLang="zh-CN" sz="1400" dirty="0">
              <a:solidFill>
                <a:srgbClr val="99097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请自行安装本模板所需字体：中文（思源黑体 </a:t>
            </a:r>
            <a:r>
              <a:rPr lang="en-US" altLang="zh-CN" sz="1400" dirty="0">
                <a:solidFill>
                  <a:srgbClr val="99097D"/>
                </a:solidFill>
              </a:rPr>
              <a:t>CN Bold</a:t>
            </a:r>
            <a:r>
              <a:rPr lang="zh-CN" altLang="en-US" sz="1400" dirty="0">
                <a:solidFill>
                  <a:srgbClr val="99097D"/>
                </a:solidFill>
              </a:rPr>
              <a:t>、思源黑体 </a:t>
            </a:r>
            <a:r>
              <a:rPr lang="en-US" altLang="zh-CN" sz="1400" dirty="0">
                <a:solidFill>
                  <a:srgbClr val="99097D"/>
                </a:solidFill>
              </a:rPr>
              <a:t>CN Normal</a:t>
            </a:r>
            <a:r>
              <a:rPr lang="zh-CN" altLang="en-US" sz="1400" dirty="0">
                <a:solidFill>
                  <a:srgbClr val="99097D"/>
                </a:solidFill>
              </a:rPr>
              <a:t>）、英文（等线）。之后取消嵌入字体可大幅缩减演示文档占用的储存空间。</a:t>
            </a:r>
            <a:endParaRPr lang="en-US" altLang="zh-CN" sz="1400" dirty="0">
              <a:solidFill>
                <a:srgbClr val="99097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建议使用</a:t>
            </a:r>
            <a:r>
              <a:rPr lang="en-US" altLang="zh-CN" sz="1400" dirty="0">
                <a:solidFill>
                  <a:srgbClr val="99097D"/>
                </a:solidFill>
              </a:rPr>
              <a:t>Microsoft Office 2016</a:t>
            </a:r>
            <a:r>
              <a:rPr lang="zh-CN" altLang="en-US" sz="1400" dirty="0">
                <a:solidFill>
                  <a:srgbClr val="99097D"/>
                </a:solidFill>
              </a:rPr>
              <a:t>及以上版本，否则部分动画效果、图片效果无法正常显示，可在校园网环境下登陆</a:t>
            </a:r>
            <a:r>
              <a:rPr lang="en-US" altLang="zh-CN" sz="1400" dirty="0">
                <a:solidFill>
                  <a:srgbClr val="99097D"/>
                </a:solidFill>
              </a:rPr>
              <a:t>kms.nju.edu.cn</a:t>
            </a:r>
            <a:r>
              <a:rPr lang="zh-CN" altLang="en-US" sz="1400" dirty="0">
                <a:solidFill>
                  <a:srgbClr val="99097D"/>
                </a:solidFill>
              </a:rPr>
              <a:t>下载。</a:t>
            </a:r>
            <a:r>
              <a:rPr lang="en-US" altLang="zh-CN" sz="1400" dirty="0">
                <a:solidFill>
                  <a:srgbClr val="99097D"/>
                </a:solidFill>
              </a:rPr>
              <a:t>2019</a:t>
            </a:r>
            <a:r>
              <a:rPr lang="zh-CN" altLang="en-US" sz="1400" dirty="0">
                <a:solidFill>
                  <a:srgbClr val="99097D"/>
                </a:solidFill>
              </a:rPr>
              <a:t>版安装方法见</a:t>
            </a:r>
            <a:r>
              <a:rPr lang="en-US" altLang="zh-CN" sz="1400" dirty="0">
                <a:solidFill>
                  <a:srgbClr val="99097D"/>
                </a:solidFill>
              </a:rPr>
              <a:t>NIC</a:t>
            </a:r>
            <a:r>
              <a:rPr lang="zh-CN" altLang="en-US" sz="1400" dirty="0">
                <a:solidFill>
                  <a:srgbClr val="99097D"/>
                </a:solidFill>
              </a:rPr>
              <a:t>在小百合的教程。建议在教室演示时使用自己的笔记本电脑，以确保版本不会太低。</a:t>
            </a:r>
            <a:endParaRPr lang="en-US" altLang="zh-CN" sz="1400" dirty="0">
              <a:solidFill>
                <a:srgbClr val="99097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所有素材和页面布局都可以自行更改，例如：如果内容大纲要点超过</a:t>
            </a:r>
            <a:r>
              <a:rPr lang="en-US" altLang="zh-CN" sz="1400" dirty="0">
                <a:solidFill>
                  <a:srgbClr val="99097D"/>
                </a:solidFill>
              </a:rPr>
              <a:t>4</a:t>
            </a:r>
            <a:r>
              <a:rPr lang="zh-CN" altLang="en-US" sz="1400" dirty="0">
                <a:solidFill>
                  <a:srgbClr val="99097D"/>
                </a:solidFill>
              </a:rPr>
              <a:t>点，可复制模板中一点的样式后自行排版。</a:t>
            </a:r>
            <a:endParaRPr lang="en-US" altLang="zh-CN" sz="1400" dirty="0">
              <a:solidFill>
                <a:srgbClr val="99097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著作权与署名权归作者所有，严禁侵权。</a:t>
            </a:r>
            <a:endParaRPr lang="en-US" altLang="zh-CN" sz="1400" dirty="0">
              <a:solidFill>
                <a:srgbClr val="99097D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99097D"/>
                </a:solidFill>
              </a:rPr>
              <a:t>未尽事宜解释权归作者所有，如有疑问欢迎在本模板发布之日起两年内通过电子邮件与作者（</a:t>
            </a:r>
            <a:r>
              <a:rPr lang="en-US" altLang="zh-CN" sz="1400" dirty="0">
                <a:solidFill>
                  <a:srgbClr val="99097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cnstarrywei@smail.nju.edu.cn</a:t>
            </a:r>
            <a:r>
              <a:rPr lang="zh-CN" altLang="en-US" sz="1400" dirty="0">
                <a:solidFill>
                  <a:srgbClr val="99097D"/>
                </a:solidFill>
              </a:rPr>
              <a:t>）联系。</a:t>
            </a:r>
            <a:endParaRPr lang="en-US" altLang="zh-CN" sz="1400" dirty="0">
              <a:solidFill>
                <a:srgbClr val="99097D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99D4FC3-E7E3-4812-B661-AE77620F13FA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509455" y="6316838"/>
            <a:ext cx="11173090" cy="2000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099" eaLnBrk="0" hangingPunct="0"/>
            <a:r>
              <a:rPr lang="en-US" sz="700" dirty="0">
                <a:solidFill>
                  <a:srgbClr val="99097D">
                    <a:alpha val="99000"/>
                  </a:srgbClr>
                </a:solidFill>
                <a:cs typeface="Arial" charset="0"/>
              </a:rPr>
              <a:t>© </a:t>
            </a:r>
            <a:r>
              <a:rPr lang="en-US" sz="700" dirty="0" err="1">
                <a:solidFill>
                  <a:srgbClr val="99097D">
                    <a:alpha val="99000"/>
                  </a:srgbClr>
                </a:solidFill>
                <a:cs typeface="Arial" charset="0"/>
              </a:rPr>
              <a:t>Xincheng</a:t>
            </a:r>
            <a:r>
              <a:rPr lang="en-US" sz="700" dirty="0">
                <a:solidFill>
                  <a:srgbClr val="99097D">
                    <a:alpha val="99000"/>
                  </a:srgbClr>
                </a:solidFill>
                <a:cs typeface="Arial" charset="0"/>
              </a:rPr>
              <a:t> Wei</a:t>
            </a:r>
          </a:p>
        </p:txBody>
      </p:sp>
    </p:spTree>
    <p:extLst>
      <p:ext uri="{BB962C8B-B14F-4D97-AF65-F5344CB8AC3E}">
        <p14:creationId xmlns:p14="http://schemas.microsoft.com/office/powerpoint/2010/main" val="148815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9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 l="-162000" r="-1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57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4" r:id="rId3"/>
    <p:sldLayoutId id="2147483652" r:id="rId4"/>
    <p:sldLayoutId id="2147483662" r:id="rId5"/>
    <p:sldLayoutId id="2147483665" r:id="rId6"/>
    <p:sldLayoutId id="2147483660" r:id="rId7"/>
    <p:sldLayoutId id="2147483666" r:id="rId8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13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8.png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2.png"/><Relationship Id="rId11" Type="http://schemas.openxmlformats.org/officeDocument/2006/relationships/image" Target="../media/image18.png"/><Relationship Id="rId5" Type="http://schemas.openxmlformats.org/officeDocument/2006/relationships/image" Target="../media/image41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2.png"/><Relationship Id="rId5" Type="http://schemas.openxmlformats.org/officeDocument/2006/relationships/image" Target="../media/image58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8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0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79.png"/><Relationship Id="rId11" Type="http://schemas.openxmlformats.org/officeDocument/2006/relationships/image" Target="../media/image18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github.com/leanprover/logic_and_proof/blob/master/natural_deduction_for_propositional_logic.rst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github.com/leanprover/logic_and_proof/blob/master/natural_deduction_for_first_order_logic.rst" TargetMode="External"/><Relationship Id="rId5" Type="http://schemas.openxmlformats.org/officeDocument/2006/relationships/hyperlink" Target="https://www.cs.cornell.edu/courses/cs3110/2013sp/lectures/lec15-logic-contd/lec15.html" TargetMode="Externa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916A81-B6F9-4B15-A9FB-35289F45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自然推理系统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CD7B72-87BE-476C-8445-75813634D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1685" y="3558904"/>
            <a:ext cx="6749270" cy="424732"/>
          </a:xfrm>
        </p:spPr>
        <p:txBody>
          <a:bodyPr/>
          <a:lstStyle/>
          <a:p>
            <a:r>
              <a:rPr lang="en-US" altLang="zh-CN" dirty="0"/>
              <a:t>Natural Deduction System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C41D75-7403-43BD-96FF-3A02BC3FB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869" y="4521458"/>
            <a:ext cx="3788295" cy="313932"/>
          </a:xfrm>
        </p:spPr>
        <p:txBody>
          <a:bodyPr/>
          <a:lstStyle/>
          <a:p>
            <a:r>
              <a:rPr lang="zh-CN" altLang="en-US" dirty="0"/>
              <a:t>南京大学计算机科学与技术系  蔡昊润 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E75B5EBE-849A-49BF-A8FA-A7B5F69BB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90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18400">
        <p159:morph option="byObject"/>
      </p:transition>
    </mc:Choice>
    <mc:Fallback>
      <p:transition advTm="18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34C0A4-0EF0-464F-91F5-7D8948290D16}"/>
              </a:ext>
            </a:extLst>
          </p:cNvPr>
          <p:cNvSpPr/>
          <p:nvPr/>
        </p:nvSpPr>
        <p:spPr>
          <a:xfrm>
            <a:off x="1129690" y="2734679"/>
            <a:ext cx="43926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横线代表推出</a:t>
            </a:r>
            <a:endParaRPr lang="en-US" altLang="zh-CN" sz="24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3888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自然推理系统的符号表示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5903505-D80C-43FB-80D6-507A8F105024}"/>
              </a:ext>
            </a:extLst>
          </p:cNvPr>
          <p:cNvSpPr/>
          <p:nvPr/>
        </p:nvSpPr>
        <p:spPr>
          <a:xfrm>
            <a:off x="1129689" y="3459547"/>
            <a:ext cx="43926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横线上为前提</a:t>
            </a:r>
            <a:endParaRPr lang="en-US" altLang="zh-CN" sz="24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4E41F3-A7B7-453E-95FE-14AF660760DD}"/>
              </a:ext>
            </a:extLst>
          </p:cNvPr>
          <p:cNvSpPr/>
          <p:nvPr/>
        </p:nvSpPr>
        <p:spPr>
          <a:xfrm>
            <a:off x="1129688" y="4184415"/>
            <a:ext cx="43926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横线下为推理结果</a:t>
            </a:r>
            <a:endParaRPr lang="en-US" altLang="zh-CN" sz="24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2CB9BE9-A954-4685-A25B-E1B84EDEA2D3}"/>
              </a:ext>
            </a:extLst>
          </p:cNvPr>
          <p:cNvSpPr/>
          <p:nvPr/>
        </p:nvSpPr>
        <p:spPr>
          <a:xfrm>
            <a:off x="6096000" y="3138471"/>
            <a:ext cx="2323539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     </a:t>
            </a:r>
            <a:r>
              <a:rPr lang="en-US" altLang="zh-CN" sz="2400" b="1" dirty="0" err="1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</a:t>
            </a:r>
            <a:r>
              <a:rPr lang="en-US" altLang="zh-CN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 -&gt; B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570AF35-858C-42C6-9511-D4F1D9B91D0A}"/>
              </a:ext>
            </a:extLst>
          </p:cNvPr>
          <p:cNvSpPr/>
          <p:nvPr/>
        </p:nvSpPr>
        <p:spPr>
          <a:xfrm>
            <a:off x="6801705" y="3750075"/>
            <a:ext cx="530271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B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88A0BE7-95C6-4560-B01E-568C992AE091}"/>
              </a:ext>
            </a:extLst>
          </p:cNvPr>
          <p:cNvCxnSpPr>
            <a:cxnSpLocks/>
          </p:cNvCxnSpPr>
          <p:nvPr/>
        </p:nvCxnSpPr>
        <p:spPr>
          <a:xfrm>
            <a:off x="5923280" y="3750075"/>
            <a:ext cx="2133600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7D167F9-534C-44D7-AC7E-1BB421E66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392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37904">
        <p159:morph option="byObject"/>
      </p:transition>
    </mc:Choice>
    <mc:Fallback>
      <p:transition advTm="37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34C0A4-0EF0-464F-91F5-7D8948290D16}"/>
              </a:ext>
            </a:extLst>
          </p:cNvPr>
          <p:cNvSpPr/>
          <p:nvPr/>
        </p:nvSpPr>
        <p:spPr>
          <a:xfrm>
            <a:off x="1317579" y="2562196"/>
            <a:ext cx="9449481" cy="1955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考虑用自然推理系统进行逻辑推理</a:t>
            </a:r>
            <a:endParaRPr lang="en-US" altLang="zh-CN" sz="28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即考虑用自然推理系统描述出每种逻辑谓词的引入和消去</a:t>
            </a:r>
            <a:endParaRPr lang="en-US" altLang="zh-CN" sz="28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ABE08409-82B2-458D-A39A-6E1588669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8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6635">
        <p159:morph option="byObject"/>
      </p:transition>
    </mc:Choice>
    <mc:Fallback>
      <p:transition advTm="46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7579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自然推理系统的推理规则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149C96-3839-40F2-9AF4-AC293B6A1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421" y="3075849"/>
            <a:ext cx="3733175" cy="963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7606700-B6F5-4E01-BE55-7EBB2AA87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628" y="4605009"/>
            <a:ext cx="4452545" cy="9630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9E3DAA-B405-4588-B8CA-0AAC52DF9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072" y="4605009"/>
            <a:ext cx="4550414" cy="96305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B47BBC9-BC59-456A-9679-0705C781DE0D}"/>
              </a:ext>
            </a:extLst>
          </p:cNvPr>
          <p:cNvSpPr/>
          <p:nvPr/>
        </p:nvSpPr>
        <p:spPr>
          <a:xfrm>
            <a:off x="1317579" y="2512204"/>
            <a:ext cx="21277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逻辑与（</a:t>
            </a:r>
            <a:r>
              <a: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and</a:t>
            </a: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）</a:t>
            </a:r>
            <a:endParaRPr lang="en-US" altLang="zh-CN" sz="2400" dirty="0">
              <a:solidFill>
                <a:srgbClr val="99097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DE8C01E-7183-4D75-8E0A-7578CDAC0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7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0095">
        <p159:morph option="byObject"/>
      </p:transition>
    </mc:Choice>
    <mc:Fallback>
      <p:transition advTm="5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7579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自然推理系统的推理规则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7E2E218-C5A8-49B8-8889-C6E56BBC2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077" y="2880616"/>
            <a:ext cx="2657846" cy="1324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8982AD6-7AE1-40C8-8BFA-4FDCB29A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53" y="2880616"/>
            <a:ext cx="2772162" cy="132416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0EB1319-A329-4F58-8D91-2B13EBA66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353" y="4957535"/>
            <a:ext cx="6652987" cy="96098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5F22834-C008-453B-BBC1-B1E6761E3C38}"/>
              </a:ext>
            </a:extLst>
          </p:cNvPr>
          <p:cNvSpPr/>
          <p:nvPr/>
        </p:nvSpPr>
        <p:spPr>
          <a:xfrm>
            <a:off x="1317579" y="2512204"/>
            <a:ext cx="21277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逻辑或（</a:t>
            </a:r>
            <a:r>
              <a: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or</a:t>
            </a: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）</a:t>
            </a:r>
            <a:endParaRPr lang="en-US" altLang="zh-CN" sz="2400" dirty="0">
              <a:solidFill>
                <a:srgbClr val="99097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CEB97FD-93C7-4A31-9D06-5953B973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6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9313">
        <p159:morph option="byObject"/>
      </p:transition>
    </mc:Choice>
    <mc:Fallback>
      <p:transition advTm="59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7579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自然推理系统的推理规则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CA7E7B-D154-4045-B16B-D2F526535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579" y="3176894"/>
            <a:ext cx="8028352" cy="10430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7C269BB-49C8-4176-8174-CFDE07060735}"/>
              </a:ext>
            </a:extLst>
          </p:cNvPr>
          <p:cNvSpPr/>
          <p:nvPr/>
        </p:nvSpPr>
        <p:spPr>
          <a:xfrm>
            <a:off x="1317579" y="2512204"/>
            <a:ext cx="21277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命题否定</a:t>
            </a:r>
            <a:endParaRPr lang="en-US" altLang="zh-CN" sz="2400" dirty="0">
              <a:solidFill>
                <a:srgbClr val="99097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693E08A-68B7-41CC-B277-86023D19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60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13129">
        <p159:morph option="byObject"/>
      </p:transition>
    </mc:Choice>
    <mc:Fallback>
      <p:transition advTm="13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7579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自然推理系统的推理规则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27CD3E-305C-4E7A-9336-AF9FD9A5E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95" y="3053249"/>
            <a:ext cx="5895392" cy="10955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986B37F-8AD5-495A-824A-CB3F48EA45DD}"/>
              </a:ext>
            </a:extLst>
          </p:cNvPr>
          <p:cNvSpPr/>
          <p:nvPr/>
        </p:nvSpPr>
        <p:spPr>
          <a:xfrm>
            <a:off x="1317579" y="2512204"/>
            <a:ext cx="21277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逻辑非（</a:t>
            </a:r>
            <a:r>
              <a: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false</a:t>
            </a: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）</a:t>
            </a:r>
            <a:endParaRPr lang="en-US" altLang="zh-CN" sz="2400" dirty="0">
              <a:solidFill>
                <a:srgbClr val="99097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D53E3E45-EF25-4EC4-8034-B573BA410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0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3547">
        <p159:morph option="byObject"/>
      </p:transition>
    </mc:Choice>
    <mc:Fallback>
      <p:transition advTm="43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17579" y="1419971"/>
            <a:ext cx="588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自然推理系统的推理规则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BD63846-31FB-477F-8B6A-0AC19597F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579" y="3180397"/>
            <a:ext cx="8135521" cy="106870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A360B7-DFE5-47EE-86A8-563FE0663C0B}"/>
              </a:ext>
            </a:extLst>
          </p:cNvPr>
          <p:cNvSpPr/>
          <p:nvPr/>
        </p:nvSpPr>
        <p:spPr>
          <a:xfrm>
            <a:off x="1317579" y="2512204"/>
            <a:ext cx="21277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</a:pP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蕴涵（</a:t>
            </a:r>
            <a:r>
              <a: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if</a:t>
            </a:r>
            <a:r>
              <a:rPr lang="zh-CN" altLang="en-US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）</a:t>
            </a:r>
            <a:endParaRPr lang="en-US" altLang="zh-CN" sz="2400" dirty="0">
              <a:solidFill>
                <a:srgbClr val="99097D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A0DA33C-D4E9-4DD6-B4FE-E45711324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9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1465">
        <p159:morph option="byObject"/>
      </p:transition>
    </mc:Choice>
    <mc:Fallback>
      <p:transition advTm="51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8E6B567-9B08-41CD-8C66-EA4F24C1C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C61E5-FED2-454B-9AD1-BBA1119E05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32251" y="3320532"/>
            <a:ext cx="7127497" cy="756868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B0AE8-86B1-49BB-BAF7-C62E157EA2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5881" y="4105873"/>
            <a:ext cx="5020713" cy="366430"/>
          </a:xfrm>
        </p:spPr>
        <p:txBody>
          <a:bodyPr/>
          <a:lstStyle/>
          <a:p>
            <a:r>
              <a:rPr lang="en-US" altLang="zh-CN" dirty="0"/>
              <a:t>Natural Deduction System in Coq</a:t>
            </a:r>
            <a:endParaRPr lang="zh-CN" altLang="en-US" dirty="0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62E33174-D790-4BA1-865E-5B6CC758A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29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7347">
        <p159:morph option="byObject"/>
      </p:transition>
    </mc:Choice>
    <mc:Fallback>
      <p:transition advTm="7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9B206CD-8993-4592-8D46-674400400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F52C4-40A7-4BF1-8589-0691FC11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64F1FA1-3509-447E-BD67-6ED1A7E9A004}"/>
              </a:ext>
            </a:extLst>
          </p:cNvPr>
          <p:cNvSpPr txBox="1"/>
          <p:nvPr/>
        </p:nvSpPr>
        <p:spPr>
          <a:xfrm>
            <a:off x="0" y="1390538"/>
            <a:ext cx="1863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9E008B"/>
                </a:solidFill>
                <a:latin typeface="DengXian" panose="02010600030101010101" pitchFamily="2" charset="-122"/>
                <a:ea typeface="黑体" panose="02010609060101010101" pitchFamily="49" charset="-122"/>
                <a:sym typeface="DengXian" panose="02010600030101010101" pitchFamily="2" charset="-122"/>
              </a:rPr>
              <a:t>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921E68F-6A53-446D-9D54-E4D04C889FAB}"/>
              </a:ext>
            </a:extLst>
          </p:cNvPr>
          <p:cNvSpPr txBox="1"/>
          <p:nvPr/>
        </p:nvSpPr>
        <p:spPr>
          <a:xfrm>
            <a:off x="5413086" y="4846829"/>
            <a:ext cx="2704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9E008B"/>
                </a:solidFill>
                <a:latin typeface="DengXian" panose="02010600030101010101" pitchFamily="2" charset="-122"/>
                <a:ea typeface="黑体" panose="02010609060101010101" pitchFamily="49" charset="-122"/>
                <a:sym typeface="DengXian" panose="02010600030101010101" pitchFamily="2" charset="-122"/>
              </a:rPr>
              <a:t>”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34C0A4-0EF0-464F-91F5-7D8948290D16}"/>
              </a:ext>
            </a:extLst>
          </p:cNvPr>
          <p:cNvSpPr/>
          <p:nvPr/>
        </p:nvSpPr>
        <p:spPr>
          <a:xfrm>
            <a:off x="1020399" y="1854311"/>
            <a:ext cx="4392687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	</a:t>
            </a: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然推理系统中的规则有很好的对称性。它为每个逻辑联结词引入两个规则。</a:t>
            </a:r>
            <a:endParaRPr lang="en-US" altLang="zh-CN" sz="24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introduction </a:t>
            </a:r>
            <a:r>
              <a:rPr lang="zh-CN" altLang="en-US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规则</a:t>
            </a: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：用于证明含有相应逻辑联结词的目标。</a:t>
            </a:r>
            <a:endParaRPr lang="en-US" altLang="zh-CN" sz="2400" dirty="0">
              <a:solidFill>
                <a:srgbClr val="9E008B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elimination </a:t>
            </a:r>
            <a:r>
              <a:rPr lang="zh-CN" altLang="en-US" sz="2400" b="1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规则</a:t>
            </a:r>
            <a:r>
              <a:rPr lang="zh-CN" altLang="en-US" sz="2400" dirty="0">
                <a:solidFill>
                  <a:srgbClr val="9E008B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：用于消除前提中含有的相应逻辑联结词。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F524D3-8C12-4E48-8A7B-B7BC568A3645}"/>
              </a:ext>
            </a:extLst>
          </p:cNvPr>
          <p:cNvSpPr/>
          <p:nvPr/>
        </p:nvSpPr>
        <p:spPr>
          <a:xfrm>
            <a:off x="2787389" y="5932061"/>
            <a:ext cx="3190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kern="100" dirty="0">
                <a:solidFill>
                  <a:schemeClr val="bg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DengXian" panose="02010600030101010101" pitchFamily="2" charset="-122"/>
              </a:rPr>
              <a:t>—— </a:t>
            </a:r>
            <a:r>
              <a:rPr lang="en-US" altLang="zh-CN" kern="100" spc="300" dirty="0">
                <a:solidFill>
                  <a:schemeClr val="bg1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Times New Roman" panose="02020603050405020304" pitchFamily="18" charset="0"/>
                <a:sym typeface="DengXian" panose="02010600030101010101" pitchFamily="2" charset="-122"/>
              </a:rPr>
              <a:t>Logic in Coq</a:t>
            </a:r>
            <a:endParaRPr lang="zh-CN" altLang="en-US" spc="300" dirty="0">
              <a:solidFill>
                <a:schemeClr val="bg1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221DACC-D7A7-45CD-84EB-5022D328EB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176" y="1838922"/>
            <a:ext cx="4965926" cy="37311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10795" cap="flat" cmpd="sng" algn="ctr">
            <a:noFill/>
            <a:prstDash val="solid"/>
          </a:ln>
          <a:effectLst>
            <a:outerShdw blurRad="254000" dist="50800" dir="2700000" sx="101000" sy="101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B961A63-EE52-4552-98EB-D33715AF2A09}"/>
              </a:ext>
            </a:extLst>
          </p:cNvPr>
          <p:cNvSpPr/>
          <p:nvPr/>
        </p:nvSpPr>
        <p:spPr>
          <a:xfrm>
            <a:off x="1396694" y="175987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</a:t>
            </a:r>
            <a:endParaRPr lang="zh-CN" altLang="en-US" sz="4000" b="1" dirty="0"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FDE09742-AB28-402A-B3FB-C07373B40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10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28361">
        <p159:morph option="byObject"/>
      </p:transition>
    </mc:Choice>
    <mc:Fallback>
      <p:transition advTm="28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138F6D-C21A-4CBA-A5C5-FA885B083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8" name="矩形 1">
            <a:extLst>
              <a:ext uri="{FF2B5EF4-FFF2-40B4-BE49-F238E27FC236}">
                <a16:creationId xmlns:a16="http://schemas.microsoft.com/office/drawing/2014/main" id="{50C5B9CC-041C-4EC5-B566-1E69C45E788E}"/>
              </a:ext>
            </a:extLst>
          </p:cNvPr>
          <p:cNvSpPr/>
          <p:nvPr/>
        </p:nvSpPr>
        <p:spPr bwMode="auto">
          <a:xfrm>
            <a:off x="4250835" y="1067898"/>
            <a:ext cx="3690329" cy="654417"/>
          </a:xfrm>
          <a:prstGeom prst="roundRect">
            <a:avLst>
              <a:gd name="adj" fmla="val 11749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一些基本</a:t>
            </a:r>
            <a:r>
              <a:rPr lang="en-US" altLang="zh-CN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coq</a:t>
            </a:r>
            <a:r>
              <a:rPr lang="zh-CN" altLang="en-US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语法</a:t>
            </a:r>
            <a:endParaRPr lang="en-US" sz="3000" spc="300" dirty="0">
              <a:solidFill>
                <a:srgbClr val="9E008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6E14422-F87C-474D-9ABE-B6FF45226FD1}"/>
              </a:ext>
            </a:extLst>
          </p:cNvPr>
          <p:cNvGrpSpPr/>
          <p:nvPr/>
        </p:nvGrpSpPr>
        <p:grpSpPr>
          <a:xfrm>
            <a:off x="1134108" y="2238770"/>
            <a:ext cx="4537697" cy="1788160"/>
            <a:chOff x="1238876" y="2052320"/>
            <a:chExt cx="4582803" cy="178816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E62B925D-3285-47CE-81B4-2C3965A327C3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分类讨论变量或前提并分别进行证明</a:t>
              </a: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8010EFC4-5942-4321-9220-359F5592B433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destruct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2BE2DEC-4411-41FC-AC63-A0594C3DE53B}"/>
                </a:ext>
              </a:extLst>
            </p:cNvPr>
            <p:cNvSpPr/>
            <p:nvPr/>
          </p:nvSpPr>
          <p:spPr>
            <a:xfrm>
              <a:off x="1238876" y="2550914"/>
              <a:ext cx="4582803" cy="9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FF4391D-DAAA-4042-8943-23F21BFAAA01}"/>
              </a:ext>
            </a:extLst>
          </p:cNvPr>
          <p:cNvGrpSpPr/>
          <p:nvPr/>
        </p:nvGrpSpPr>
        <p:grpSpPr>
          <a:xfrm>
            <a:off x="6520196" y="4201385"/>
            <a:ext cx="4537697" cy="1788160"/>
            <a:chOff x="1238876" y="2052320"/>
            <a:chExt cx="4582803" cy="1788160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611AA3E2-E363-4E8E-9D04-56E594F0F386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当前提与证明结论完全相同时，直接</a:t>
              </a:r>
              <a:r>
                <a:rPr lang="en-US" altLang="zh-CN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apply</a:t>
              </a:r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结束证明</a:t>
              </a:r>
              <a:endParaRPr lang="en-US" altLang="zh-CN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以及一个后面会讲到的用法</a:t>
              </a:r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7FD733B-7F88-42DC-B889-44D707DDE6DD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apply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DE3D86E-789F-4EDF-98FF-4A8DCCD92C71}"/>
                </a:ext>
              </a:extLst>
            </p:cNvPr>
            <p:cNvSpPr/>
            <p:nvPr/>
          </p:nvSpPr>
          <p:spPr>
            <a:xfrm>
              <a:off x="1238876" y="2550915"/>
              <a:ext cx="4582803" cy="91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E88D51A-1267-4CD0-A5FB-0E65AAE3DB5F}"/>
              </a:ext>
            </a:extLst>
          </p:cNvPr>
          <p:cNvGrpSpPr/>
          <p:nvPr/>
        </p:nvGrpSpPr>
        <p:grpSpPr>
          <a:xfrm>
            <a:off x="6525884" y="2238770"/>
            <a:ext cx="4537697" cy="1788160"/>
            <a:chOff x="1238876" y="2052320"/>
            <a:chExt cx="4582803" cy="1788160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D72F401-617A-4F1A-B1DF-8173A505947B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拆分证明目标并分别进行证明</a:t>
              </a: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29C60A6A-28D5-4255-A75C-52E869B4C715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split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9E58BCB-A87B-4FFD-B838-294DA04B7CBD}"/>
                </a:ext>
              </a:extLst>
            </p:cNvPr>
            <p:cNvSpPr/>
            <p:nvPr/>
          </p:nvSpPr>
          <p:spPr>
            <a:xfrm>
              <a:off x="1238876" y="2553455"/>
              <a:ext cx="4582803" cy="48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3130619-AD91-4649-8C32-1976FCA918F4}"/>
              </a:ext>
            </a:extLst>
          </p:cNvPr>
          <p:cNvGrpSpPr/>
          <p:nvPr/>
        </p:nvGrpSpPr>
        <p:grpSpPr>
          <a:xfrm>
            <a:off x="1134107" y="4201385"/>
            <a:ext cx="4537697" cy="1788160"/>
            <a:chOff x="1238876" y="2052320"/>
            <a:chExt cx="4582803" cy="1788160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E372C65-E0C8-409E-BC0C-8C7043B84BFA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拆分前提或结论</a:t>
              </a:r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4DA8058B-70D1-4776-821A-FA160D68ADBB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unfold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76B77A7-1825-4A26-AF65-6B7BF0346579}"/>
                </a:ext>
              </a:extLst>
            </p:cNvPr>
            <p:cNvSpPr/>
            <p:nvPr/>
          </p:nvSpPr>
          <p:spPr>
            <a:xfrm>
              <a:off x="1238876" y="2553455"/>
              <a:ext cx="4582803" cy="48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35D59E7A-4A25-4D20-9E47-577BFF29C14F}"/>
              </a:ext>
            </a:extLst>
          </p:cNvPr>
          <p:cNvSpPr/>
          <p:nvPr/>
        </p:nvSpPr>
        <p:spPr>
          <a:xfrm>
            <a:off x="0" y="6509614"/>
            <a:ext cx="12192000" cy="366430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106F97-0654-4325-B587-92200600BEA4}"/>
              </a:ext>
            </a:extLst>
          </p:cNvPr>
          <p:cNvGrpSpPr/>
          <p:nvPr/>
        </p:nvGrpSpPr>
        <p:grpSpPr>
          <a:xfrm>
            <a:off x="11316191" y="6648892"/>
            <a:ext cx="509268" cy="72000"/>
            <a:chOff x="5583932" y="6648892"/>
            <a:chExt cx="509268" cy="720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FE3F5E9-D5BF-48DB-A064-2FDC276A1F23}"/>
                </a:ext>
              </a:extLst>
            </p:cNvPr>
            <p:cNvSpPr/>
            <p:nvPr/>
          </p:nvSpPr>
          <p:spPr>
            <a:xfrm>
              <a:off x="5583932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B8A759C-2B77-4689-B2A8-D5A367735E7A}"/>
                </a:ext>
              </a:extLst>
            </p:cNvPr>
            <p:cNvSpPr/>
            <p:nvPr/>
          </p:nvSpPr>
          <p:spPr>
            <a:xfrm>
              <a:off x="5729688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612275C-C001-428F-9CA9-0EB7F5BA8C4C}"/>
                </a:ext>
              </a:extLst>
            </p:cNvPr>
            <p:cNvSpPr/>
            <p:nvPr/>
          </p:nvSpPr>
          <p:spPr>
            <a:xfrm>
              <a:off x="5875444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48AD516-EF63-4B3D-815F-086F2A9E3ABC}"/>
                </a:ext>
              </a:extLst>
            </p:cNvPr>
            <p:cNvSpPr/>
            <p:nvPr/>
          </p:nvSpPr>
          <p:spPr>
            <a:xfrm>
              <a:off x="6021200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占位符 2">
            <a:extLst>
              <a:ext uri="{FF2B5EF4-FFF2-40B4-BE49-F238E27FC236}">
                <a16:creationId xmlns:a16="http://schemas.microsoft.com/office/drawing/2014/main" id="{99661F41-9CA6-4774-A379-77A76B200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6D5F8D5-7C1D-4E3A-8F00-91A55D9A6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48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9661">
        <p159:morph option="byObject"/>
      </p:transition>
    </mc:Choice>
    <mc:Fallback>
      <p:transition advTm="59661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7755 " pathEditMode="relative" rAng="0" ptsTypes="AA" p14:bounceEnd="80000">
                                          <p:cBhvr>
                                            <p:cTn id="11" dur="3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3.54167E-6 0.07755 " pathEditMode="relative" rAng="0" ptsTypes="AA" p14:bounceEnd="58333">
                                          <p:cBhvr>
                                            <p:cTn id="16" dur="6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44444E-6 L -3.33333E-6 0.07754 " pathEditMode="relative" rAng="0" ptsTypes="AA" p14:bounceEnd="58333">
                                          <p:cBhvr>
                                            <p:cTn id="21" dur="6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0.07755 " pathEditMode="relative" rAng="0" ptsTypes="AA" p14:bounceEnd="58333">
                                          <p:cBhvr>
                                            <p:cTn id="26" dur="6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3.54167E-6 0.07754 " pathEditMode="relative" rAng="0" ptsTypes="AA" p14:bounceEnd="58333">
                                          <p:cBhvr>
                                            <p:cTn id="31" dur="60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7755 " pathEditMode="relative" rAng="0" ptsTypes="AA">
                                          <p:cBhvr>
                                            <p:cTn id="11" dur="3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3.54167E-6 0.07755 " pathEditMode="relative" rAng="0" ptsTypes="AA">
                                          <p:cBhvr>
                                            <p:cTn id="16" dur="6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44444E-6 L -3.33333E-6 0.07754 " pathEditMode="relative" rAng="0" ptsTypes="AA">
                                          <p:cBhvr>
                                            <p:cTn id="21" dur="6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0.07755 " pathEditMode="relative" rAng="0" ptsTypes="AA">
                                          <p:cBhvr>
                                            <p:cTn id="26" dur="6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3.54167E-6 0.07754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94DDA64-60D7-464F-AD3E-A8CE1398A045}"/>
              </a:ext>
            </a:extLst>
          </p:cNvPr>
          <p:cNvSpPr txBox="1"/>
          <p:nvPr/>
        </p:nvSpPr>
        <p:spPr>
          <a:xfrm>
            <a:off x="1979272" y="4106504"/>
            <a:ext cx="31870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自然语言与逻辑语言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1D2BEA-CF28-4F62-8D35-B8C37196C415}"/>
              </a:ext>
            </a:extLst>
          </p:cNvPr>
          <p:cNvSpPr txBox="1"/>
          <p:nvPr/>
        </p:nvSpPr>
        <p:spPr>
          <a:xfrm>
            <a:off x="1979272" y="4437365"/>
            <a:ext cx="25232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spc="300" dirty="0">
                <a:solidFill>
                  <a:schemeClr val="bg1">
                    <a:lumMod val="65000"/>
                  </a:schemeClr>
                </a:solidFill>
                <a:latin typeface="DengXian" panose="02010600030101010101" pitchFamily="2" charset="-122"/>
                <a:ea typeface="思源黑体 CN Bold" panose="020B0800000000000000" pitchFamily="34" charset="-122"/>
                <a:cs typeface="Segoe UI" panose="020B0502040204020203" pitchFamily="34" charset="0"/>
                <a:sym typeface="DengXian" panose="02010600030101010101" pitchFamily="2" charset="-122"/>
              </a:rPr>
              <a:t>Natural / Logical</a:t>
            </a:r>
            <a:endParaRPr lang="zh-CN" altLang="en-US" sz="1600" spc="300" dirty="0">
              <a:solidFill>
                <a:schemeClr val="bg1">
                  <a:lumMod val="65000"/>
                </a:schemeClr>
              </a:solidFill>
              <a:latin typeface="DengXian" panose="02010600030101010101" pitchFamily="2" charset="-122"/>
              <a:ea typeface="思源黑体 CN Bold" panose="020B0800000000000000" pitchFamily="34" charset="-122"/>
              <a:cs typeface="Segoe UI" panose="020B0502040204020203" pitchFamily="34" charset="0"/>
              <a:sym typeface="DengXian" panose="02010600030101010101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CEC5587-1E41-4861-B4DC-36B098E1D620}"/>
              </a:ext>
            </a:extLst>
          </p:cNvPr>
          <p:cNvSpPr txBox="1"/>
          <p:nvPr/>
        </p:nvSpPr>
        <p:spPr>
          <a:xfrm>
            <a:off x="4201610" y="5297074"/>
            <a:ext cx="31870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1A88CA7-93B0-417A-9C6D-73296302534B}"/>
              </a:ext>
            </a:extLst>
          </p:cNvPr>
          <p:cNvSpPr txBox="1"/>
          <p:nvPr/>
        </p:nvSpPr>
        <p:spPr>
          <a:xfrm>
            <a:off x="4201610" y="5658048"/>
            <a:ext cx="33993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spc="300" dirty="0">
                <a:solidFill>
                  <a:schemeClr val="bg1">
                    <a:lumMod val="65000"/>
                  </a:schemeClr>
                </a:solidFill>
                <a:latin typeface="DengXian" panose="02010600030101010101" pitchFamily="2" charset="-122"/>
                <a:ea typeface="思源黑体 CN Bold" panose="020B0800000000000000" pitchFamily="34" charset="-122"/>
                <a:cs typeface="Segoe UI" panose="020B0502040204020203" pitchFamily="34" charset="0"/>
                <a:sym typeface="DengXian" panose="02010600030101010101" pitchFamily="2" charset="-122"/>
              </a:rPr>
              <a:t>Natural Deduction System</a:t>
            </a:r>
            <a:endParaRPr lang="zh-CN" altLang="en-US" sz="1600" spc="300" dirty="0">
              <a:solidFill>
                <a:schemeClr val="bg1">
                  <a:lumMod val="65000"/>
                </a:schemeClr>
              </a:solidFill>
              <a:latin typeface="DengXian" panose="02010600030101010101" pitchFamily="2" charset="-122"/>
              <a:ea typeface="思源黑体 CN Bold" panose="020B0800000000000000" pitchFamily="34" charset="-122"/>
              <a:cs typeface="Segoe UI" panose="020B0502040204020203" pitchFamily="34" charset="0"/>
              <a:sym typeface="DengXian" panose="02010600030101010101" pitchFamily="2" charset="-122"/>
            </a:endParaRPr>
          </a:p>
        </p:txBody>
      </p:sp>
      <p:sp>
        <p:nvSpPr>
          <p:cNvPr id="38" name="椭圆 143">
            <a:extLst>
              <a:ext uri="{FF2B5EF4-FFF2-40B4-BE49-F238E27FC236}">
                <a16:creationId xmlns:a16="http://schemas.microsoft.com/office/drawing/2014/main" id="{F80664D3-09C6-4D6B-9463-0D403A9CE111}"/>
              </a:ext>
            </a:extLst>
          </p:cNvPr>
          <p:cNvSpPr>
            <a:spLocks noChangeAspect="1"/>
          </p:cNvSpPr>
          <p:nvPr/>
        </p:nvSpPr>
        <p:spPr bwMode="auto">
          <a:xfrm>
            <a:off x="5764192" y="3711276"/>
            <a:ext cx="595284" cy="595284"/>
          </a:xfrm>
          <a:prstGeom prst="ellipse">
            <a:avLst/>
          </a:prstGeom>
          <a:solidFill>
            <a:srgbClr val="9E008B"/>
          </a:solidFill>
          <a:ln>
            <a:noFill/>
          </a:ln>
          <a:effectLst>
            <a:outerShdw blurRad="152400" dist="76200" dir="2700000" sx="101000" sy="101000" algn="tl" rotWithShape="0">
              <a:schemeClr val="accent1">
                <a:alpha val="3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anose="020B0502040204020203" pitchFamily="34" charset="0"/>
                <a:sym typeface="DengXian" panose="02010600030101010101" pitchFamily="2" charset="-122"/>
              </a:rPr>
              <a:t>3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17C103C-8A8A-4DE9-BD4D-519547E85871}"/>
              </a:ext>
            </a:extLst>
          </p:cNvPr>
          <p:cNvSpPr txBox="1"/>
          <p:nvPr/>
        </p:nvSpPr>
        <p:spPr>
          <a:xfrm>
            <a:off x="6359476" y="4106505"/>
            <a:ext cx="461332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自然推理在</a:t>
            </a:r>
            <a:r>
              <a:rPr lang="en-US" altLang="zh-CN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coq</a:t>
            </a:r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中的代码实现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B55A45B-2A97-403D-8F86-CFC821E23735}"/>
              </a:ext>
            </a:extLst>
          </p:cNvPr>
          <p:cNvSpPr txBox="1"/>
          <p:nvPr/>
        </p:nvSpPr>
        <p:spPr>
          <a:xfrm>
            <a:off x="6359476" y="4401906"/>
            <a:ext cx="46133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spc="300" dirty="0">
                <a:solidFill>
                  <a:schemeClr val="bg1">
                    <a:lumMod val="65000"/>
                  </a:schemeClr>
                </a:solidFill>
                <a:latin typeface="DengXian" panose="02010600030101010101" pitchFamily="2" charset="-122"/>
                <a:ea typeface="思源黑体 CN Bold" panose="020B0800000000000000" pitchFamily="34" charset="-122"/>
                <a:cs typeface="Segoe UI" panose="020B0502040204020203" pitchFamily="34" charset="0"/>
                <a:sym typeface="DengXian" panose="02010600030101010101" pitchFamily="2" charset="-122"/>
              </a:rPr>
              <a:t>Natural Deduction System in Coq</a:t>
            </a:r>
          </a:p>
        </p:txBody>
      </p:sp>
      <p:sp>
        <p:nvSpPr>
          <p:cNvPr id="48" name="椭圆 143">
            <a:extLst>
              <a:ext uri="{FF2B5EF4-FFF2-40B4-BE49-F238E27FC236}">
                <a16:creationId xmlns:a16="http://schemas.microsoft.com/office/drawing/2014/main" id="{B707D2A4-E3F1-48EF-BE0B-A7EF2FC21165}"/>
              </a:ext>
            </a:extLst>
          </p:cNvPr>
          <p:cNvSpPr>
            <a:spLocks noChangeAspect="1"/>
          </p:cNvSpPr>
          <p:nvPr/>
        </p:nvSpPr>
        <p:spPr bwMode="auto">
          <a:xfrm>
            <a:off x="8110807" y="4901845"/>
            <a:ext cx="595284" cy="595284"/>
          </a:xfrm>
          <a:prstGeom prst="ellipse">
            <a:avLst/>
          </a:prstGeom>
          <a:solidFill>
            <a:srgbClr val="9E008B"/>
          </a:solidFill>
          <a:ln>
            <a:noFill/>
          </a:ln>
          <a:effectLst>
            <a:outerShdw blurRad="152400" dist="76200" dir="2700000" sx="101000" sy="101000" algn="tl" rotWithShape="0">
              <a:schemeClr val="accent1">
                <a:alpha val="3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anose="020B0502040204020203" pitchFamily="34" charset="0"/>
                <a:sym typeface="DengXian" panose="02010600030101010101" pitchFamily="2" charset="-122"/>
              </a:rPr>
              <a:t>4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39079F8-6E55-4ABC-B63D-CB7C6C627FC3}"/>
              </a:ext>
            </a:extLst>
          </p:cNvPr>
          <p:cNvSpPr txBox="1"/>
          <p:nvPr/>
        </p:nvSpPr>
        <p:spPr>
          <a:xfrm>
            <a:off x="8706091" y="5297074"/>
            <a:ext cx="22667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一些</a:t>
            </a:r>
            <a:r>
              <a:rPr lang="en-US" altLang="zh-CN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coq</a:t>
            </a:r>
            <a:r>
              <a:rPr lang="zh-CN" altLang="en-US" sz="20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证明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08F86AB-73BA-44C8-8E60-8BD5B1703A68}"/>
              </a:ext>
            </a:extLst>
          </p:cNvPr>
          <p:cNvSpPr txBox="1"/>
          <p:nvPr/>
        </p:nvSpPr>
        <p:spPr>
          <a:xfrm>
            <a:off x="8706091" y="5619188"/>
            <a:ext cx="25232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spc="300" dirty="0">
                <a:solidFill>
                  <a:schemeClr val="bg1">
                    <a:lumMod val="65000"/>
                  </a:schemeClr>
                </a:solidFill>
                <a:latin typeface="DengXian" panose="02010600030101010101" pitchFamily="2" charset="-122"/>
                <a:ea typeface="思源黑体 CN Bold" panose="020B0800000000000000" pitchFamily="34" charset="-122"/>
                <a:cs typeface="Segoe UI" panose="020B0502040204020203" pitchFamily="34" charset="0"/>
                <a:sym typeface="DengXian" panose="02010600030101010101" pitchFamily="2" charset="-122"/>
              </a:rPr>
              <a:t>Proof With Coq</a:t>
            </a:r>
          </a:p>
        </p:txBody>
      </p:sp>
      <p:sp>
        <p:nvSpPr>
          <p:cNvPr id="16" name="椭圆 143">
            <a:extLst>
              <a:ext uri="{FF2B5EF4-FFF2-40B4-BE49-F238E27FC236}">
                <a16:creationId xmlns:a16="http://schemas.microsoft.com/office/drawing/2014/main" id="{B0559751-ADFF-438C-BE5A-85D241566939}"/>
              </a:ext>
            </a:extLst>
          </p:cNvPr>
          <p:cNvSpPr>
            <a:spLocks noChangeAspect="1"/>
          </p:cNvSpPr>
          <p:nvPr/>
        </p:nvSpPr>
        <p:spPr bwMode="auto">
          <a:xfrm>
            <a:off x="1354239" y="3713032"/>
            <a:ext cx="595284" cy="595284"/>
          </a:xfrm>
          <a:prstGeom prst="ellipse">
            <a:avLst/>
          </a:prstGeom>
          <a:noFill/>
          <a:ln>
            <a:noFill/>
          </a:ln>
          <a:effectLst>
            <a:outerShdw blurRad="152400" dist="76200" dir="2700000" sx="101000" sy="101000" algn="tl" rotWithShape="0">
              <a:schemeClr val="accent1">
                <a:alpha val="3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DengXian" panose="02010600030101010101" pitchFamily="2" charset="-122"/>
              <a:cs typeface="Segoe UI" panose="020B0502040204020203" pitchFamily="34" charset="0"/>
              <a:sym typeface="DengXian" panose="02010600030101010101" pitchFamily="2" charset="-122"/>
            </a:endParaRPr>
          </a:p>
        </p:txBody>
      </p:sp>
      <p:sp>
        <p:nvSpPr>
          <p:cNvPr id="25" name="椭圆 143">
            <a:extLst>
              <a:ext uri="{FF2B5EF4-FFF2-40B4-BE49-F238E27FC236}">
                <a16:creationId xmlns:a16="http://schemas.microsoft.com/office/drawing/2014/main" id="{63627A6D-DF3B-45F4-A165-4FF76A0924AE}"/>
              </a:ext>
            </a:extLst>
          </p:cNvPr>
          <p:cNvSpPr>
            <a:spLocks noChangeAspect="1"/>
          </p:cNvSpPr>
          <p:nvPr/>
        </p:nvSpPr>
        <p:spPr bwMode="auto">
          <a:xfrm>
            <a:off x="1354239" y="3711276"/>
            <a:ext cx="595284" cy="595284"/>
          </a:xfrm>
          <a:prstGeom prst="ellipse">
            <a:avLst/>
          </a:prstGeom>
          <a:solidFill>
            <a:srgbClr val="9E008B"/>
          </a:solidFill>
          <a:ln>
            <a:noFill/>
          </a:ln>
          <a:effectLst>
            <a:outerShdw blurRad="152400" dist="76200" dir="2700000" sx="101000" sy="101000" algn="tl" rotWithShape="0">
              <a:schemeClr val="accent1">
                <a:alpha val="3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anose="020B0502040204020203" pitchFamily="34" charset="0"/>
                <a:sym typeface="DengXian" panose="02010600030101010101" pitchFamily="2" charset="-122"/>
              </a:rPr>
              <a:t>1</a:t>
            </a:r>
          </a:p>
        </p:txBody>
      </p:sp>
      <p:sp>
        <p:nvSpPr>
          <p:cNvPr id="27" name="椭圆 143">
            <a:extLst>
              <a:ext uri="{FF2B5EF4-FFF2-40B4-BE49-F238E27FC236}">
                <a16:creationId xmlns:a16="http://schemas.microsoft.com/office/drawing/2014/main" id="{B2C18BF7-E716-47CB-9312-F21331AAAFA8}"/>
              </a:ext>
            </a:extLst>
          </p:cNvPr>
          <p:cNvSpPr>
            <a:spLocks noChangeAspect="1"/>
          </p:cNvSpPr>
          <p:nvPr/>
        </p:nvSpPr>
        <p:spPr bwMode="auto">
          <a:xfrm>
            <a:off x="3611555" y="4901845"/>
            <a:ext cx="595284" cy="595284"/>
          </a:xfrm>
          <a:prstGeom prst="ellipse">
            <a:avLst/>
          </a:prstGeom>
          <a:solidFill>
            <a:srgbClr val="9E008B"/>
          </a:solidFill>
          <a:ln>
            <a:noFill/>
          </a:ln>
          <a:effectLst>
            <a:outerShdw blurRad="152400" dist="76200" dir="2700000" sx="101000" sy="101000" algn="tl" rotWithShape="0">
              <a:schemeClr val="accent1">
                <a:alpha val="31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anose="020B0502040204020203" pitchFamily="34" charset="0"/>
                <a:sym typeface="DengXian" panose="02010600030101010101" pitchFamily="2" charset="-122"/>
              </a:rPr>
              <a:t>2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30D64BB-5AAC-4A1B-B9C6-A41A1DE72975}"/>
              </a:ext>
            </a:extLst>
          </p:cNvPr>
          <p:cNvCxnSpPr>
            <a:cxnSpLocks/>
          </p:cNvCxnSpPr>
          <p:nvPr/>
        </p:nvCxnSpPr>
        <p:spPr>
          <a:xfrm>
            <a:off x="2035647" y="4008918"/>
            <a:ext cx="72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36C951A-116A-4C80-A197-4A05511D4843}"/>
              </a:ext>
            </a:extLst>
          </p:cNvPr>
          <p:cNvCxnSpPr>
            <a:cxnSpLocks/>
          </p:cNvCxnSpPr>
          <p:nvPr/>
        </p:nvCxnSpPr>
        <p:spPr>
          <a:xfrm>
            <a:off x="4287734" y="5209270"/>
            <a:ext cx="72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A2F3468-A149-43D3-805F-45B385AACC8D}"/>
              </a:ext>
            </a:extLst>
          </p:cNvPr>
          <p:cNvCxnSpPr>
            <a:cxnSpLocks/>
          </p:cNvCxnSpPr>
          <p:nvPr/>
        </p:nvCxnSpPr>
        <p:spPr>
          <a:xfrm>
            <a:off x="6445600" y="4006676"/>
            <a:ext cx="72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FB41A20-A276-4D0A-98F8-8B5132BBDBEA}"/>
              </a:ext>
            </a:extLst>
          </p:cNvPr>
          <p:cNvCxnSpPr>
            <a:cxnSpLocks/>
          </p:cNvCxnSpPr>
          <p:nvPr/>
        </p:nvCxnSpPr>
        <p:spPr>
          <a:xfrm>
            <a:off x="8792215" y="5201073"/>
            <a:ext cx="72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5F4B30B-051A-4B60-92AD-67F3F29A0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6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23787">
        <p159:morph option="byObject"/>
      </p:transition>
    </mc:Choice>
    <mc:Fallback>
      <p:transition advTm="237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/\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_intro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引入 </a:t>
            </a:r>
            <a:r>
              <a:rPr lang="en-US" altLang="zh-CN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and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C0076B-555A-4C3A-94BA-223B7F39530D}"/>
              </a:ext>
            </a:extLst>
          </p:cNvPr>
          <p:cNvSpPr/>
          <p:nvPr/>
        </p:nvSpPr>
        <p:spPr>
          <a:xfrm>
            <a:off x="6031344" y="4162092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下图为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split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前后待证目标的变化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8A3BE65-5333-4DEF-9D62-569C9BCE9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001"/>
            <a:ext cx="6375438" cy="17113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F92A7C-C53C-4BD3-9C11-20B3989E2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83" y="4349181"/>
            <a:ext cx="1552792" cy="15242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C08520-4B58-4783-A33D-633CCC3DB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469" y="4349181"/>
            <a:ext cx="1657581" cy="2162477"/>
          </a:xfrm>
          <a:prstGeom prst="rect">
            <a:avLst/>
          </a:prstGeom>
        </p:spPr>
      </p:pic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26174594-DDAA-41E1-8DFA-3F8DBCA85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DB6897-7C67-4A87-9960-87AED0921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585" y="2933652"/>
            <a:ext cx="3316853" cy="85565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DAF19A9-1BCA-4361-97E4-5B1876A56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0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68346">
        <p159:morph option="byObject"/>
      </p:transition>
    </mc:Choice>
    <mc:Fallback>
      <p:transition advTm="68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/\_elimination</a:t>
            </a:r>
            <a:endParaRPr lang="zh-CN" altLang="en-US" sz="3000" b="1" spc="300" dirty="0">
              <a:solidFill>
                <a:srgbClr val="9E008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消去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and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C0076B-555A-4C3A-94BA-223B7F39530D}"/>
              </a:ext>
            </a:extLst>
          </p:cNvPr>
          <p:cNvSpPr/>
          <p:nvPr/>
        </p:nvSpPr>
        <p:spPr>
          <a:xfrm>
            <a:off x="6096000" y="2925411"/>
            <a:ext cx="5403273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intros [HP HQ]. </a:t>
            </a: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等同于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intros H.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destruct H as [HP HQ].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8BE62D-786E-43D6-9527-AABB84C34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002"/>
            <a:ext cx="6289984" cy="13879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7ABD04-C45E-429C-A4B9-145839AF7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9030"/>
            <a:ext cx="6282807" cy="1387967"/>
          </a:xfrm>
          <a:prstGeom prst="rect">
            <a:avLst/>
          </a:prstGeom>
        </p:spPr>
      </p:pic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44A1D65-27C2-4CCC-BA7D-14799E484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3C8B1C-29DA-4C49-8FD8-EA1E53A77C4B}"/>
              </a:ext>
            </a:extLst>
          </p:cNvPr>
          <p:cNvSpPr/>
          <p:nvPr/>
        </p:nvSpPr>
        <p:spPr>
          <a:xfrm>
            <a:off x="5920161" y="4870844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左图为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destruct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前后前提的变化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F7D7B3-ECE9-49E2-9A3E-970BAECF3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61" y="5298254"/>
            <a:ext cx="1524213" cy="13527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FDDDCC8-04AF-49EF-8C8B-27D4536B2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6989" y="5186307"/>
            <a:ext cx="1222078" cy="16816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C3707A-2A60-489E-BA51-0AEF39074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9086" y="2489274"/>
            <a:ext cx="3363721" cy="72754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E9664-9733-4D95-B5C8-BE6F2CDD17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0739" y="4311069"/>
            <a:ext cx="3560413" cy="753526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B6C11B9-B924-4593-8461-EDEF4946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32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5056">
        <p159:morph option="byObject"/>
      </p:transition>
    </mc:Choice>
    <mc:Fallback>
      <p:transition advTm="45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\/_intro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引入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or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C0076B-555A-4C3A-94BA-223B7F39530D}"/>
              </a:ext>
            </a:extLst>
          </p:cNvPr>
          <p:cNvSpPr/>
          <p:nvPr/>
        </p:nvSpPr>
        <p:spPr>
          <a:xfrm>
            <a:off x="6031344" y="4162092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下图为选择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left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后待证目标的变化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0DB39B-1BCE-423C-B3E2-A3BFA043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002"/>
            <a:ext cx="6422281" cy="15136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A4E5AB-54E3-484A-9772-D21A3543F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819"/>
            <a:ext cx="6421077" cy="1412309"/>
          </a:xfrm>
          <a:prstGeom prst="rect">
            <a:avLst/>
          </a:prstGeom>
        </p:spPr>
      </p:pic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8503A4E8-8F11-4CCE-879A-F32DFDCCB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03EC8BC-7FAC-4EFD-BF7A-973FE11C8F24}"/>
              </a:ext>
            </a:extLst>
          </p:cNvPr>
          <p:cNvSpPr/>
          <p:nvPr/>
        </p:nvSpPr>
        <p:spPr>
          <a:xfrm>
            <a:off x="6031344" y="2911275"/>
            <a:ext cx="5787276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l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eft. / right.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表示选择证明左式或选择证明右式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F222AA8-081A-4313-8184-294707482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588" y="5443247"/>
            <a:ext cx="1286054" cy="13336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AE31AE-98E4-4620-B582-3882A1EB4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966" y="5409925"/>
            <a:ext cx="1286053" cy="14480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49F112-A554-4D07-A0D2-E9DD5FCAB2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7088" y="2299965"/>
            <a:ext cx="2056016" cy="10243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80D09A2-89A8-4D68-ABEE-FAC4EC22FD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6630" y="4060805"/>
            <a:ext cx="2144447" cy="1024323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E3AA682-6772-487E-B7BA-28523D8EF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29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4615">
        <p159:morph option="byObject"/>
      </p:transition>
    </mc:Choice>
    <mc:Fallback>
      <p:transition advTm="44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\/_elimination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7523468" y="4693071"/>
            <a:ext cx="4450426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左图为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destruct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前后前提的变化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CB1F84-F483-4512-ACC3-D5B62EE93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929"/>
            <a:ext cx="8789670" cy="1812824"/>
          </a:xfrm>
          <a:prstGeom prst="rect">
            <a:avLst/>
          </a:prstGeom>
        </p:spPr>
      </p:pic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2E620F60-21DF-44BA-8925-C7E1FF313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3D9FDA3-AB71-4556-B8C0-2778AC1332E1}"/>
              </a:ext>
            </a:extLst>
          </p:cNvPr>
          <p:cNvSpPr/>
          <p:nvPr/>
        </p:nvSpPr>
        <p:spPr>
          <a:xfrm>
            <a:off x="8789670" y="2106384"/>
            <a:ext cx="3097529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消去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or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C424A69-ED50-4067-A7AA-B8BBEE482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06" y="4643314"/>
            <a:ext cx="1933845" cy="14194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8FFF965-8BE6-4278-BA74-73B603833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571" y="4693071"/>
            <a:ext cx="1352739" cy="13717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CB830B-1FF2-46B0-B319-58424CD9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4369" y="4659729"/>
            <a:ext cx="1448002" cy="14384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49590D4-C129-45E0-8DB8-2201AB7F20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535" y="3759909"/>
            <a:ext cx="5166135" cy="746219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0CBC823-1862-4248-867F-36E776961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6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5776">
        <p159:morph option="byObject"/>
      </p:transition>
    </mc:Choice>
    <mc:Fallback>
      <p:transition advTm="45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 err="1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False_elimination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[False]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的定义为空。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"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从谬误出发，你能够证明任何命题。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"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AEB55D-FA42-4888-8694-317A3D4F5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6188"/>
            <a:ext cx="2251710" cy="45167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0B609B-57E8-4155-9A1E-ADA37225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042" y="4591433"/>
            <a:ext cx="4001884" cy="8632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B4ACED-27B3-4729-801C-5FD3CF923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68806"/>
            <a:ext cx="6252210" cy="168193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066B58E-2944-4610-8341-C53095481E20}"/>
              </a:ext>
            </a:extLst>
          </p:cNvPr>
          <p:cNvSpPr/>
          <p:nvPr/>
        </p:nvSpPr>
        <p:spPr>
          <a:xfrm>
            <a:off x="6025108" y="3891781"/>
            <a:ext cx="54032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[ex </a:t>
            </a:r>
            <a:r>
              <a:rPr lang="en-US" altLang="zh-CN" dirty="0" err="1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falso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 quodlibet]  (EFQ)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"Principle of Explosion"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275130B3-F1F0-4B68-9C24-7E41AB8B1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A4EB26-F923-4EAF-9FB7-1E4F3240A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013" y="3574154"/>
            <a:ext cx="4485197" cy="833456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2008340-B861-4CB7-9032-1F7710072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6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39646">
        <p159:morph option="byObject"/>
      </p:transition>
    </mc:Choice>
    <mc:Fallback>
      <p:transition advTm="3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 err="1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False_intro</a:t>
            </a: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?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[False]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的定义为空。因此我们永远无法直接推出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false.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我们只能推出其他任何命题。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Unfold not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是指将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~P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拆开成为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P -&gt; false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左图为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unfold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前后前提的变化。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275130B3-F1F0-4B68-9C24-7E41AB8B1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C76D12-087B-4F49-A117-1F086A840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0768"/>
            <a:ext cx="6459226" cy="19512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916645-F431-4710-9B76-817EEABB5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56" y="4360583"/>
            <a:ext cx="1390844" cy="14670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BB9E9-0F8D-4EA8-AE87-8835086A9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544" y="4312951"/>
            <a:ext cx="1838582" cy="1562318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1EBECD1-9B1A-4CB2-9ED7-F9E899255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44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37208">
        <p159:morph option="byObject"/>
      </p:transition>
    </mc:Choice>
    <mc:Fallback>
      <p:transition advTm="37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True</a:t>
            </a: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_elimination?</a:t>
            </a:r>
          </a:p>
          <a:p>
            <a:pPr lvl="0"/>
            <a:r>
              <a:rPr kumimoji="0" lang="en-US" altLang="zh-CN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True_intro</a:t>
            </a:r>
            <a:r>
              <a:rPr kumimoji="0" lang="en-US" altLang="zh-CN" sz="3000" b="1" i="0" u="none" strike="noStrike" kern="1200" cap="none" spc="300" normalizeH="0" baseline="0" noProof="0" dirty="0">
                <a:ln>
                  <a:noFill/>
                </a:ln>
                <a:solidFill>
                  <a:srgbClr val="9E008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DengXian" panose="02010600030101010101" pitchFamily="2" charset="-122"/>
              </a:rPr>
              <a:t>?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779779"/>
            <a:ext cx="5403273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True]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  <a:sym typeface="DengXian" panose="02010600030101010101" pitchFamily="2" charset="-122"/>
              </a:rPr>
              <a:t>的定义为真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且只有一种构造方式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apply I.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C0076B-555A-4C3A-94BA-223B7F39530D}"/>
              </a:ext>
            </a:extLst>
          </p:cNvPr>
          <p:cNvSpPr/>
          <p:nvPr/>
        </p:nvSpPr>
        <p:spPr>
          <a:xfrm>
            <a:off x="6031344" y="4162092"/>
            <a:ext cx="5403273" cy="21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[True]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作为前提不携带任何有用的信息，因此没有必要引入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[True-elimination]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规则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[True]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可以通过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apply I.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进行引入，但貌似用得很少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9A7B0BB8-47CF-40B9-A9EB-457E3848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13D962-D824-4B29-8B9B-39554CF4F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1918094"/>
            <a:ext cx="2438740" cy="5906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79CA8A-A7C6-48A2-A051-1FB745289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" y="2779779"/>
            <a:ext cx="4903469" cy="9845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858F74-4A4D-497F-A458-7FD124EA1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1" y="4266764"/>
            <a:ext cx="4392688" cy="665061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9A92430-97C3-4C7E-9372-21D6FF9BA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0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18911">
        <p159:morph option="byObject"/>
      </p:transition>
    </mc:Choice>
    <mc:Fallback>
      <p:transition advTm="18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-&gt;_elimination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318144"/>
            <a:ext cx="5403273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消去蕴含条件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分离规则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/ Modus Ponens / MP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CC0076B-555A-4C3A-94BA-223B7F39530D}"/>
              </a:ext>
            </a:extLst>
          </p:cNvPr>
          <p:cNvSpPr/>
          <p:nvPr/>
        </p:nvSpPr>
        <p:spPr>
          <a:xfrm>
            <a:off x="6031344" y="4162092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下图为两次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apply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前后待证目标的变化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4A3739-AB00-4E24-8A8E-2F2526D75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73753"/>
            <a:ext cx="6753234" cy="2506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87186D-D464-480A-8F5D-3E7B72A16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031" y="4225797"/>
            <a:ext cx="4746203" cy="623475"/>
          </a:xfrm>
          <a:prstGeom prst="rect">
            <a:avLst/>
          </a:prstGeom>
        </p:spPr>
      </p:pic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B32DDBDF-2793-4954-9D4C-F59EB6CA4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3590D6-DCE5-44B6-B3AC-4FAD5E30B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872" y="4852615"/>
            <a:ext cx="1800476" cy="19243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FD1447C-2691-425F-9D28-54DA9E58F2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091" y="4852615"/>
            <a:ext cx="1838582" cy="19052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09E0B6-1DF7-43D7-9782-C2B19CDCE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378" y="4852615"/>
            <a:ext cx="1648055" cy="1924319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18CC078-C675-4196-B792-811EEADEF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44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86922">
        <p159:morph option="byObject"/>
      </p:transition>
    </mc:Choice>
    <mc:Fallback>
      <p:transition advTm="86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3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&lt;-&gt;_intro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2F95F63-A352-4AF4-8CAC-7EA7C38DB2EF}"/>
              </a:ext>
            </a:extLst>
          </p:cNvPr>
          <p:cNvSpPr/>
          <p:nvPr/>
        </p:nvSpPr>
        <p:spPr>
          <a:xfrm>
            <a:off x="6031344" y="2417207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引入全等条件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B32DDBDF-2793-4954-9D4C-F59EB6CA4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/>
              <a:t>自然推理在</a:t>
            </a:r>
            <a:r>
              <a:rPr lang="en-US" altLang="zh-CN" dirty="0"/>
              <a:t>coq</a:t>
            </a:r>
            <a:r>
              <a:rPr lang="zh-CN" altLang="en-US" dirty="0"/>
              <a:t>中的代码实现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291AF7-F992-4AED-80CF-BBFC39367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5642"/>
            <a:ext cx="5795010" cy="469358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1637A40-CEDA-4BFE-82F1-2D248B467874}"/>
              </a:ext>
            </a:extLst>
          </p:cNvPr>
          <p:cNvSpPr txBox="1"/>
          <p:nvPr/>
        </p:nvSpPr>
        <p:spPr>
          <a:xfrm>
            <a:off x="6483926" y="3429000"/>
            <a:ext cx="4498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&lt;-&gt;_elimination</a:t>
            </a:r>
            <a:endParaRPr kumimoji="0" lang="zh-CN" altLang="en-US" sz="30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8576F57-A39E-4F78-9CC4-D3D46EFA1CCD}"/>
              </a:ext>
            </a:extLst>
          </p:cNvPr>
          <p:cNvSpPr/>
          <p:nvPr/>
        </p:nvSpPr>
        <p:spPr>
          <a:xfrm>
            <a:off x="6031344" y="4322204"/>
            <a:ext cx="540327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消去全等条件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DengXian" panose="02010600030101010101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48A08C8-139A-4556-9A33-07589D298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01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27084">
        <p159:morph option="byObject"/>
      </p:transition>
    </mc:Choice>
    <mc:Fallback>
      <p:transition advTm="270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FB31EB8-25CE-4087-B225-08777204A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51B14-89D0-4C51-B7F4-C7D78F8B00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6764" y="3260401"/>
            <a:ext cx="3498472" cy="756868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42F8CA-CBDE-47EA-8CA5-3766C29173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1260" y="4168826"/>
            <a:ext cx="3129955" cy="366430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Proof With Coq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5A5583A5-42D6-4EE8-AC38-CC5835AB4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8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537">
        <p159:morph option="byObject"/>
      </p:transition>
    </mc:Choice>
    <mc:Fallback>
      <p:transition advTm="4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EDA2440-1A66-4FDD-9031-E11FB7AF40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1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C89450-F140-4760-A7C7-8200BA52B8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自然语言与逻辑语言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8A7DE6-6192-470F-8841-650F0D5B2C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120" y="4071583"/>
            <a:ext cx="3084235" cy="366430"/>
          </a:xfrm>
        </p:spPr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Natural / Logical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DDD0B8C0-9A41-45D0-A943-4E06EDDA0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55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375">
        <p159:morph option="byObject"/>
      </p:transition>
    </mc:Choice>
    <mc:Fallback>
      <p:transition advTm="4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A36667-0623-455F-A874-33BBA372A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(A \/ (B /\ A)) -&gt; A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D0B3CA-E323-4881-B5EB-F9A1AD6A1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689"/>
            <a:ext cx="5988756" cy="2087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DCEBA10-2DA4-4D16-9423-20DA6A9EF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06" y="4944794"/>
            <a:ext cx="1895740" cy="1314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DB78F9-5E9C-4CEE-BEF4-8ABF35041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434" y="4944794"/>
            <a:ext cx="1705213" cy="18671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DAD1006-047D-406F-AE85-CA0E439AB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235" y="4935267"/>
            <a:ext cx="1476581" cy="13241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99CC8D-B0E0-4807-B49A-6B63FFAAB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404" y="4944794"/>
            <a:ext cx="1343212" cy="1590897"/>
          </a:xfrm>
          <a:prstGeom prst="rect">
            <a:avLst/>
          </a:prstGeom>
        </p:spPr>
      </p:pic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B0F132BE-D7BA-4D63-B2C2-3C06CA09B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80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8013">
        <p159:morph option="byObject"/>
      </p:transition>
    </mc:Choice>
    <mc:Fallback>
      <p:transition advTm="58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A36667-0623-455F-A874-33BBA372A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096000" y="1524003"/>
            <a:ext cx="558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altLang="zh-CN" sz="24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P /\ (Q /\ R) -&gt; (P /\ Q) /\ R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1995CA2-00A5-476D-AC07-AFB2D1D9D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95740"/>
            <a:ext cx="5096933" cy="24286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CE69CE-60AC-4A1A-9F77-A4DE6C007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7" y="4962260"/>
            <a:ext cx="1790950" cy="1448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C6F879-21AA-41AC-BF05-4B3F5BB6F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648" y="4565386"/>
            <a:ext cx="1733792" cy="17623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458471A-03AE-408B-B2A5-7079A7826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071" y="4555860"/>
            <a:ext cx="1667108" cy="23434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01D58B-D722-4949-833A-914CBC74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810" y="4565386"/>
            <a:ext cx="1457528" cy="2333951"/>
          </a:xfrm>
          <a:prstGeom prst="rect">
            <a:avLst/>
          </a:prstGeom>
        </p:spPr>
      </p:pic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C496C0F3-4FFB-4854-90E1-B0F79E1A3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10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8268">
        <p159:morph option="byObject"/>
      </p:transition>
    </mc:Choice>
    <mc:Fallback>
      <p:transition advTm="58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A36667-0623-455F-A874-33BBA372A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ECF18D-1866-47AA-AD49-2B79770AB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" y="2235451"/>
            <a:ext cx="5726867" cy="22518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2328C21-F681-43A0-8925-5A713FDE119D}"/>
              </a:ext>
            </a:extLst>
          </p:cNvPr>
          <p:cNvSpPr txBox="1"/>
          <p:nvPr/>
        </p:nvSpPr>
        <p:spPr>
          <a:xfrm>
            <a:off x="6483926" y="1524003"/>
            <a:ext cx="449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P -&gt; ~~P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94DF8F0-EB28-4D8A-AA5B-509B4698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97" y="4877498"/>
            <a:ext cx="1171739" cy="13622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D59592-357F-418F-B1F9-D02BE9A32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525" y="4877498"/>
            <a:ext cx="2534004" cy="135273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DE02ACE-D2C4-4370-89E7-EA16C4397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0918" y="4669791"/>
            <a:ext cx="1924319" cy="15146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3B4C25E-6744-4794-A023-0629E7979C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626" y="4645975"/>
            <a:ext cx="1991003" cy="1562318"/>
          </a:xfrm>
          <a:prstGeom prst="rect">
            <a:avLst/>
          </a:prstGeom>
        </p:spPr>
      </p:pic>
      <p:pic>
        <p:nvPicPr>
          <p:cNvPr id="21" name="音频 20">
            <a:hlinkClick r:id="" action="ppaction://media"/>
            <a:extLst>
              <a:ext uri="{FF2B5EF4-FFF2-40B4-BE49-F238E27FC236}">
                <a16:creationId xmlns:a16="http://schemas.microsoft.com/office/drawing/2014/main" id="{4C6EEDDD-B792-4B61-A94F-C725D1DCC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30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10737">
        <p159:morph option="byObject"/>
      </p:transition>
    </mc:Choice>
    <mc:Fallback>
      <p:transition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7C59D98-AD88-4CE7-977B-3AADEDECA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A36667-0623-455F-A874-33BBA372A6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7C3321-620D-4768-B25D-CB663A02B905}"/>
              </a:ext>
            </a:extLst>
          </p:cNvPr>
          <p:cNvSpPr txBox="1"/>
          <p:nvPr/>
        </p:nvSpPr>
        <p:spPr>
          <a:xfrm>
            <a:off x="6483926" y="1524003"/>
            <a:ext cx="449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b="1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(P -&gt; Q) -&gt; (~Q -&gt; ~P)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9E008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22B470-9697-4397-B299-A8DDF185F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256044"/>
            <a:ext cx="6372579" cy="21306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EAE741-931D-4349-8A4A-8FEA1CEBD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06" y="4768902"/>
            <a:ext cx="1629002" cy="13908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39B5E3-DB97-43AE-9CA5-754A5E29A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563" y="4807007"/>
            <a:ext cx="2743583" cy="13527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DFBB39-80FF-43BF-AA0E-099A6AD9F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601" y="4768902"/>
            <a:ext cx="2048161" cy="17528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526C735-9D74-4E13-A64F-E8F09373C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217" y="4748084"/>
            <a:ext cx="1886213" cy="17623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56FF75E-2551-4C0B-A303-E9E895042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885" y="4764533"/>
            <a:ext cx="1752845" cy="1762371"/>
          </a:xfrm>
          <a:prstGeom prst="rect">
            <a:avLst/>
          </a:prstGeom>
        </p:spPr>
      </p:pic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8C553482-856D-4644-AA39-75A2F58FE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9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81140">
        <p159:morph option="byObject"/>
      </p:transition>
    </mc:Choice>
    <mc:Fallback>
      <p:transition advTm="81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138F6D-C21A-4CBA-A5C5-FA885B083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4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8" name="矩形 1">
            <a:extLst>
              <a:ext uri="{FF2B5EF4-FFF2-40B4-BE49-F238E27FC236}">
                <a16:creationId xmlns:a16="http://schemas.microsoft.com/office/drawing/2014/main" id="{50C5B9CC-041C-4EC5-B566-1E69C45E788E}"/>
              </a:ext>
            </a:extLst>
          </p:cNvPr>
          <p:cNvSpPr/>
          <p:nvPr/>
        </p:nvSpPr>
        <p:spPr bwMode="auto">
          <a:xfrm>
            <a:off x="4250835" y="1067898"/>
            <a:ext cx="3690329" cy="654417"/>
          </a:xfrm>
          <a:prstGeom prst="roundRect">
            <a:avLst>
              <a:gd name="adj" fmla="val 11749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一些基本</a:t>
            </a:r>
            <a:r>
              <a:rPr lang="en-US" altLang="zh-CN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coq</a:t>
            </a:r>
            <a:r>
              <a:rPr lang="zh-CN" altLang="en-US" sz="30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语法</a:t>
            </a:r>
            <a:endParaRPr lang="en-US" sz="3000" spc="300" dirty="0">
              <a:solidFill>
                <a:srgbClr val="9E008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6E14422-F87C-474D-9ABE-B6FF45226FD1}"/>
              </a:ext>
            </a:extLst>
          </p:cNvPr>
          <p:cNvGrpSpPr/>
          <p:nvPr/>
        </p:nvGrpSpPr>
        <p:grpSpPr>
          <a:xfrm>
            <a:off x="1134108" y="2238770"/>
            <a:ext cx="4537697" cy="1788160"/>
            <a:chOff x="1238876" y="2052320"/>
            <a:chExt cx="4582803" cy="178816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E62B925D-3285-47CE-81B4-2C3965A327C3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分类讨论变量或前提并分别进行证明</a:t>
              </a:r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8010EFC4-5942-4321-9220-359F5592B433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destruct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2BE2DEC-4411-41FC-AC63-A0594C3DE53B}"/>
                </a:ext>
              </a:extLst>
            </p:cNvPr>
            <p:cNvSpPr/>
            <p:nvPr/>
          </p:nvSpPr>
          <p:spPr>
            <a:xfrm>
              <a:off x="1238876" y="2550914"/>
              <a:ext cx="4582803" cy="9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FF4391D-DAAA-4042-8943-23F21BFAAA01}"/>
              </a:ext>
            </a:extLst>
          </p:cNvPr>
          <p:cNvGrpSpPr/>
          <p:nvPr/>
        </p:nvGrpSpPr>
        <p:grpSpPr>
          <a:xfrm>
            <a:off x="6520196" y="4201385"/>
            <a:ext cx="4537697" cy="1788160"/>
            <a:chOff x="1238876" y="2052320"/>
            <a:chExt cx="4582803" cy="1788160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611AA3E2-E363-4E8E-9D04-56E594F0F386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传递蕴涵条件</a:t>
              </a:r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7FD733B-7F88-42DC-B889-44D707DDE6DD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apply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DE3D86E-789F-4EDF-98FF-4A8DCCD92C71}"/>
                </a:ext>
              </a:extLst>
            </p:cNvPr>
            <p:cNvSpPr/>
            <p:nvPr/>
          </p:nvSpPr>
          <p:spPr>
            <a:xfrm>
              <a:off x="1238876" y="2550915"/>
              <a:ext cx="4582803" cy="91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E88D51A-1267-4CD0-A5FB-0E65AAE3DB5F}"/>
              </a:ext>
            </a:extLst>
          </p:cNvPr>
          <p:cNvGrpSpPr/>
          <p:nvPr/>
        </p:nvGrpSpPr>
        <p:grpSpPr>
          <a:xfrm>
            <a:off x="6525884" y="2238770"/>
            <a:ext cx="4537697" cy="1788160"/>
            <a:chOff x="1238876" y="2052320"/>
            <a:chExt cx="4582803" cy="1788160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5D72F401-617A-4F1A-B1DF-8173A505947B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拆分证明目标并分别进行证明</a:t>
              </a: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29C60A6A-28D5-4255-A75C-52E869B4C715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split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9E58BCB-A87B-4FFD-B838-294DA04B7CBD}"/>
                </a:ext>
              </a:extLst>
            </p:cNvPr>
            <p:cNvSpPr/>
            <p:nvPr/>
          </p:nvSpPr>
          <p:spPr>
            <a:xfrm>
              <a:off x="1238876" y="2553455"/>
              <a:ext cx="4582803" cy="48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3130619-AD91-4649-8C32-1976FCA918F4}"/>
              </a:ext>
            </a:extLst>
          </p:cNvPr>
          <p:cNvGrpSpPr/>
          <p:nvPr/>
        </p:nvGrpSpPr>
        <p:grpSpPr>
          <a:xfrm>
            <a:off x="1134107" y="4201385"/>
            <a:ext cx="4537697" cy="1788160"/>
            <a:chOff x="1238876" y="2052320"/>
            <a:chExt cx="4582803" cy="1788160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CE372C65-E0C8-409E-BC0C-8C7043B84BFA}"/>
                </a:ext>
              </a:extLst>
            </p:cNvPr>
            <p:cNvSpPr/>
            <p:nvPr/>
          </p:nvSpPr>
          <p:spPr>
            <a:xfrm>
              <a:off x="1238876" y="2504266"/>
              <a:ext cx="4582803" cy="1336214"/>
            </a:xfrm>
            <a:prstGeom prst="roundRect">
              <a:avLst>
                <a:gd name="adj" fmla="val 52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chemeClr val="bg1">
                  <a:lumMod val="8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拆分前提或结论中的非为</a:t>
              </a:r>
              <a:r>
                <a:rPr lang="en-US" altLang="zh-CN" sz="16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false</a:t>
              </a:r>
              <a:endPara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4DA8058B-70D1-4776-821A-FA160D68ADBB}"/>
                </a:ext>
              </a:extLst>
            </p:cNvPr>
            <p:cNvSpPr/>
            <p:nvPr/>
          </p:nvSpPr>
          <p:spPr>
            <a:xfrm>
              <a:off x="1238876" y="2052320"/>
              <a:ext cx="4582803" cy="548640"/>
            </a:xfrm>
            <a:prstGeom prst="roundRect">
              <a:avLst/>
            </a:prstGeom>
            <a:solidFill>
              <a:srgbClr val="9E0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pc="300" dirty="0"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unfold</a:t>
              </a:r>
              <a:endParaRPr lang="zh-CN" altLang="en-US" sz="2000" spc="300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176B77A7-1825-4A26-AF65-6B7BF0346579}"/>
                </a:ext>
              </a:extLst>
            </p:cNvPr>
            <p:cNvSpPr/>
            <p:nvPr/>
          </p:nvSpPr>
          <p:spPr>
            <a:xfrm>
              <a:off x="1238876" y="2553455"/>
              <a:ext cx="4582803" cy="48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35D59E7A-4A25-4D20-9E47-577BFF29C14F}"/>
              </a:ext>
            </a:extLst>
          </p:cNvPr>
          <p:cNvSpPr/>
          <p:nvPr/>
        </p:nvSpPr>
        <p:spPr>
          <a:xfrm>
            <a:off x="0" y="6509614"/>
            <a:ext cx="12192000" cy="366430"/>
          </a:xfrm>
          <a:prstGeom prst="rect">
            <a:avLst/>
          </a:prstGeom>
          <a:gradFill>
            <a:gsLst>
              <a:gs pos="0">
                <a:srgbClr val="9E008B"/>
              </a:gs>
              <a:gs pos="100000">
                <a:srgbClr val="850063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106F97-0654-4325-B587-92200600BEA4}"/>
              </a:ext>
            </a:extLst>
          </p:cNvPr>
          <p:cNvGrpSpPr/>
          <p:nvPr/>
        </p:nvGrpSpPr>
        <p:grpSpPr>
          <a:xfrm>
            <a:off x="11316191" y="6648892"/>
            <a:ext cx="509268" cy="72000"/>
            <a:chOff x="5583932" y="6648892"/>
            <a:chExt cx="509268" cy="72000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FE3F5E9-D5BF-48DB-A064-2FDC276A1F23}"/>
                </a:ext>
              </a:extLst>
            </p:cNvPr>
            <p:cNvSpPr/>
            <p:nvPr/>
          </p:nvSpPr>
          <p:spPr>
            <a:xfrm>
              <a:off x="5583932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6B8A759C-2B77-4689-B2A8-D5A367735E7A}"/>
                </a:ext>
              </a:extLst>
            </p:cNvPr>
            <p:cNvSpPr/>
            <p:nvPr/>
          </p:nvSpPr>
          <p:spPr>
            <a:xfrm>
              <a:off x="5729688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612275C-C001-428F-9CA9-0EB7F5BA8C4C}"/>
                </a:ext>
              </a:extLst>
            </p:cNvPr>
            <p:cNvSpPr/>
            <p:nvPr/>
          </p:nvSpPr>
          <p:spPr>
            <a:xfrm>
              <a:off x="5875444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48AD516-EF63-4B3D-815F-086F2A9E3ABC}"/>
                </a:ext>
              </a:extLst>
            </p:cNvPr>
            <p:cNvSpPr/>
            <p:nvPr/>
          </p:nvSpPr>
          <p:spPr>
            <a:xfrm>
              <a:off x="6021200" y="6648892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占位符 2">
            <a:extLst>
              <a:ext uri="{FF2B5EF4-FFF2-40B4-BE49-F238E27FC236}">
                <a16:creationId xmlns:a16="http://schemas.microsoft.com/office/drawing/2014/main" id="{99661F41-9CA6-4774-A379-77A76B200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4392687" cy="401955"/>
          </a:xfrm>
        </p:spPr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一些</a:t>
            </a:r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coq</a:t>
            </a:r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证明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1F95F3F-D04A-4E39-9FE8-F5EB9D434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9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30312">
        <p159:morph option="byObject"/>
      </p:transition>
    </mc:Choice>
    <mc:Fallback>
      <p:transition advTm="30312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7755 " pathEditMode="relative" rAng="0" ptsTypes="AA" p14:bounceEnd="80000">
                                          <p:cBhvr>
                                            <p:cTn id="11" dur="3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3.54167E-6 0.07755 " pathEditMode="relative" rAng="0" ptsTypes="AA" p14:bounceEnd="58333">
                                          <p:cBhvr>
                                            <p:cTn id="16" dur="6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44444E-6 L -3.33333E-6 0.07754 " pathEditMode="relative" rAng="0" ptsTypes="AA" p14:bounceEnd="58333">
                                          <p:cBhvr>
                                            <p:cTn id="21" dur="6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0.07755 " pathEditMode="relative" rAng="0" ptsTypes="AA" p14:bounceEnd="58333">
                                          <p:cBhvr>
                                            <p:cTn id="26" dur="6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3.54167E-6 0.07754 " pathEditMode="relative" rAng="0" ptsTypes="AA" p14:bounceEnd="58333">
                                          <p:cBhvr>
                                            <p:cTn id="31" dur="60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22222E-6 L 0 0.07755 " pathEditMode="relative" rAng="0" ptsTypes="AA">
                                          <p:cBhvr>
                                            <p:cTn id="11" dur="3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3.54167E-6 0.07755 " pathEditMode="relative" rAng="0" ptsTypes="AA">
                                          <p:cBhvr>
                                            <p:cTn id="16" dur="6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44444E-6 L -3.33333E-6 0.07754 " pathEditMode="relative" rAng="0" ptsTypes="AA">
                                          <p:cBhvr>
                                            <p:cTn id="21" dur="60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4.16667E-6 0.07755 " pathEditMode="relative" rAng="0" ptsTypes="AA">
                                          <p:cBhvr>
                                            <p:cTn id="26" dur="6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4.44444E-6 L 3.54167E-6 0.07754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8" grpId="0" animBg="1"/>
          <p:bldP spid="38" grpId="1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A2F0727-4895-4F89-8A47-8E0C1E3F1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2327" y="1703070"/>
            <a:ext cx="5600863" cy="3200400"/>
          </a:xfrm>
        </p:spPr>
        <p:txBody>
          <a:bodyPr/>
          <a:lstStyle/>
          <a:p>
            <a:r>
              <a:rPr lang="en-US" altLang="zh-CN" u="sng" dirty="0" err="1"/>
              <a:t>Basic.v</a:t>
            </a:r>
            <a:r>
              <a:rPr lang="en-US" altLang="zh-CN" u="sng" dirty="0"/>
              <a:t> in Coq</a:t>
            </a:r>
          </a:p>
          <a:p>
            <a:r>
              <a:rPr lang="en-US" altLang="zh-CN" u="sng" dirty="0" err="1"/>
              <a:t>Logic.v</a:t>
            </a:r>
            <a:r>
              <a:rPr lang="en-US" altLang="zh-CN" u="sng" dirty="0"/>
              <a:t> in Coq</a:t>
            </a:r>
          </a:p>
          <a:p>
            <a:r>
              <a:rPr lang="en-US" altLang="zh-CN" dirty="0">
                <a:hlinkClick r:id="rId5"/>
              </a:rPr>
              <a:t>Propositional Logic and Natural Deduction (cornell.edu)</a:t>
            </a:r>
            <a:endParaRPr lang="en-US" altLang="zh-CN" dirty="0"/>
          </a:p>
          <a:p>
            <a:r>
              <a:rPr lang="en-US" altLang="zh-CN" dirty="0" err="1">
                <a:hlinkClick r:id="rId6"/>
              </a:rPr>
              <a:t>logic_and_proof</a:t>
            </a:r>
            <a:r>
              <a:rPr lang="en-US" altLang="zh-CN" dirty="0">
                <a:hlinkClick r:id="rId6"/>
              </a:rPr>
              <a:t>/</a:t>
            </a:r>
            <a:r>
              <a:rPr lang="en-US" altLang="zh-CN" dirty="0" err="1">
                <a:hlinkClick r:id="rId6"/>
              </a:rPr>
              <a:t>natural_deduction_for_first_order_logic.rst</a:t>
            </a:r>
            <a:r>
              <a:rPr lang="en-US" altLang="zh-CN" dirty="0">
                <a:hlinkClick r:id="rId6"/>
              </a:rPr>
              <a:t> at master · </a:t>
            </a:r>
            <a:r>
              <a:rPr lang="en-US" altLang="zh-CN" dirty="0" err="1">
                <a:hlinkClick r:id="rId6"/>
              </a:rPr>
              <a:t>leanprover</a:t>
            </a:r>
            <a:r>
              <a:rPr lang="en-US" altLang="zh-CN" dirty="0">
                <a:hlinkClick r:id="rId6"/>
              </a:rPr>
              <a:t>/</a:t>
            </a:r>
            <a:r>
              <a:rPr lang="en-US" altLang="zh-CN" dirty="0" err="1">
                <a:hlinkClick r:id="rId6"/>
              </a:rPr>
              <a:t>logic_and_proof</a:t>
            </a:r>
            <a:r>
              <a:rPr lang="en-US" altLang="zh-CN" dirty="0">
                <a:hlinkClick r:id="rId6"/>
              </a:rPr>
              <a:t> · GitHub</a:t>
            </a:r>
            <a:endParaRPr lang="en-US" altLang="zh-CN" dirty="0"/>
          </a:p>
          <a:p>
            <a:r>
              <a:rPr lang="en-US" altLang="zh-CN" dirty="0" err="1">
                <a:hlinkClick r:id="rId7"/>
              </a:rPr>
              <a:t>logic_and_proof</a:t>
            </a:r>
            <a:r>
              <a:rPr lang="en-US" altLang="zh-CN" dirty="0">
                <a:hlinkClick r:id="rId7"/>
              </a:rPr>
              <a:t>/</a:t>
            </a:r>
            <a:r>
              <a:rPr lang="en-US" altLang="zh-CN" dirty="0" err="1">
                <a:hlinkClick r:id="rId7"/>
              </a:rPr>
              <a:t>natural_deduction_for_propositional_logic.rst</a:t>
            </a:r>
            <a:r>
              <a:rPr lang="en-US" altLang="zh-CN" dirty="0">
                <a:hlinkClick r:id="rId7"/>
              </a:rPr>
              <a:t> at master · </a:t>
            </a:r>
            <a:r>
              <a:rPr lang="en-US" altLang="zh-CN" dirty="0" err="1">
                <a:hlinkClick r:id="rId7"/>
              </a:rPr>
              <a:t>leanprover</a:t>
            </a:r>
            <a:r>
              <a:rPr lang="en-US" altLang="zh-CN" dirty="0">
                <a:hlinkClick r:id="rId7"/>
              </a:rPr>
              <a:t>/</a:t>
            </a:r>
            <a:r>
              <a:rPr lang="en-US" altLang="zh-CN" dirty="0" err="1">
                <a:hlinkClick r:id="rId7"/>
              </a:rPr>
              <a:t>logic_and_proof</a:t>
            </a:r>
            <a:r>
              <a:rPr lang="en-US" altLang="zh-CN" dirty="0">
                <a:hlinkClick r:id="rId7"/>
              </a:rPr>
              <a:t> · GitHub</a:t>
            </a:r>
            <a:endParaRPr lang="en-US" altLang="zh-CN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0F4D555-801C-431E-892B-4827CE34D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84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21302">
        <p159:morph option="byObject"/>
      </p:transition>
    </mc:Choice>
    <mc:Fallback>
      <p:transition advTm="21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9164DE-6097-4F3A-BB95-397A193D2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谢谢。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F8804-88A4-45C1-870A-6E749A2A4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870" y="3558904"/>
            <a:ext cx="4365510" cy="757130"/>
          </a:xfrm>
        </p:spPr>
        <p:txBody>
          <a:bodyPr/>
          <a:lstStyle/>
          <a:p>
            <a:r>
              <a:rPr lang="en-US" altLang="zh-CN" dirty="0">
                <a:effectLst/>
                <a:latin typeface="DengXian" panose="02010600030101010101" pitchFamily="2" charset="-122"/>
                <a:sym typeface="DengXian" panose="02010600030101010101" pitchFamily="2" charset="-122"/>
              </a:rPr>
              <a:t>THANKS FOR WATCHING.</a:t>
            </a:r>
            <a:endParaRPr lang="zh-CN" altLang="en-US" dirty="0">
              <a:effectLst/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236544-1653-424D-ACA0-CB47B7BF87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0437" y="4402138"/>
            <a:ext cx="6411913" cy="278089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 </a:t>
            </a:r>
            <a:r>
              <a:rPr lang="en-US" altLang="zh-CN" dirty="0"/>
              <a:t>Natural Deduction System</a:t>
            </a:r>
            <a:endParaRPr lang="zh-CN" altLang="en-US" dirty="0"/>
          </a:p>
          <a:p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3DC589-F7C4-488F-AECE-73D9671797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0437" y="4760258"/>
            <a:ext cx="5246052" cy="52124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南京大学计算机科学与技术系  蔡昊润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1BD2749-9A5B-4DEF-B67F-B4ACE291F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27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3934">
        <p159:morph option="byObject"/>
      </p:transition>
    </mc:Choice>
    <mc:Fallback>
      <p:transition advTm="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A4EA2E-3966-433F-AC38-B254565F81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1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6DF385-CD78-4376-9E50-29DB06A7D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自然语言与逻辑语言</a:t>
            </a:r>
          </a:p>
        </p:txBody>
      </p:sp>
      <p:sp>
        <p:nvSpPr>
          <p:cNvPr id="8" name="紫色圆圈">
            <a:extLst>
              <a:ext uri="{FF2B5EF4-FFF2-40B4-BE49-F238E27FC236}">
                <a16:creationId xmlns:a16="http://schemas.microsoft.com/office/drawing/2014/main" id="{2E4B584B-524A-42C9-AEDF-7E112F5E92F8}"/>
              </a:ext>
            </a:extLst>
          </p:cNvPr>
          <p:cNvSpPr/>
          <p:nvPr/>
        </p:nvSpPr>
        <p:spPr bwMode="auto">
          <a:xfrm>
            <a:off x="5142345" y="2595418"/>
            <a:ext cx="1907310" cy="1907310"/>
          </a:xfrm>
          <a:prstGeom prst="ellipse">
            <a:avLst/>
          </a:prstGeom>
          <a:solidFill>
            <a:srgbClr val="9E008B"/>
          </a:solidFill>
          <a:ln>
            <a:noFill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9E008B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DengXian" panose="02010600030101010101" pitchFamily="2" charset="-122"/>
              <a:ea typeface="Segoe UI" pitchFamily="34" charset="0"/>
              <a:cs typeface="Segoe UI" pitchFamily="34" charset="0"/>
              <a:sym typeface="DengXian" panose="02010600030101010101" pitchFamily="2" charset="-122"/>
            </a:endParaRPr>
          </a:p>
        </p:txBody>
      </p:sp>
      <p:pic>
        <p:nvPicPr>
          <p:cNvPr id="9" name="图片">
            <a:extLst>
              <a:ext uri="{FF2B5EF4-FFF2-40B4-BE49-F238E27FC236}">
                <a16:creationId xmlns:a16="http://schemas.microsoft.com/office/drawing/2014/main" id="{B0E96C23-31FF-4E3F-8842-5D43BB73B9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15785" r="16710" b="12130"/>
          <a:stretch/>
        </p:blipFill>
        <p:spPr>
          <a:xfrm>
            <a:off x="5309400" y="2762473"/>
            <a:ext cx="1573200" cy="1573200"/>
          </a:xfrm>
          <a:prstGeom prst="ellipse">
            <a:avLst/>
          </a:prstGeom>
        </p:spPr>
      </p:pic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9B21C04A-E848-4733-B154-E36A3C96CBD6}"/>
              </a:ext>
            </a:extLst>
          </p:cNvPr>
          <p:cNvSpPr/>
          <p:nvPr/>
        </p:nvSpPr>
        <p:spPr>
          <a:xfrm>
            <a:off x="7548377" y="1080673"/>
            <a:ext cx="4008582" cy="2348327"/>
          </a:xfrm>
          <a:prstGeom prst="wedgeRoundRectCallout">
            <a:avLst>
              <a:gd name="adj1" fmla="val -62416"/>
              <a:gd name="adj2" fmla="val 37044"/>
              <a:gd name="adj3" fmla="val 16667"/>
            </a:avLst>
          </a:prstGeom>
          <a:solidFill>
            <a:srgbClr val="9E008B">
              <a:alpha val="12000"/>
            </a:srgbClr>
          </a:solidFill>
          <a:ln>
            <a:noFill/>
          </a:ln>
          <a:effectLst>
            <a:outerShdw blurRad="190500" sx="105000" sy="105000" algn="ctr" rotWithShape="0">
              <a:srgbClr val="9E008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完成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OJ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作业或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LaTEX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作业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DengXian" panose="02010600030101010101" pitchFamily="2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都能学习到新知识</a:t>
            </a:r>
          </a:p>
        </p:txBody>
      </p:sp>
      <p:sp>
        <p:nvSpPr>
          <p:cNvPr id="22" name="对话气泡: 圆角矩形 21">
            <a:extLst>
              <a:ext uri="{FF2B5EF4-FFF2-40B4-BE49-F238E27FC236}">
                <a16:creationId xmlns:a16="http://schemas.microsoft.com/office/drawing/2014/main" id="{8FB422E3-4A35-488C-BA99-E0D95B3D7414}"/>
              </a:ext>
            </a:extLst>
          </p:cNvPr>
          <p:cNvSpPr/>
          <p:nvPr/>
        </p:nvSpPr>
        <p:spPr>
          <a:xfrm>
            <a:off x="7548377" y="3983264"/>
            <a:ext cx="4008582" cy="2348327"/>
          </a:xfrm>
          <a:prstGeom prst="wedgeRoundRectCallout">
            <a:avLst>
              <a:gd name="adj1" fmla="val -64127"/>
              <a:gd name="adj2" fmla="val -41032"/>
              <a:gd name="adj3" fmla="val 16667"/>
            </a:avLst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  <a:effectLst>
            <a:outerShdw blurRad="190500" sx="105000" sy="105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所有实数的平方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DengXian" panose="02010600030101010101" pitchFamily="2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都是非负数</a:t>
            </a:r>
          </a:p>
        </p:txBody>
      </p:sp>
      <p:sp>
        <p:nvSpPr>
          <p:cNvPr id="27" name="对话气泡: 圆角矩形 26">
            <a:extLst>
              <a:ext uri="{FF2B5EF4-FFF2-40B4-BE49-F238E27FC236}">
                <a16:creationId xmlns:a16="http://schemas.microsoft.com/office/drawing/2014/main" id="{1B4EAFF0-CEAE-4FD3-93B0-7BE90035E40A}"/>
              </a:ext>
            </a:extLst>
          </p:cNvPr>
          <p:cNvSpPr/>
          <p:nvPr/>
        </p:nvSpPr>
        <p:spPr>
          <a:xfrm>
            <a:off x="635040" y="1080673"/>
            <a:ext cx="4086495" cy="2348327"/>
          </a:xfrm>
          <a:prstGeom prst="wedgeRoundRectCallout">
            <a:avLst>
              <a:gd name="adj1" fmla="val 62037"/>
              <a:gd name="adj2" fmla="val 36869"/>
              <a:gd name="adj3" fmla="val 16667"/>
            </a:avLst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  <a:effectLst>
            <a:outerShdw blurRad="190500" sx="105000" sy="105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只有看完入学教育视频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DengXian" panose="02010600030101010101" pitchFamily="2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且在考试中拿到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90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分以上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DengXian" panose="02010600030101010101" pitchFamily="2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才能通过入学教育</a:t>
            </a:r>
          </a:p>
        </p:txBody>
      </p:sp>
      <p:sp>
        <p:nvSpPr>
          <p:cNvPr id="32" name="对话气泡: 圆角矩形 31">
            <a:extLst>
              <a:ext uri="{FF2B5EF4-FFF2-40B4-BE49-F238E27FC236}">
                <a16:creationId xmlns:a16="http://schemas.microsoft.com/office/drawing/2014/main" id="{19DF353A-D86A-4FA2-872F-83406F8BF4F1}"/>
              </a:ext>
            </a:extLst>
          </p:cNvPr>
          <p:cNvSpPr/>
          <p:nvPr/>
        </p:nvSpPr>
        <p:spPr>
          <a:xfrm>
            <a:off x="712954" y="3983264"/>
            <a:ext cx="4008582" cy="2348327"/>
          </a:xfrm>
          <a:prstGeom prst="wedgeRoundRectCallout">
            <a:avLst>
              <a:gd name="adj1" fmla="val 61921"/>
              <a:gd name="adj2" fmla="val -41487"/>
              <a:gd name="adj3" fmla="val 16667"/>
            </a:avLst>
          </a:prstGeom>
          <a:solidFill>
            <a:srgbClr val="9E008B">
              <a:alpha val="12000"/>
            </a:srgbClr>
          </a:solidFill>
          <a:ln>
            <a:noFill/>
          </a:ln>
          <a:effectLst>
            <a:outerShdw blurRad="190500" sx="105000" sy="105000" algn="ctr" rotWithShape="0">
              <a:srgbClr val="9E008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人都会死，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苏格拉底是人，</a:t>
            </a: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engXian" panose="02010600030101010101" pitchFamily="2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所以苏格拉底会死</a:t>
            </a:r>
          </a:p>
        </p:txBody>
      </p:sp>
      <p:sp>
        <p:nvSpPr>
          <p:cNvPr id="10" name="文本框 28">
            <a:extLst>
              <a:ext uri="{FF2B5EF4-FFF2-40B4-BE49-F238E27FC236}">
                <a16:creationId xmlns:a16="http://schemas.microsoft.com/office/drawing/2014/main" id="{940ACB71-4116-4118-A188-FDF15469691E}"/>
              </a:ext>
            </a:extLst>
          </p:cNvPr>
          <p:cNvSpPr txBox="1"/>
          <p:nvPr/>
        </p:nvSpPr>
        <p:spPr>
          <a:xfrm>
            <a:off x="5377854" y="4584470"/>
            <a:ext cx="143629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自然语言</a:t>
            </a:r>
            <a:endParaRPr lang="en-US" sz="28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9EE136E-A7B8-49AB-945E-A25AAB57E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9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8934">
        <p159:morph option="byObject"/>
      </p:transition>
    </mc:Choice>
    <mc:Fallback>
      <p:transition advTm="48934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10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100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8 0.10579 L -1.45833E-6 -3.7037E-6 " pathEditMode="relative" rAng="0" ptsTypes="AA" p14:bounceEnd="60000">
                                          <p:cBhvr>
                                            <p:cTn id="2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accel="50000" fill="hold" grpId="1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10579 L -3.54167E-6 -3.7037E-6 " pathEditMode="relative" rAng="0" ptsTypes="AA" p14:bounceEnd="60000">
                                          <p:cBhvr>
                                            <p:cTn id="2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accel="50000" fill="hold" grpId="1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0209 0.10579 L 3.54167E-6 -1.85185E-6 " pathEditMode="relative" rAng="0" ptsTypes="AA" p14:bounceEnd="60000">
                                          <p:cBhvr>
                                            <p:cTn id="3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fill="hold" grpId="1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208 0.10579 L -3.54167E-6 -1.85185E-6 " pathEditMode="relative" rAng="0" ptsTypes="AA" p14:bounceEnd="60000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decel="10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2.08333E-7 -2.22222E-6 L -2.08333E-7 0.0257 " pathEditMode="relative" rAng="0" ptsTypes="AA">
                                          <p:cBhvr>
                                            <p:cTn id="4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18" grpId="0" animBg="1"/>
          <p:bldP spid="18" grpId="1" animBg="1"/>
          <p:bldP spid="22" grpId="0" animBg="1"/>
          <p:bldP spid="22" grpId="1" animBg="1"/>
          <p:bldP spid="27" grpId="0" animBg="1"/>
          <p:bldP spid="27" grpId="1" animBg="1"/>
          <p:bldP spid="32" grpId="0" animBg="1"/>
          <p:bldP spid="32" grpId="1" animBg="1"/>
          <p:bldP spid="10" grpId="0" animBg="1"/>
          <p:bldP spid="10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10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100000" autoRev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0" y="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8 0.10579 L -1.45833E-6 -3.7037E-6 " pathEditMode="relative" rAng="0" ptsTypes="AA">
                                          <p:cBhvr>
                                            <p:cTn id="20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4" presetClass="path" presetSubtype="0" accel="5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0208 0.10579 L -3.54167E-6 -3.7037E-6 " pathEditMode="relative" rAng="0" ptsTypes="AA">
                                          <p:cBhvr>
                                            <p:cTn id="25" dur="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4" presetClass="path" presetSubtype="0" accel="5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0.00209 0.10579 L 3.54167E-6 -1.85185E-6 " pathEditMode="relative" rAng="0" ptsTypes="AA">
                                          <p:cBhvr>
                                            <p:cTn id="3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0208 0.10579 L -3.54167E-6 -1.85185E-6 " pathEditMode="relative" rAng="0" ptsTypes="AA">
                                          <p:cBhvr>
                                            <p:cTn id="3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5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decel="10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-2.08333E-7 -2.22222E-6 L -2.08333E-7 0.0257 " pathEditMode="relative" rAng="0" ptsTypes="AA">
                                          <p:cBhvr>
                                            <p:cTn id="4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7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  <p:bldP spid="8" grpId="1" animBg="1"/>
          <p:bldP spid="18" grpId="0" animBg="1"/>
          <p:bldP spid="18" grpId="1" animBg="1"/>
          <p:bldP spid="22" grpId="0" animBg="1"/>
          <p:bldP spid="22" grpId="1" animBg="1"/>
          <p:bldP spid="27" grpId="0" animBg="1"/>
          <p:bldP spid="27" grpId="1" animBg="1"/>
          <p:bldP spid="32" grpId="0" animBg="1"/>
          <p:bldP spid="32" grpId="1" animBg="1"/>
          <p:bldP spid="10" grpId="0" animBg="1"/>
          <p:bldP spid="10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C242905-F583-4C81-AC56-CE73556063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ea typeface="思源黑体 CN Bold" panose="020B0800000000000000"/>
                <a:sym typeface="DengXian" panose="02010600030101010101" pitchFamily="2" charset="-122"/>
              </a:rPr>
              <a:t>1</a:t>
            </a:r>
            <a:endParaRPr lang="zh-CN" altLang="en-US" dirty="0">
              <a:latin typeface="DengXian" panose="02010600030101010101" pitchFamily="2" charset="-122"/>
              <a:ea typeface="思源黑体 CN Bold" panose="020B0800000000000000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2E73F0-B285-4EDA-A127-3D3DC09E8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sym typeface="DengXian" panose="02010600030101010101" pitchFamily="2" charset="-122"/>
              </a:rPr>
              <a:t>自然语言与逻辑语言</a:t>
            </a:r>
          </a:p>
        </p:txBody>
      </p:sp>
      <p:pic>
        <p:nvPicPr>
          <p:cNvPr id="4" name="图片 46">
            <a:extLst>
              <a:ext uri="{FF2B5EF4-FFF2-40B4-BE49-F238E27FC236}">
                <a16:creationId xmlns:a16="http://schemas.microsoft.com/office/drawing/2014/main" id="{2AC3AC6B-82F9-4EC3-99A4-891F36684E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6" r="36854"/>
          <a:stretch/>
        </p:blipFill>
        <p:spPr>
          <a:xfrm>
            <a:off x="0" y="546757"/>
            <a:ext cx="4032246" cy="6310271"/>
          </a:xfrm>
          <a:prstGeom prst="rect">
            <a:avLst/>
          </a:prstGeom>
          <a:effectLst>
            <a:outerShdw blurRad="165100" dist="38100" sx="102000" sy="102000" algn="l" rotWithShape="0">
              <a:schemeClr val="bg1">
                <a:lumMod val="50000"/>
                <a:alpha val="40000"/>
              </a:schemeClr>
            </a:outerShdw>
          </a:effectLst>
        </p:spPr>
      </p:pic>
      <p:cxnSp>
        <p:nvCxnSpPr>
          <p:cNvPr id="9" name="直线 1">
            <a:extLst>
              <a:ext uri="{FF2B5EF4-FFF2-40B4-BE49-F238E27FC236}">
                <a16:creationId xmlns:a16="http://schemas.microsoft.com/office/drawing/2014/main" id="{158D0C13-B748-4E6D-956F-C401274A7309}"/>
              </a:ext>
            </a:extLst>
          </p:cNvPr>
          <p:cNvCxnSpPr>
            <a:cxnSpLocks/>
          </p:cNvCxnSpPr>
          <p:nvPr/>
        </p:nvCxnSpPr>
        <p:spPr>
          <a:xfrm>
            <a:off x="4990666" y="2324574"/>
            <a:ext cx="6868346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 1">
            <a:extLst>
              <a:ext uri="{FF2B5EF4-FFF2-40B4-BE49-F238E27FC236}">
                <a16:creationId xmlns:a16="http://schemas.microsoft.com/office/drawing/2014/main" id="{80A659B4-5D55-4474-B1BB-BF9F1DB872A9}"/>
              </a:ext>
            </a:extLst>
          </p:cNvPr>
          <p:cNvCxnSpPr>
            <a:cxnSpLocks/>
          </p:cNvCxnSpPr>
          <p:nvPr/>
        </p:nvCxnSpPr>
        <p:spPr>
          <a:xfrm>
            <a:off x="4990666" y="3242213"/>
            <a:ext cx="6868346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线 1">
            <a:extLst>
              <a:ext uri="{FF2B5EF4-FFF2-40B4-BE49-F238E27FC236}">
                <a16:creationId xmlns:a16="http://schemas.microsoft.com/office/drawing/2014/main" id="{50A1B637-5D3D-44F9-A664-0E72B19FD6E9}"/>
              </a:ext>
            </a:extLst>
          </p:cNvPr>
          <p:cNvCxnSpPr>
            <a:cxnSpLocks/>
          </p:cNvCxnSpPr>
          <p:nvPr/>
        </p:nvCxnSpPr>
        <p:spPr>
          <a:xfrm>
            <a:off x="4990666" y="4199542"/>
            <a:ext cx="6868346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 1">
            <a:extLst>
              <a:ext uri="{FF2B5EF4-FFF2-40B4-BE49-F238E27FC236}">
                <a16:creationId xmlns:a16="http://schemas.microsoft.com/office/drawing/2014/main" id="{6726C7C2-8895-4822-B286-90649079D7BE}"/>
              </a:ext>
            </a:extLst>
          </p:cNvPr>
          <p:cNvCxnSpPr>
            <a:cxnSpLocks/>
          </p:cNvCxnSpPr>
          <p:nvPr/>
        </p:nvCxnSpPr>
        <p:spPr>
          <a:xfrm>
            <a:off x="4990666" y="5156872"/>
            <a:ext cx="6868346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 1">
            <a:extLst>
              <a:ext uri="{FF2B5EF4-FFF2-40B4-BE49-F238E27FC236}">
                <a16:creationId xmlns:a16="http://schemas.microsoft.com/office/drawing/2014/main" id="{FA5B8CDD-53BA-4AF8-A9CF-DFBBDC661959}"/>
              </a:ext>
            </a:extLst>
          </p:cNvPr>
          <p:cNvCxnSpPr>
            <a:cxnSpLocks/>
          </p:cNvCxnSpPr>
          <p:nvPr/>
        </p:nvCxnSpPr>
        <p:spPr>
          <a:xfrm>
            <a:off x="4990666" y="6059277"/>
            <a:ext cx="6868346" cy="0"/>
          </a:xfrm>
          <a:prstGeom prst="line">
            <a:avLst/>
          </a:prstGeom>
          <a:ln w="12700">
            <a:solidFill>
              <a:schemeClr val="accent3">
                <a:lumMod val="40000"/>
                <a:lumOff val="6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1">
            <a:extLst>
              <a:ext uri="{FF2B5EF4-FFF2-40B4-BE49-F238E27FC236}">
                <a16:creationId xmlns:a16="http://schemas.microsoft.com/office/drawing/2014/main" id="{6AF12592-3B55-4885-8E59-73C6F30D9113}"/>
              </a:ext>
            </a:extLst>
          </p:cNvPr>
          <p:cNvSpPr/>
          <p:nvPr/>
        </p:nvSpPr>
        <p:spPr bwMode="auto">
          <a:xfrm>
            <a:off x="4880496" y="1171307"/>
            <a:ext cx="3029064" cy="652860"/>
          </a:xfrm>
          <a:prstGeom prst="roundRect">
            <a:avLst>
              <a:gd name="adj" fmla="val 7330"/>
            </a:avLst>
          </a:prstGeom>
          <a:solidFill>
            <a:schemeClr val="bg1"/>
          </a:solidFill>
          <a:ln w="10795" cap="flat" cmpd="sng" algn="ctr">
            <a:noFill/>
            <a:prstDash val="solid"/>
          </a:ln>
          <a:effectLst>
            <a:outerShdw blurRad="317500" dist="50800" dir="8400000" algn="tl" rotWithShape="0">
              <a:prstClr val="black">
                <a:alpha val="12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28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转化为逻辑语言</a:t>
            </a:r>
            <a:endParaRPr lang="en-US" sz="2800" spc="300" dirty="0">
              <a:solidFill>
                <a:srgbClr val="9E008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44" name="矩形 1">
            <a:extLst>
              <a:ext uri="{FF2B5EF4-FFF2-40B4-BE49-F238E27FC236}">
                <a16:creationId xmlns:a16="http://schemas.microsoft.com/office/drawing/2014/main" id="{DF4BFD32-DD26-4BFE-A520-73E30796E7D2}"/>
              </a:ext>
            </a:extLst>
          </p:cNvPr>
          <p:cNvSpPr/>
          <p:nvPr/>
        </p:nvSpPr>
        <p:spPr>
          <a:xfrm>
            <a:off x="4990666" y="2607939"/>
            <a:ext cx="6749802" cy="4431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看视频 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Q: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考试合格 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R: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通过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      </a:t>
            </a:r>
            <a:r>
              <a:rPr lang="en-US" altLang="zh-CN" sz="24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 /\ Q -&gt; R</a:t>
            </a:r>
            <a:endParaRPr lang="en-US" sz="2400" dirty="0">
              <a:gradFill>
                <a:gsLst>
                  <a:gs pos="63889">
                    <a:srgbClr val="626262"/>
                  </a:gs>
                  <a:gs pos="47000">
                    <a:srgbClr val="626262"/>
                  </a:gs>
                </a:gsLst>
                <a:lin ang="5400000" scaled="1"/>
              </a:gradFill>
              <a:latin typeface="思源黑体 CN Normal" panose="020B0400000000000000" pitchFamily="34" charset="-122"/>
              <a:ea typeface="思源黑体 CN Normal" panose="020B04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pic>
        <p:nvPicPr>
          <p:cNvPr id="14" name="图形 13" descr="飞机">
            <a:extLst>
              <a:ext uri="{FF2B5EF4-FFF2-40B4-BE49-F238E27FC236}">
                <a16:creationId xmlns:a16="http://schemas.microsoft.com/office/drawing/2014/main" id="{5F4C2C04-DD90-4981-AE35-D9617C7FA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517998" y="2648488"/>
            <a:ext cx="349804" cy="349804"/>
          </a:xfrm>
          <a:prstGeom prst="rect">
            <a:avLst/>
          </a:prstGeom>
        </p:spPr>
      </p:pic>
      <p:pic>
        <p:nvPicPr>
          <p:cNvPr id="35" name="图形 34" descr="飞机">
            <a:extLst>
              <a:ext uri="{FF2B5EF4-FFF2-40B4-BE49-F238E27FC236}">
                <a16:creationId xmlns:a16="http://schemas.microsoft.com/office/drawing/2014/main" id="{A2264442-D2CA-4388-9272-CA98844D0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517998" y="3574414"/>
            <a:ext cx="349804" cy="349804"/>
          </a:xfrm>
          <a:prstGeom prst="rect">
            <a:avLst/>
          </a:prstGeom>
        </p:spPr>
      </p:pic>
      <p:pic>
        <p:nvPicPr>
          <p:cNvPr id="36" name="图形 35" descr="飞机">
            <a:extLst>
              <a:ext uri="{FF2B5EF4-FFF2-40B4-BE49-F238E27FC236}">
                <a16:creationId xmlns:a16="http://schemas.microsoft.com/office/drawing/2014/main" id="{48126A1D-8515-48E8-9269-3A20F497E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517998" y="4510464"/>
            <a:ext cx="349804" cy="349804"/>
          </a:xfrm>
          <a:prstGeom prst="rect">
            <a:avLst/>
          </a:prstGeom>
        </p:spPr>
      </p:pic>
      <p:pic>
        <p:nvPicPr>
          <p:cNvPr id="37" name="图形 36" descr="飞机">
            <a:extLst>
              <a:ext uri="{FF2B5EF4-FFF2-40B4-BE49-F238E27FC236}">
                <a16:creationId xmlns:a16="http://schemas.microsoft.com/office/drawing/2014/main" id="{8ADBF525-FB76-45C2-AD1F-85DEA90BB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4517998" y="5446514"/>
            <a:ext cx="349804" cy="349804"/>
          </a:xfrm>
          <a:prstGeom prst="rect">
            <a:avLst/>
          </a:prstGeom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E14BCDE8-6537-4136-A382-F43BE58711CC}"/>
              </a:ext>
            </a:extLst>
          </p:cNvPr>
          <p:cNvSpPr/>
          <p:nvPr/>
        </p:nvSpPr>
        <p:spPr>
          <a:xfrm>
            <a:off x="4990666" y="3525578"/>
            <a:ext cx="6749802" cy="4431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完成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OJ Q: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完成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LaTeX R: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学习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   </a:t>
            </a:r>
            <a:r>
              <a:rPr lang="en-US" altLang="zh-CN" sz="24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 \/ Q -&gt; R</a:t>
            </a:r>
            <a:endParaRPr lang="en-US" sz="2400" dirty="0">
              <a:gradFill>
                <a:gsLst>
                  <a:gs pos="63889">
                    <a:srgbClr val="626262"/>
                  </a:gs>
                  <a:gs pos="47000">
                    <a:srgbClr val="626262"/>
                  </a:gs>
                </a:gsLst>
                <a:lin ang="5400000" scaled="1"/>
              </a:gradFill>
              <a:latin typeface="思源黑体 CN Normal" panose="020B0400000000000000" pitchFamily="34" charset="-122"/>
              <a:ea typeface="思源黑体 CN Normal" panose="020B04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30D60118-FCF4-40EA-BEE4-5AD421FCB082}"/>
              </a:ext>
            </a:extLst>
          </p:cNvPr>
          <p:cNvSpPr/>
          <p:nvPr/>
        </p:nvSpPr>
        <p:spPr>
          <a:xfrm>
            <a:off x="4990666" y="4463767"/>
            <a:ext cx="6749802" cy="4431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人会死 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Q: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是人 </a:t>
            </a:r>
            <a:r>
              <a:rPr lang="en-US" altLang="zh-CN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R: </a:t>
            </a:r>
            <a:r>
              <a:rPr lang="zh-CN" altLang="en-US" sz="20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会死             </a:t>
            </a:r>
            <a:r>
              <a:rPr lang="en-US" altLang="zh-CN" sz="2400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rPr>
              <a:t>P -&gt; (Q -&gt; R) </a:t>
            </a:r>
            <a:endParaRPr lang="en-US" sz="2400" dirty="0">
              <a:gradFill>
                <a:gsLst>
                  <a:gs pos="63889">
                    <a:srgbClr val="626262"/>
                  </a:gs>
                  <a:gs pos="47000">
                    <a:srgbClr val="626262"/>
                  </a:gs>
                </a:gsLst>
                <a:lin ang="5400000" scaled="1"/>
              </a:gradFill>
              <a:latin typeface="思源黑体 CN Normal" panose="020B0400000000000000" pitchFamily="34" charset="-122"/>
              <a:ea typeface="思源黑体 CN Normal" panose="020B0400000000000000" pitchFamily="34" charset="-122"/>
              <a:cs typeface="Segoe UI Semilight" panose="020B0402040204020203" pitchFamily="34" charset="0"/>
              <a:sym typeface="DengXian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1">
                <a:extLst>
                  <a:ext uri="{FF2B5EF4-FFF2-40B4-BE49-F238E27FC236}">
                    <a16:creationId xmlns:a16="http://schemas.microsoft.com/office/drawing/2014/main" id="{68015A86-3AD1-43B1-ADD3-9C3BCC462F72}"/>
                  </a:ext>
                </a:extLst>
              </p:cNvPr>
              <p:cNvSpPr/>
              <p:nvPr/>
            </p:nvSpPr>
            <p:spPr>
              <a:xfrm>
                <a:off x="4990666" y="5399817"/>
                <a:ext cx="6749802" cy="4431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en-US" altLang="zh-CN" sz="2400" dirty="0">
                    <a:gradFill>
                      <a:gsLst>
                        <a:gs pos="63889">
                          <a:srgbClr val="626262"/>
                        </a:gs>
                        <a:gs pos="47000">
                          <a:srgbClr val="626262"/>
                        </a:gs>
                      </a:gsLst>
                      <a:lin ang="5400000" scaled="1"/>
                    </a:gra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Segoe UI Semilight" panose="020B0402040204020203" pitchFamily="34" charset="0"/>
                    <a:sym typeface="DengXian" panose="02010600030101010101" pitchFamily="2" charset="-122"/>
                  </a:rPr>
                  <a:t>                                         ∀x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gradFill>
                          <a:gsLst>
                            <a:gs pos="63889">
                              <a:srgbClr val="626262"/>
                            </a:gs>
                            <a:gs pos="47000">
                              <a:srgbClr val="626262"/>
                            </a:gs>
                          </a:gsLst>
                          <a:lin ang="5400000" scaled="1"/>
                        </a:gra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Semilight" panose="020B0402040204020203" pitchFamily="34" charset="0"/>
                        <a:sym typeface="DengXian" panose="02010600030101010101" pitchFamily="2" charset="-122"/>
                      </a:rPr>
                      <m:t>∈</m:t>
                    </m:r>
                    <m:r>
                      <m:rPr>
                        <m:sty m:val="p"/>
                      </m:rPr>
                      <a:rPr lang="en-US" altLang="zh-CN" sz="2400" i="1">
                        <a:gradFill>
                          <a:gsLst>
                            <a:gs pos="63889">
                              <a:srgbClr val="626262"/>
                            </a:gs>
                            <a:gs pos="47000">
                              <a:srgbClr val="626262"/>
                            </a:gs>
                          </a:gsLst>
                          <a:lin ang="5400000" scaled="1"/>
                        </a:gra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Semilight" panose="020B0402040204020203" pitchFamily="34" charset="0"/>
                        <a:sym typeface="DengXian" panose="02010600030101010101" pitchFamily="2" charset="-122"/>
                      </a:rPr>
                      <m:t>R</m:t>
                    </m:r>
                  </m:oMath>
                </a14:m>
                <a:r>
                  <a:rPr lang="en-US" altLang="zh-CN" sz="2400" dirty="0">
                    <a:gradFill>
                      <a:gsLst>
                        <a:gs pos="63889">
                          <a:srgbClr val="626262"/>
                        </a:gs>
                        <a:gs pos="47000">
                          <a:srgbClr val="626262"/>
                        </a:gs>
                      </a:gsLst>
                      <a:lin ang="5400000" scaled="1"/>
                    </a:gra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Segoe UI Semilight" panose="020B0402040204020203" pitchFamily="34" charset="0"/>
                    <a:sym typeface="DengXian" panose="02010600030101010101" pitchFamily="2" charset="-122"/>
                  </a:rPr>
                  <a:t> -&gt;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gradFill>
                              <a:gsLst>
                                <a:gs pos="63889">
                                  <a:srgbClr val="626262"/>
                                </a:gs>
                                <a:gs pos="47000">
                                  <a:srgbClr val="626262"/>
                                </a:gs>
                              </a:gsLst>
                              <a:lin ang="5400000" scaled="1"/>
                            </a:gra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Semilight" panose="020B0402040204020203" pitchFamily="34" charset="0"/>
                            <a:sym typeface="DengXian" panose="02010600030101010101" pitchFamily="2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i="1">
                            <a:gradFill>
                              <a:gsLst>
                                <a:gs pos="63889">
                                  <a:srgbClr val="626262"/>
                                </a:gs>
                                <a:gs pos="47000">
                                  <a:srgbClr val="626262"/>
                                </a:gs>
                              </a:gsLst>
                              <a:lin ang="5400000" scaled="1"/>
                            </a:gra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Semilight" panose="020B0402040204020203" pitchFamily="34" charset="0"/>
                            <a:sym typeface="DengXian" panose="02010600030101010101" pitchFamily="2" charset="-122"/>
                          </a:rPr>
                          <m:t>x</m:t>
                        </m:r>
                      </m:e>
                      <m:sup>
                        <m:r>
                          <a:rPr lang="en-US" altLang="zh-CN" sz="2400" i="1" smtClean="0">
                            <a:gradFill>
                              <a:gsLst>
                                <a:gs pos="63889">
                                  <a:srgbClr val="626262"/>
                                </a:gs>
                                <a:gs pos="47000">
                                  <a:srgbClr val="626262"/>
                                </a:gs>
                              </a:gsLst>
                              <a:lin ang="5400000" scaled="1"/>
                            </a:gra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Semilight" panose="020B0402040204020203" pitchFamily="34" charset="0"/>
                            <a:sym typeface="DengXian" panose="02010600030101010101" pitchFamily="2" charset="-122"/>
                          </a:rPr>
                          <m:t>2</m:t>
                        </m:r>
                      </m:sup>
                    </m:sSup>
                    <m:r>
                      <a:rPr lang="en-US" altLang="zh-CN" sz="2400" i="1" smtClean="0">
                        <a:gradFill>
                          <a:gsLst>
                            <a:gs pos="63889">
                              <a:srgbClr val="626262"/>
                            </a:gs>
                            <a:gs pos="47000">
                              <a:srgbClr val="626262"/>
                            </a:gs>
                          </a:gsLst>
                          <a:lin ang="5400000" scaled="1"/>
                        </a:gra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Semilight" panose="020B0402040204020203" pitchFamily="34" charset="0"/>
                        <a:sym typeface="DengXian" panose="02010600030101010101" pitchFamily="2" charset="-122"/>
                      </a:rPr>
                      <m:t>≥</m:t>
                    </m:r>
                  </m:oMath>
                </a14:m>
                <a:r>
                  <a:rPr lang="en-US" altLang="zh-CN" sz="2400" dirty="0">
                    <a:gradFill>
                      <a:gsLst>
                        <a:gs pos="63889">
                          <a:srgbClr val="626262"/>
                        </a:gs>
                        <a:gs pos="47000">
                          <a:srgbClr val="626262"/>
                        </a:gs>
                      </a:gsLst>
                      <a:lin ang="5400000" scaled="1"/>
                    </a:gradFill>
                    <a:latin typeface="思源黑体 CN Normal" panose="020B0400000000000000" pitchFamily="34" charset="-122"/>
                    <a:ea typeface="思源黑体 CN Normal" panose="020B0400000000000000" pitchFamily="34" charset="-122"/>
                    <a:cs typeface="Segoe UI Semilight" panose="020B0402040204020203" pitchFamily="34" charset="0"/>
                    <a:sym typeface="DengXian" panose="02010600030101010101" pitchFamily="2" charset="-122"/>
                  </a:rPr>
                  <a:t> 0</a:t>
                </a:r>
                <a:endParaRPr lang="en-US" sz="2400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endParaRPr>
              </a:p>
            </p:txBody>
          </p:sp>
        </mc:Choice>
        <mc:Fallback>
          <p:sp>
            <p:nvSpPr>
              <p:cNvPr id="25" name="矩形 1">
                <a:extLst>
                  <a:ext uri="{FF2B5EF4-FFF2-40B4-BE49-F238E27FC236}">
                    <a16:creationId xmlns:a16="http://schemas.microsoft.com/office/drawing/2014/main" id="{68015A86-3AD1-43B1-ADD3-9C3BCC462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666" y="5399817"/>
                <a:ext cx="6749802" cy="443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3DADC1B-B171-42D8-9BFE-872229212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79468">
        <p159:morph option="byObject"/>
      </p:transition>
    </mc:Choice>
    <mc:Fallback>
      <p:transition advTm="79468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8.33333E-7 0.07754 " pathEditMode="relative" rAng="0" ptsTypes="AA" p14:bounceEnd="80000">
                                          <p:cBhvr>
                                            <p:cTn id="11" dur="3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0 L 2.08333E-6 0.07755 " pathEditMode="relative" rAng="0" ptsTypes="AA" p14:bounceEnd="80000">
                                          <p:cBhvr>
                                            <p:cTn id="16" dur="3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6 L 2.08333E-6 0.07754 " pathEditMode="relative" rAng="0" ptsTypes="AA" p14:bounceEnd="80000">
                                          <p:cBhvr>
                                            <p:cTn id="49" dur="3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85185E-6 L 2.08333E-6 0.07755 " pathEditMode="relative" rAng="0" ptsTypes="AA" p14:bounceEnd="80000">
                                          <p:cBhvr>
                                            <p:cTn id="54" dur="3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grpId="1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2.08333E-6 0.07754 " pathEditMode="relative" rAng="0" ptsTypes="AA" p14:bounceEnd="80000">
                                          <p:cBhvr>
                                            <p:cTn id="59" dur="3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0" grpId="1" animBg="1"/>
          <p:bldP spid="44" grpId="0"/>
          <p:bldP spid="44" grpId="1"/>
          <p:bldP spid="23" grpId="0"/>
          <p:bldP spid="23" grpId="1"/>
          <p:bldP spid="24" grpId="0"/>
          <p:bldP spid="24" grpId="1"/>
          <p:bldP spid="25" grpId="0"/>
          <p:bldP spid="2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8.33333E-7 0.07754 " pathEditMode="relative" rAng="0" ptsTypes="AA">
                                          <p:cBhvr>
                                            <p:cTn id="11" dur="3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0 L 2.08333E-6 0.07755 " pathEditMode="relative" rAng="0" ptsTypes="AA">
                                          <p:cBhvr>
                                            <p:cTn id="16" dur="3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6 L 2.08333E-6 0.07754 " pathEditMode="relative" rAng="0" ptsTypes="AA">
                                          <p:cBhvr>
                                            <p:cTn id="49" dur="3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85185E-6 L 2.08333E-6 0.07755 " pathEditMode="relative" rAng="0" ptsTypes="AA">
                                          <p:cBhvr>
                                            <p:cTn id="54" dur="3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2.08333E-6 0.07754 " pathEditMode="relative" rAng="0" ptsTypes="AA">
                                          <p:cBhvr>
                                            <p:cTn id="59" dur="3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40" grpId="0" animBg="1"/>
          <p:bldP spid="40" grpId="1" animBg="1"/>
          <p:bldP spid="44" grpId="0"/>
          <p:bldP spid="44" grpId="1"/>
          <p:bldP spid="23" grpId="0"/>
          <p:bldP spid="23" grpId="1"/>
          <p:bldP spid="24" grpId="0"/>
          <p:bldP spid="24" grpId="1"/>
          <p:bldP spid="25" grpId="0"/>
          <p:bldP spid="25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六边形 16">
            <a:extLst>
              <a:ext uri="{FF2B5EF4-FFF2-40B4-BE49-F238E27FC236}">
                <a16:creationId xmlns:a16="http://schemas.microsoft.com/office/drawing/2014/main" id="{CEA17462-120E-463D-9833-893415CE6A06}"/>
              </a:ext>
            </a:extLst>
          </p:cNvPr>
          <p:cNvSpPr/>
          <p:nvPr/>
        </p:nvSpPr>
        <p:spPr>
          <a:xfrm>
            <a:off x="4015840" y="1899178"/>
            <a:ext cx="4160320" cy="3586484"/>
          </a:xfrm>
          <a:prstGeom prst="hexagon">
            <a:avLst/>
          </a:prstGeom>
          <a:noFill/>
          <a:ln>
            <a:gradFill flip="none" rotWithShape="1">
              <a:gsLst>
                <a:gs pos="0">
                  <a:srgbClr val="99097D"/>
                </a:gs>
                <a:gs pos="25000">
                  <a:schemeClr val="bg1"/>
                </a:gs>
                <a:gs pos="75000">
                  <a:schemeClr val="bg1"/>
                </a:gs>
                <a:gs pos="100000">
                  <a:srgbClr val="99097D"/>
                </a:gs>
              </a:gsLst>
              <a:lin ang="0" scaled="1"/>
              <a:tileRect/>
            </a:gra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>
            <a:extLst>
              <a:ext uri="{FF2B5EF4-FFF2-40B4-BE49-F238E27FC236}">
                <a16:creationId xmlns:a16="http://schemas.microsoft.com/office/drawing/2014/main" id="{3033D741-7882-43F7-8E22-D80837D7C8B0}"/>
              </a:ext>
            </a:extLst>
          </p:cNvPr>
          <p:cNvSpPr/>
          <p:nvPr/>
        </p:nvSpPr>
        <p:spPr>
          <a:xfrm>
            <a:off x="4630949" y="2429444"/>
            <a:ext cx="2930102" cy="2525952"/>
          </a:xfrm>
          <a:prstGeom prst="hexagon">
            <a:avLst/>
          </a:prstGeom>
          <a:solidFill>
            <a:srgbClr val="9909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六边形 4">
            <a:extLst>
              <a:ext uri="{FF2B5EF4-FFF2-40B4-BE49-F238E27FC236}">
                <a16:creationId xmlns:a16="http://schemas.microsoft.com/office/drawing/2014/main" id="{0C2EB101-F99C-43D2-874A-711B1FACD3F1}"/>
              </a:ext>
            </a:extLst>
          </p:cNvPr>
          <p:cNvSpPr/>
          <p:nvPr/>
        </p:nvSpPr>
        <p:spPr>
          <a:xfrm>
            <a:off x="4950664" y="2705062"/>
            <a:ext cx="2290672" cy="1974718"/>
          </a:xfrm>
          <a:prstGeom prst="hexagon">
            <a:avLst/>
          </a:prstGeom>
          <a:solidFill>
            <a:srgbClr val="9909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2A8BB4-8D2E-4A8C-969D-29498AFC01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自然语言与逻辑语言</a:t>
            </a:r>
          </a:p>
        </p:txBody>
      </p:sp>
      <p:sp>
        <p:nvSpPr>
          <p:cNvPr id="4" name="六边形 3">
            <a:extLst>
              <a:ext uri="{FF2B5EF4-FFF2-40B4-BE49-F238E27FC236}">
                <a16:creationId xmlns:a16="http://schemas.microsoft.com/office/drawing/2014/main" id="{44006014-6C93-403C-B1A3-495E77BD281D}"/>
              </a:ext>
            </a:extLst>
          </p:cNvPr>
          <p:cNvSpPr/>
          <p:nvPr/>
        </p:nvSpPr>
        <p:spPr>
          <a:xfrm>
            <a:off x="5321030" y="3024345"/>
            <a:ext cx="1549940" cy="1336154"/>
          </a:xfrm>
          <a:prstGeom prst="hexagon">
            <a:avLst/>
          </a:prstGeom>
          <a:solidFill>
            <a:srgbClr val="990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38DCCAA-F334-4B87-B1AD-F22E52A64F96}"/>
              </a:ext>
            </a:extLst>
          </p:cNvPr>
          <p:cNvGrpSpPr/>
          <p:nvPr/>
        </p:nvGrpSpPr>
        <p:grpSpPr>
          <a:xfrm>
            <a:off x="1867429" y="1272314"/>
            <a:ext cx="2763520" cy="1266501"/>
            <a:chOff x="1867429" y="1340411"/>
            <a:chExt cx="2763520" cy="12665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89E4A2E-6555-4AEA-88D3-D417B2CB5B41}"/>
                </a:ext>
              </a:extLst>
            </p:cNvPr>
            <p:cNvSpPr/>
            <p:nvPr/>
          </p:nvSpPr>
          <p:spPr>
            <a:xfrm>
              <a:off x="1867429" y="1725132"/>
              <a:ext cx="2763520" cy="881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A /\ B: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如果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[A]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为真且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[B]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为真，则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[A /\ B]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也为真。</a:t>
              </a: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4DA435F-75A0-4541-81A2-8BEA60B58B34}"/>
                </a:ext>
              </a:extLst>
            </p:cNvPr>
            <p:cNvSpPr/>
            <p:nvPr/>
          </p:nvSpPr>
          <p:spPr>
            <a:xfrm>
              <a:off x="2411731" y="1340411"/>
              <a:ext cx="2127778" cy="44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逻辑与（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and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EC8AEA0-536F-42BE-9E77-5BE00B27F886}"/>
              </a:ext>
            </a:extLst>
          </p:cNvPr>
          <p:cNvGrpSpPr/>
          <p:nvPr/>
        </p:nvGrpSpPr>
        <p:grpSpPr>
          <a:xfrm>
            <a:off x="816623" y="3093998"/>
            <a:ext cx="2763520" cy="1266501"/>
            <a:chOff x="1867429" y="1340411"/>
            <a:chExt cx="2763520" cy="126650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D7B51CD-B2BE-4631-A722-7FCFA4029A14}"/>
                </a:ext>
              </a:extLst>
            </p:cNvPr>
            <p:cNvSpPr/>
            <p:nvPr/>
          </p:nvSpPr>
          <p:spPr>
            <a:xfrm>
              <a:off x="1867429" y="1725132"/>
              <a:ext cx="2763520" cy="881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A \/ B: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当且仅当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[A]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与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[B]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中至少有一个为真时，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[A \/ B]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为真</a:t>
              </a: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9320192-2060-4E22-9887-E605BE8E1F78}"/>
                </a:ext>
              </a:extLst>
            </p:cNvPr>
            <p:cNvSpPr/>
            <p:nvPr/>
          </p:nvSpPr>
          <p:spPr>
            <a:xfrm>
              <a:off x="2702559" y="1340411"/>
              <a:ext cx="1836949" cy="44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逻辑或（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or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8E8D230-4D4B-47DF-BC75-23666C67B087}"/>
              </a:ext>
            </a:extLst>
          </p:cNvPr>
          <p:cNvGrpSpPr/>
          <p:nvPr/>
        </p:nvGrpSpPr>
        <p:grpSpPr>
          <a:xfrm>
            <a:off x="849419" y="5003566"/>
            <a:ext cx="3598650" cy="1412695"/>
            <a:chOff x="940859" y="1340411"/>
            <a:chExt cx="3598650" cy="1412695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1E3A785-AD29-4138-A847-E8756FD93CB1}"/>
                </a:ext>
              </a:extLst>
            </p:cNvPr>
            <p:cNvSpPr/>
            <p:nvPr/>
          </p:nvSpPr>
          <p:spPr>
            <a:xfrm>
              <a:off x="2423160" y="2134475"/>
              <a:ext cx="2014484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False: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矛盾性命题</a:t>
              </a: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  <a:p>
              <a:pPr algn="r"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True: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真命题</a:t>
              </a: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C8C63F9-4D00-496B-A577-763A93469989}"/>
                </a:ext>
              </a:extLst>
            </p:cNvPr>
            <p:cNvSpPr/>
            <p:nvPr/>
          </p:nvSpPr>
          <p:spPr>
            <a:xfrm>
              <a:off x="940859" y="1340411"/>
              <a:ext cx="3598650" cy="794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逻辑非（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false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  <a:p>
              <a:pPr algn="r"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真值（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true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5F076C2-7448-4411-85DA-E188AEF5E78E}"/>
              </a:ext>
            </a:extLst>
          </p:cNvPr>
          <p:cNvGrpSpPr/>
          <p:nvPr/>
        </p:nvGrpSpPr>
        <p:grpSpPr>
          <a:xfrm>
            <a:off x="8336017" y="3093998"/>
            <a:ext cx="2763520" cy="1003352"/>
            <a:chOff x="1867429" y="1340411"/>
            <a:chExt cx="2763520" cy="1003352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AB6DC55-B054-41A7-91C0-7CD6CBD15A8E}"/>
                </a:ext>
              </a:extLst>
            </p:cNvPr>
            <p:cNvSpPr/>
            <p:nvPr/>
          </p:nvSpPr>
          <p:spPr>
            <a:xfrm>
              <a:off x="1867429" y="1725132"/>
              <a:ext cx="2763520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P &lt;-&gt; Q:  (P -&gt; Q) /\ (Q -&gt; P)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EB13EF8-472C-4ABC-926D-DA3929D80B9D}"/>
                </a:ext>
              </a:extLst>
            </p:cNvPr>
            <p:cNvSpPr/>
            <p:nvPr/>
          </p:nvSpPr>
          <p:spPr>
            <a:xfrm>
              <a:off x="1867429" y="1340411"/>
              <a:ext cx="2127778" cy="44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等价（</a:t>
              </a:r>
              <a:r>
                <a:rPr lang="en-US" altLang="zh-CN" sz="2400" dirty="0" err="1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iff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50382E8-A4E3-47EA-95A4-0B0BB1BEE58A}"/>
              </a:ext>
            </a:extLst>
          </p:cNvPr>
          <p:cNvGrpSpPr/>
          <p:nvPr/>
        </p:nvGrpSpPr>
        <p:grpSpPr>
          <a:xfrm>
            <a:off x="7561051" y="1209964"/>
            <a:ext cx="2763520" cy="1003352"/>
            <a:chOff x="1867429" y="1340411"/>
            <a:chExt cx="2763520" cy="1003352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D47BE4D-639C-4677-9C1D-382A07642771}"/>
                </a:ext>
              </a:extLst>
            </p:cNvPr>
            <p:cNvSpPr/>
            <p:nvPr/>
          </p:nvSpPr>
          <p:spPr>
            <a:xfrm>
              <a:off x="1867429" y="1725132"/>
              <a:ext cx="2763520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P -&gt; Q: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如果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[P]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为真，则 </a:t>
              </a:r>
              <a:r>
                <a:rPr lang="en-US" altLang="zh-CN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[Q] </a:t>
              </a:r>
              <a:r>
                <a:rPr lang="zh-CN" altLang="en-US" dirty="0">
                  <a:gradFill>
                    <a:gsLst>
                      <a:gs pos="63889">
                        <a:srgbClr val="626262"/>
                      </a:gs>
                      <a:gs pos="47000">
                        <a:srgbClr val="626262"/>
                      </a:gs>
                    </a:gsLst>
                    <a:lin ang="5400000" scaled="1"/>
                  </a:gradFill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为真</a:t>
              </a: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AE006A3-3895-4060-9EF1-472C2297E95F}"/>
                </a:ext>
              </a:extLst>
            </p:cNvPr>
            <p:cNvSpPr/>
            <p:nvPr/>
          </p:nvSpPr>
          <p:spPr>
            <a:xfrm>
              <a:off x="1867429" y="1340411"/>
              <a:ext cx="2459935" cy="443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蕴涵（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if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E0DBAB3-4EF5-4449-92AF-E8E99C1CA694}"/>
              </a:ext>
            </a:extLst>
          </p:cNvPr>
          <p:cNvGrpSpPr/>
          <p:nvPr/>
        </p:nvGrpSpPr>
        <p:grpSpPr>
          <a:xfrm>
            <a:off x="7743933" y="5097456"/>
            <a:ext cx="2915124" cy="794064"/>
            <a:chOff x="1867429" y="1340411"/>
            <a:chExt cx="2915124" cy="794064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14737E8-71F1-48FF-8F20-D634F71D6257}"/>
                </a:ext>
              </a:extLst>
            </p:cNvPr>
            <p:cNvSpPr/>
            <p:nvPr/>
          </p:nvSpPr>
          <p:spPr>
            <a:xfrm>
              <a:off x="1867429" y="1725132"/>
              <a:ext cx="2763520" cy="355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endParaRPr lang="en-US" altLang="zh-CN" dirty="0">
                <a:gradFill>
                  <a:gsLst>
                    <a:gs pos="63889">
                      <a:srgbClr val="626262"/>
                    </a:gs>
                    <a:gs pos="47000">
                      <a:srgbClr val="626262"/>
                    </a:gs>
                  </a:gsLst>
                  <a:lin ang="5400000" scaled="1"/>
                </a:gra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2DA2EE5-98D2-4234-B4A9-6B42CB6036AF}"/>
                </a:ext>
              </a:extLst>
            </p:cNvPr>
            <p:cNvSpPr/>
            <p:nvPr/>
          </p:nvSpPr>
          <p:spPr>
            <a:xfrm>
              <a:off x="1867429" y="1340411"/>
              <a:ext cx="2915124" cy="794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全称量词（</a:t>
              </a:r>
              <a:r>
                <a:rPr lang="en-US" altLang="zh-CN" sz="2400" dirty="0" err="1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forall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  <a:p>
              <a:pPr>
                <a:lnSpc>
                  <a:spcPct val="95000"/>
                </a:lnSpc>
              </a:pP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存在量词（</a:t>
              </a:r>
              <a:r>
                <a:rPr lang="en-US" altLang="zh-CN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exist</a:t>
              </a:r>
              <a:r>
                <a:rPr lang="zh-CN" altLang="en-US" sz="2400" dirty="0">
                  <a:solidFill>
                    <a:srgbClr val="99097D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Segoe UI Semilight" panose="020B0402040204020203" pitchFamily="34" charset="0"/>
                  <a:sym typeface="DengXian" panose="02010600030101010101" pitchFamily="2" charset="-122"/>
                </a:rPr>
                <a:t>）</a:t>
              </a:r>
              <a:endParaRPr lang="en-US" altLang="zh-CN" sz="2400" dirty="0">
                <a:solidFill>
                  <a:srgbClr val="99097D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 Semilight" panose="020B0402040204020203" pitchFamily="34" charset="0"/>
                <a:sym typeface="DengXian" panose="02010600030101010101" pitchFamily="2" charset="-122"/>
              </a:endParaRPr>
            </a:p>
          </p:txBody>
        </p:sp>
      </p:grpSp>
      <p:pic>
        <p:nvPicPr>
          <p:cNvPr id="38" name="图片 37" descr="图片包含 天空, 户外, 道路, 建筑物&#10;&#10;描述已自动生成">
            <a:extLst>
              <a:ext uri="{FF2B5EF4-FFF2-40B4-BE49-F238E27FC236}">
                <a16:creationId xmlns:a16="http://schemas.microsoft.com/office/drawing/2014/main" id="{94A18D5D-AB99-45FF-9E44-94FFF22ACB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029" y="3024344"/>
            <a:ext cx="1599571" cy="1336154"/>
          </a:xfrm>
          <a:prstGeom prst="hexagon">
            <a:avLst/>
          </a:prstGeom>
        </p:spPr>
      </p:pic>
      <p:sp>
        <p:nvSpPr>
          <p:cNvPr id="36" name="文本框 28">
            <a:extLst>
              <a:ext uri="{FF2B5EF4-FFF2-40B4-BE49-F238E27FC236}">
                <a16:creationId xmlns:a16="http://schemas.microsoft.com/office/drawing/2014/main" id="{772E9D20-42A9-4EBE-BC1A-C5994A1936D7}"/>
              </a:ext>
            </a:extLst>
          </p:cNvPr>
          <p:cNvSpPr txBox="1"/>
          <p:nvPr/>
        </p:nvSpPr>
        <p:spPr>
          <a:xfrm>
            <a:off x="5402667" y="5111660"/>
            <a:ext cx="143629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逻辑语言</a:t>
            </a:r>
            <a:endParaRPr lang="en-US" sz="28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37" name="文本占位符 1">
            <a:extLst>
              <a:ext uri="{FF2B5EF4-FFF2-40B4-BE49-F238E27FC236}">
                <a16:creationId xmlns:a16="http://schemas.microsoft.com/office/drawing/2014/main" id="{96866E1C-7C0E-4729-9B83-A65E1C2E3FE4}"/>
              </a:ext>
            </a:extLst>
          </p:cNvPr>
          <p:cNvSpPr txBox="1">
            <a:spLocks/>
          </p:cNvSpPr>
          <p:nvPr/>
        </p:nvSpPr>
        <p:spPr>
          <a:xfrm>
            <a:off x="229263" y="76294"/>
            <a:ext cx="410545" cy="40195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1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A87590E0-9B1C-4D1B-BAAC-B281052C3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5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26643">
        <p159:morph option="byObject"/>
      </p:transition>
    </mc:Choice>
    <mc:Fallback>
      <p:transition advTm="26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08333E-7 -2.22222E-6 L -2.08333E-7 0.0257 " pathEditMode="relative" rAng="0" ptsTypes="AA">
                                      <p:cBhvr>
                                        <p:cTn id="11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AFF63F-962B-4E09-8B06-705EC3A83F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D12C1D-A874-4622-8B05-526E22DEC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2697" y="3314715"/>
            <a:ext cx="3807082" cy="756868"/>
          </a:xfrm>
        </p:spPr>
        <p:txBody>
          <a:bodyPr/>
          <a:lstStyle/>
          <a:p>
            <a:r>
              <a:rPr lang="zh-CN" altLang="en-US" sz="3600" b="1" spc="6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279ED01-B2F2-45EE-8A79-1C2B437F74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5522" y="4071583"/>
            <a:ext cx="4321432" cy="366430"/>
          </a:xfrm>
        </p:spPr>
        <p:txBody>
          <a:bodyPr/>
          <a:lstStyle/>
          <a:p>
            <a:r>
              <a:rPr lang="en-US" altLang="zh-CN" dirty="0"/>
              <a:t>Natural Deduction System</a:t>
            </a:r>
            <a:endParaRPr lang="zh-CN" altLang="en-US" dirty="0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3515236-D339-46E8-A82A-F1C7E63CD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3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5559">
        <p159:morph option="byObject"/>
      </p:transition>
    </mc:Choice>
    <mc:Fallback>
      <p:transition advTm="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DAD9045-4562-41B7-B952-AE284C7024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5E988-A057-4379-8D43-605980CDE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>
                <a:latin typeface="DengXian" panose="02010600030101010101" pitchFamily="2" charset="-122"/>
                <a:sym typeface="DengXian" panose="02010600030101010101" pitchFamily="2" charset="-122"/>
              </a:rPr>
              <a:t>自然推理系统</a:t>
            </a:r>
          </a:p>
        </p:txBody>
      </p:sp>
      <p:sp>
        <p:nvSpPr>
          <p:cNvPr id="5" name="椭圆 29">
            <a:extLst>
              <a:ext uri="{FF2B5EF4-FFF2-40B4-BE49-F238E27FC236}">
                <a16:creationId xmlns:a16="http://schemas.microsoft.com/office/drawing/2014/main" id="{BD05EB94-CCCE-421A-A251-B99EEDB0081D}"/>
              </a:ext>
            </a:extLst>
          </p:cNvPr>
          <p:cNvSpPr/>
          <p:nvPr/>
        </p:nvSpPr>
        <p:spPr bwMode="auto">
          <a:xfrm>
            <a:off x="4474425" y="2264107"/>
            <a:ext cx="3085729" cy="3085728"/>
          </a:xfrm>
          <a:prstGeom prst="ellipse">
            <a:avLst/>
          </a:prstGeom>
          <a:noFill/>
          <a:ln w="44450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 err="1">
              <a:solidFill>
                <a:schemeClr val="accent1"/>
              </a:solidFill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28" name="文本框 28">
            <a:extLst>
              <a:ext uri="{FF2B5EF4-FFF2-40B4-BE49-F238E27FC236}">
                <a16:creationId xmlns:a16="http://schemas.microsoft.com/office/drawing/2014/main" id="{0C06F76B-9E4A-40D3-858D-DA6A71C8A804}"/>
              </a:ext>
            </a:extLst>
          </p:cNvPr>
          <p:cNvSpPr txBox="1"/>
          <p:nvPr/>
        </p:nvSpPr>
        <p:spPr>
          <a:xfrm>
            <a:off x="5299144" y="3532910"/>
            <a:ext cx="143629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推理系统</a:t>
            </a:r>
            <a:endParaRPr lang="en-US" sz="28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grpSp>
        <p:nvGrpSpPr>
          <p:cNvPr id="32" name="组合 209">
            <a:extLst>
              <a:ext uri="{FF2B5EF4-FFF2-40B4-BE49-F238E27FC236}">
                <a16:creationId xmlns:a16="http://schemas.microsoft.com/office/drawing/2014/main" id="{BCC3C525-7BF9-4D17-A9C7-C4DA4BBD3131}"/>
              </a:ext>
            </a:extLst>
          </p:cNvPr>
          <p:cNvGrpSpPr>
            <a:grpSpLocks noChangeAspect="1"/>
          </p:cNvGrpSpPr>
          <p:nvPr/>
        </p:nvGrpSpPr>
        <p:grpSpPr>
          <a:xfrm>
            <a:off x="6726468" y="2230500"/>
            <a:ext cx="1207008" cy="1207008"/>
            <a:chOff x="5466464" y="1399081"/>
            <a:chExt cx="1207008" cy="1207008"/>
          </a:xfr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grpSpPr>
        <p:sp useBgFill="1">
          <p:nvSpPr>
            <p:cNvPr id="33" name="椭圆 210">
              <a:extLst>
                <a:ext uri="{FF2B5EF4-FFF2-40B4-BE49-F238E27FC236}">
                  <a16:creationId xmlns:a16="http://schemas.microsoft.com/office/drawing/2014/main" id="{BEB2C7FF-A8DF-410E-B319-1C20187A8F09}"/>
                </a:ext>
              </a:extLst>
            </p:cNvPr>
            <p:cNvSpPr/>
            <p:nvPr/>
          </p:nvSpPr>
          <p:spPr bwMode="auto">
            <a:xfrm>
              <a:off x="5466464" y="1399081"/>
              <a:ext cx="1207008" cy="1207008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 useBgFill="1">
          <p:nvSpPr>
            <p:cNvPr id="34" name="椭圆 211">
              <a:extLst>
                <a:ext uri="{FF2B5EF4-FFF2-40B4-BE49-F238E27FC236}">
                  <a16:creationId xmlns:a16="http://schemas.microsoft.com/office/drawing/2014/main" id="{FA58A660-9580-49E1-8C0B-D815451C5BA8}"/>
                </a:ext>
              </a:extLst>
            </p:cNvPr>
            <p:cNvSpPr/>
            <p:nvPr/>
          </p:nvSpPr>
          <p:spPr bwMode="auto">
            <a:xfrm>
              <a:off x="5512476" y="1445094"/>
              <a:ext cx="1114984" cy="111498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accent1"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35" name="椭圆 102">
              <a:extLst>
                <a:ext uri="{FF2B5EF4-FFF2-40B4-BE49-F238E27FC236}">
                  <a16:creationId xmlns:a16="http://schemas.microsoft.com/office/drawing/2014/main" id="{5377920B-5508-43CF-8729-A98150645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solidFill>
              <a:schemeClr val="accent1">
                <a:alpha val="88000"/>
              </a:schemeClr>
            </a:solidFill>
            <a:ln w="127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 dirty="0">
                <a:noFill/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37" name="椭圆 102">
              <a:extLst>
                <a:ext uri="{FF2B5EF4-FFF2-40B4-BE49-F238E27FC236}">
                  <a16:creationId xmlns:a16="http://schemas.microsoft.com/office/drawing/2014/main" id="{619E7FC3-F5F9-4346-880F-84DB2D49F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46" name="组合 4">
            <a:extLst>
              <a:ext uri="{FF2B5EF4-FFF2-40B4-BE49-F238E27FC236}">
                <a16:creationId xmlns:a16="http://schemas.microsoft.com/office/drawing/2014/main" id="{FA4BD4D6-83B4-43AC-86FC-9C10C9C11C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55415" y="2560160"/>
            <a:ext cx="549275" cy="547687"/>
            <a:chOff x="3483" y="1309"/>
            <a:chExt cx="346" cy="345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5729166F-FEC3-4437-A205-41D2D222F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6" y="1432"/>
              <a:ext cx="99" cy="99"/>
            </a:xfrm>
            <a:custGeom>
              <a:avLst/>
              <a:gdLst>
                <a:gd name="T0" fmla="*/ 74 w 107"/>
                <a:gd name="T1" fmla="*/ 4 h 107"/>
                <a:gd name="T2" fmla="*/ 74 w 107"/>
                <a:gd name="T3" fmla="*/ 4 h 107"/>
                <a:gd name="T4" fmla="*/ 54 w 107"/>
                <a:gd name="T5" fmla="*/ 0 h 107"/>
                <a:gd name="T6" fmla="*/ 33 w 107"/>
                <a:gd name="T7" fmla="*/ 4 h 107"/>
                <a:gd name="T8" fmla="*/ 16 w 107"/>
                <a:gd name="T9" fmla="*/ 16 h 107"/>
                <a:gd name="T10" fmla="*/ 5 w 107"/>
                <a:gd name="T11" fmla="*/ 33 h 107"/>
                <a:gd name="T12" fmla="*/ 0 w 107"/>
                <a:gd name="T13" fmla="*/ 53 h 107"/>
                <a:gd name="T14" fmla="*/ 5 w 107"/>
                <a:gd name="T15" fmla="*/ 74 h 107"/>
                <a:gd name="T16" fmla="*/ 16 w 107"/>
                <a:gd name="T17" fmla="*/ 91 h 107"/>
                <a:gd name="T18" fmla="*/ 33 w 107"/>
                <a:gd name="T19" fmla="*/ 102 h 107"/>
                <a:gd name="T20" fmla="*/ 54 w 107"/>
                <a:gd name="T21" fmla="*/ 107 h 107"/>
                <a:gd name="T22" fmla="*/ 74 w 107"/>
                <a:gd name="T23" fmla="*/ 102 h 107"/>
                <a:gd name="T24" fmla="*/ 91 w 107"/>
                <a:gd name="T25" fmla="*/ 91 h 107"/>
                <a:gd name="T26" fmla="*/ 103 w 107"/>
                <a:gd name="T27" fmla="*/ 74 h 107"/>
                <a:gd name="T28" fmla="*/ 107 w 107"/>
                <a:gd name="T29" fmla="*/ 53 h 107"/>
                <a:gd name="T30" fmla="*/ 103 w 107"/>
                <a:gd name="T31" fmla="*/ 33 h 107"/>
                <a:gd name="T32" fmla="*/ 91 w 107"/>
                <a:gd name="T33" fmla="*/ 16 h 107"/>
                <a:gd name="T34" fmla="*/ 74 w 107"/>
                <a:gd name="T35" fmla="*/ 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" h="107">
                  <a:moveTo>
                    <a:pt x="74" y="4"/>
                  </a:moveTo>
                  <a:lnTo>
                    <a:pt x="74" y="4"/>
                  </a:lnTo>
                  <a:cubicBezTo>
                    <a:pt x="68" y="1"/>
                    <a:pt x="61" y="0"/>
                    <a:pt x="54" y="0"/>
                  </a:cubicBezTo>
                  <a:cubicBezTo>
                    <a:pt x="46" y="0"/>
                    <a:pt x="40" y="1"/>
                    <a:pt x="33" y="4"/>
                  </a:cubicBezTo>
                  <a:cubicBezTo>
                    <a:pt x="27" y="7"/>
                    <a:pt x="21" y="11"/>
                    <a:pt x="16" y="16"/>
                  </a:cubicBezTo>
                  <a:cubicBezTo>
                    <a:pt x="11" y="20"/>
                    <a:pt x="8" y="26"/>
                    <a:pt x="5" y="33"/>
                  </a:cubicBezTo>
                  <a:cubicBezTo>
                    <a:pt x="2" y="39"/>
                    <a:pt x="0" y="46"/>
                    <a:pt x="0" y="53"/>
                  </a:cubicBezTo>
                  <a:cubicBezTo>
                    <a:pt x="0" y="61"/>
                    <a:pt x="2" y="67"/>
                    <a:pt x="5" y="74"/>
                  </a:cubicBezTo>
                  <a:cubicBezTo>
                    <a:pt x="8" y="80"/>
                    <a:pt x="11" y="86"/>
                    <a:pt x="16" y="91"/>
                  </a:cubicBezTo>
                  <a:cubicBezTo>
                    <a:pt x="21" y="96"/>
                    <a:pt x="27" y="99"/>
                    <a:pt x="33" y="102"/>
                  </a:cubicBezTo>
                  <a:cubicBezTo>
                    <a:pt x="40" y="105"/>
                    <a:pt x="46" y="107"/>
                    <a:pt x="54" y="107"/>
                  </a:cubicBezTo>
                  <a:cubicBezTo>
                    <a:pt x="61" y="107"/>
                    <a:pt x="68" y="105"/>
                    <a:pt x="74" y="102"/>
                  </a:cubicBezTo>
                  <a:cubicBezTo>
                    <a:pt x="81" y="99"/>
                    <a:pt x="87" y="96"/>
                    <a:pt x="91" y="91"/>
                  </a:cubicBezTo>
                  <a:cubicBezTo>
                    <a:pt x="96" y="86"/>
                    <a:pt x="100" y="80"/>
                    <a:pt x="103" y="74"/>
                  </a:cubicBezTo>
                  <a:cubicBezTo>
                    <a:pt x="106" y="67"/>
                    <a:pt x="107" y="61"/>
                    <a:pt x="107" y="53"/>
                  </a:cubicBezTo>
                  <a:cubicBezTo>
                    <a:pt x="107" y="46"/>
                    <a:pt x="106" y="39"/>
                    <a:pt x="103" y="33"/>
                  </a:cubicBezTo>
                  <a:cubicBezTo>
                    <a:pt x="100" y="26"/>
                    <a:pt x="96" y="20"/>
                    <a:pt x="91" y="16"/>
                  </a:cubicBezTo>
                  <a:cubicBezTo>
                    <a:pt x="87" y="11"/>
                    <a:pt x="81" y="7"/>
                    <a:pt x="74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D8AB9B2B-E5BC-4B2C-B71B-69435A606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1432"/>
              <a:ext cx="110" cy="152"/>
            </a:xfrm>
            <a:custGeom>
              <a:avLst/>
              <a:gdLst>
                <a:gd name="T0" fmla="*/ 111 w 119"/>
                <a:gd name="T1" fmla="*/ 0 h 164"/>
                <a:gd name="T2" fmla="*/ 111 w 119"/>
                <a:gd name="T3" fmla="*/ 0 h 164"/>
                <a:gd name="T4" fmla="*/ 0 w 119"/>
                <a:gd name="T5" fmla="*/ 0 h 164"/>
                <a:gd name="T6" fmla="*/ 82 w 119"/>
                <a:gd name="T7" fmla="*/ 164 h 164"/>
                <a:gd name="T8" fmla="*/ 109 w 119"/>
                <a:gd name="T9" fmla="*/ 111 h 164"/>
                <a:gd name="T10" fmla="*/ 119 w 119"/>
                <a:gd name="T11" fmla="*/ 53 h 164"/>
                <a:gd name="T12" fmla="*/ 111 w 119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64">
                  <a:moveTo>
                    <a:pt x="111" y="0"/>
                  </a:moveTo>
                  <a:lnTo>
                    <a:pt x="111" y="0"/>
                  </a:lnTo>
                  <a:lnTo>
                    <a:pt x="0" y="0"/>
                  </a:lnTo>
                  <a:lnTo>
                    <a:pt x="82" y="164"/>
                  </a:lnTo>
                  <a:cubicBezTo>
                    <a:pt x="94" y="148"/>
                    <a:pt x="103" y="130"/>
                    <a:pt x="109" y="111"/>
                  </a:cubicBezTo>
                  <a:cubicBezTo>
                    <a:pt x="115" y="92"/>
                    <a:pt x="119" y="73"/>
                    <a:pt x="119" y="53"/>
                  </a:cubicBezTo>
                  <a:cubicBezTo>
                    <a:pt x="119" y="35"/>
                    <a:pt x="116" y="17"/>
                    <a:pt x="11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7F8BC171-3754-46B2-B9AC-FCCB2AF25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" y="1380"/>
              <a:ext cx="110" cy="150"/>
            </a:xfrm>
            <a:custGeom>
              <a:avLst/>
              <a:gdLst>
                <a:gd name="T0" fmla="*/ 37 w 119"/>
                <a:gd name="T1" fmla="*/ 0 h 163"/>
                <a:gd name="T2" fmla="*/ 37 w 119"/>
                <a:gd name="T3" fmla="*/ 0 h 163"/>
                <a:gd name="T4" fmla="*/ 10 w 119"/>
                <a:gd name="T5" fmla="*/ 52 h 163"/>
                <a:gd name="T6" fmla="*/ 0 w 119"/>
                <a:gd name="T7" fmla="*/ 110 h 163"/>
                <a:gd name="T8" fmla="*/ 8 w 119"/>
                <a:gd name="T9" fmla="*/ 163 h 163"/>
                <a:gd name="T10" fmla="*/ 119 w 119"/>
                <a:gd name="T11" fmla="*/ 163 h 163"/>
                <a:gd name="T12" fmla="*/ 37 w 119"/>
                <a:gd name="T1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63">
                  <a:moveTo>
                    <a:pt x="37" y="0"/>
                  </a:moveTo>
                  <a:lnTo>
                    <a:pt x="37" y="0"/>
                  </a:lnTo>
                  <a:cubicBezTo>
                    <a:pt x="25" y="16"/>
                    <a:pt x="16" y="33"/>
                    <a:pt x="10" y="52"/>
                  </a:cubicBezTo>
                  <a:cubicBezTo>
                    <a:pt x="3" y="71"/>
                    <a:pt x="0" y="90"/>
                    <a:pt x="0" y="110"/>
                  </a:cubicBezTo>
                  <a:cubicBezTo>
                    <a:pt x="0" y="128"/>
                    <a:pt x="3" y="146"/>
                    <a:pt x="8" y="163"/>
                  </a:cubicBezTo>
                  <a:lnTo>
                    <a:pt x="119" y="16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93690E19-B1A8-49E5-BD9B-50AF2AC93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" y="1311"/>
              <a:ext cx="181" cy="101"/>
            </a:xfrm>
            <a:custGeom>
              <a:avLst/>
              <a:gdLst>
                <a:gd name="T0" fmla="*/ 14 w 196"/>
                <a:gd name="T1" fmla="*/ 106 h 109"/>
                <a:gd name="T2" fmla="*/ 14 w 196"/>
                <a:gd name="T3" fmla="*/ 106 h 109"/>
                <a:gd name="T4" fmla="*/ 28 w 196"/>
                <a:gd name="T5" fmla="*/ 104 h 109"/>
                <a:gd name="T6" fmla="*/ 196 w 196"/>
                <a:gd name="T7" fmla="*/ 104 h 109"/>
                <a:gd name="T8" fmla="*/ 171 w 196"/>
                <a:gd name="T9" fmla="*/ 66 h 109"/>
                <a:gd name="T10" fmla="*/ 139 w 196"/>
                <a:gd name="T11" fmla="*/ 34 h 109"/>
                <a:gd name="T12" fmla="*/ 99 w 196"/>
                <a:gd name="T13" fmla="*/ 12 h 109"/>
                <a:gd name="T14" fmla="*/ 55 w 196"/>
                <a:gd name="T15" fmla="*/ 0 h 109"/>
                <a:gd name="T16" fmla="*/ 0 w 196"/>
                <a:gd name="T17" fmla="*/ 109 h 109"/>
                <a:gd name="T18" fmla="*/ 14 w 196"/>
                <a:gd name="T19" fmla="*/ 10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09">
                  <a:moveTo>
                    <a:pt x="14" y="106"/>
                  </a:moveTo>
                  <a:lnTo>
                    <a:pt x="14" y="106"/>
                  </a:lnTo>
                  <a:cubicBezTo>
                    <a:pt x="18" y="105"/>
                    <a:pt x="23" y="104"/>
                    <a:pt x="28" y="104"/>
                  </a:cubicBezTo>
                  <a:lnTo>
                    <a:pt x="196" y="104"/>
                  </a:lnTo>
                  <a:cubicBezTo>
                    <a:pt x="190" y="90"/>
                    <a:pt x="181" y="77"/>
                    <a:pt x="171" y="66"/>
                  </a:cubicBezTo>
                  <a:cubicBezTo>
                    <a:pt x="162" y="54"/>
                    <a:pt x="151" y="43"/>
                    <a:pt x="139" y="34"/>
                  </a:cubicBezTo>
                  <a:cubicBezTo>
                    <a:pt x="126" y="25"/>
                    <a:pt x="113" y="18"/>
                    <a:pt x="99" y="12"/>
                  </a:cubicBezTo>
                  <a:cubicBezTo>
                    <a:pt x="85" y="6"/>
                    <a:pt x="70" y="2"/>
                    <a:pt x="55" y="0"/>
                  </a:cubicBezTo>
                  <a:lnTo>
                    <a:pt x="0" y="109"/>
                  </a:lnTo>
                  <a:cubicBezTo>
                    <a:pt x="5" y="108"/>
                    <a:pt x="9" y="106"/>
                    <a:pt x="14" y="10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FCEE5964-A7CC-42C5-820A-62528AE10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" y="1309"/>
              <a:ext cx="119" cy="144"/>
            </a:xfrm>
            <a:custGeom>
              <a:avLst/>
              <a:gdLst>
                <a:gd name="T0" fmla="*/ 129 w 129"/>
                <a:gd name="T1" fmla="*/ 0 h 156"/>
                <a:gd name="T2" fmla="*/ 129 w 129"/>
                <a:gd name="T3" fmla="*/ 0 h 156"/>
                <a:gd name="T4" fmla="*/ 59 w 129"/>
                <a:gd name="T5" fmla="*/ 14 h 156"/>
                <a:gd name="T6" fmla="*/ 0 w 129"/>
                <a:gd name="T7" fmla="*/ 54 h 156"/>
                <a:gd name="T8" fmla="*/ 51 w 129"/>
                <a:gd name="T9" fmla="*/ 156 h 156"/>
                <a:gd name="T10" fmla="*/ 129 w 129"/>
                <a:gd name="T1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56">
                  <a:moveTo>
                    <a:pt x="129" y="0"/>
                  </a:moveTo>
                  <a:lnTo>
                    <a:pt x="129" y="0"/>
                  </a:lnTo>
                  <a:cubicBezTo>
                    <a:pt x="105" y="0"/>
                    <a:pt x="82" y="5"/>
                    <a:pt x="59" y="14"/>
                  </a:cubicBezTo>
                  <a:cubicBezTo>
                    <a:pt x="37" y="23"/>
                    <a:pt x="17" y="36"/>
                    <a:pt x="0" y="54"/>
                  </a:cubicBezTo>
                  <a:lnTo>
                    <a:pt x="51" y="156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0415CDC8-7DC1-4413-911D-933F9C792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1550"/>
              <a:ext cx="182" cy="102"/>
            </a:xfrm>
            <a:custGeom>
              <a:avLst/>
              <a:gdLst>
                <a:gd name="T0" fmla="*/ 183 w 197"/>
                <a:gd name="T1" fmla="*/ 4 h 110"/>
                <a:gd name="T2" fmla="*/ 183 w 197"/>
                <a:gd name="T3" fmla="*/ 4 h 110"/>
                <a:gd name="T4" fmla="*/ 169 w 197"/>
                <a:gd name="T5" fmla="*/ 5 h 110"/>
                <a:gd name="T6" fmla="*/ 0 w 197"/>
                <a:gd name="T7" fmla="*/ 5 h 110"/>
                <a:gd name="T8" fmla="*/ 25 w 197"/>
                <a:gd name="T9" fmla="*/ 44 h 110"/>
                <a:gd name="T10" fmla="*/ 58 w 197"/>
                <a:gd name="T11" fmla="*/ 75 h 110"/>
                <a:gd name="T12" fmla="*/ 98 w 197"/>
                <a:gd name="T13" fmla="*/ 97 h 110"/>
                <a:gd name="T14" fmla="*/ 142 w 197"/>
                <a:gd name="T15" fmla="*/ 110 h 110"/>
                <a:gd name="T16" fmla="*/ 197 w 197"/>
                <a:gd name="T17" fmla="*/ 0 h 110"/>
                <a:gd name="T18" fmla="*/ 183 w 197"/>
                <a:gd name="T19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10">
                  <a:moveTo>
                    <a:pt x="183" y="4"/>
                  </a:moveTo>
                  <a:lnTo>
                    <a:pt x="183" y="4"/>
                  </a:lnTo>
                  <a:cubicBezTo>
                    <a:pt x="178" y="5"/>
                    <a:pt x="174" y="5"/>
                    <a:pt x="169" y="5"/>
                  </a:cubicBezTo>
                  <a:lnTo>
                    <a:pt x="0" y="5"/>
                  </a:lnTo>
                  <a:cubicBezTo>
                    <a:pt x="7" y="19"/>
                    <a:pt x="15" y="32"/>
                    <a:pt x="25" y="44"/>
                  </a:cubicBezTo>
                  <a:cubicBezTo>
                    <a:pt x="35" y="56"/>
                    <a:pt x="46" y="66"/>
                    <a:pt x="58" y="75"/>
                  </a:cubicBezTo>
                  <a:cubicBezTo>
                    <a:pt x="70" y="84"/>
                    <a:pt x="83" y="91"/>
                    <a:pt x="98" y="97"/>
                  </a:cubicBezTo>
                  <a:cubicBezTo>
                    <a:pt x="112" y="103"/>
                    <a:pt x="126" y="107"/>
                    <a:pt x="142" y="110"/>
                  </a:cubicBezTo>
                  <a:lnTo>
                    <a:pt x="197" y="0"/>
                  </a:lnTo>
                  <a:cubicBezTo>
                    <a:pt x="192" y="2"/>
                    <a:pt x="188" y="3"/>
                    <a:pt x="183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75A7F0BA-087C-435C-8D52-F76E1BDD0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1509"/>
              <a:ext cx="120" cy="145"/>
            </a:xfrm>
            <a:custGeom>
              <a:avLst/>
              <a:gdLst>
                <a:gd name="T0" fmla="*/ 0 w 130"/>
                <a:gd name="T1" fmla="*/ 157 h 157"/>
                <a:gd name="T2" fmla="*/ 0 w 130"/>
                <a:gd name="T3" fmla="*/ 157 h 157"/>
                <a:gd name="T4" fmla="*/ 70 w 130"/>
                <a:gd name="T5" fmla="*/ 142 h 157"/>
                <a:gd name="T6" fmla="*/ 130 w 130"/>
                <a:gd name="T7" fmla="*/ 103 h 157"/>
                <a:gd name="T8" fmla="*/ 79 w 130"/>
                <a:gd name="T9" fmla="*/ 0 h 157"/>
                <a:gd name="T10" fmla="*/ 0 w 130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57">
                  <a:moveTo>
                    <a:pt x="0" y="157"/>
                  </a:moveTo>
                  <a:lnTo>
                    <a:pt x="0" y="157"/>
                  </a:lnTo>
                  <a:cubicBezTo>
                    <a:pt x="25" y="157"/>
                    <a:pt x="48" y="152"/>
                    <a:pt x="70" y="142"/>
                  </a:cubicBezTo>
                  <a:cubicBezTo>
                    <a:pt x="93" y="133"/>
                    <a:pt x="113" y="120"/>
                    <a:pt x="130" y="103"/>
                  </a:cubicBezTo>
                  <a:lnTo>
                    <a:pt x="79" y="0"/>
                  </a:lnTo>
                  <a:lnTo>
                    <a:pt x="0" y="1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</p:grpSp>
      <p:sp>
        <p:nvSpPr>
          <p:cNvPr id="55" name="文本框 78">
            <a:extLst>
              <a:ext uri="{FF2B5EF4-FFF2-40B4-BE49-F238E27FC236}">
                <a16:creationId xmlns:a16="http://schemas.microsoft.com/office/drawing/2014/main" id="{15355AA5-00CC-45B2-A32A-A7C9B7243871}"/>
              </a:ext>
            </a:extLst>
          </p:cNvPr>
          <p:cNvSpPr txBox="1"/>
          <p:nvPr/>
        </p:nvSpPr>
        <p:spPr>
          <a:xfrm>
            <a:off x="7198950" y="1928986"/>
            <a:ext cx="71274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推理</a:t>
            </a:r>
            <a:endParaRPr lang="en-US" sz="16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grpSp>
        <p:nvGrpSpPr>
          <p:cNvPr id="69" name="组合 209">
            <a:extLst>
              <a:ext uri="{FF2B5EF4-FFF2-40B4-BE49-F238E27FC236}">
                <a16:creationId xmlns:a16="http://schemas.microsoft.com/office/drawing/2014/main" id="{6B6011A0-C134-4FA6-96DA-954114E15FEF}"/>
              </a:ext>
            </a:extLst>
          </p:cNvPr>
          <p:cNvGrpSpPr>
            <a:grpSpLocks noChangeAspect="1"/>
          </p:cNvGrpSpPr>
          <p:nvPr/>
        </p:nvGrpSpPr>
        <p:grpSpPr>
          <a:xfrm>
            <a:off x="4092138" y="3876181"/>
            <a:ext cx="1207008" cy="1207008"/>
            <a:chOff x="5466464" y="1399081"/>
            <a:chExt cx="1207008" cy="1207008"/>
          </a:xfr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grpSpPr>
        <p:sp useBgFill="1">
          <p:nvSpPr>
            <p:cNvPr id="70" name="椭圆 210">
              <a:extLst>
                <a:ext uri="{FF2B5EF4-FFF2-40B4-BE49-F238E27FC236}">
                  <a16:creationId xmlns:a16="http://schemas.microsoft.com/office/drawing/2014/main" id="{767EFB24-1D17-40F4-A300-A29E39669EEA}"/>
                </a:ext>
              </a:extLst>
            </p:cNvPr>
            <p:cNvSpPr/>
            <p:nvPr/>
          </p:nvSpPr>
          <p:spPr bwMode="auto">
            <a:xfrm>
              <a:off x="5466464" y="1399081"/>
              <a:ext cx="1207008" cy="1207008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2805" rIns="0" bIns="4280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55823" fontAlgn="base">
                <a:spcBef>
                  <a:spcPct val="0"/>
                </a:spcBef>
                <a:spcAft>
                  <a:spcPct val="0"/>
                </a:spcAft>
              </a:pPr>
              <a:endParaRPr lang="en-US" sz="1468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 useBgFill="1">
          <p:nvSpPr>
            <p:cNvPr id="71" name="椭圆 211">
              <a:extLst>
                <a:ext uri="{FF2B5EF4-FFF2-40B4-BE49-F238E27FC236}">
                  <a16:creationId xmlns:a16="http://schemas.microsoft.com/office/drawing/2014/main" id="{A4A63C0E-AF59-4F3F-A225-CA1FEC3523F8}"/>
                </a:ext>
              </a:extLst>
            </p:cNvPr>
            <p:cNvSpPr/>
            <p:nvPr/>
          </p:nvSpPr>
          <p:spPr bwMode="auto">
            <a:xfrm>
              <a:off x="5512476" y="1445094"/>
              <a:ext cx="1114984" cy="111498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41300" dist="114300" dir="2700000" sx="101000" sy="101000" algn="tl" rotWithShape="0">
                <a:schemeClr val="accent1">
                  <a:alpha val="26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72" name="椭圆 102">
              <a:extLst>
                <a:ext uri="{FF2B5EF4-FFF2-40B4-BE49-F238E27FC236}">
                  <a16:creationId xmlns:a16="http://schemas.microsoft.com/office/drawing/2014/main" id="{7D3D1E40-0905-4958-866F-6E6B9D73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solidFill>
              <a:schemeClr val="accent1">
                <a:alpha val="88000"/>
              </a:schemeClr>
            </a:solidFill>
            <a:ln w="127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noFill/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  <p:sp>
          <p:nvSpPr>
            <p:cNvPr id="73" name="椭圆 102">
              <a:extLst>
                <a:ext uri="{FF2B5EF4-FFF2-40B4-BE49-F238E27FC236}">
                  <a16:creationId xmlns:a16="http://schemas.microsoft.com/office/drawing/2014/main" id="{C2AA5C01-AFF8-43B9-9033-B5A9DDE69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478" y="1445094"/>
              <a:ext cx="1114980" cy="1114982"/>
            </a:xfrm>
            <a:prstGeom prst="ellipse">
              <a:avLst/>
            </a:prstGeom>
            <a:noFill/>
            <a:ln w="12700"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de-DE" sz="20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DengXian" panose="02010600030101010101" pitchFamily="2" charset="-122"/>
                <a:cs typeface="Segoe UI" pitchFamily="34" charset="0"/>
                <a:sym typeface="DengXian" panose="02010600030101010101" pitchFamily="2" charset="-122"/>
              </a:endParaRPr>
            </a:p>
          </p:txBody>
        </p:sp>
      </p:grpSp>
      <p:grpSp>
        <p:nvGrpSpPr>
          <p:cNvPr id="101" name="组合 14">
            <a:extLst>
              <a:ext uri="{FF2B5EF4-FFF2-40B4-BE49-F238E27FC236}">
                <a16:creationId xmlns:a16="http://schemas.microsoft.com/office/drawing/2014/main" id="{91C09F30-3896-41E4-97B1-F1763C3C35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7998" y="4230039"/>
            <a:ext cx="395287" cy="496887"/>
            <a:chOff x="5064" y="1460"/>
            <a:chExt cx="249" cy="313"/>
          </a:xfrm>
          <a:solidFill>
            <a:srgbClr val="FFFFFF"/>
          </a:solidFill>
        </p:grpSpPr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79A73008-17BC-4185-B949-81F433903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460"/>
              <a:ext cx="202" cy="246"/>
            </a:xfrm>
            <a:custGeom>
              <a:avLst/>
              <a:gdLst>
                <a:gd name="T0" fmla="*/ 140 w 240"/>
                <a:gd name="T1" fmla="*/ 220 h 293"/>
                <a:gd name="T2" fmla="*/ 140 w 240"/>
                <a:gd name="T3" fmla="*/ 220 h 293"/>
                <a:gd name="T4" fmla="*/ 33 w 240"/>
                <a:gd name="T5" fmla="*/ 113 h 293"/>
                <a:gd name="T6" fmla="*/ 89 w 240"/>
                <a:gd name="T7" fmla="*/ 57 h 293"/>
                <a:gd name="T8" fmla="*/ 140 w 240"/>
                <a:gd name="T9" fmla="*/ 107 h 293"/>
                <a:gd name="T10" fmla="*/ 208 w 240"/>
                <a:gd name="T11" fmla="*/ 39 h 293"/>
                <a:gd name="T12" fmla="*/ 205 w 240"/>
                <a:gd name="T13" fmla="*/ 35 h 293"/>
                <a:gd name="T14" fmla="*/ 167 w 240"/>
                <a:gd name="T15" fmla="*/ 9 h 293"/>
                <a:gd name="T16" fmla="*/ 120 w 240"/>
                <a:gd name="T17" fmla="*/ 0 h 293"/>
                <a:gd name="T18" fmla="*/ 73 w 240"/>
                <a:gd name="T19" fmla="*/ 9 h 293"/>
                <a:gd name="T20" fmla="*/ 35 w 240"/>
                <a:gd name="T21" fmla="*/ 35 h 293"/>
                <a:gd name="T22" fmla="*/ 9 w 240"/>
                <a:gd name="T23" fmla="*/ 73 h 293"/>
                <a:gd name="T24" fmla="*/ 0 w 240"/>
                <a:gd name="T25" fmla="*/ 120 h 293"/>
                <a:gd name="T26" fmla="*/ 9 w 240"/>
                <a:gd name="T27" fmla="*/ 165 h 293"/>
                <a:gd name="T28" fmla="*/ 36 w 240"/>
                <a:gd name="T29" fmla="*/ 203 h 293"/>
                <a:gd name="T30" fmla="*/ 66 w 240"/>
                <a:gd name="T31" fmla="*/ 244 h 293"/>
                <a:gd name="T32" fmla="*/ 79 w 240"/>
                <a:gd name="T33" fmla="*/ 293 h 293"/>
                <a:gd name="T34" fmla="*/ 161 w 240"/>
                <a:gd name="T35" fmla="*/ 293 h 293"/>
                <a:gd name="T36" fmla="*/ 174 w 240"/>
                <a:gd name="T37" fmla="*/ 244 h 293"/>
                <a:gd name="T38" fmla="*/ 204 w 240"/>
                <a:gd name="T39" fmla="*/ 203 h 293"/>
                <a:gd name="T40" fmla="*/ 231 w 240"/>
                <a:gd name="T41" fmla="*/ 165 h 293"/>
                <a:gd name="T42" fmla="*/ 240 w 240"/>
                <a:gd name="T43" fmla="*/ 120 h 293"/>
                <a:gd name="T44" fmla="*/ 140 w 240"/>
                <a:gd name="T45" fmla="*/ 22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293">
                  <a:moveTo>
                    <a:pt x="140" y="220"/>
                  </a:moveTo>
                  <a:lnTo>
                    <a:pt x="140" y="220"/>
                  </a:lnTo>
                  <a:lnTo>
                    <a:pt x="33" y="113"/>
                  </a:lnTo>
                  <a:lnTo>
                    <a:pt x="89" y="57"/>
                  </a:lnTo>
                  <a:lnTo>
                    <a:pt x="140" y="107"/>
                  </a:lnTo>
                  <a:lnTo>
                    <a:pt x="208" y="39"/>
                  </a:lnTo>
                  <a:cubicBezTo>
                    <a:pt x="207" y="37"/>
                    <a:pt x="206" y="36"/>
                    <a:pt x="205" y="35"/>
                  </a:cubicBezTo>
                  <a:cubicBezTo>
                    <a:pt x="194" y="24"/>
                    <a:pt x="181" y="15"/>
                    <a:pt x="167" y="9"/>
                  </a:cubicBezTo>
                  <a:cubicBezTo>
                    <a:pt x="152" y="3"/>
                    <a:pt x="137" y="0"/>
                    <a:pt x="120" y="0"/>
                  </a:cubicBezTo>
                  <a:cubicBezTo>
                    <a:pt x="103" y="0"/>
                    <a:pt x="88" y="3"/>
                    <a:pt x="73" y="9"/>
                  </a:cubicBezTo>
                  <a:cubicBezTo>
                    <a:pt x="59" y="15"/>
                    <a:pt x="46" y="24"/>
                    <a:pt x="35" y="35"/>
                  </a:cubicBezTo>
                  <a:cubicBezTo>
                    <a:pt x="24" y="46"/>
                    <a:pt x="16" y="58"/>
                    <a:pt x="9" y="73"/>
                  </a:cubicBezTo>
                  <a:cubicBezTo>
                    <a:pt x="3" y="87"/>
                    <a:pt x="0" y="103"/>
                    <a:pt x="0" y="120"/>
                  </a:cubicBezTo>
                  <a:cubicBezTo>
                    <a:pt x="0" y="136"/>
                    <a:pt x="3" y="151"/>
                    <a:pt x="9" y="165"/>
                  </a:cubicBezTo>
                  <a:cubicBezTo>
                    <a:pt x="15" y="179"/>
                    <a:pt x="24" y="192"/>
                    <a:pt x="36" y="203"/>
                  </a:cubicBezTo>
                  <a:cubicBezTo>
                    <a:pt x="48" y="216"/>
                    <a:pt x="58" y="230"/>
                    <a:pt x="66" y="244"/>
                  </a:cubicBezTo>
                  <a:cubicBezTo>
                    <a:pt x="73" y="259"/>
                    <a:pt x="78" y="275"/>
                    <a:pt x="79" y="293"/>
                  </a:cubicBezTo>
                  <a:lnTo>
                    <a:pt x="161" y="293"/>
                  </a:lnTo>
                  <a:cubicBezTo>
                    <a:pt x="162" y="275"/>
                    <a:pt x="167" y="259"/>
                    <a:pt x="174" y="244"/>
                  </a:cubicBezTo>
                  <a:cubicBezTo>
                    <a:pt x="182" y="230"/>
                    <a:pt x="192" y="216"/>
                    <a:pt x="204" y="203"/>
                  </a:cubicBezTo>
                  <a:cubicBezTo>
                    <a:pt x="216" y="192"/>
                    <a:pt x="225" y="179"/>
                    <a:pt x="231" y="165"/>
                  </a:cubicBezTo>
                  <a:cubicBezTo>
                    <a:pt x="237" y="151"/>
                    <a:pt x="240" y="136"/>
                    <a:pt x="240" y="120"/>
                  </a:cubicBezTo>
                  <a:lnTo>
                    <a:pt x="140" y="22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A7158F59-ABF6-4102-85DB-920FAD29A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" y="1729"/>
              <a:ext cx="67" cy="44"/>
            </a:xfrm>
            <a:custGeom>
              <a:avLst/>
              <a:gdLst>
                <a:gd name="T0" fmla="*/ 0 w 80"/>
                <a:gd name="T1" fmla="*/ 40 h 53"/>
                <a:gd name="T2" fmla="*/ 0 w 80"/>
                <a:gd name="T3" fmla="*/ 40 h 53"/>
                <a:gd name="T4" fmla="*/ 4 w 80"/>
                <a:gd name="T5" fmla="*/ 49 h 53"/>
                <a:gd name="T6" fmla="*/ 13 w 80"/>
                <a:gd name="T7" fmla="*/ 53 h 53"/>
                <a:gd name="T8" fmla="*/ 67 w 80"/>
                <a:gd name="T9" fmla="*/ 53 h 53"/>
                <a:gd name="T10" fmla="*/ 76 w 80"/>
                <a:gd name="T11" fmla="*/ 49 h 53"/>
                <a:gd name="T12" fmla="*/ 80 w 80"/>
                <a:gd name="T13" fmla="*/ 40 h 53"/>
                <a:gd name="T14" fmla="*/ 80 w 80"/>
                <a:gd name="T15" fmla="*/ 0 h 53"/>
                <a:gd name="T16" fmla="*/ 0 w 80"/>
                <a:gd name="T17" fmla="*/ 0 h 53"/>
                <a:gd name="T18" fmla="*/ 0 w 80"/>
                <a:gd name="T1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53">
                  <a:moveTo>
                    <a:pt x="0" y="40"/>
                  </a:moveTo>
                  <a:lnTo>
                    <a:pt x="0" y="40"/>
                  </a:lnTo>
                  <a:cubicBezTo>
                    <a:pt x="0" y="43"/>
                    <a:pt x="1" y="46"/>
                    <a:pt x="4" y="49"/>
                  </a:cubicBezTo>
                  <a:cubicBezTo>
                    <a:pt x="7" y="52"/>
                    <a:pt x="10" y="53"/>
                    <a:pt x="13" y="53"/>
                  </a:cubicBezTo>
                  <a:lnTo>
                    <a:pt x="67" y="53"/>
                  </a:lnTo>
                  <a:cubicBezTo>
                    <a:pt x="70" y="53"/>
                    <a:pt x="73" y="52"/>
                    <a:pt x="76" y="49"/>
                  </a:cubicBezTo>
                  <a:cubicBezTo>
                    <a:pt x="79" y="46"/>
                    <a:pt x="80" y="43"/>
                    <a:pt x="80" y="40"/>
                  </a:cubicBezTo>
                  <a:lnTo>
                    <a:pt x="80" y="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AE428199-0E40-4A51-800C-560FA76F3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1466"/>
              <a:ext cx="190" cy="147"/>
            </a:xfrm>
            <a:custGeom>
              <a:avLst/>
              <a:gdLst>
                <a:gd name="T0" fmla="*/ 207 w 226"/>
                <a:gd name="T1" fmla="*/ 0 h 174"/>
                <a:gd name="T2" fmla="*/ 207 w 226"/>
                <a:gd name="T3" fmla="*/ 0 h 174"/>
                <a:gd name="T4" fmla="*/ 154 w 226"/>
                <a:gd name="T5" fmla="*/ 52 h 174"/>
                <a:gd name="T6" fmla="*/ 70 w 226"/>
                <a:gd name="T7" fmla="*/ 137 h 174"/>
                <a:gd name="T8" fmla="*/ 19 w 226"/>
                <a:gd name="T9" fmla="*/ 86 h 174"/>
                <a:gd name="T10" fmla="*/ 0 w 226"/>
                <a:gd name="T11" fmla="*/ 105 h 174"/>
                <a:gd name="T12" fmla="*/ 70 w 226"/>
                <a:gd name="T13" fmla="*/ 174 h 174"/>
                <a:gd name="T14" fmla="*/ 165 w 226"/>
                <a:gd name="T15" fmla="*/ 79 h 174"/>
                <a:gd name="T16" fmla="*/ 226 w 226"/>
                <a:gd name="T17" fmla="*/ 18 h 174"/>
                <a:gd name="T18" fmla="*/ 207 w 226"/>
                <a:gd name="T19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174">
                  <a:moveTo>
                    <a:pt x="207" y="0"/>
                  </a:moveTo>
                  <a:lnTo>
                    <a:pt x="207" y="0"/>
                  </a:lnTo>
                  <a:lnTo>
                    <a:pt x="154" y="52"/>
                  </a:lnTo>
                  <a:lnTo>
                    <a:pt x="70" y="137"/>
                  </a:lnTo>
                  <a:lnTo>
                    <a:pt x="19" y="86"/>
                  </a:lnTo>
                  <a:lnTo>
                    <a:pt x="0" y="105"/>
                  </a:lnTo>
                  <a:lnTo>
                    <a:pt x="70" y="174"/>
                  </a:lnTo>
                  <a:lnTo>
                    <a:pt x="165" y="79"/>
                  </a:lnTo>
                  <a:lnTo>
                    <a:pt x="226" y="18"/>
                  </a:lnTo>
                  <a:lnTo>
                    <a:pt x="207" y="0"/>
                  </a:lnTo>
                  <a:close/>
                </a:path>
              </a:pathLst>
            </a:custGeom>
            <a:grpFill/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DengXian" panose="02010600030101010101" pitchFamily="2" charset="-122"/>
                <a:sym typeface="DengXian" panose="02010600030101010101" pitchFamily="2" charset="-122"/>
              </a:endParaRPr>
            </a:p>
          </p:txBody>
        </p:sp>
      </p:grpSp>
      <p:sp>
        <p:nvSpPr>
          <p:cNvPr id="114" name="文本框 78">
            <a:extLst>
              <a:ext uri="{FF2B5EF4-FFF2-40B4-BE49-F238E27FC236}">
                <a16:creationId xmlns:a16="http://schemas.microsoft.com/office/drawing/2014/main" id="{FAEC4596-79A4-4867-9445-4BEDEBA0B3C7}"/>
              </a:ext>
            </a:extLst>
          </p:cNvPr>
          <p:cNvSpPr txBox="1"/>
          <p:nvPr/>
        </p:nvSpPr>
        <p:spPr>
          <a:xfrm>
            <a:off x="4101103" y="5112848"/>
            <a:ext cx="7175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语言</a:t>
            </a:r>
            <a:endParaRPr lang="en-US" sz="16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16" name="对话气泡: 矩形 115">
            <a:extLst>
              <a:ext uri="{FF2B5EF4-FFF2-40B4-BE49-F238E27FC236}">
                <a16:creationId xmlns:a16="http://schemas.microsoft.com/office/drawing/2014/main" id="{CCA63B22-F37F-4E17-B8D7-6DF674FF734D}"/>
              </a:ext>
            </a:extLst>
          </p:cNvPr>
          <p:cNvSpPr/>
          <p:nvPr/>
        </p:nvSpPr>
        <p:spPr>
          <a:xfrm>
            <a:off x="423378" y="3243579"/>
            <a:ext cx="3102721" cy="2172943"/>
          </a:xfrm>
          <a:prstGeom prst="wedgeRectCallout">
            <a:avLst>
              <a:gd name="adj1" fmla="val 67065"/>
              <a:gd name="adj2" fmla="val 12707"/>
            </a:avLst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完备的逻辑语言</a:t>
            </a:r>
            <a:endParaRPr lang="en-US" altLang="zh-CN" sz="24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初始符号 </a:t>
            </a:r>
            <a:r>
              <a:rPr lang="en-US" altLang="zh-CN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/ </a:t>
            </a: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变元 </a:t>
            </a:r>
            <a:r>
              <a:rPr lang="en-US" altLang="zh-CN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/ </a:t>
            </a: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联结词的定义</a:t>
            </a:r>
            <a:endParaRPr lang="en-US" altLang="zh-CN" sz="1500" dirty="0">
              <a:solidFill>
                <a:schemeClr val="tx1">
                  <a:lumMod val="50000"/>
                  <a:lumOff val="50000"/>
                </a:schemeClr>
              </a:solidFill>
              <a:latin typeface="思源黑体 CN Bold" panose="020B08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118" name="对话气泡: 矩形 117">
            <a:extLst>
              <a:ext uri="{FF2B5EF4-FFF2-40B4-BE49-F238E27FC236}">
                <a16:creationId xmlns:a16="http://schemas.microsoft.com/office/drawing/2014/main" id="{7FB97609-6F77-457D-9D93-655BF203A9FA}"/>
              </a:ext>
            </a:extLst>
          </p:cNvPr>
          <p:cNvSpPr/>
          <p:nvPr/>
        </p:nvSpPr>
        <p:spPr>
          <a:xfrm>
            <a:off x="8987478" y="2052095"/>
            <a:ext cx="2154655" cy="1339399"/>
          </a:xfrm>
          <a:prstGeom prst="wedgeRectCallout">
            <a:avLst>
              <a:gd name="adj1" fmla="val -81896"/>
              <a:gd name="adj2" fmla="val -15659"/>
            </a:avLst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可靠性</a:t>
            </a:r>
            <a:endParaRPr lang="en-US" altLang="zh-CN" sz="24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完全性</a:t>
            </a:r>
            <a:endParaRPr lang="en-US" altLang="zh-CN" sz="24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E411AE20-DD2A-41E2-908D-6829422B9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78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4290">
        <p159:morph option="byObject"/>
      </p:transition>
    </mc:Choice>
    <mc:Fallback>
      <p:transition advTm="44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16667E-7 2.22222E-6 L 4.16667E-7 0.02569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" fill="hold"/>
                                        <p:tgtEl>
                                          <p:spTgt spid="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45833E-6 -4.07407E-6 L -1.45833E-6 -0.02662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79167E-6 4.07407E-6 L 4.79167E-6 -0.02662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" fill="hold"/>
                                        <p:tgtEl>
                                          <p:spTgt spid="4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" fill="hold"/>
                                        <p:tgtEl>
                                          <p:spTgt spid="6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" fill="hold"/>
                                        <p:tgtEl>
                                          <p:spTgt spid="10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-0.02662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8.33333E-7 -0.02662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8" grpId="1" animBg="1"/>
      <p:bldP spid="55" grpId="0"/>
      <p:bldP spid="55" grpId="1"/>
      <p:bldP spid="114" grpId="0"/>
      <p:bldP spid="114" grpId="1"/>
      <p:bldP spid="116" grpId="0" animBg="1"/>
      <p:bldP spid="116" grpId="1" animBg="1"/>
      <p:bldP spid="118" grpId="0" animBg="1"/>
      <p:bldP spid="1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0EAEEC2-D789-42B9-AA63-570CB7C11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>
                <a:latin typeface="DengXian" panose="02010600030101010101" pitchFamily="2" charset="-122"/>
                <a:sym typeface="DengXian" panose="02010600030101010101" pitchFamily="2" charset="-122"/>
              </a:rPr>
              <a:t>2</a:t>
            </a:r>
            <a:endParaRPr lang="zh-CN" altLang="en-US" dirty="0">
              <a:latin typeface="DengXian" panose="02010600030101010101" pitchFamily="2" charset="-122"/>
              <a:sym typeface="DengXian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12E6EA-8A2A-4EAE-AE46-FDA00F49F71A}"/>
              </a:ext>
            </a:extLst>
          </p:cNvPr>
          <p:cNvSpPr txBox="1"/>
          <p:nvPr/>
        </p:nvSpPr>
        <p:spPr>
          <a:xfrm>
            <a:off x="627356" y="2110950"/>
            <a:ext cx="10937288" cy="271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公理推理系统</a:t>
            </a:r>
            <a:endParaRPr lang="en-US" altLang="zh-CN" sz="2800" dirty="0">
              <a:solidFill>
                <a:srgbClr val="9E008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DengXian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由给定的公理推出定理。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rPr>
              <a:t>自然推理系统</a:t>
            </a:r>
            <a:endParaRPr lang="en-US" altLang="zh-CN" sz="400" dirty="0">
              <a:latin typeface="DengXian" panose="02010600030101010101" pitchFamily="2" charset="-122"/>
              <a:ea typeface="微软雅黑" panose="020B0503020204020204" pitchFamily="34" charset="-122"/>
              <a:sym typeface="DengXian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DengXian" panose="02010600030101010101" pitchFamily="2" charset="-122"/>
              </a:rPr>
              <a:t>由假设的前提推出定理。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DengXian" panose="02010600030101010101" pitchFamily="2" charset="-122"/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C0E7516B-8004-4780-8C24-4F9167EC42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623" y="76295"/>
            <a:ext cx="3215623" cy="401955"/>
          </a:xfrm>
        </p:spPr>
        <p:txBody>
          <a:bodyPr/>
          <a:lstStyle/>
          <a:p>
            <a:r>
              <a:rPr lang="zh-CN" altLang="en-US" dirty="0"/>
              <a:t>自然推理系统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DFDE93F-8A63-49B9-BAD2-82A24398291B}"/>
              </a:ext>
            </a:extLst>
          </p:cNvPr>
          <p:cNvGrpSpPr/>
          <p:nvPr/>
        </p:nvGrpSpPr>
        <p:grpSpPr>
          <a:xfrm>
            <a:off x="627356" y="925847"/>
            <a:ext cx="3510304" cy="652860"/>
            <a:chOff x="731520" y="925847"/>
            <a:chExt cx="2617992" cy="652860"/>
          </a:xfrm>
        </p:grpSpPr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353CAB34-B871-4FB2-95FD-775CB202C162}"/>
                </a:ext>
              </a:extLst>
            </p:cNvPr>
            <p:cNvSpPr/>
            <p:nvPr/>
          </p:nvSpPr>
          <p:spPr bwMode="auto">
            <a:xfrm>
              <a:off x="816624" y="925847"/>
              <a:ext cx="2532888" cy="652860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>
              <a:outerShdw blurRad="317500" dist="50800" dir="8400000" algn="tl" rotWithShape="0">
                <a:prstClr val="black">
                  <a:alpha val="12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zh-CN" altLang="en-US" sz="2800" spc="300" dirty="0">
                  <a:solidFill>
                    <a:srgbClr val="9E008B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DengXian" panose="02010600030101010101" pitchFamily="2" charset="-122"/>
                </a:rPr>
                <a:t>  推理系统的分类</a:t>
              </a:r>
              <a:endParaRPr lang="en-US" sz="28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75D837AC-A128-4FE2-9AA7-BE233D723311}"/>
                </a:ext>
              </a:extLst>
            </p:cNvPr>
            <p:cNvSpPr/>
            <p:nvPr/>
          </p:nvSpPr>
          <p:spPr bwMode="auto">
            <a:xfrm>
              <a:off x="731520" y="925847"/>
              <a:ext cx="85103" cy="652860"/>
            </a:xfrm>
            <a:prstGeom prst="rect">
              <a:avLst/>
            </a:prstGeom>
            <a:solidFill>
              <a:srgbClr val="9E008B"/>
            </a:solidFill>
            <a:ln w="10795" cap="flat" cmpd="sng" algn="ctr">
              <a:noFill/>
              <a:prstDash val="solid"/>
            </a:ln>
            <a:effectLst>
              <a:outerShdw blurRad="317500" dist="50800" dir="8400000" algn="tl" rotWithShape="0">
                <a:srgbClr val="9E008B">
                  <a:alpha val="12000"/>
                </a:srgb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800" spc="300" dirty="0">
                <a:solidFill>
                  <a:srgbClr val="9E008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DengXian" panose="02010600030101010101" pitchFamily="2" charset="-122"/>
              </a:endParaRPr>
            </a:p>
          </p:txBody>
        </p:sp>
      </p:grp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D557D4A-3C25-4A98-870B-864909667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advTm="45242">
        <p159:morph option="byObject"/>
      </p:transition>
    </mc:Choice>
    <mc:Fallback>
      <p:transition advTm="45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6|7.5"/>
</p:tagLst>
</file>

<file path=ppt/theme/theme1.xml><?xml version="1.0" encoding="utf-8"?>
<a:theme xmlns:a="http://schemas.openxmlformats.org/drawingml/2006/main" name="Office 主题​​">
  <a:themeElements>
    <a:clrScheme name="南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005F"/>
      </a:accent1>
      <a:accent2>
        <a:srgbClr val="ED4C67"/>
      </a:accent2>
      <a:accent3>
        <a:srgbClr val="BD3589"/>
      </a:accent3>
      <a:accent4>
        <a:srgbClr val="B85A9A"/>
      </a:accent4>
      <a:accent5>
        <a:srgbClr val="D573D7"/>
      </a:accent5>
      <a:accent6>
        <a:srgbClr val="ED4C6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</TotalTime>
  <Words>1220</Words>
  <Application>Microsoft Office PowerPoint</Application>
  <PresentationFormat>宽屏</PresentationFormat>
  <Paragraphs>273</Paragraphs>
  <Slides>36</Slides>
  <Notes>36</Notes>
  <HiddenSlides>0</HiddenSlides>
  <MMClips>36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等线</vt:lpstr>
      <vt:lpstr>等线</vt:lpstr>
      <vt:lpstr>思源黑体 CN Bold</vt:lpstr>
      <vt:lpstr>思源黑体 CN Normal</vt:lpstr>
      <vt:lpstr>微软雅黑</vt:lpstr>
      <vt:lpstr>Arial</vt:lpstr>
      <vt:lpstr>Calibri</vt:lpstr>
      <vt:lpstr>Cambria Math</vt:lpstr>
      <vt:lpstr>Century Gothic</vt:lpstr>
      <vt:lpstr>Segoe UI</vt:lpstr>
      <vt:lpstr>Segoe UI Light</vt:lpstr>
      <vt:lpstr>Office 主题​​</vt:lpstr>
      <vt:lpstr>2_OfficePLUS</vt:lpstr>
      <vt:lpstr>自然推理系统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韦昕澄</dc:creator>
  <cp:lastModifiedBy>Cai Haorun</cp:lastModifiedBy>
  <cp:revision>174</cp:revision>
  <dcterms:created xsi:type="dcterms:W3CDTF">2019-03-28T15:01:09Z</dcterms:created>
  <dcterms:modified xsi:type="dcterms:W3CDTF">2021-10-17T15:35:35Z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2019-04-12T02:22:36.6295171Z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3408dbed-1324-4299-b7a4-e455bf4e7b43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