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3" r:id="rId1"/>
  </p:sldMasterIdLst>
  <p:notesMasterIdLst>
    <p:notesMasterId r:id="rId33"/>
  </p:notesMasterIdLst>
  <p:sldIdLst>
    <p:sldId id="343" r:id="rId2"/>
    <p:sldId id="350" r:id="rId3"/>
    <p:sldId id="354" r:id="rId4"/>
    <p:sldId id="355" r:id="rId5"/>
    <p:sldId id="356" r:id="rId6"/>
    <p:sldId id="357" r:id="rId7"/>
    <p:sldId id="358" r:id="rId8"/>
    <p:sldId id="359" r:id="rId9"/>
    <p:sldId id="360" r:id="rId10"/>
    <p:sldId id="361" r:id="rId11"/>
    <p:sldId id="275" r:id="rId12"/>
    <p:sldId id="276" r:id="rId13"/>
    <p:sldId id="301" r:id="rId14"/>
    <p:sldId id="362" r:id="rId15"/>
    <p:sldId id="278" r:id="rId16"/>
    <p:sldId id="280" r:id="rId17"/>
    <p:sldId id="304" r:id="rId18"/>
    <p:sldId id="351" r:id="rId19"/>
    <p:sldId id="282" r:id="rId20"/>
    <p:sldId id="308" r:id="rId21"/>
    <p:sldId id="283" r:id="rId22"/>
    <p:sldId id="286" r:id="rId23"/>
    <p:sldId id="287" r:id="rId24"/>
    <p:sldId id="288" r:id="rId25"/>
    <p:sldId id="289" r:id="rId26"/>
    <p:sldId id="290" r:id="rId27"/>
    <p:sldId id="291" r:id="rId28"/>
    <p:sldId id="292" r:id="rId29"/>
    <p:sldId id="347" r:id="rId30"/>
    <p:sldId id="348" r:id="rId31"/>
    <p:sldId id="349" r:id="rId32"/>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charset="0"/>
        <a:ea typeface="宋体" charset="-122"/>
        <a:cs typeface="+mn-cs"/>
      </a:defRPr>
    </a:lvl1pPr>
    <a:lvl2pPr marL="457200" algn="l" rtl="0" eaLnBrk="0" fontAlgn="base" hangingPunct="0">
      <a:spcBef>
        <a:spcPct val="0"/>
      </a:spcBef>
      <a:spcAft>
        <a:spcPct val="0"/>
      </a:spcAft>
      <a:defRPr kern="1200">
        <a:solidFill>
          <a:schemeClr val="tx1"/>
        </a:solidFill>
        <a:latin typeface="Arial" charset="0"/>
        <a:ea typeface="宋体" charset="-122"/>
        <a:cs typeface="+mn-cs"/>
      </a:defRPr>
    </a:lvl2pPr>
    <a:lvl3pPr marL="914400" algn="l" rtl="0" eaLnBrk="0" fontAlgn="base" hangingPunct="0">
      <a:spcBef>
        <a:spcPct val="0"/>
      </a:spcBef>
      <a:spcAft>
        <a:spcPct val="0"/>
      </a:spcAft>
      <a:defRPr kern="1200">
        <a:solidFill>
          <a:schemeClr val="tx1"/>
        </a:solidFill>
        <a:latin typeface="Arial" charset="0"/>
        <a:ea typeface="宋体" charset="-122"/>
        <a:cs typeface="+mn-cs"/>
      </a:defRPr>
    </a:lvl3pPr>
    <a:lvl4pPr marL="1371600" algn="l" rtl="0" eaLnBrk="0" fontAlgn="base" hangingPunct="0">
      <a:spcBef>
        <a:spcPct val="0"/>
      </a:spcBef>
      <a:spcAft>
        <a:spcPct val="0"/>
      </a:spcAft>
      <a:defRPr kern="1200">
        <a:solidFill>
          <a:schemeClr val="tx1"/>
        </a:solidFill>
        <a:latin typeface="Arial" charset="0"/>
        <a:ea typeface="宋体" charset="-122"/>
        <a:cs typeface="+mn-cs"/>
      </a:defRPr>
    </a:lvl4pPr>
    <a:lvl5pPr marL="1828800" algn="l" rtl="0" eaLnBrk="0" fontAlgn="base" hangingPunct="0">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523"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宋体" pitchFamily="2" charset="-122"/>
              </a:defRPr>
            </a:lvl1pPr>
          </a:lstStyle>
          <a:p>
            <a:pPr>
              <a:defRPr/>
            </a:pPr>
            <a:endParaRPr lang="zh-CN" altLang="zh-CN"/>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宋体" pitchFamily="2" charset="-122"/>
              </a:defRPr>
            </a:lvl1pPr>
          </a:lstStyle>
          <a:p>
            <a:pPr>
              <a:defRPr/>
            </a:pPr>
            <a:endParaRPr lang="zh-CN" altLang="zh-CN"/>
          </a:p>
        </p:txBody>
      </p:sp>
      <p:sp>
        <p:nvSpPr>
          <p:cNvPr id="41988" name="Rectangle 4"/>
          <p:cNvSpPr>
            <a:spLocks noGrp="1" noRot="1" noChangeAspect="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w="9525" cmpd="sng">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zh-CN" noProof="0"/>
              <a:t>Click to edit Master text styles</a:t>
            </a:r>
          </a:p>
          <a:p>
            <a:pPr lvl="1"/>
            <a:r>
              <a:rPr lang="zh-CN" altLang="zh-CN" noProof="0"/>
              <a:t>Second level</a:t>
            </a:r>
          </a:p>
          <a:p>
            <a:pPr lvl="2"/>
            <a:r>
              <a:rPr lang="zh-CN" altLang="zh-CN" noProof="0"/>
              <a:t>Third level</a:t>
            </a:r>
          </a:p>
          <a:p>
            <a:pPr lvl="3"/>
            <a:r>
              <a:rPr lang="zh-CN" altLang="zh-CN" noProof="0"/>
              <a:t>Fourth level</a:t>
            </a:r>
          </a:p>
          <a:p>
            <a:pPr lvl="4"/>
            <a:r>
              <a:rPr lang="zh-CN" altLang="zh-CN"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宋体" pitchFamily="2" charset="-122"/>
              </a:defRPr>
            </a:lvl1pPr>
          </a:lstStyle>
          <a:p>
            <a:pPr>
              <a:defRPr/>
            </a:pPr>
            <a:endParaRPr lang="zh-CN" altLang="zh-CN"/>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CC3A1DC-95AD-40CB-B415-54339867D417}" type="slidenum">
              <a:rPr lang="zh-CN" altLang="zh-CN"/>
              <a:pPr>
                <a:defRPr/>
              </a:pPr>
              <a:t>‹#›</a:t>
            </a:fld>
            <a:endParaRPr lang="zh-CN" altLang="zh-CN"/>
          </a:p>
        </p:txBody>
      </p:sp>
    </p:spTree>
    <p:extLst>
      <p:ext uri="{BB962C8B-B14F-4D97-AF65-F5344CB8AC3E}">
        <p14:creationId xmlns:p14="http://schemas.microsoft.com/office/powerpoint/2010/main" val="29956357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46E3168F-51A3-4F23-A3EB-88464FD6DE0C}" type="slidenum">
              <a:rPr lang="en-US" altLang="zh-CN"/>
              <a:pPr/>
              <a:t>3</a:t>
            </a:fld>
            <a:endParaRPr lang="en-US" altLang="zh-CN"/>
          </a:p>
        </p:txBody>
      </p:sp>
      <p:sp>
        <p:nvSpPr>
          <p:cNvPr id="44035" name="Rectangle 2"/>
          <p:cNvSpPr>
            <a:spLocks noGrp="1" noRot="1" noChangeAspect="1" noChangeArrowheads="1" noTextEdit="1"/>
          </p:cNvSpPr>
          <p:nvPr>
            <p:ph type="sldImg"/>
          </p:nvPr>
        </p:nvSpPr>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ChangeArrowheads="1" noTextEdit="1"/>
          </p:cNvSpPr>
          <p:nvPr>
            <p:ph type="sldImg"/>
          </p:nvPr>
        </p:nvSpPr>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Arial" charset="0"/>
              <a:ea typeface="宋体" charset="-122"/>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宋体" charset="-122"/>
              </a:defRPr>
            </a:lvl1pPr>
            <a:lvl2pPr marL="742950" indent="-285750">
              <a:defRPr sz="1200">
                <a:solidFill>
                  <a:schemeClr val="tx1"/>
                </a:solidFill>
                <a:latin typeface="Arial" charset="0"/>
                <a:ea typeface="宋体" charset="-122"/>
              </a:defRPr>
            </a:lvl2pPr>
            <a:lvl3pPr marL="1143000" indent="-228600">
              <a:defRPr sz="1200">
                <a:solidFill>
                  <a:schemeClr val="tx1"/>
                </a:solidFill>
                <a:latin typeface="Arial" charset="0"/>
                <a:ea typeface="宋体" charset="-122"/>
              </a:defRPr>
            </a:lvl3pPr>
            <a:lvl4pPr marL="1600200" indent="-228600">
              <a:defRPr sz="1200">
                <a:solidFill>
                  <a:schemeClr val="tx1"/>
                </a:solidFill>
                <a:latin typeface="Arial" charset="0"/>
                <a:ea typeface="宋体" charset="-122"/>
              </a:defRPr>
            </a:lvl4pPr>
            <a:lvl5pPr marL="2057400" indent="-228600">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fld id="{0EAAA789-AA99-4462-97FF-B36A8558732A}" type="slidenum">
              <a:rPr lang="zh-CN" altLang="zh-CN"/>
              <a:pPr/>
              <a:t>17</a:t>
            </a:fld>
            <a:endParaRPr lang="zh-CN"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宋体" charset="-122"/>
              </a:defRPr>
            </a:lvl1pPr>
            <a:lvl2pPr marL="742950" indent="-285750">
              <a:defRPr sz="1200">
                <a:solidFill>
                  <a:schemeClr val="tx1"/>
                </a:solidFill>
                <a:latin typeface="Arial" charset="0"/>
                <a:ea typeface="宋体" charset="-122"/>
              </a:defRPr>
            </a:lvl2pPr>
            <a:lvl3pPr marL="1143000" indent="-228600">
              <a:defRPr sz="1200">
                <a:solidFill>
                  <a:schemeClr val="tx1"/>
                </a:solidFill>
                <a:latin typeface="Arial" charset="0"/>
                <a:ea typeface="宋体" charset="-122"/>
              </a:defRPr>
            </a:lvl3pPr>
            <a:lvl4pPr marL="1600200" indent="-228600">
              <a:defRPr sz="1200">
                <a:solidFill>
                  <a:schemeClr val="tx1"/>
                </a:solidFill>
                <a:latin typeface="Arial" charset="0"/>
                <a:ea typeface="宋体" charset="-122"/>
              </a:defRPr>
            </a:lvl4pPr>
            <a:lvl5pPr marL="2057400" indent="-228600">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fld id="{A636A491-F43F-40D7-90C4-FDEAD06F471C}" type="slidenum">
              <a:rPr lang="en-US" altLang="zh-CN"/>
              <a:pPr/>
              <a:t>19</a:t>
            </a:fld>
            <a:endParaRPr lang="en-US" altLang="zh-CN"/>
          </a:p>
        </p:txBody>
      </p:sp>
      <p:sp>
        <p:nvSpPr>
          <p:cNvPr id="53251" name="Rectangle 2"/>
          <p:cNvSpPr>
            <a:spLocks noGrp="1" noRot="1" noChangeAspect="1" noChangeArrowheads="1" noTextEdit="1"/>
          </p:cNvSpPr>
          <p:nvPr>
            <p:ph type="sldImg"/>
          </p:nvPr>
        </p:nvSpPr>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宋体" charset="-122"/>
              </a:defRPr>
            </a:lvl1pPr>
            <a:lvl2pPr marL="742950" indent="-285750">
              <a:defRPr sz="1200">
                <a:solidFill>
                  <a:schemeClr val="tx1"/>
                </a:solidFill>
                <a:latin typeface="Arial" charset="0"/>
                <a:ea typeface="宋体" charset="-122"/>
              </a:defRPr>
            </a:lvl2pPr>
            <a:lvl3pPr marL="1143000" indent="-228600">
              <a:defRPr sz="1200">
                <a:solidFill>
                  <a:schemeClr val="tx1"/>
                </a:solidFill>
                <a:latin typeface="Arial" charset="0"/>
                <a:ea typeface="宋体" charset="-122"/>
              </a:defRPr>
            </a:lvl3pPr>
            <a:lvl4pPr marL="1600200" indent="-228600">
              <a:defRPr sz="1200">
                <a:solidFill>
                  <a:schemeClr val="tx1"/>
                </a:solidFill>
                <a:latin typeface="Arial" charset="0"/>
                <a:ea typeface="宋体" charset="-122"/>
              </a:defRPr>
            </a:lvl4pPr>
            <a:lvl5pPr marL="2057400" indent="-228600">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fld id="{07F8CBC6-3454-44B3-B7BE-3F2F1C1C5104}" type="slidenum">
              <a:rPr lang="en-US" altLang="zh-CN"/>
              <a:pPr/>
              <a:t>21</a:t>
            </a:fld>
            <a:endParaRPr lang="en-US" altLang="zh-CN"/>
          </a:p>
        </p:txBody>
      </p:sp>
      <p:sp>
        <p:nvSpPr>
          <p:cNvPr id="54275" name="Rectangle 2"/>
          <p:cNvSpPr>
            <a:spLocks noGrp="1" noRot="1" noChangeAspect="1" noChangeArrowheads="1" noTextEdit="1"/>
          </p:cNvSpPr>
          <p:nvPr>
            <p:ph type="sldImg"/>
          </p:nvPr>
        </p:nvSpPr>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宋体" charset="-122"/>
              </a:defRPr>
            </a:lvl1pPr>
            <a:lvl2pPr marL="742950" indent="-285750">
              <a:defRPr sz="1200">
                <a:solidFill>
                  <a:schemeClr val="tx1"/>
                </a:solidFill>
                <a:latin typeface="Arial" charset="0"/>
                <a:ea typeface="宋体" charset="-122"/>
              </a:defRPr>
            </a:lvl2pPr>
            <a:lvl3pPr marL="1143000" indent="-228600">
              <a:defRPr sz="1200">
                <a:solidFill>
                  <a:schemeClr val="tx1"/>
                </a:solidFill>
                <a:latin typeface="Arial" charset="0"/>
                <a:ea typeface="宋体" charset="-122"/>
              </a:defRPr>
            </a:lvl3pPr>
            <a:lvl4pPr marL="1600200" indent="-228600">
              <a:defRPr sz="1200">
                <a:solidFill>
                  <a:schemeClr val="tx1"/>
                </a:solidFill>
                <a:latin typeface="Arial" charset="0"/>
                <a:ea typeface="宋体" charset="-122"/>
              </a:defRPr>
            </a:lvl4pPr>
            <a:lvl5pPr marL="2057400" indent="-228600">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fld id="{5ECE1FEE-8350-440D-97F7-991BC0809DB3}" type="slidenum">
              <a:rPr lang="en-US" altLang="zh-CN"/>
              <a:pPr/>
              <a:t>22</a:t>
            </a:fld>
            <a:endParaRPr lang="en-US" altLang="zh-CN"/>
          </a:p>
        </p:txBody>
      </p:sp>
      <p:sp>
        <p:nvSpPr>
          <p:cNvPr id="55299" name="Rectangle 2"/>
          <p:cNvSpPr>
            <a:spLocks noGrp="1" noRot="1" noChangeAspect="1" noChangeArrowheads="1" noTextEdit="1"/>
          </p:cNvSpPr>
          <p:nvPr>
            <p:ph type="sldImg"/>
          </p:nvPr>
        </p:nvSpPr>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宋体" charset="-122"/>
              </a:defRPr>
            </a:lvl1pPr>
            <a:lvl2pPr marL="742950" indent="-285750">
              <a:defRPr sz="1200">
                <a:solidFill>
                  <a:schemeClr val="tx1"/>
                </a:solidFill>
                <a:latin typeface="Arial" charset="0"/>
                <a:ea typeface="宋体" charset="-122"/>
              </a:defRPr>
            </a:lvl2pPr>
            <a:lvl3pPr marL="1143000" indent="-228600">
              <a:defRPr sz="1200">
                <a:solidFill>
                  <a:schemeClr val="tx1"/>
                </a:solidFill>
                <a:latin typeface="Arial" charset="0"/>
                <a:ea typeface="宋体" charset="-122"/>
              </a:defRPr>
            </a:lvl3pPr>
            <a:lvl4pPr marL="1600200" indent="-228600">
              <a:defRPr sz="1200">
                <a:solidFill>
                  <a:schemeClr val="tx1"/>
                </a:solidFill>
                <a:latin typeface="Arial" charset="0"/>
                <a:ea typeface="宋体" charset="-122"/>
              </a:defRPr>
            </a:lvl4pPr>
            <a:lvl5pPr marL="2057400" indent="-228600">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fld id="{05E6E380-4366-47AD-B835-EB1A092F0BB5}" type="slidenum">
              <a:rPr lang="en-US" altLang="zh-CN"/>
              <a:pPr/>
              <a:t>23</a:t>
            </a:fld>
            <a:endParaRPr lang="en-US" altLang="zh-CN"/>
          </a:p>
        </p:txBody>
      </p:sp>
      <p:sp>
        <p:nvSpPr>
          <p:cNvPr id="56323" name="Rectangle 2"/>
          <p:cNvSpPr>
            <a:spLocks noGrp="1" noRot="1" noChangeAspect="1" noChangeArrowheads="1" noTextEdit="1"/>
          </p:cNvSpPr>
          <p:nvPr>
            <p:ph type="sldImg"/>
          </p:nvPr>
        </p:nvSpPr>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宋体" charset="-122"/>
              </a:defRPr>
            </a:lvl1pPr>
            <a:lvl2pPr marL="742950" indent="-285750">
              <a:defRPr sz="1200">
                <a:solidFill>
                  <a:schemeClr val="tx1"/>
                </a:solidFill>
                <a:latin typeface="Arial" charset="0"/>
                <a:ea typeface="宋体" charset="-122"/>
              </a:defRPr>
            </a:lvl2pPr>
            <a:lvl3pPr marL="1143000" indent="-228600">
              <a:defRPr sz="1200">
                <a:solidFill>
                  <a:schemeClr val="tx1"/>
                </a:solidFill>
                <a:latin typeface="Arial" charset="0"/>
                <a:ea typeface="宋体" charset="-122"/>
              </a:defRPr>
            </a:lvl3pPr>
            <a:lvl4pPr marL="1600200" indent="-228600">
              <a:defRPr sz="1200">
                <a:solidFill>
                  <a:schemeClr val="tx1"/>
                </a:solidFill>
                <a:latin typeface="Arial" charset="0"/>
                <a:ea typeface="宋体" charset="-122"/>
              </a:defRPr>
            </a:lvl4pPr>
            <a:lvl5pPr marL="2057400" indent="-228600">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fld id="{F42096CA-960D-46FA-8A1D-813917D8468D}" type="slidenum">
              <a:rPr lang="en-US" altLang="zh-CN"/>
              <a:pPr/>
              <a:t>24</a:t>
            </a:fld>
            <a:endParaRPr lang="en-US" altLang="zh-CN"/>
          </a:p>
        </p:txBody>
      </p:sp>
      <p:sp>
        <p:nvSpPr>
          <p:cNvPr id="57347" name="Rectangle 2"/>
          <p:cNvSpPr>
            <a:spLocks noGrp="1" noRot="1" noChangeAspect="1" noChangeArrowheads="1" noTextEdit="1"/>
          </p:cNvSpPr>
          <p:nvPr>
            <p:ph type="sldImg"/>
          </p:nvPr>
        </p:nvSpPr>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宋体" charset="-122"/>
              </a:defRPr>
            </a:lvl1pPr>
            <a:lvl2pPr marL="742950" indent="-285750">
              <a:defRPr sz="1200">
                <a:solidFill>
                  <a:schemeClr val="tx1"/>
                </a:solidFill>
                <a:latin typeface="Arial" charset="0"/>
                <a:ea typeface="宋体" charset="-122"/>
              </a:defRPr>
            </a:lvl2pPr>
            <a:lvl3pPr marL="1143000" indent="-228600">
              <a:defRPr sz="1200">
                <a:solidFill>
                  <a:schemeClr val="tx1"/>
                </a:solidFill>
                <a:latin typeface="Arial" charset="0"/>
                <a:ea typeface="宋体" charset="-122"/>
              </a:defRPr>
            </a:lvl3pPr>
            <a:lvl4pPr marL="1600200" indent="-228600">
              <a:defRPr sz="1200">
                <a:solidFill>
                  <a:schemeClr val="tx1"/>
                </a:solidFill>
                <a:latin typeface="Arial" charset="0"/>
                <a:ea typeface="宋体" charset="-122"/>
              </a:defRPr>
            </a:lvl4pPr>
            <a:lvl5pPr marL="2057400" indent="-228600">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fld id="{F22FA35F-AF20-4AAF-BA3D-AA56EB1A3203}" type="slidenum">
              <a:rPr lang="en-US" altLang="zh-CN"/>
              <a:pPr/>
              <a:t>25</a:t>
            </a:fld>
            <a:endParaRPr lang="en-US" altLang="zh-CN"/>
          </a:p>
        </p:txBody>
      </p:sp>
      <p:sp>
        <p:nvSpPr>
          <p:cNvPr id="58371" name="Rectangle 2"/>
          <p:cNvSpPr>
            <a:spLocks noGrp="1" noRot="1" noChangeAspect="1" noChangeArrowheads="1" noTextEdit="1"/>
          </p:cNvSpPr>
          <p:nvPr>
            <p:ph type="sldImg"/>
          </p:nvPr>
        </p:nvSpPr>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宋体" charset="-122"/>
              </a:defRPr>
            </a:lvl1pPr>
            <a:lvl2pPr marL="742950" indent="-285750">
              <a:defRPr sz="1200">
                <a:solidFill>
                  <a:schemeClr val="tx1"/>
                </a:solidFill>
                <a:latin typeface="Arial" charset="0"/>
                <a:ea typeface="宋体" charset="-122"/>
              </a:defRPr>
            </a:lvl2pPr>
            <a:lvl3pPr marL="1143000" indent="-228600">
              <a:defRPr sz="1200">
                <a:solidFill>
                  <a:schemeClr val="tx1"/>
                </a:solidFill>
                <a:latin typeface="Arial" charset="0"/>
                <a:ea typeface="宋体" charset="-122"/>
              </a:defRPr>
            </a:lvl3pPr>
            <a:lvl4pPr marL="1600200" indent="-228600">
              <a:defRPr sz="1200">
                <a:solidFill>
                  <a:schemeClr val="tx1"/>
                </a:solidFill>
                <a:latin typeface="Arial" charset="0"/>
                <a:ea typeface="宋体" charset="-122"/>
              </a:defRPr>
            </a:lvl4pPr>
            <a:lvl5pPr marL="2057400" indent="-228600">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fld id="{3E75D517-88D7-4908-9235-A7FFCB5B18F5}" type="slidenum">
              <a:rPr lang="en-US" altLang="zh-CN"/>
              <a:pPr/>
              <a:t>26</a:t>
            </a:fld>
            <a:endParaRPr lang="en-US" altLang="zh-CN"/>
          </a:p>
        </p:txBody>
      </p:sp>
      <p:sp>
        <p:nvSpPr>
          <p:cNvPr id="59395" name="Rectangle 2"/>
          <p:cNvSpPr>
            <a:spLocks noGrp="1" noRot="1" noChangeAspect="1" noChangeArrowheads="1" noTextEdit="1"/>
          </p:cNvSpPr>
          <p:nvPr>
            <p:ph type="sldImg"/>
          </p:nvPr>
        </p:nvSpPr>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宋体" charset="-122"/>
              </a:defRPr>
            </a:lvl1pPr>
            <a:lvl2pPr marL="742950" indent="-285750">
              <a:defRPr sz="1200">
                <a:solidFill>
                  <a:schemeClr val="tx1"/>
                </a:solidFill>
                <a:latin typeface="Arial" charset="0"/>
                <a:ea typeface="宋体" charset="-122"/>
              </a:defRPr>
            </a:lvl2pPr>
            <a:lvl3pPr marL="1143000" indent="-228600">
              <a:defRPr sz="1200">
                <a:solidFill>
                  <a:schemeClr val="tx1"/>
                </a:solidFill>
                <a:latin typeface="Arial" charset="0"/>
                <a:ea typeface="宋体" charset="-122"/>
              </a:defRPr>
            </a:lvl3pPr>
            <a:lvl4pPr marL="1600200" indent="-228600">
              <a:defRPr sz="1200">
                <a:solidFill>
                  <a:schemeClr val="tx1"/>
                </a:solidFill>
                <a:latin typeface="Arial" charset="0"/>
                <a:ea typeface="宋体" charset="-122"/>
              </a:defRPr>
            </a:lvl4pPr>
            <a:lvl5pPr marL="2057400" indent="-228600">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fld id="{996447C0-2260-4CF7-B0B0-78697BA7148D}" type="slidenum">
              <a:rPr lang="en-US" altLang="zh-CN"/>
              <a:pPr/>
              <a:t>27</a:t>
            </a:fld>
            <a:endParaRPr lang="en-US" altLang="zh-CN"/>
          </a:p>
        </p:txBody>
      </p:sp>
      <p:sp>
        <p:nvSpPr>
          <p:cNvPr id="60419" name="Rectangle 2"/>
          <p:cNvSpPr>
            <a:spLocks noGrp="1" noRot="1" noChangeAspect="1" noChangeArrowheads="1" noTextEdit="1"/>
          </p:cNvSpPr>
          <p:nvPr>
            <p:ph type="sldImg"/>
          </p:nvPr>
        </p:nvSpPr>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宋体" charset="-122"/>
              </a:defRPr>
            </a:lvl1pPr>
            <a:lvl2pPr marL="742950" indent="-285750">
              <a:defRPr sz="1200">
                <a:solidFill>
                  <a:schemeClr val="tx1"/>
                </a:solidFill>
                <a:latin typeface="Arial" charset="0"/>
                <a:ea typeface="宋体" charset="-122"/>
              </a:defRPr>
            </a:lvl2pPr>
            <a:lvl3pPr marL="1143000" indent="-228600">
              <a:defRPr sz="1200">
                <a:solidFill>
                  <a:schemeClr val="tx1"/>
                </a:solidFill>
                <a:latin typeface="Arial" charset="0"/>
                <a:ea typeface="宋体" charset="-122"/>
              </a:defRPr>
            </a:lvl3pPr>
            <a:lvl4pPr marL="1600200" indent="-228600">
              <a:defRPr sz="1200">
                <a:solidFill>
                  <a:schemeClr val="tx1"/>
                </a:solidFill>
                <a:latin typeface="Arial" charset="0"/>
                <a:ea typeface="宋体" charset="-122"/>
              </a:defRPr>
            </a:lvl4pPr>
            <a:lvl5pPr marL="2057400" indent="-228600">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fld id="{437B213A-26AC-413F-AE3E-E5D535FF8FF4}" type="slidenum">
              <a:rPr lang="en-US" altLang="zh-CN"/>
              <a:pPr/>
              <a:t>28</a:t>
            </a:fld>
            <a:endParaRPr lang="en-US" altLang="zh-CN"/>
          </a:p>
        </p:txBody>
      </p:sp>
      <p:sp>
        <p:nvSpPr>
          <p:cNvPr id="61443" name="Rectangle 2"/>
          <p:cNvSpPr>
            <a:spLocks noGrp="1" noRot="1" noChangeAspect="1" noChangeArrowheads="1" noTextEdit="1"/>
          </p:cNvSpPr>
          <p:nvPr>
            <p:ph type="sldImg"/>
          </p:nvPr>
        </p:nvSpPr>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FD8918DD-7C32-486A-B620-68BED8033ADD}" type="slidenum">
              <a:rPr lang="en-US" altLang="zh-CN"/>
              <a:pPr/>
              <a:t>4</a:t>
            </a:fld>
            <a:endParaRPr lang="en-US" altLang="zh-CN"/>
          </a:p>
        </p:txBody>
      </p:sp>
      <p:sp>
        <p:nvSpPr>
          <p:cNvPr id="45059" name="Rectangle 2"/>
          <p:cNvSpPr>
            <a:spLocks noGrp="1" noRot="1" noChangeAspect="1" noChangeArrowheads="1" noTextEdit="1"/>
          </p:cNvSpPr>
          <p:nvPr>
            <p:ph type="sldImg"/>
          </p:nvPr>
        </p:nvSpPr>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宋体" charset="-122"/>
              </a:defRPr>
            </a:lvl1pPr>
            <a:lvl2pPr marL="742950" indent="-285750">
              <a:defRPr sz="1200">
                <a:solidFill>
                  <a:schemeClr val="tx1"/>
                </a:solidFill>
                <a:latin typeface="Arial" charset="0"/>
                <a:ea typeface="宋体" charset="-122"/>
              </a:defRPr>
            </a:lvl2pPr>
            <a:lvl3pPr marL="1143000" indent="-228600">
              <a:defRPr sz="1200">
                <a:solidFill>
                  <a:schemeClr val="tx1"/>
                </a:solidFill>
                <a:latin typeface="Arial" charset="0"/>
                <a:ea typeface="宋体" charset="-122"/>
              </a:defRPr>
            </a:lvl3pPr>
            <a:lvl4pPr marL="1600200" indent="-228600">
              <a:defRPr sz="1200">
                <a:solidFill>
                  <a:schemeClr val="tx1"/>
                </a:solidFill>
                <a:latin typeface="Arial" charset="0"/>
                <a:ea typeface="宋体" charset="-122"/>
              </a:defRPr>
            </a:lvl4pPr>
            <a:lvl5pPr marL="2057400" indent="-228600">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fld id="{03300957-AE4B-44FB-8E50-921256E20B17}" type="slidenum">
              <a:rPr lang="en-US" altLang="zh-CN"/>
              <a:pPr/>
              <a:t>29</a:t>
            </a:fld>
            <a:endParaRPr lang="en-US" altLang="zh-CN"/>
          </a:p>
        </p:txBody>
      </p:sp>
      <p:sp>
        <p:nvSpPr>
          <p:cNvPr id="62467" name="Rectangle 2"/>
          <p:cNvSpPr>
            <a:spLocks noGrp="1" noRot="1" noChangeAspect="1" noChangeArrowheads="1" noTextEdit="1"/>
          </p:cNvSpPr>
          <p:nvPr>
            <p:ph type="sldImg"/>
          </p:nvPr>
        </p:nvSpPr>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宋体" charset="-122"/>
              </a:defRPr>
            </a:lvl1pPr>
            <a:lvl2pPr marL="742950" indent="-285750">
              <a:defRPr sz="1200">
                <a:solidFill>
                  <a:schemeClr val="tx1"/>
                </a:solidFill>
                <a:latin typeface="Arial" charset="0"/>
                <a:ea typeface="宋体" charset="-122"/>
              </a:defRPr>
            </a:lvl2pPr>
            <a:lvl3pPr marL="1143000" indent="-228600">
              <a:defRPr sz="1200">
                <a:solidFill>
                  <a:schemeClr val="tx1"/>
                </a:solidFill>
                <a:latin typeface="Arial" charset="0"/>
                <a:ea typeface="宋体" charset="-122"/>
              </a:defRPr>
            </a:lvl3pPr>
            <a:lvl4pPr marL="1600200" indent="-228600">
              <a:defRPr sz="1200">
                <a:solidFill>
                  <a:schemeClr val="tx1"/>
                </a:solidFill>
                <a:latin typeface="Arial" charset="0"/>
                <a:ea typeface="宋体" charset="-122"/>
              </a:defRPr>
            </a:lvl4pPr>
            <a:lvl5pPr marL="2057400" indent="-228600">
              <a:defRPr sz="1200">
                <a:solidFill>
                  <a:schemeClr val="tx1"/>
                </a:solidFill>
                <a:latin typeface="Arial" charset="0"/>
                <a:ea typeface="宋体" charset="-122"/>
              </a:defRPr>
            </a:lvl5pPr>
            <a:lvl6pPr marL="2514600" indent="-228600" eaLnBrk="0" fontAlgn="base" hangingPunct="0">
              <a:spcBef>
                <a:spcPct val="30000"/>
              </a:spcBef>
              <a:spcAft>
                <a:spcPct val="0"/>
              </a:spcAft>
              <a:defRPr sz="1200">
                <a:solidFill>
                  <a:schemeClr val="tx1"/>
                </a:solidFill>
                <a:latin typeface="Arial" charset="0"/>
                <a:ea typeface="宋体" charset="-122"/>
              </a:defRPr>
            </a:lvl6pPr>
            <a:lvl7pPr marL="2971800" indent="-228600" eaLnBrk="0" fontAlgn="base" hangingPunct="0">
              <a:spcBef>
                <a:spcPct val="30000"/>
              </a:spcBef>
              <a:spcAft>
                <a:spcPct val="0"/>
              </a:spcAft>
              <a:defRPr sz="1200">
                <a:solidFill>
                  <a:schemeClr val="tx1"/>
                </a:solidFill>
                <a:latin typeface="Arial" charset="0"/>
                <a:ea typeface="宋体" charset="-122"/>
              </a:defRPr>
            </a:lvl7pPr>
            <a:lvl8pPr marL="3429000" indent="-228600" eaLnBrk="0" fontAlgn="base" hangingPunct="0">
              <a:spcBef>
                <a:spcPct val="30000"/>
              </a:spcBef>
              <a:spcAft>
                <a:spcPct val="0"/>
              </a:spcAft>
              <a:defRPr sz="1200">
                <a:solidFill>
                  <a:schemeClr val="tx1"/>
                </a:solidFill>
                <a:latin typeface="Arial" charset="0"/>
                <a:ea typeface="宋体" charset="-122"/>
              </a:defRPr>
            </a:lvl8pPr>
            <a:lvl9pPr marL="3886200" indent="-228600" eaLnBrk="0" fontAlgn="base" hangingPunct="0">
              <a:spcBef>
                <a:spcPct val="30000"/>
              </a:spcBef>
              <a:spcAft>
                <a:spcPct val="0"/>
              </a:spcAft>
              <a:defRPr sz="1200">
                <a:solidFill>
                  <a:schemeClr val="tx1"/>
                </a:solidFill>
                <a:latin typeface="Arial" charset="0"/>
                <a:ea typeface="宋体" charset="-122"/>
              </a:defRPr>
            </a:lvl9pPr>
          </a:lstStyle>
          <a:p>
            <a:fld id="{0E03B7A0-1766-40A8-AB2C-F3CD8803CE60}" type="slidenum">
              <a:rPr lang="en-US" altLang="zh-CN"/>
              <a:pPr/>
              <a:t>30</a:t>
            </a:fld>
            <a:endParaRPr lang="en-US" altLang="zh-CN"/>
          </a:p>
        </p:txBody>
      </p:sp>
      <p:sp>
        <p:nvSpPr>
          <p:cNvPr id="63491" name="Rectangle 2"/>
          <p:cNvSpPr>
            <a:spLocks noGrp="1" noRot="1" noChangeAspect="1" noChangeArrowheads="1" noTextEdit="1"/>
          </p:cNvSpPr>
          <p:nvPr>
            <p:ph type="sldImg"/>
          </p:nvPr>
        </p:nvSpPr>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03430822-01E4-497D-A704-3AC8B6F2848D}" type="slidenum">
              <a:rPr lang="en-US" altLang="zh-CN"/>
              <a:pPr/>
              <a:t>5</a:t>
            </a:fld>
            <a:endParaRPr lang="en-US" altLang="zh-CN"/>
          </a:p>
        </p:txBody>
      </p:sp>
      <p:sp>
        <p:nvSpPr>
          <p:cNvPr id="46083" name="Rectangle 2"/>
          <p:cNvSpPr>
            <a:spLocks noGrp="1" noRot="1" noChangeAspect="1" noChangeArrowheads="1" noTextEdit="1"/>
          </p:cNvSpPr>
          <p:nvPr>
            <p:ph type="sldImg"/>
          </p:nvPr>
        </p:nvSpPr>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B9485410-1FC2-400B-BA4E-E30A9C5CA352}" type="slidenum">
              <a:rPr lang="en-US" altLang="zh-CN"/>
              <a:pPr/>
              <a:t>6</a:t>
            </a:fld>
            <a:endParaRPr lang="en-US" altLang="zh-CN"/>
          </a:p>
        </p:txBody>
      </p:sp>
      <p:sp>
        <p:nvSpPr>
          <p:cNvPr id="47107" name="Rectangle 2"/>
          <p:cNvSpPr>
            <a:spLocks noGrp="1" noRot="1" noChangeAspect="1" noChangeArrowheads="1" noTextEdit="1"/>
          </p:cNvSpPr>
          <p:nvPr>
            <p:ph type="sldImg"/>
          </p:nvPr>
        </p:nvSpPr>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A2B80200-DF7D-4A8F-9389-A213F6A0DF5A}" type="slidenum">
              <a:rPr lang="en-US" altLang="zh-CN"/>
              <a:pPr/>
              <a:t>7</a:t>
            </a:fld>
            <a:endParaRPr lang="en-US" altLang="zh-CN"/>
          </a:p>
        </p:txBody>
      </p:sp>
      <p:sp>
        <p:nvSpPr>
          <p:cNvPr id="48131" name="Rectangle 2"/>
          <p:cNvSpPr>
            <a:spLocks noGrp="1" noRot="1" noChangeAspect="1" noChangeArrowheads="1" noTextEdit="1"/>
          </p:cNvSpPr>
          <p:nvPr>
            <p:ph type="sldImg"/>
          </p:nvPr>
        </p:nvSpPr>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E9709B57-1DD5-4C8C-884E-0698DEB2B914}" type="slidenum">
              <a:rPr lang="en-US" altLang="zh-CN"/>
              <a:pPr/>
              <a:t>8</a:t>
            </a:fld>
            <a:endParaRPr lang="en-US" altLang="zh-CN"/>
          </a:p>
        </p:txBody>
      </p:sp>
      <p:sp>
        <p:nvSpPr>
          <p:cNvPr id="49155" name="Rectangle 2"/>
          <p:cNvSpPr>
            <a:spLocks noGrp="1" noRot="1" noChangeAspect="1" noChangeArrowheads="1" noTextEdit="1"/>
          </p:cNvSpPr>
          <p:nvPr>
            <p:ph type="sldImg"/>
          </p:nvPr>
        </p:nvSpPr>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4F1F7EE-4384-4EE8-A79D-DD5DC3740357}" type="slidenum">
              <a:rPr lang="en-US" altLang="zh-CN"/>
              <a:pPr/>
              <a:t>9</a:t>
            </a:fld>
            <a:endParaRPr lang="en-US" altLang="zh-CN"/>
          </a:p>
        </p:txBody>
      </p:sp>
      <p:sp>
        <p:nvSpPr>
          <p:cNvPr id="50179" name="Rectangle 2"/>
          <p:cNvSpPr>
            <a:spLocks noGrp="1" noRot="1" noChangeAspect="1" noChangeArrowheads="1" noTextEdit="1"/>
          </p:cNvSpPr>
          <p:nvPr>
            <p:ph type="sldImg"/>
          </p:nvPr>
        </p:nvSpPr>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1C17E8BE-D528-467D-8166-F2E27517C5BC}" type="slidenum">
              <a:rPr lang="en-US" altLang="zh-CN"/>
              <a:pPr/>
              <a:t>10</a:t>
            </a:fld>
            <a:endParaRPr lang="en-US" altLang="zh-CN"/>
          </a:p>
        </p:txBody>
      </p:sp>
      <p:sp>
        <p:nvSpPr>
          <p:cNvPr id="51203" name="Rectangle 2"/>
          <p:cNvSpPr>
            <a:spLocks noGrp="1" noRot="1" noChangeAspect="1" noChangeArrowheads="1" noTextEdit="1"/>
          </p:cNvSpPr>
          <p:nvPr>
            <p:ph type="sldImg"/>
          </p:nvPr>
        </p:nvSpPr>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latin typeface="Arial" charset="0"/>
              <a:ea typeface="宋体"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BCC3A1DC-95AD-40CB-B415-54339867D417}" type="slidenum">
              <a:rPr lang="zh-CN" altLang="zh-CN" smtClean="0"/>
              <a:pPr>
                <a:defRPr/>
              </a:pPr>
              <a:t>12</a:t>
            </a:fld>
            <a:endParaRPr lang="zh-CN" altLang="zh-CN"/>
          </a:p>
        </p:txBody>
      </p:sp>
    </p:spTree>
    <p:extLst>
      <p:ext uri="{BB962C8B-B14F-4D97-AF65-F5344CB8AC3E}">
        <p14:creationId xmlns:p14="http://schemas.microsoft.com/office/powerpoint/2010/main" val="3521512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2625" y="4222750"/>
            <a:ext cx="7772400" cy="890588"/>
          </a:xfrm>
        </p:spPr>
        <p:txBody>
          <a:bodyPr/>
          <a:lstStyle>
            <a:lvl1pPr>
              <a:defRPr>
                <a:solidFill>
                  <a:schemeClr val="bg1"/>
                </a:solidFill>
              </a:defRPr>
            </a:lvl1pPr>
          </a:lstStyle>
          <a:p>
            <a:pPr lvl="0"/>
            <a:r>
              <a:rPr lang="en-US" altLang="zh-CN" noProof="0"/>
              <a:t>Click to edit Master title style</a:t>
            </a:r>
            <a:endParaRPr lang="zh-CN" noProof="0"/>
          </a:p>
        </p:txBody>
      </p:sp>
      <p:sp>
        <p:nvSpPr>
          <p:cNvPr id="2051" name="Rectangle 3"/>
          <p:cNvSpPr>
            <a:spLocks noGrp="1" noChangeArrowheads="1"/>
          </p:cNvSpPr>
          <p:nvPr>
            <p:ph type="subTitle" idx="1"/>
          </p:nvPr>
        </p:nvSpPr>
        <p:spPr>
          <a:xfrm>
            <a:off x="1331913" y="5302250"/>
            <a:ext cx="6400800" cy="625475"/>
          </a:xfrm>
        </p:spPr>
        <p:txBody>
          <a:bodyPr/>
          <a:lstStyle>
            <a:lvl1pPr marL="0" indent="0" algn="ctr">
              <a:buFont typeface="Wingdings" pitchFamily="2" charset="2"/>
              <a:buNone/>
              <a:defRPr>
                <a:solidFill>
                  <a:schemeClr val="bg1"/>
                </a:solidFill>
              </a:defRPr>
            </a:lvl1pPr>
          </a:lstStyle>
          <a:p>
            <a:pPr lvl="0"/>
            <a:r>
              <a:rPr lang="en-US" altLang="zh-CN" noProof="0"/>
              <a:t>Click to edit Master subtitle style</a:t>
            </a:r>
            <a:endParaRPr lang="zh-CN" noProof="0"/>
          </a:p>
        </p:txBody>
      </p:sp>
    </p:spTree>
    <p:extLst>
      <p:ext uri="{BB962C8B-B14F-4D97-AF65-F5344CB8AC3E}">
        <p14:creationId xmlns:p14="http://schemas.microsoft.com/office/powerpoint/2010/main" val="254838714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5D4F2DA3-EBEA-4B6F-A77A-BCFE7550D5F4}" type="slidenum">
              <a:rPr lang="zh-CN" altLang="zh-CN"/>
              <a:pPr>
                <a:defRPr/>
              </a:pPr>
              <a:t>‹#›</a:t>
            </a:fld>
            <a:endParaRPr lang="zh-CN" altLang="zh-CN"/>
          </a:p>
        </p:txBody>
      </p:sp>
    </p:spTree>
    <p:extLst>
      <p:ext uri="{BB962C8B-B14F-4D97-AF65-F5344CB8AC3E}">
        <p14:creationId xmlns:p14="http://schemas.microsoft.com/office/powerpoint/2010/main" val="1327521964"/>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475CE9A1-A45F-4822-90B5-CAF42C7E75CB}" type="slidenum">
              <a:rPr lang="zh-CN" altLang="zh-CN"/>
              <a:pPr>
                <a:defRPr/>
              </a:pPr>
              <a:t>‹#›</a:t>
            </a:fld>
            <a:endParaRPr lang="zh-CN" altLang="zh-CN"/>
          </a:p>
        </p:txBody>
      </p:sp>
    </p:spTree>
    <p:extLst>
      <p:ext uri="{BB962C8B-B14F-4D97-AF65-F5344CB8AC3E}">
        <p14:creationId xmlns:p14="http://schemas.microsoft.com/office/powerpoint/2010/main" val="337981598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783103D7-FB55-4923-808D-1A1478DF8309}" type="slidenum">
              <a:rPr lang="zh-CN" altLang="zh-CN"/>
              <a:pPr>
                <a:defRPr/>
              </a:pPr>
              <a:t>‹#›</a:t>
            </a:fld>
            <a:endParaRPr lang="zh-CN" altLang="zh-CN"/>
          </a:p>
        </p:txBody>
      </p:sp>
    </p:spTree>
    <p:extLst>
      <p:ext uri="{BB962C8B-B14F-4D97-AF65-F5344CB8AC3E}">
        <p14:creationId xmlns:p14="http://schemas.microsoft.com/office/powerpoint/2010/main" val="96620646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a:t>Click to edit Master text styles</a:t>
            </a:r>
          </a:p>
        </p:txBody>
      </p:sp>
      <p:sp>
        <p:nvSpPr>
          <p:cNvPr id="4"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DA825549-039B-4460-A9C5-6C61582D79B6}" type="slidenum">
              <a:rPr lang="zh-CN" altLang="zh-CN"/>
              <a:pPr>
                <a:defRPr/>
              </a:pPr>
              <a:t>‹#›</a:t>
            </a:fld>
            <a:endParaRPr lang="zh-CN" altLang="zh-CN"/>
          </a:p>
        </p:txBody>
      </p:sp>
    </p:spTree>
    <p:extLst>
      <p:ext uri="{BB962C8B-B14F-4D97-AF65-F5344CB8AC3E}">
        <p14:creationId xmlns:p14="http://schemas.microsoft.com/office/powerpoint/2010/main" val="116501691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A3781204-DDC9-4826-AD49-D8BE37CBEC87}" type="slidenum">
              <a:rPr lang="zh-CN" altLang="zh-CN"/>
              <a:pPr>
                <a:defRPr/>
              </a:pPr>
              <a:t>‹#›</a:t>
            </a:fld>
            <a:endParaRPr lang="zh-CN" altLang="zh-CN"/>
          </a:p>
        </p:txBody>
      </p:sp>
    </p:spTree>
    <p:extLst>
      <p:ext uri="{BB962C8B-B14F-4D97-AF65-F5344CB8AC3E}">
        <p14:creationId xmlns:p14="http://schemas.microsoft.com/office/powerpoint/2010/main" val="271604871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a:ln/>
        </p:spPr>
        <p:txBody>
          <a:bodyPr/>
          <a:lstStyle>
            <a:lvl1pPr>
              <a:defRPr/>
            </a:lvl1pPr>
          </a:lstStyle>
          <a:p>
            <a:pPr>
              <a:defRPr/>
            </a:pPr>
            <a:fld id="{5817BA6D-FEF6-4DDF-AD22-5F9D599E6D53}" type="slidenum">
              <a:rPr lang="zh-CN" altLang="zh-CN"/>
              <a:pPr>
                <a:defRPr/>
              </a:pPr>
              <a:t>‹#›</a:t>
            </a:fld>
            <a:endParaRPr lang="zh-CN" altLang="zh-CN"/>
          </a:p>
        </p:txBody>
      </p:sp>
    </p:spTree>
    <p:extLst>
      <p:ext uri="{BB962C8B-B14F-4D97-AF65-F5344CB8AC3E}">
        <p14:creationId xmlns:p14="http://schemas.microsoft.com/office/powerpoint/2010/main" val="230042842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ln/>
        </p:spPr>
        <p:txBody>
          <a:bodyPr/>
          <a:lstStyle>
            <a:lvl1pPr>
              <a:defRPr/>
            </a:lvl1pPr>
          </a:lstStyle>
          <a:p>
            <a:pPr>
              <a:defRPr/>
            </a:pPr>
            <a:fld id="{00B21382-56D6-40B3-A02D-72EAFE86E743}" type="slidenum">
              <a:rPr lang="zh-CN" altLang="zh-CN"/>
              <a:pPr>
                <a:defRPr/>
              </a:pPr>
              <a:t>‹#›</a:t>
            </a:fld>
            <a:endParaRPr lang="zh-CN" altLang="zh-CN"/>
          </a:p>
        </p:txBody>
      </p:sp>
    </p:spTree>
    <p:extLst>
      <p:ext uri="{BB962C8B-B14F-4D97-AF65-F5344CB8AC3E}">
        <p14:creationId xmlns:p14="http://schemas.microsoft.com/office/powerpoint/2010/main" val="3601815623"/>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a:ln/>
        </p:spPr>
        <p:txBody>
          <a:bodyPr/>
          <a:lstStyle>
            <a:lvl1pPr>
              <a:defRPr/>
            </a:lvl1pPr>
          </a:lstStyle>
          <a:p>
            <a:pPr>
              <a:defRPr/>
            </a:pPr>
            <a:fld id="{2D303CB1-6645-44DD-8614-511BFA6122EB}" type="slidenum">
              <a:rPr lang="zh-CN" altLang="zh-CN"/>
              <a:pPr>
                <a:defRPr/>
              </a:pPr>
              <a:t>‹#›</a:t>
            </a:fld>
            <a:endParaRPr lang="zh-CN" altLang="zh-CN"/>
          </a:p>
        </p:txBody>
      </p:sp>
    </p:spTree>
    <p:extLst>
      <p:ext uri="{BB962C8B-B14F-4D97-AF65-F5344CB8AC3E}">
        <p14:creationId xmlns:p14="http://schemas.microsoft.com/office/powerpoint/2010/main" val="1689421865"/>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A68BA84C-6D39-4CAC-8C05-F339A47D86B0}" type="slidenum">
              <a:rPr lang="zh-CN" altLang="zh-CN"/>
              <a:pPr>
                <a:defRPr/>
              </a:pPr>
              <a:t>‹#›</a:t>
            </a:fld>
            <a:endParaRPr lang="zh-CN" altLang="zh-CN"/>
          </a:p>
        </p:txBody>
      </p:sp>
    </p:spTree>
    <p:extLst>
      <p:ext uri="{BB962C8B-B14F-4D97-AF65-F5344CB8AC3E}">
        <p14:creationId xmlns:p14="http://schemas.microsoft.com/office/powerpoint/2010/main" val="235978151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a:t>Click icon to add picture</a:t>
            </a:r>
            <a:endParaRPr lang="zh-CN" alt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日期占位符 3"/>
          <p:cNvSpPr>
            <a:spLocks noGrp="1" noChangeArrowheads="1"/>
          </p:cNvSpPr>
          <p:nvPr>
            <p:ph type="dt" sz="half" idx="10"/>
          </p:nvPr>
        </p:nvSpPr>
        <p:spPr>
          <a:ln/>
        </p:spPr>
        <p:txBody>
          <a:bodyPr/>
          <a:lstStyle>
            <a:lvl1pPr>
              <a:defRPr/>
            </a:lvl1pPr>
          </a:lstStyle>
          <a:p>
            <a:pPr>
              <a:defRPr/>
            </a:pPr>
            <a:endParaRPr lang="zh-CN"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CF80B51F-CAB7-46F5-A6C6-81479C4787FE}" type="slidenum">
              <a:rPr lang="zh-CN" altLang="zh-CN"/>
              <a:pPr>
                <a:defRPr/>
              </a:pPr>
              <a:t>‹#›</a:t>
            </a:fld>
            <a:endParaRPr lang="zh-CN" altLang="zh-CN"/>
          </a:p>
        </p:txBody>
      </p:sp>
    </p:spTree>
    <p:extLst>
      <p:ext uri="{BB962C8B-B14F-4D97-AF65-F5344CB8AC3E}">
        <p14:creationId xmlns:p14="http://schemas.microsoft.com/office/powerpoint/2010/main" val="236640772"/>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1027"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日期占位符 3"/>
          <p:cNvSpPr>
            <a:spLocks noGrp="1" noChangeArrowheads="1"/>
          </p:cNvSpPr>
          <p:nvPr>
            <p:ph type="dt" sz="half" idx="2"/>
          </p:nvPr>
        </p:nvSpPr>
        <p:spPr bwMode="auto">
          <a:xfrm>
            <a:off x="457200" y="6356350"/>
            <a:ext cx="2133600" cy="365125"/>
          </a:xfrm>
          <a:prstGeom prst="rect">
            <a:avLst/>
          </a:prstGeom>
          <a:noFill/>
          <a:ln>
            <a:noFill/>
          </a:ln>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charset="0"/>
                <a:ea typeface="宋体" charset="-122"/>
              </a:defRPr>
            </a:lvl1pPr>
          </a:lstStyle>
          <a:p>
            <a:pPr>
              <a:defRPr/>
            </a:pPr>
            <a:endParaRPr lang="zh-CN" altLang="zh-CN"/>
          </a:p>
        </p:txBody>
      </p:sp>
      <p:sp>
        <p:nvSpPr>
          <p:cNvPr id="1029" name="页脚占位符 4"/>
          <p:cNvSpPr>
            <a:spLocks noGrp="1" noChangeArrowheads="1"/>
          </p:cNvSpPr>
          <p:nvPr>
            <p:ph type="ftr" sz="quarter" idx="3"/>
          </p:nvPr>
        </p:nvSpPr>
        <p:spPr bwMode="auto">
          <a:xfrm>
            <a:off x="3124200" y="6356350"/>
            <a:ext cx="28956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Arial" charset="0"/>
                <a:ea typeface="宋体" charset="-122"/>
              </a:defRPr>
            </a:lvl1pPr>
          </a:lstStyle>
          <a:p>
            <a:pPr>
              <a:defRPr/>
            </a:pPr>
            <a:endParaRPr lang="zh-CN" altLang="zh-CN"/>
          </a:p>
        </p:txBody>
      </p:sp>
      <p:sp>
        <p:nvSpPr>
          <p:cNvPr id="1030" name="灯片编号占位符 5"/>
          <p:cNvSpPr>
            <a:spLocks noGrp="1" noChangeArrowheads="1"/>
          </p:cNvSpPr>
          <p:nvPr>
            <p:ph type="sldNum" sz="quarter" idx="4"/>
          </p:nvPr>
        </p:nvSpPr>
        <p:spPr bwMode="auto">
          <a:xfrm>
            <a:off x="6553200" y="6356350"/>
            <a:ext cx="21336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D0720909-384C-4FCE-8C95-DD97E5F72640}" type="slidenum">
              <a:rPr lang="zh-CN" altLang="zh-CN"/>
              <a:pPr>
                <a:defRPr/>
              </a:pPr>
              <a:t>‹#›</a:t>
            </a:fld>
            <a:endParaRPr lang="zh-CN" altLang="zh-CN"/>
          </a:p>
        </p:txBody>
      </p:sp>
    </p:spTree>
  </p:cSld>
  <p:clrMap bg1="lt1" tx1="dk1" bg2="lt2" tx2="dk2" accent1="accent1" accent2="accent2" accent3="accent3" accent4="accent4" accent5="accent5" accent6="accent6" hlink="hlink" folHlink="folHlink"/>
  <p:sldLayoutIdLst>
    <p:sldLayoutId id="2147484014"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Lst>
  <p:transition spd="med">
    <p:fade/>
  </p:transition>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Impact" pitchFamily="34" charset="0"/>
          <a:ea typeface="微软雅黑" pitchFamily="34" charset="-122"/>
        </a:defRPr>
      </a:lvl2pPr>
      <a:lvl3pPr algn="ctr" rtl="0" eaLnBrk="0" fontAlgn="base" hangingPunct="0">
        <a:spcBef>
          <a:spcPct val="0"/>
        </a:spcBef>
        <a:spcAft>
          <a:spcPct val="0"/>
        </a:spcAft>
        <a:defRPr sz="4000" b="1">
          <a:solidFill>
            <a:schemeClr val="tx1"/>
          </a:solidFill>
          <a:latin typeface="Impact" pitchFamily="34" charset="0"/>
          <a:ea typeface="微软雅黑" pitchFamily="34" charset="-122"/>
        </a:defRPr>
      </a:lvl3pPr>
      <a:lvl4pPr algn="ctr" rtl="0" eaLnBrk="0" fontAlgn="base" hangingPunct="0">
        <a:spcBef>
          <a:spcPct val="0"/>
        </a:spcBef>
        <a:spcAft>
          <a:spcPct val="0"/>
        </a:spcAft>
        <a:defRPr sz="4000" b="1">
          <a:solidFill>
            <a:schemeClr val="tx1"/>
          </a:solidFill>
          <a:latin typeface="Impact" pitchFamily="34" charset="0"/>
          <a:ea typeface="微软雅黑" pitchFamily="34" charset="-122"/>
        </a:defRPr>
      </a:lvl4pPr>
      <a:lvl5pPr algn="ctr" rtl="0" eaLnBrk="0" fontAlgn="base" hangingPunct="0">
        <a:spcBef>
          <a:spcPct val="0"/>
        </a:spcBef>
        <a:spcAft>
          <a:spcPct val="0"/>
        </a:spcAft>
        <a:defRPr sz="4000" b="1">
          <a:solidFill>
            <a:schemeClr val="tx1"/>
          </a:solidFill>
          <a:latin typeface="Impact" pitchFamily="34" charset="0"/>
          <a:ea typeface="微软雅黑" pitchFamily="34" charset="-122"/>
        </a:defRPr>
      </a:lvl5pPr>
      <a:lvl6pPr marL="457200" algn="ctr" rtl="0" eaLnBrk="1" fontAlgn="base" hangingPunct="1">
        <a:spcBef>
          <a:spcPct val="0"/>
        </a:spcBef>
        <a:spcAft>
          <a:spcPct val="0"/>
        </a:spcAft>
        <a:defRPr sz="4000" b="1">
          <a:solidFill>
            <a:schemeClr val="tx1"/>
          </a:solidFill>
          <a:latin typeface="Impact" pitchFamily="34" charset="0"/>
          <a:ea typeface="微软雅黑" pitchFamily="34" charset="-122"/>
        </a:defRPr>
      </a:lvl6pPr>
      <a:lvl7pPr marL="914400" algn="ctr" rtl="0" eaLnBrk="1" fontAlgn="base" hangingPunct="1">
        <a:spcBef>
          <a:spcPct val="0"/>
        </a:spcBef>
        <a:spcAft>
          <a:spcPct val="0"/>
        </a:spcAft>
        <a:defRPr sz="4000" b="1">
          <a:solidFill>
            <a:schemeClr val="tx1"/>
          </a:solidFill>
          <a:latin typeface="Impact" pitchFamily="34" charset="0"/>
          <a:ea typeface="微软雅黑" pitchFamily="34" charset="-122"/>
        </a:defRPr>
      </a:lvl7pPr>
      <a:lvl8pPr marL="1371600" algn="ctr" rtl="0" eaLnBrk="1" fontAlgn="base" hangingPunct="1">
        <a:spcBef>
          <a:spcPct val="0"/>
        </a:spcBef>
        <a:spcAft>
          <a:spcPct val="0"/>
        </a:spcAft>
        <a:defRPr sz="4000" b="1">
          <a:solidFill>
            <a:schemeClr val="tx1"/>
          </a:solidFill>
          <a:latin typeface="Impact" pitchFamily="34" charset="0"/>
          <a:ea typeface="微软雅黑" pitchFamily="34" charset="-122"/>
        </a:defRPr>
      </a:lvl8pPr>
      <a:lvl9pPr marL="1828800" algn="ctr" rtl="0" eaLnBrk="1" fontAlgn="base" hangingPunct="1">
        <a:spcBef>
          <a:spcPct val="0"/>
        </a:spcBef>
        <a:spcAft>
          <a:spcPct val="0"/>
        </a:spcAft>
        <a:defRPr sz="4000" b="1">
          <a:solidFill>
            <a:schemeClr val="tx1"/>
          </a:solidFill>
          <a:latin typeface="Impact" pitchFamily="34" charset="0"/>
          <a:ea typeface="微软雅黑" pitchFamily="34" charset="-122"/>
        </a:defRPr>
      </a:lvl9pPr>
    </p:titleStyle>
    <p:bodyStyle>
      <a:lvl1pPr marL="342900" indent="-342900" algn="l" rtl="0" eaLnBrk="0" fontAlgn="base" hangingPunct="0">
        <a:spcBef>
          <a:spcPct val="20000"/>
        </a:spcBef>
        <a:spcAft>
          <a:spcPct val="0"/>
        </a:spcAft>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6.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image" Target="../media/image10.wmf"/></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13.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7.xml"/><Relationship Id="rId4" Type="http://schemas.openxmlformats.org/officeDocument/2006/relationships/image" Target="../media/image17.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8.wmf"/><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365625"/>
            <a:ext cx="7772400" cy="890588"/>
          </a:xfrm>
        </p:spPr>
        <p:txBody>
          <a:bodyPr/>
          <a:lstStyle/>
          <a:p>
            <a:pPr eaLnBrk="1" hangingPunct="1"/>
            <a:r>
              <a:rPr lang="zh-CN" altLang="zh-CN" sz="3200" b="0">
                <a:solidFill>
                  <a:srgbClr val="FFFF00"/>
                </a:solidFill>
                <a:latin typeface="华文行楷" pitchFamily="2" charset="-122"/>
                <a:ea typeface="华文行楷" pitchFamily="2" charset="-122"/>
              </a:rPr>
              <a:t>计算机问题求解</a:t>
            </a:r>
            <a:r>
              <a:rPr lang="zh-CN" altLang="en-US" sz="3200" b="0">
                <a:solidFill>
                  <a:srgbClr val="FFFF00"/>
                </a:solidFill>
              </a:rPr>
              <a:t> </a:t>
            </a:r>
            <a:r>
              <a:rPr lang="en-US" altLang="zh-CN" sz="3200" b="0"/>
              <a:t>–</a:t>
            </a:r>
            <a:r>
              <a:rPr lang="zh-CN" altLang="en-US" sz="3200" b="0"/>
              <a:t> </a:t>
            </a:r>
            <a:r>
              <a:rPr lang="zh-CN" altLang="en-US" sz="3200" b="0">
                <a:latin typeface="楷体" pitchFamily="49" charset="-122"/>
                <a:ea typeface="楷体" pitchFamily="49" charset="-122"/>
              </a:rPr>
              <a:t>论题</a:t>
            </a:r>
            <a:r>
              <a:rPr lang="en-US" altLang="zh-CN" sz="3200" b="0">
                <a:latin typeface="楷体" pitchFamily="49" charset="-122"/>
                <a:ea typeface="楷体" pitchFamily="49" charset="-122"/>
              </a:rPr>
              <a:t>3-16</a:t>
            </a:r>
            <a:br>
              <a:rPr lang="zh-CN" altLang="zh-CN" sz="3200" b="0"/>
            </a:br>
            <a:r>
              <a:rPr lang="zh-CN" altLang="zh-CN" sz="3200" b="0"/>
              <a:t>    -  </a:t>
            </a:r>
            <a:r>
              <a:rPr lang="zh-CN" altLang="en-US" sz="3600" b="0">
                <a:latin typeface="楷体" pitchFamily="49" charset="-122"/>
                <a:ea typeface="楷体" pitchFamily="49" charset="-122"/>
              </a:rPr>
              <a:t>群与对称</a:t>
            </a:r>
            <a:endParaRPr lang="zh-CN" altLang="zh-CN" sz="3600" b="0">
              <a:latin typeface="楷体" pitchFamily="49" charset="-122"/>
              <a:ea typeface="楷体" pitchFamily="49" charset="-122"/>
            </a:endParaRPr>
          </a:p>
        </p:txBody>
      </p:sp>
      <p:sp>
        <p:nvSpPr>
          <p:cNvPr id="3075" name="Rectangle 3"/>
          <p:cNvSpPr>
            <a:spLocks noGrp="1" noChangeArrowheads="1"/>
          </p:cNvSpPr>
          <p:nvPr>
            <p:ph type="subTitle" idx="1"/>
          </p:nvPr>
        </p:nvSpPr>
        <p:spPr>
          <a:xfrm>
            <a:off x="1331913" y="5445125"/>
            <a:ext cx="6400800" cy="482600"/>
          </a:xfrm>
        </p:spPr>
        <p:txBody>
          <a:bodyPr/>
          <a:lstStyle/>
          <a:p>
            <a:pPr eaLnBrk="1" hangingPunct="1"/>
            <a:r>
              <a:rPr lang="zh-CN" altLang="zh-CN" sz="2000" dirty="0"/>
              <a:t>20</a:t>
            </a:r>
            <a:r>
              <a:rPr lang="en-US" altLang="zh-CN" sz="2000" dirty="0"/>
              <a:t>21</a:t>
            </a:r>
            <a:r>
              <a:rPr lang="zh-CN" altLang="zh-CN" sz="2000" dirty="0"/>
              <a:t>年</a:t>
            </a:r>
            <a:r>
              <a:rPr lang="en-US" altLang="zh-CN" sz="2000" dirty="0"/>
              <a:t>12</a:t>
            </a:r>
            <a:r>
              <a:rPr lang="zh-CN" altLang="en-US" sz="2000" dirty="0"/>
              <a:t>月</a:t>
            </a:r>
            <a:r>
              <a:rPr lang="en-US" altLang="zh-CN" sz="2000" dirty="0"/>
              <a:t>13</a:t>
            </a:r>
            <a:r>
              <a:rPr lang="zh-CN" altLang="zh-CN" sz="2000" dirty="0"/>
              <a:t>日</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zh-CN" altLang="en-US"/>
              <a:t>问题的解</a:t>
            </a:r>
          </a:p>
        </p:txBody>
      </p:sp>
      <p:sp>
        <p:nvSpPr>
          <p:cNvPr id="13315" name="Rectangle 3"/>
          <p:cNvSpPr>
            <a:spLocks noGrp="1" noChangeArrowheads="1"/>
          </p:cNvSpPr>
          <p:nvPr>
            <p:ph type="body" idx="1"/>
          </p:nvPr>
        </p:nvSpPr>
        <p:spPr/>
        <p:txBody>
          <a:bodyPr/>
          <a:lstStyle/>
          <a:p>
            <a:pPr algn="just">
              <a:lnSpc>
                <a:spcPct val="110000"/>
              </a:lnSpc>
            </a:pPr>
            <a:r>
              <a:rPr lang="zh-CN" altLang="en-US" sz="2100"/>
              <a:t>任意有限多次连续动作即等效于函数</a:t>
            </a:r>
          </a:p>
          <a:p>
            <a:pPr algn="just">
              <a:lnSpc>
                <a:spcPct val="110000"/>
              </a:lnSpc>
              <a:buFont typeface="Wingdings" pitchFamily="2" charset="2"/>
              <a:buNone/>
            </a:pPr>
            <a:r>
              <a:rPr lang="zh-CN" altLang="en-US" sz="2100" i="1"/>
              <a:t>              </a:t>
            </a:r>
            <a:r>
              <a:rPr lang="en-US" altLang="zh-CN" sz="2100" i="1"/>
              <a:t>f</a:t>
            </a:r>
            <a:r>
              <a:rPr lang="en-US" altLang="zh-CN" sz="2100" baseline="-30000"/>
              <a:t> </a:t>
            </a:r>
            <a:r>
              <a:rPr lang="en-US" altLang="zh-CN" sz="2100"/>
              <a:t>=</a:t>
            </a:r>
            <a:r>
              <a:rPr lang="en-US" altLang="zh-CN" sz="2100" i="1"/>
              <a:t>f</a:t>
            </a:r>
            <a:r>
              <a:rPr lang="en-US" altLang="zh-CN" sz="2100" baseline="-30000"/>
              <a:t>i1</a:t>
            </a:r>
            <a:r>
              <a:rPr lang="en-US" altLang="zh-CN" sz="2100"/>
              <a:t>◦</a:t>
            </a:r>
            <a:r>
              <a:rPr lang="en-US" altLang="zh-CN" sz="2100" i="1"/>
              <a:t> f</a:t>
            </a:r>
            <a:r>
              <a:rPr lang="en-US" altLang="zh-CN" sz="2100" baseline="-30000"/>
              <a:t>i2</a:t>
            </a:r>
            <a:r>
              <a:rPr lang="en-US" altLang="zh-CN" sz="2100"/>
              <a:t>◦… ◦</a:t>
            </a:r>
            <a:r>
              <a:rPr lang="en-US" altLang="zh-CN" sz="2100" i="1"/>
              <a:t> f</a:t>
            </a:r>
            <a:r>
              <a:rPr lang="en-US" altLang="zh-CN" sz="2100" baseline="-30000"/>
              <a:t>i n</a:t>
            </a:r>
            <a:r>
              <a:rPr lang="en-US" altLang="zh-CN" sz="2100"/>
              <a:t> </a:t>
            </a:r>
            <a:r>
              <a:rPr lang="zh-CN" altLang="en-US" sz="2100"/>
              <a:t>。其中</a:t>
            </a:r>
            <a:r>
              <a:rPr lang="en-US" altLang="zh-CN" sz="2100"/>
              <a:t>i</a:t>
            </a:r>
            <a:r>
              <a:rPr lang="en-US" altLang="zh-CN" sz="2100" baseline="-30000"/>
              <a:t>k</a:t>
            </a:r>
            <a:r>
              <a:rPr lang="en-US" altLang="zh-CN" sz="2100">
                <a:sym typeface="Symbol" pitchFamily="18" charset="2"/>
              </a:rPr>
              <a:t></a:t>
            </a:r>
            <a:r>
              <a:rPr lang="en-US" altLang="zh-CN" sz="2100"/>
              <a:t>{1,2,3}</a:t>
            </a:r>
          </a:p>
          <a:p>
            <a:pPr algn="just">
              <a:lnSpc>
                <a:spcPct val="110000"/>
              </a:lnSpc>
            </a:pPr>
            <a:r>
              <a:rPr lang="zh-CN" altLang="en-US" sz="2100"/>
              <a:t>所以：</a:t>
            </a:r>
            <a:r>
              <a:rPr lang="zh-CN" altLang="en-US" sz="2100" b="1" i="1">
                <a:solidFill>
                  <a:srgbClr val="009900"/>
                </a:solidFill>
              </a:rPr>
              <a:t>开始格局与结束格局相同 当且仅当 </a:t>
            </a:r>
            <a:r>
              <a:rPr lang="en-US" altLang="zh-CN" sz="2100" b="1" i="1">
                <a:solidFill>
                  <a:srgbClr val="009900"/>
                </a:solidFill>
              </a:rPr>
              <a:t>f</a:t>
            </a:r>
            <a:r>
              <a:rPr lang="en-US" altLang="zh-CN" sz="2100" b="1" i="1" baseline="-30000">
                <a:solidFill>
                  <a:srgbClr val="009900"/>
                </a:solidFill>
              </a:rPr>
              <a:t> </a:t>
            </a:r>
            <a:r>
              <a:rPr lang="en-US" altLang="zh-CN" sz="2100" b="1" i="1">
                <a:solidFill>
                  <a:srgbClr val="009900"/>
                </a:solidFill>
              </a:rPr>
              <a:t>= e</a:t>
            </a:r>
          </a:p>
          <a:p>
            <a:pPr lvl="1" algn="just">
              <a:lnSpc>
                <a:spcPct val="110000"/>
              </a:lnSpc>
            </a:pPr>
            <a:r>
              <a:rPr lang="en-US" altLang="zh-CN" sz="2000"/>
              <a:t>({e, </a:t>
            </a:r>
            <a:r>
              <a:rPr lang="en-US" altLang="zh-CN" sz="2000" i="1"/>
              <a:t>f</a:t>
            </a:r>
            <a:r>
              <a:rPr lang="en-US" altLang="zh-CN" sz="2000" baseline="-30000"/>
              <a:t>1</a:t>
            </a:r>
            <a:r>
              <a:rPr lang="en-US" altLang="zh-CN" sz="2000"/>
              <a:t>,</a:t>
            </a:r>
            <a:r>
              <a:rPr lang="en-US" altLang="zh-CN" sz="2000" i="1"/>
              <a:t> f</a:t>
            </a:r>
            <a:r>
              <a:rPr lang="en-US" altLang="zh-CN" sz="2000" baseline="-30000"/>
              <a:t>2</a:t>
            </a:r>
            <a:r>
              <a:rPr lang="en-US" altLang="zh-CN" sz="2000"/>
              <a:t>, </a:t>
            </a:r>
            <a:r>
              <a:rPr lang="en-US" altLang="zh-CN" sz="2000" i="1"/>
              <a:t>f</a:t>
            </a:r>
            <a:r>
              <a:rPr lang="en-US" altLang="zh-CN" sz="2000" baseline="-30000"/>
              <a:t>3</a:t>
            </a:r>
            <a:r>
              <a:rPr lang="en-US" altLang="zh-CN" sz="2000"/>
              <a:t>},</a:t>
            </a:r>
            <a:r>
              <a:rPr lang="en-US" altLang="zh-CN" sz="2000" i="1"/>
              <a:t> </a:t>
            </a:r>
            <a:r>
              <a:rPr lang="en-US" altLang="zh-CN" sz="2000"/>
              <a:t>◦)</a:t>
            </a:r>
            <a:r>
              <a:rPr lang="zh-CN" altLang="en-US" sz="2000"/>
              <a:t>是可交换群，</a:t>
            </a:r>
            <a:r>
              <a:rPr lang="zh-CN" altLang="en-US" sz="2000">
                <a:sym typeface="Symbol" pitchFamily="18" charset="2"/>
              </a:rPr>
              <a:t></a:t>
            </a:r>
            <a:r>
              <a:rPr lang="zh-CN" altLang="en-US" sz="2000" i="1"/>
              <a:t> </a:t>
            </a:r>
            <a:r>
              <a:rPr lang="en-US" altLang="zh-CN" sz="2000" i="1"/>
              <a:t>f</a:t>
            </a:r>
            <a:r>
              <a:rPr lang="en-US" altLang="zh-CN" sz="2000" baseline="-30000"/>
              <a:t> </a:t>
            </a:r>
            <a:r>
              <a:rPr lang="en-US" altLang="zh-CN" sz="2000"/>
              <a:t>=</a:t>
            </a:r>
            <a:r>
              <a:rPr lang="en-US" altLang="zh-CN" sz="2000" i="1"/>
              <a:t>f</a:t>
            </a:r>
            <a:r>
              <a:rPr lang="en-US" altLang="zh-CN" sz="2000" baseline="-30000"/>
              <a:t>i1</a:t>
            </a:r>
            <a:r>
              <a:rPr lang="en-US" altLang="zh-CN" sz="2000"/>
              <a:t>◦</a:t>
            </a:r>
            <a:r>
              <a:rPr lang="en-US" altLang="zh-CN" sz="2000" i="1"/>
              <a:t> f</a:t>
            </a:r>
            <a:r>
              <a:rPr lang="en-US" altLang="zh-CN" sz="2000" baseline="-30000"/>
              <a:t>i2</a:t>
            </a:r>
            <a:r>
              <a:rPr lang="en-US" altLang="zh-CN" sz="2000"/>
              <a:t>◦… ◦</a:t>
            </a:r>
            <a:r>
              <a:rPr lang="en-US" altLang="zh-CN" sz="2000" i="1"/>
              <a:t> f</a:t>
            </a:r>
            <a:r>
              <a:rPr lang="en-US" altLang="zh-CN" sz="2000" baseline="-30000"/>
              <a:t>i n</a:t>
            </a:r>
            <a:r>
              <a:rPr lang="en-US" altLang="zh-CN" sz="2000"/>
              <a:t> = </a:t>
            </a:r>
            <a:r>
              <a:rPr lang="en-US" altLang="zh-CN" sz="2000" i="1"/>
              <a:t>f</a:t>
            </a:r>
            <a:r>
              <a:rPr lang="en-US" altLang="zh-CN" sz="2000" baseline="-30000"/>
              <a:t>1</a:t>
            </a:r>
            <a:r>
              <a:rPr lang="en-US" altLang="zh-CN" sz="2000" baseline="30000"/>
              <a:t>h</a:t>
            </a:r>
            <a:r>
              <a:rPr lang="en-US" altLang="zh-CN" sz="2000"/>
              <a:t>◦</a:t>
            </a:r>
            <a:r>
              <a:rPr lang="en-US" altLang="zh-CN" sz="2000" i="1"/>
              <a:t> f</a:t>
            </a:r>
            <a:r>
              <a:rPr lang="en-US" altLang="zh-CN" sz="2000" baseline="-30000"/>
              <a:t>2</a:t>
            </a:r>
            <a:r>
              <a:rPr lang="en-US" altLang="zh-CN" sz="2000" baseline="30000"/>
              <a:t>j</a:t>
            </a:r>
            <a:r>
              <a:rPr lang="en-US" altLang="zh-CN" sz="2000"/>
              <a:t>◦</a:t>
            </a:r>
            <a:r>
              <a:rPr lang="en-US" altLang="zh-CN" sz="2000" i="1"/>
              <a:t> f</a:t>
            </a:r>
            <a:r>
              <a:rPr lang="en-US" altLang="zh-CN" sz="2000" baseline="-30000"/>
              <a:t>3</a:t>
            </a:r>
            <a:r>
              <a:rPr lang="en-US" altLang="zh-CN" sz="2000" baseline="30000"/>
              <a:t>k</a:t>
            </a:r>
            <a:r>
              <a:rPr lang="en-US" altLang="zh-CN" sz="2000"/>
              <a:t> ,</a:t>
            </a:r>
            <a:r>
              <a:rPr lang="zh-CN" altLang="en-US" sz="2000"/>
              <a:t>其中</a:t>
            </a:r>
            <a:r>
              <a:rPr lang="en-US" altLang="zh-CN" sz="2000"/>
              <a:t>h, j, k</a:t>
            </a:r>
            <a:r>
              <a:rPr lang="zh-CN" altLang="en-US" sz="2000"/>
              <a:t>是非负整数。</a:t>
            </a:r>
          </a:p>
          <a:p>
            <a:pPr lvl="1" algn="just">
              <a:lnSpc>
                <a:spcPct val="110000"/>
              </a:lnSpc>
            </a:pPr>
            <a:r>
              <a:rPr lang="zh-CN" altLang="en-US" sz="2000"/>
              <a:t>注意：对</a:t>
            </a:r>
            <a:r>
              <a:rPr lang="en-US" altLang="zh-CN" sz="2000"/>
              <a:t>i=1,2,3, </a:t>
            </a:r>
            <a:r>
              <a:rPr lang="zh-CN" altLang="en-US" sz="2000"/>
              <a:t>均有</a:t>
            </a:r>
            <a:r>
              <a:rPr lang="en-US" altLang="zh-CN" sz="2000" i="1"/>
              <a:t>f</a:t>
            </a:r>
            <a:r>
              <a:rPr lang="en-US" altLang="zh-CN" sz="2000" baseline="-30000"/>
              <a:t>i </a:t>
            </a:r>
            <a:r>
              <a:rPr lang="en-US" altLang="zh-CN" sz="2000" baseline="30000"/>
              <a:t>2k</a:t>
            </a:r>
            <a:r>
              <a:rPr lang="en-US" altLang="zh-CN" sz="2000"/>
              <a:t> = e, </a:t>
            </a:r>
            <a:r>
              <a:rPr lang="zh-CN" altLang="en-US" sz="2000"/>
              <a:t>其中</a:t>
            </a:r>
            <a:r>
              <a:rPr lang="en-US" altLang="zh-CN" sz="2000"/>
              <a:t>k</a:t>
            </a:r>
            <a:r>
              <a:rPr lang="zh-CN" altLang="en-US" sz="2000"/>
              <a:t>是非负整数；</a:t>
            </a:r>
            <a:r>
              <a:rPr lang="zh-CN" altLang="en-US" sz="2000">
                <a:sym typeface="Symbol" pitchFamily="18" charset="2"/>
              </a:rPr>
              <a:t></a:t>
            </a:r>
            <a:r>
              <a:rPr lang="zh-CN" altLang="en-US" sz="2000" i="1"/>
              <a:t> </a:t>
            </a:r>
            <a:r>
              <a:rPr lang="en-US" altLang="zh-CN" sz="2000" i="1"/>
              <a:t>f</a:t>
            </a:r>
            <a:r>
              <a:rPr lang="en-US" altLang="zh-CN" sz="2000" baseline="-30000"/>
              <a:t> </a:t>
            </a:r>
            <a:r>
              <a:rPr lang="en-US" altLang="zh-CN" sz="2000"/>
              <a:t>= </a:t>
            </a:r>
            <a:r>
              <a:rPr lang="en-US" altLang="zh-CN" sz="2000" i="1"/>
              <a:t>f</a:t>
            </a:r>
            <a:r>
              <a:rPr lang="en-US" altLang="zh-CN" sz="2000" baseline="-30000"/>
              <a:t>1</a:t>
            </a:r>
            <a:r>
              <a:rPr lang="en-US" altLang="zh-CN" sz="2000" baseline="30000"/>
              <a:t>s(h)</a:t>
            </a:r>
            <a:r>
              <a:rPr lang="en-US" altLang="zh-CN" sz="2000"/>
              <a:t>◦</a:t>
            </a:r>
            <a:r>
              <a:rPr lang="en-US" altLang="zh-CN" sz="2000" i="1"/>
              <a:t> f</a:t>
            </a:r>
            <a:r>
              <a:rPr lang="en-US" altLang="zh-CN" sz="2000" baseline="-30000"/>
              <a:t>2</a:t>
            </a:r>
            <a:r>
              <a:rPr lang="en-US" altLang="zh-CN" sz="2000" baseline="30000"/>
              <a:t>s(j)</a:t>
            </a:r>
            <a:r>
              <a:rPr lang="en-US" altLang="zh-CN" sz="2000"/>
              <a:t>◦</a:t>
            </a:r>
            <a:r>
              <a:rPr lang="en-US" altLang="zh-CN" sz="2000" i="1"/>
              <a:t> f</a:t>
            </a:r>
            <a:r>
              <a:rPr lang="en-US" altLang="zh-CN" sz="2000" baseline="-30000"/>
              <a:t>3</a:t>
            </a:r>
            <a:r>
              <a:rPr lang="en-US" altLang="zh-CN" sz="2000" baseline="30000"/>
              <a:t>s(k)</a:t>
            </a:r>
            <a:r>
              <a:rPr lang="en-US" altLang="zh-CN" sz="2000"/>
              <a:t> , s(x)</a:t>
            </a:r>
            <a:r>
              <a:rPr lang="zh-CN" altLang="en-US" sz="2000"/>
              <a:t>是整数集上的“奇偶特征函数”，当</a:t>
            </a:r>
            <a:r>
              <a:rPr lang="en-US" altLang="zh-CN" sz="2000"/>
              <a:t>x</a:t>
            </a:r>
            <a:r>
              <a:rPr lang="zh-CN" altLang="en-US" sz="2000"/>
              <a:t>为奇数，</a:t>
            </a:r>
            <a:r>
              <a:rPr lang="en-US" altLang="zh-CN" sz="2000"/>
              <a:t>s(x)=1, </a:t>
            </a:r>
            <a:r>
              <a:rPr lang="zh-CN" altLang="en-US" sz="2000"/>
              <a:t>否则</a:t>
            </a:r>
            <a:r>
              <a:rPr lang="en-US" altLang="zh-CN" sz="2000"/>
              <a:t>s(x)=0</a:t>
            </a:r>
            <a:r>
              <a:rPr lang="zh-CN" altLang="en-US" sz="2000"/>
              <a:t>。</a:t>
            </a:r>
          </a:p>
          <a:p>
            <a:pPr lvl="1" algn="just">
              <a:lnSpc>
                <a:spcPct val="110000"/>
              </a:lnSpc>
            </a:pPr>
            <a:r>
              <a:rPr lang="zh-CN" altLang="en-US" sz="2000"/>
              <a:t>注意：</a:t>
            </a:r>
            <a:r>
              <a:rPr lang="en-US" altLang="zh-CN" sz="2000" i="1"/>
              <a:t>f</a:t>
            </a:r>
            <a:r>
              <a:rPr lang="en-US" altLang="zh-CN" sz="2000" baseline="-30000"/>
              <a:t>1</a:t>
            </a:r>
            <a:r>
              <a:rPr lang="en-US" altLang="zh-CN" sz="2000"/>
              <a:t>◦</a:t>
            </a:r>
            <a:r>
              <a:rPr lang="en-US" altLang="zh-CN" sz="2000" i="1"/>
              <a:t> f</a:t>
            </a:r>
            <a:r>
              <a:rPr lang="en-US" altLang="zh-CN" sz="2000" baseline="-30000"/>
              <a:t>2</a:t>
            </a:r>
            <a:r>
              <a:rPr lang="en-US" altLang="zh-CN" sz="2000"/>
              <a:t>◦</a:t>
            </a:r>
            <a:r>
              <a:rPr lang="en-US" altLang="zh-CN" sz="2000" i="1"/>
              <a:t> f</a:t>
            </a:r>
            <a:r>
              <a:rPr lang="en-US" altLang="zh-CN" sz="2000" baseline="-30000"/>
              <a:t>3</a:t>
            </a:r>
            <a:r>
              <a:rPr lang="en-US" altLang="zh-CN" sz="2000"/>
              <a:t> =e</a:t>
            </a:r>
          </a:p>
          <a:p>
            <a:pPr>
              <a:lnSpc>
                <a:spcPct val="110000"/>
              </a:lnSpc>
            </a:pPr>
            <a:r>
              <a:rPr lang="en-US" altLang="zh-CN" sz="2100">
                <a:sym typeface="Symbol" pitchFamily="18" charset="2"/>
              </a:rPr>
              <a:t></a:t>
            </a:r>
            <a:r>
              <a:rPr lang="zh-CN" altLang="en-US" sz="2100"/>
              <a:t>开始格局与结束格局相同 当且仅当 </a:t>
            </a:r>
            <a:r>
              <a:rPr lang="zh-CN" altLang="en-US" sz="2100" b="1" i="1">
                <a:solidFill>
                  <a:srgbClr val="FF0000"/>
                </a:solidFill>
              </a:rPr>
              <a:t>动作</a:t>
            </a:r>
            <a:r>
              <a:rPr lang="en-US" altLang="zh-CN" sz="2100" b="1" i="1">
                <a:solidFill>
                  <a:srgbClr val="FF0000"/>
                </a:solidFill>
              </a:rPr>
              <a:t>1,2,3</a:t>
            </a:r>
            <a:r>
              <a:rPr lang="zh-CN" altLang="en-US" sz="2100" b="1" i="1">
                <a:solidFill>
                  <a:srgbClr val="FF0000"/>
                </a:solidFill>
              </a:rPr>
              <a:t>分别施行的次数同奇偶性</a:t>
            </a:r>
            <a:r>
              <a:rPr lang="en-US" altLang="zh-CN" sz="2100"/>
              <a:t>(</a:t>
            </a:r>
            <a:r>
              <a:rPr lang="zh-CN" altLang="en-US" sz="2100"/>
              <a:t>与顺序无关</a:t>
            </a:r>
            <a:r>
              <a:rPr lang="en-US" altLang="zh-CN" sz="2100"/>
              <a:t>)</a:t>
            </a:r>
            <a:r>
              <a:rPr lang="zh-CN" altLang="en-US" sz="2100"/>
              <a:t>。</a:t>
            </a:r>
            <a:r>
              <a:rPr lang="zh-CN" altLang="en-US" sz="2600"/>
              <a:t> </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196752"/>
            <a:ext cx="7488832" cy="3877985"/>
          </a:xfrm>
          <a:prstGeom prst="rect">
            <a:avLst/>
          </a:prstGeom>
          <a:noFill/>
        </p:spPr>
        <p:txBody>
          <a:bodyPr>
            <a:spAutoFit/>
          </a:bodyPr>
          <a:lstStyle/>
          <a:p>
            <a:pPr eaLnBrk="1" hangingPunct="1">
              <a:defRPr/>
            </a:pPr>
            <a:r>
              <a:rPr lang="zh-CN" alt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问题</a:t>
            </a:r>
            <a:r>
              <a:rPr lang="en-US" altLang="zh-CN"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a:t>
            </a:r>
            <a:r>
              <a:rPr lang="zh-CN" alt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endParaRPr lang="en-US" altLang="zh-CN"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eaLnBrk="1" hangingPunct="1">
              <a:defRPr/>
            </a:pPr>
            <a:r>
              <a:rPr lang="zh-CN" alt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根据你中学的“经验”，你能否将</a:t>
            </a:r>
            <a:r>
              <a:rPr lang="en-US" altLang="zh-CN"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transformation</a:t>
            </a:r>
            <a:r>
              <a:rPr lang="zh-CN" alt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的代数意义与几何意义结合在一起？</a:t>
            </a:r>
            <a:endParaRPr lang="en-US" altLang="zh-CN"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7544" y="1591659"/>
            <a:ext cx="6148910" cy="2154436"/>
          </a:xfrm>
          <a:prstGeom prst="rect">
            <a:avLst/>
          </a:prstGeom>
          <a:noFill/>
        </p:spPr>
        <p:txBody>
          <a:bodyPr wrap="square">
            <a:spAutoFit/>
          </a:bodyPr>
          <a:lstStyle/>
          <a:p>
            <a:pPr eaLnBrk="1" hangingPunct="1">
              <a:defRPr/>
            </a:pPr>
            <a:r>
              <a:rPr lang="zh-CN" alt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问题</a:t>
            </a:r>
            <a:r>
              <a:rPr lang="en-US" altLang="zh-CN"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a:t>
            </a:r>
            <a:r>
              <a:rPr lang="zh-CN" alt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altLang="zh-CN"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eaLnBrk="1" hangingPunct="1">
              <a:spcBef>
                <a:spcPts val="1200"/>
              </a:spcBef>
              <a:defRPr/>
            </a:pPr>
            <a:r>
              <a:rPr lang="zh-CN" alt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线性变换保持什么不变？不变是什么意思？</a:t>
            </a:r>
            <a:endParaRPr lang="en-US" altLang="zh-CN"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pSp>
        <p:nvGrpSpPr>
          <p:cNvPr id="8" name="组合 7">
            <a:extLst>
              <a:ext uri="{FF2B5EF4-FFF2-40B4-BE49-F238E27FC236}">
                <a16:creationId xmlns:a16="http://schemas.microsoft.com/office/drawing/2014/main" id="{76CC7CB6-2AC0-4A19-812C-3366EE464F9F}"/>
              </a:ext>
            </a:extLst>
          </p:cNvPr>
          <p:cNvGrpSpPr/>
          <p:nvPr/>
        </p:nvGrpSpPr>
        <p:grpSpPr>
          <a:xfrm>
            <a:off x="791579" y="3877251"/>
            <a:ext cx="7560840" cy="2056411"/>
            <a:chOff x="791579" y="3877251"/>
            <a:chExt cx="7560840" cy="2056411"/>
          </a:xfrm>
        </p:grpSpPr>
        <p:sp>
          <p:nvSpPr>
            <p:cNvPr id="5" name="文本框 4">
              <a:extLst>
                <a:ext uri="{FF2B5EF4-FFF2-40B4-BE49-F238E27FC236}">
                  <a16:creationId xmlns:a16="http://schemas.microsoft.com/office/drawing/2014/main" id="{112B0FCF-236F-4B12-8342-B3C7850D070D}"/>
                </a:ext>
              </a:extLst>
            </p:cNvPr>
            <p:cNvSpPr txBox="1"/>
            <p:nvPr/>
          </p:nvSpPr>
          <p:spPr>
            <a:xfrm>
              <a:off x="791579" y="3877251"/>
              <a:ext cx="7560840" cy="1200329"/>
            </a:xfrm>
            <a:prstGeom prst="rect">
              <a:avLst/>
            </a:prstGeom>
            <a:noFill/>
          </p:spPr>
          <p:txBody>
            <a:bodyPr wrap="square">
              <a:spAutoFit/>
            </a:bodyPr>
            <a:lstStyle/>
            <a:p>
              <a:pPr algn="l"/>
              <a:r>
                <a:rPr lang="en-US" altLang="zh-CN" sz="2400" b="0" i="1" u="none" strike="noStrike" baseline="0" dirty="0">
                  <a:latin typeface="+mn-lt"/>
                </a:rPr>
                <a:t>T </a:t>
              </a:r>
              <a:r>
                <a:rPr lang="en-US" altLang="zh-CN" sz="2400" b="0" i="0" u="none" strike="noStrike" baseline="0" dirty="0">
                  <a:latin typeface="+mn-lt"/>
                </a:rPr>
                <a:t>: </a:t>
              </a:r>
              <a:r>
                <a:rPr lang="en-US" altLang="zh-CN" sz="2400" b="0" i="1" u="none" strike="noStrike" baseline="0" dirty="0">
                  <a:latin typeface="Castellar" panose="020A0402060406010301" pitchFamily="18" charset="0"/>
                </a:rPr>
                <a:t>R</a:t>
              </a:r>
              <a:r>
                <a:rPr lang="en-US" altLang="zh-CN" sz="2400" b="0" i="1" u="none" strike="noStrike" baseline="30000" dirty="0">
                  <a:latin typeface="+mn-lt"/>
                </a:rPr>
                <a:t>n</a:t>
              </a:r>
              <a:r>
                <a:rPr lang="en-US" altLang="zh-CN" sz="2400" b="0" i="1" u="none" strike="noStrike" baseline="0" dirty="0">
                  <a:latin typeface="+mn-lt"/>
                </a:rPr>
                <a:t> </a:t>
              </a:r>
              <a:r>
                <a:rPr lang="en-US" altLang="zh-CN" sz="2400" b="0" i="1" u="none" strike="noStrike" baseline="0" dirty="0">
                  <a:latin typeface="+mn-lt"/>
                  <a:sym typeface="Symbol" panose="05050102010706020507" pitchFamily="18" charset="2"/>
                </a:rPr>
                <a:t></a:t>
              </a:r>
              <a:r>
                <a:rPr lang="en-US" altLang="zh-CN" sz="2400" b="0" i="1" u="none" strike="noStrike" baseline="0" dirty="0">
                  <a:latin typeface="+mn-lt"/>
                </a:rPr>
                <a:t> </a:t>
              </a:r>
              <a:r>
                <a:rPr lang="en-US" altLang="zh-CN" sz="2400" b="0" i="1" u="none" strike="noStrike" baseline="0" dirty="0">
                  <a:latin typeface="Castellar" panose="020A0402060406010301" pitchFamily="18" charset="0"/>
                </a:rPr>
                <a:t>R</a:t>
              </a:r>
              <a:r>
                <a:rPr lang="en-US" altLang="zh-CN" sz="2400" b="0" i="1" u="none" strike="noStrike" baseline="30000" dirty="0">
                  <a:latin typeface="+mn-lt"/>
                </a:rPr>
                <a:t>m</a:t>
              </a:r>
              <a:r>
                <a:rPr lang="en-US" altLang="zh-CN" sz="2400" b="0" i="1" u="none" strike="noStrike" baseline="0" dirty="0">
                  <a:latin typeface="+mn-lt"/>
                </a:rPr>
                <a:t> </a:t>
              </a:r>
              <a:r>
                <a:rPr lang="en-US" altLang="zh-CN" sz="2400" b="0" i="0" u="none" strike="noStrike" baseline="0" dirty="0">
                  <a:latin typeface="+mn-lt"/>
                </a:rPr>
                <a:t>is a map that preserves </a:t>
              </a:r>
              <a:r>
                <a:rPr lang="en-US" altLang="zh-CN" sz="2400" b="1" i="0" u="none" strike="noStrike" baseline="0" dirty="0">
                  <a:latin typeface="+mn-lt"/>
                </a:rPr>
                <a:t>vector addition </a:t>
              </a:r>
              <a:r>
                <a:rPr lang="en-US" altLang="zh-CN" sz="2400" b="0" i="0" u="none" strike="noStrike" baseline="0" dirty="0">
                  <a:latin typeface="+mn-lt"/>
                </a:rPr>
                <a:t>and</a:t>
              </a:r>
            </a:p>
            <a:p>
              <a:pPr algn="l"/>
              <a:r>
                <a:rPr lang="en-US" altLang="zh-CN" sz="2400" b="1" i="0" u="none" strike="noStrike" baseline="0" dirty="0">
                  <a:latin typeface="+mn-lt"/>
                </a:rPr>
                <a:t>scalar multiplication</a:t>
              </a:r>
              <a:r>
                <a:rPr lang="en-US" altLang="zh-CN" sz="2400" b="0" i="0" u="none" strike="noStrike" baseline="0" dirty="0">
                  <a:latin typeface="+mn-lt"/>
                </a:rPr>
                <a:t>; that is, for vectors </a:t>
              </a:r>
              <a:r>
                <a:rPr lang="en-US" altLang="zh-CN" sz="2400" b="1" i="1" u="none" strike="noStrike" baseline="0" dirty="0">
                  <a:latin typeface="+mn-lt"/>
                </a:rPr>
                <a:t>x</a:t>
              </a:r>
              <a:r>
                <a:rPr lang="en-US" altLang="zh-CN" sz="2400" b="1" i="0" u="none" strike="noStrike" baseline="0" dirty="0">
                  <a:latin typeface="+mn-lt"/>
                </a:rPr>
                <a:t> </a:t>
              </a:r>
              <a:r>
                <a:rPr lang="en-US" altLang="zh-CN" sz="2400" b="0" i="0" u="none" strike="noStrike" baseline="0" dirty="0">
                  <a:latin typeface="+mn-lt"/>
                </a:rPr>
                <a:t>and </a:t>
              </a:r>
              <a:r>
                <a:rPr lang="en-US" altLang="zh-CN" sz="2400" i="1" u="none" strike="noStrike" baseline="0" dirty="0">
                  <a:latin typeface="+mn-lt"/>
                </a:rPr>
                <a:t>y</a:t>
              </a:r>
              <a:r>
                <a:rPr lang="en-US" altLang="zh-CN" sz="2400" b="1" i="0" u="none" strike="noStrike" baseline="0" dirty="0">
                  <a:latin typeface="+mn-lt"/>
                </a:rPr>
                <a:t> </a:t>
              </a:r>
              <a:r>
                <a:rPr lang="en-US" altLang="zh-CN" sz="2400" b="0" i="0" u="none" strike="noStrike" baseline="0" dirty="0">
                  <a:latin typeface="+mn-lt"/>
                </a:rPr>
                <a:t>in </a:t>
              </a:r>
              <a:r>
                <a:rPr lang="en-US" altLang="zh-CN" sz="2400" b="0" i="1" u="none" strike="noStrike" baseline="0" dirty="0">
                  <a:latin typeface="Castellar" panose="020A0402060406010301" pitchFamily="18" charset="0"/>
                </a:rPr>
                <a:t>R</a:t>
              </a:r>
              <a:r>
                <a:rPr lang="en-US" altLang="zh-CN" sz="2400" b="0" i="1" u="none" strike="noStrike" baseline="30000" dirty="0">
                  <a:latin typeface="+mn-lt"/>
                </a:rPr>
                <a:t>n</a:t>
              </a:r>
              <a:r>
                <a:rPr lang="en-US" altLang="zh-CN" sz="2400" b="0" i="1" u="none" strike="noStrike" baseline="0" dirty="0">
                  <a:latin typeface="+mn-lt"/>
                </a:rPr>
                <a:t> </a:t>
              </a:r>
              <a:r>
                <a:rPr lang="en-US" altLang="zh-CN" sz="2400" b="0" i="0" u="none" strike="noStrike" baseline="0" dirty="0">
                  <a:latin typeface="+mn-lt"/>
                </a:rPr>
                <a:t>and a scalar </a:t>
              </a:r>
              <a:r>
                <a:rPr lang="en-US" altLang="zh-CN" sz="2400" b="0" i="1" u="none" strike="noStrike" baseline="0" dirty="0">
                  <a:latin typeface="+mn-lt"/>
                  <a:sym typeface="Symbol" panose="05050102010706020507" pitchFamily="18" charset="2"/>
                </a:rPr>
                <a:t></a:t>
              </a:r>
              <a:r>
                <a:rPr lang="en-US" altLang="zh-CN" sz="2400" b="0" i="1" u="none" strike="noStrike" baseline="0" dirty="0">
                  <a:latin typeface="+mn-lt"/>
                </a:rPr>
                <a:t> </a:t>
              </a:r>
              <a:r>
                <a:rPr lang="en-US" altLang="zh-CN" sz="2400" b="0" i="0" u="none" strike="noStrike" baseline="0" dirty="0">
                  <a:latin typeface="+mn-lt"/>
                </a:rPr>
                <a:t>R,</a:t>
              </a:r>
              <a:endParaRPr lang="zh-CN" altLang="en-US" sz="2400" dirty="0">
                <a:latin typeface="+mn-lt"/>
              </a:endParaRPr>
            </a:p>
          </p:txBody>
        </p:sp>
        <p:sp>
          <p:nvSpPr>
            <p:cNvPr id="7" name="文本框 6">
              <a:extLst>
                <a:ext uri="{FF2B5EF4-FFF2-40B4-BE49-F238E27FC236}">
                  <a16:creationId xmlns:a16="http://schemas.microsoft.com/office/drawing/2014/main" id="{596E900B-EE2C-476D-8E7C-FD10C7DD5E29}"/>
                </a:ext>
              </a:extLst>
            </p:cNvPr>
            <p:cNvSpPr txBox="1"/>
            <p:nvPr/>
          </p:nvSpPr>
          <p:spPr>
            <a:xfrm>
              <a:off x="2735795" y="5102665"/>
              <a:ext cx="3168352" cy="830997"/>
            </a:xfrm>
            <a:prstGeom prst="rect">
              <a:avLst/>
            </a:prstGeom>
            <a:noFill/>
          </p:spPr>
          <p:txBody>
            <a:bodyPr wrap="square">
              <a:spAutoFit/>
            </a:bodyPr>
            <a:lstStyle/>
            <a:p>
              <a:pPr algn="l"/>
              <a:r>
                <a:rPr lang="fr-FR" altLang="zh-CN" sz="2400" b="0" i="1" u="none" strike="noStrike" baseline="0" dirty="0">
                  <a:latin typeface="+mn-lt"/>
                </a:rPr>
                <a:t>T</a:t>
              </a:r>
              <a:r>
                <a:rPr lang="fr-FR" altLang="zh-CN" sz="2400" b="0" i="0" u="none" strike="noStrike" baseline="0" dirty="0">
                  <a:latin typeface="+mn-lt"/>
                </a:rPr>
                <a:t>(</a:t>
              </a:r>
              <a:r>
                <a:rPr lang="fr-FR" altLang="zh-CN" sz="2400" b="1" i="0" u="none" strike="noStrike" baseline="0" dirty="0">
                  <a:latin typeface="+mn-lt"/>
                </a:rPr>
                <a:t>x </a:t>
              </a:r>
              <a:r>
                <a:rPr lang="fr-FR" altLang="zh-CN" sz="2400" b="0" i="0" u="none" strike="noStrike" baseline="0" dirty="0">
                  <a:latin typeface="+mn-lt"/>
                </a:rPr>
                <a:t>+ </a:t>
              </a:r>
              <a:r>
                <a:rPr lang="fr-FR" altLang="zh-CN" sz="2400" b="1" i="0" u="none" strike="noStrike" baseline="0" dirty="0">
                  <a:latin typeface="+mn-lt"/>
                </a:rPr>
                <a:t>y</a:t>
              </a:r>
              <a:r>
                <a:rPr lang="fr-FR" altLang="zh-CN" sz="2400" b="0" i="0" u="none" strike="noStrike" baseline="0" dirty="0">
                  <a:latin typeface="+mn-lt"/>
                </a:rPr>
                <a:t>) = </a:t>
              </a:r>
              <a:r>
                <a:rPr lang="fr-FR" altLang="zh-CN" sz="2400" b="0" i="1" u="none" strike="noStrike" baseline="0" dirty="0">
                  <a:latin typeface="+mn-lt"/>
                </a:rPr>
                <a:t>T</a:t>
              </a:r>
              <a:r>
                <a:rPr lang="fr-FR" altLang="zh-CN" sz="2400" b="0" i="0" u="none" strike="noStrike" baseline="0" dirty="0">
                  <a:latin typeface="+mn-lt"/>
                </a:rPr>
                <a:t>(</a:t>
              </a:r>
              <a:r>
                <a:rPr lang="fr-FR" altLang="zh-CN" sz="2400" b="1" i="0" u="none" strike="noStrike" baseline="0" dirty="0">
                  <a:latin typeface="+mn-lt"/>
                </a:rPr>
                <a:t>x</a:t>
              </a:r>
              <a:r>
                <a:rPr lang="fr-FR" altLang="zh-CN" sz="2400" b="0" i="0" u="none" strike="noStrike" baseline="0" dirty="0">
                  <a:latin typeface="+mn-lt"/>
                </a:rPr>
                <a:t>) + </a:t>
              </a:r>
              <a:r>
                <a:rPr lang="fr-FR" altLang="zh-CN" sz="2400" b="0" i="1" u="none" strike="noStrike" baseline="0" dirty="0">
                  <a:latin typeface="+mn-lt"/>
                </a:rPr>
                <a:t>T</a:t>
              </a:r>
              <a:r>
                <a:rPr lang="fr-FR" altLang="zh-CN" sz="2400" b="0" i="0" u="none" strike="noStrike" baseline="0" dirty="0">
                  <a:latin typeface="+mn-lt"/>
                </a:rPr>
                <a:t>(</a:t>
              </a:r>
              <a:r>
                <a:rPr lang="fr-FR" altLang="zh-CN" sz="2400" b="1" i="0" u="none" strike="noStrike" baseline="0" dirty="0">
                  <a:latin typeface="+mn-lt"/>
                </a:rPr>
                <a:t>y</a:t>
              </a:r>
              <a:r>
                <a:rPr lang="fr-FR" altLang="zh-CN" sz="2400" b="0" i="0" u="none" strike="noStrike" baseline="0" dirty="0">
                  <a:latin typeface="+mn-lt"/>
                </a:rPr>
                <a:t>)</a:t>
              </a:r>
            </a:p>
            <a:p>
              <a:pPr algn="l"/>
              <a:r>
                <a:rPr lang="en-US" altLang="zh-CN" sz="2400" b="0" i="1" u="none" strike="noStrike" baseline="0" dirty="0">
                  <a:latin typeface="+mn-lt"/>
                </a:rPr>
                <a:t>T</a:t>
              </a:r>
              <a:r>
                <a:rPr lang="en-US" altLang="zh-CN" sz="2400" b="0" i="0" u="none" strike="noStrike" baseline="0" dirty="0">
                  <a:latin typeface="+mn-lt"/>
                </a:rPr>
                <a:t>(</a:t>
              </a:r>
              <a:r>
                <a:rPr lang="en-US" altLang="zh-CN" sz="2400" b="1" i="0" u="none" strike="noStrike" baseline="0" dirty="0">
                  <a:latin typeface="+mn-lt"/>
                </a:rPr>
                <a:t>y</a:t>
              </a:r>
              <a:r>
                <a:rPr lang="en-US" altLang="zh-CN" sz="2400" b="0" i="0" u="none" strike="noStrike" baseline="0" dirty="0">
                  <a:latin typeface="+mn-lt"/>
                </a:rPr>
                <a:t>) = </a:t>
              </a:r>
              <a:r>
                <a:rPr lang="en-US" altLang="zh-CN" sz="2400" b="0" i="1" u="none" strike="noStrike" baseline="0" dirty="0">
                  <a:latin typeface="+mn-lt"/>
                </a:rPr>
                <a:t>T</a:t>
              </a:r>
              <a:r>
                <a:rPr lang="en-US" altLang="zh-CN" sz="2400" b="0" i="0" u="none" strike="noStrike" baseline="0" dirty="0">
                  <a:latin typeface="+mn-lt"/>
                </a:rPr>
                <a:t>(</a:t>
              </a:r>
              <a:r>
                <a:rPr lang="en-US" altLang="zh-CN" sz="2400" b="1" i="0" u="none" strike="noStrike" baseline="0" dirty="0">
                  <a:latin typeface="+mn-lt"/>
                </a:rPr>
                <a:t>y</a:t>
              </a:r>
              <a:r>
                <a:rPr lang="en-US" altLang="zh-CN" sz="2400" b="0" i="0" u="none" strike="noStrike" baseline="0" dirty="0">
                  <a:latin typeface="+mn-lt"/>
                </a:rPr>
                <a:t>)</a:t>
              </a:r>
              <a:endParaRPr lang="zh-CN" altLang="en-US" sz="2400" dirty="0">
                <a:latin typeface="+mn-lt"/>
              </a:endParaRPr>
            </a:p>
          </p:txBody>
        </p:sp>
      </p:grpSp>
      <p:sp>
        <p:nvSpPr>
          <p:cNvPr id="6" name="标题 5">
            <a:extLst>
              <a:ext uri="{FF2B5EF4-FFF2-40B4-BE49-F238E27FC236}">
                <a16:creationId xmlns:a16="http://schemas.microsoft.com/office/drawing/2014/main" id="{4F77FC02-6AB3-4570-B376-DAB6D989BE66}"/>
              </a:ext>
            </a:extLst>
          </p:cNvPr>
          <p:cNvSpPr>
            <a:spLocks noGrp="1"/>
          </p:cNvSpPr>
          <p:nvPr>
            <p:ph type="title"/>
          </p:nvPr>
        </p:nvSpPr>
        <p:spPr/>
        <p:txBody>
          <a:bodyPr/>
          <a:lstStyle/>
          <a:p>
            <a:r>
              <a:rPr lang="zh-CN" altLang="en-US" dirty="0"/>
              <a:t>向量空间上的线性变换</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noChangeArrowheads="1"/>
          </p:cNvSpPr>
          <p:nvPr>
            <p:ph type="title"/>
          </p:nvPr>
        </p:nvSpPr>
        <p:spPr>
          <a:xfrm>
            <a:off x="446088" y="417513"/>
            <a:ext cx="8229600" cy="1139825"/>
          </a:xfrm>
        </p:spPr>
        <p:txBody>
          <a:bodyPr/>
          <a:lstStyle/>
          <a:p>
            <a:r>
              <a:rPr lang="zh-CN" altLang="en-US" dirty="0"/>
              <a:t>矩阵表示一个线性变换</a:t>
            </a:r>
          </a:p>
        </p:txBody>
      </p:sp>
      <p:pic>
        <p:nvPicPr>
          <p:cNvPr id="3" name="图片 2">
            <a:extLst>
              <a:ext uri="{FF2B5EF4-FFF2-40B4-BE49-F238E27FC236}">
                <a16:creationId xmlns:a16="http://schemas.microsoft.com/office/drawing/2014/main" id="{3EA84B7E-9D8A-4582-8007-24E1E5344554}"/>
              </a:ext>
            </a:extLst>
          </p:cNvPr>
          <p:cNvPicPr>
            <a:picLocks noChangeAspect="1"/>
          </p:cNvPicPr>
          <p:nvPr/>
        </p:nvPicPr>
        <p:blipFill>
          <a:blip r:embed="rId2"/>
          <a:stretch>
            <a:fillRect/>
          </a:stretch>
        </p:blipFill>
        <p:spPr>
          <a:xfrm>
            <a:off x="468312" y="1557338"/>
            <a:ext cx="4230920" cy="1942732"/>
          </a:xfrm>
          <a:prstGeom prst="rect">
            <a:avLst/>
          </a:prstGeom>
        </p:spPr>
      </p:pic>
      <p:sp>
        <p:nvSpPr>
          <p:cNvPr id="5" name="文本框 4">
            <a:extLst>
              <a:ext uri="{FF2B5EF4-FFF2-40B4-BE49-F238E27FC236}">
                <a16:creationId xmlns:a16="http://schemas.microsoft.com/office/drawing/2014/main" id="{1C64B0F7-D105-44B8-A2DD-277320B285AE}"/>
              </a:ext>
            </a:extLst>
          </p:cNvPr>
          <p:cNvSpPr txBox="1"/>
          <p:nvPr/>
        </p:nvSpPr>
        <p:spPr>
          <a:xfrm>
            <a:off x="4860032" y="1844824"/>
            <a:ext cx="3456384" cy="830997"/>
          </a:xfrm>
          <a:prstGeom prst="rect">
            <a:avLst/>
          </a:prstGeom>
          <a:noFill/>
        </p:spPr>
        <p:txBody>
          <a:bodyPr wrap="square" rtlCol="0">
            <a:spAutoFit/>
          </a:bodyPr>
          <a:lstStyle/>
          <a:p>
            <a:r>
              <a:rPr lang="en-US" altLang="zh-CN" sz="2400" i="1" dirty="0">
                <a:latin typeface="Castellar" panose="020A0402060406010301" pitchFamily="18" charset="0"/>
              </a:rPr>
              <a:t>R</a:t>
            </a:r>
            <a:r>
              <a:rPr lang="zh-CN" altLang="en-US" sz="2400" dirty="0"/>
              <a:t>上的一个</a:t>
            </a:r>
            <a:r>
              <a:rPr lang="en-US" altLang="zh-CN" sz="2400" i="1" dirty="0" err="1">
                <a:latin typeface="+mn-lt"/>
              </a:rPr>
              <a:t>m</a:t>
            </a:r>
            <a:r>
              <a:rPr lang="en-US" altLang="zh-CN" sz="2400" dirty="0" err="1">
                <a:latin typeface="+mn-lt"/>
                <a:sym typeface="Symbol" panose="05050102010706020507" pitchFamily="18" charset="2"/>
              </a:rPr>
              <a:t></a:t>
            </a:r>
            <a:r>
              <a:rPr lang="en-US" altLang="zh-CN" sz="2400" i="1" dirty="0" err="1">
                <a:latin typeface="+mn-lt"/>
                <a:sym typeface="Symbol" panose="05050102010706020507" pitchFamily="18" charset="2"/>
              </a:rPr>
              <a:t>n</a:t>
            </a:r>
            <a:r>
              <a:rPr lang="zh-CN" altLang="en-US" sz="2400" dirty="0">
                <a:sym typeface="Symbol" panose="05050102010706020507" pitchFamily="18" charset="2"/>
              </a:rPr>
              <a:t>矩阵可以表示一个</a:t>
            </a:r>
            <a:r>
              <a:rPr lang="en-US" altLang="zh-CN" sz="2400" i="1" dirty="0">
                <a:latin typeface="+mn-lt"/>
                <a:sym typeface="Symbol" panose="05050102010706020507" pitchFamily="18" charset="2"/>
              </a:rPr>
              <a:t>T</a:t>
            </a:r>
            <a:r>
              <a:rPr lang="en-US" altLang="zh-CN" sz="2400" dirty="0">
                <a:latin typeface="+mn-lt"/>
                <a:sym typeface="Symbol" panose="05050102010706020507" pitchFamily="18" charset="2"/>
              </a:rPr>
              <a:t>: </a:t>
            </a:r>
            <a:r>
              <a:rPr lang="en-US" altLang="zh-CN" sz="2400" i="1" dirty="0" err="1">
                <a:latin typeface="Castellar" panose="020A0402060406010301" pitchFamily="18" charset="0"/>
                <a:sym typeface="Symbol" panose="05050102010706020507" pitchFamily="18" charset="2"/>
              </a:rPr>
              <a:t>R</a:t>
            </a:r>
            <a:r>
              <a:rPr lang="en-US" altLang="zh-CN" sz="2400" i="1" baseline="30000" dirty="0" err="1">
                <a:latin typeface="+mn-lt"/>
                <a:sym typeface="Symbol" panose="05050102010706020507" pitchFamily="18" charset="2"/>
              </a:rPr>
              <a:t>n</a:t>
            </a:r>
            <a:r>
              <a:rPr lang="en-US" altLang="zh-CN" sz="2400" dirty="0" err="1">
                <a:latin typeface="+mn-lt"/>
                <a:sym typeface="Symbol" panose="05050102010706020507" pitchFamily="18" charset="2"/>
              </a:rPr>
              <a:t></a:t>
            </a:r>
            <a:r>
              <a:rPr lang="en-US" altLang="zh-CN" sz="2400" i="1" dirty="0" err="1">
                <a:latin typeface="Castellar" panose="020A0402060406010301" pitchFamily="18" charset="0"/>
                <a:sym typeface="Symbol" panose="05050102010706020507" pitchFamily="18" charset="2"/>
              </a:rPr>
              <a:t>R</a:t>
            </a:r>
            <a:r>
              <a:rPr lang="en-US" altLang="zh-CN" sz="2400" i="1" baseline="30000" dirty="0" err="1">
                <a:latin typeface="+mn-lt"/>
                <a:sym typeface="Symbol" panose="05050102010706020507" pitchFamily="18" charset="2"/>
              </a:rPr>
              <a:t>m</a:t>
            </a:r>
            <a:endParaRPr lang="zh-CN" altLang="en-US" sz="2400" i="1" baseline="30000" dirty="0">
              <a:latin typeface="+mn-lt"/>
            </a:endParaRPr>
          </a:p>
        </p:txBody>
      </p:sp>
      <p:sp>
        <p:nvSpPr>
          <p:cNvPr id="6" name="矩形 5">
            <a:extLst>
              <a:ext uri="{FF2B5EF4-FFF2-40B4-BE49-F238E27FC236}">
                <a16:creationId xmlns:a16="http://schemas.microsoft.com/office/drawing/2014/main" id="{8766F776-442A-488C-A715-D7E9F693EE5A}"/>
              </a:ext>
            </a:extLst>
          </p:cNvPr>
          <p:cNvSpPr/>
          <p:nvPr/>
        </p:nvSpPr>
        <p:spPr>
          <a:xfrm>
            <a:off x="5671947" y="2821141"/>
            <a:ext cx="1832553" cy="1215717"/>
          </a:xfrm>
          <a:prstGeom prst="rect">
            <a:avLst/>
          </a:prstGeom>
          <a:noFill/>
        </p:spPr>
        <p:txBody>
          <a:bodyPr wrap="none" lIns="91440" tIns="45720" rIns="91440" bIns="45720">
            <a:spAutoFit/>
          </a:bodyPr>
          <a:lstStyle/>
          <a:p>
            <a:pPr algn="ctr"/>
            <a:r>
              <a:rPr lang="zh-CN" altLang="en-US" sz="3600" b="1" dirty="0">
                <a:ln w="22225">
                  <a:solidFill>
                    <a:schemeClr val="accent2"/>
                  </a:solidFill>
                  <a:prstDash val="solid"/>
                </a:ln>
                <a:solidFill>
                  <a:schemeClr val="accent2">
                    <a:lumMod val="40000"/>
                    <a:lumOff val="60000"/>
                  </a:schemeClr>
                </a:solidFill>
              </a:rPr>
              <a:t>问题</a:t>
            </a:r>
            <a:r>
              <a:rPr lang="en-US" altLang="zh-CN" sz="3600" b="1" dirty="0">
                <a:ln w="22225">
                  <a:solidFill>
                    <a:schemeClr val="accent2"/>
                  </a:solidFill>
                  <a:prstDash val="solid"/>
                </a:ln>
                <a:solidFill>
                  <a:schemeClr val="accent2">
                    <a:lumMod val="40000"/>
                    <a:lumOff val="60000"/>
                  </a:schemeClr>
                </a:solidFill>
              </a:rPr>
              <a:t>4</a:t>
            </a:r>
            <a:r>
              <a:rPr lang="zh-CN" altLang="en-US" sz="3600" b="1" dirty="0">
                <a:ln w="22225">
                  <a:solidFill>
                    <a:schemeClr val="accent2"/>
                  </a:solidFill>
                  <a:prstDash val="solid"/>
                </a:ln>
                <a:solidFill>
                  <a:schemeClr val="accent2">
                    <a:lumMod val="40000"/>
                    <a:lumOff val="60000"/>
                  </a:schemeClr>
                </a:solidFill>
              </a:rPr>
              <a:t>：</a:t>
            </a:r>
            <a:endParaRPr lang="en-US" altLang="zh-CN" sz="3600" b="1" dirty="0">
              <a:ln w="22225">
                <a:solidFill>
                  <a:schemeClr val="accent2"/>
                </a:solidFill>
                <a:prstDash val="solid"/>
              </a:ln>
              <a:solidFill>
                <a:schemeClr val="accent2">
                  <a:lumMod val="40000"/>
                  <a:lumOff val="60000"/>
                </a:schemeClr>
              </a:solidFill>
            </a:endParaRPr>
          </a:p>
          <a:p>
            <a:pPr algn="ctr">
              <a:spcBef>
                <a:spcPts val="600"/>
              </a:spcBef>
            </a:pPr>
            <a:r>
              <a:rPr lang="zh-CN" altLang="en-US" sz="3200" b="1" cap="none" spc="0" dirty="0">
                <a:ln w="22225">
                  <a:solidFill>
                    <a:schemeClr val="accent2"/>
                  </a:solidFill>
                  <a:prstDash val="solid"/>
                </a:ln>
                <a:solidFill>
                  <a:schemeClr val="accent2">
                    <a:lumMod val="40000"/>
                    <a:lumOff val="60000"/>
                  </a:schemeClr>
                </a:solidFill>
                <a:effectLst/>
              </a:rPr>
              <a:t>为什么？</a:t>
            </a:r>
          </a:p>
        </p:txBody>
      </p:sp>
      <p:sp>
        <p:nvSpPr>
          <p:cNvPr id="7" name="文本框 6">
            <a:extLst>
              <a:ext uri="{FF2B5EF4-FFF2-40B4-BE49-F238E27FC236}">
                <a16:creationId xmlns:a16="http://schemas.microsoft.com/office/drawing/2014/main" id="{6D11F458-D51B-451B-9015-003327422D04}"/>
              </a:ext>
            </a:extLst>
          </p:cNvPr>
          <p:cNvSpPr txBox="1"/>
          <p:nvPr/>
        </p:nvSpPr>
        <p:spPr>
          <a:xfrm>
            <a:off x="4985658" y="4293096"/>
            <a:ext cx="3312368" cy="646331"/>
          </a:xfrm>
          <a:prstGeom prst="rect">
            <a:avLst/>
          </a:prstGeom>
          <a:noFill/>
        </p:spPr>
        <p:txBody>
          <a:bodyPr wrap="square" rtlCol="0">
            <a:spAutoFit/>
          </a:bodyPr>
          <a:lstStyle/>
          <a:p>
            <a:r>
              <a:rPr lang="zh-CN" altLang="en-US" dirty="0">
                <a:solidFill>
                  <a:srgbClr val="008000"/>
                </a:solidFill>
                <a:latin typeface="+mj-ea"/>
                <a:ea typeface="+mj-ea"/>
              </a:rPr>
              <a:t>矩阵与相应的向量相乘是否能保持需要的“不变”？</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C2B1B0-BF2B-4323-8A93-809FA7B71F46}"/>
              </a:ext>
            </a:extLst>
          </p:cNvPr>
          <p:cNvSpPr>
            <a:spLocks noGrp="1"/>
          </p:cNvSpPr>
          <p:nvPr>
            <p:ph type="title"/>
          </p:nvPr>
        </p:nvSpPr>
        <p:spPr/>
        <p:txBody>
          <a:bodyPr/>
          <a:lstStyle/>
          <a:p>
            <a:r>
              <a:rPr lang="zh-CN" altLang="en-US" dirty="0"/>
              <a:t>针对任意变换定义相应的矩阵</a:t>
            </a:r>
          </a:p>
        </p:txBody>
      </p:sp>
      <p:sp>
        <p:nvSpPr>
          <p:cNvPr id="3" name="文本框 2">
            <a:extLst>
              <a:ext uri="{FF2B5EF4-FFF2-40B4-BE49-F238E27FC236}">
                <a16:creationId xmlns:a16="http://schemas.microsoft.com/office/drawing/2014/main" id="{1E68E066-FEE0-4D09-88FC-A12A9CD812DB}"/>
              </a:ext>
            </a:extLst>
          </p:cNvPr>
          <p:cNvSpPr txBox="1"/>
          <p:nvPr/>
        </p:nvSpPr>
        <p:spPr>
          <a:xfrm>
            <a:off x="683568" y="1628800"/>
            <a:ext cx="4392488" cy="807401"/>
          </a:xfrm>
          <a:prstGeom prst="rect">
            <a:avLst/>
          </a:prstGeom>
          <a:noFill/>
        </p:spPr>
        <p:txBody>
          <a:bodyPr wrap="square" rtlCol="0">
            <a:spAutoFit/>
          </a:bodyPr>
          <a:lstStyle/>
          <a:p>
            <a:r>
              <a:rPr lang="zh-CN" altLang="en-US" sz="2000" dirty="0">
                <a:latin typeface="+mj-ea"/>
                <a:ea typeface="+mj-ea"/>
              </a:rPr>
              <a:t>考虑</a:t>
            </a:r>
            <a:r>
              <a:rPr lang="en-US" altLang="zh-CN" sz="2000" i="1" dirty="0" err="1">
                <a:latin typeface="+mn-lt"/>
                <a:ea typeface="+mj-ea"/>
              </a:rPr>
              <a:t>I</a:t>
            </a:r>
            <a:r>
              <a:rPr lang="en-US" altLang="zh-CN" sz="2000" i="1" baseline="-25000" dirty="0" err="1">
                <a:latin typeface="+mn-lt"/>
                <a:ea typeface="+mj-ea"/>
              </a:rPr>
              <a:t>n</a:t>
            </a:r>
            <a:r>
              <a:rPr lang="en-US" altLang="zh-CN" sz="2000" baseline="-25000" dirty="0" err="1">
                <a:latin typeface="+mn-lt"/>
                <a:ea typeface="+mj-ea"/>
                <a:sym typeface="Symbol" panose="05050102010706020507" pitchFamily="18" charset="2"/>
              </a:rPr>
              <a:t></a:t>
            </a:r>
            <a:r>
              <a:rPr lang="en-US" altLang="zh-CN" sz="2000" i="1" baseline="-25000" dirty="0" err="1">
                <a:latin typeface="+mn-lt"/>
                <a:ea typeface="+mj-ea"/>
                <a:sym typeface="Symbol" panose="05050102010706020507" pitchFamily="18" charset="2"/>
              </a:rPr>
              <a:t>n</a:t>
            </a:r>
            <a:r>
              <a:rPr lang="zh-CN" altLang="en-US" sz="2000" dirty="0">
                <a:latin typeface="+mj-ea"/>
                <a:ea typeface="+mj-ea"/>
                <a:sym typeface="Symbol" panose="05050102010706020507" pitchFamily="18" charset="2"/>
              </a:rPr>
              <a:t>，其每列为</a:t>
            </a:r>
            <a:r>
              <a:rPr lang="en-US" altLang="zh-CN" sz="2000" i="1" dirty="0">
                <a:latin typeface="+mn-lt"/>
                <a:ea typeface="+mj-ea"/>
                <a:sym typeface="Symbol" panose="05050102010706020507" pitchFamily="18" charset="2"/>
              </a:rPr>
              <a:t>n</a:t>
            </a:r>
            <a:r>
              <a:rPr lang="zh-CN" altLang="en-US" sz="2000" dirty="0">
                <a:latin typeface="+mj-ea"/>
                <a:ea typeface="+mj-ea"/>
                <a:sym typeface="Symbol" panose="05050102010706020507" pitchFamily="18" charset="2"/>
              </a:rPr>
              <a:t>元单元向量：</a:t>
            </a:r>
            <a:endParaRPr lang="en-US" altLang="zh-CN" sz="2000" dirty="0">
              <a:latin typeface="+mj-ea"/>
              <a:ea typeface="+mj-ea"/>
              <a:sym typeface="Symbol" panose="05050102010706020507" pitchFamily="18" charset="2"/>
            </a:endParaRPr>
          </a:p>
          <a:p>
            <a:pPr>
              <a:lnSpc>
                <a:spcPct val="150000"/>
              </a:lnSpc>
            </a:pPr>
            <a:r>
              <a:rPr lang="zh-CN" altLang="en-US" sz="2000" dirty="0">
                <a:latin typeface="+mj-ea"/>
                <a:ea typeface="+mj-ea"/>
                <a:sym typeface="Symbol" panose="05050102010706020507" pitchFamily="18" charset="2"/>
              </a:rPr>
              <a:t>则任意</a:t>
            </a:r>
            <a:r>
              <a:rPr lang="en-US" altLang="zh-CN" sz="2000" i="1" dirty="0">
                <a:latin typeface="+mn-lt"/>
                <a:ea typeface="+mj-ea"/>
                <a:sym typeface="Symbol" panose="05050102010706020507" pitchFamily="18" charset="2"/>
              </a:rPr>
              <a:t>n</a:t>
            </a:r>
            <a:r>
              <a:rPr lang="zh-CN" altLang="en-US" sz="2000" dirty="0">
                <a:latin typeface="+mj-ea"/>
                <a:ea typeface="+mj-ea"/>
                <a:sym typeface="Symbol" panose="05050102010706020507" pitchFamily="18" charset="2"/>
              </a:rPr>
              <a:t>元向量可表示为：</a:t>
            </a:r>
            <a:endParaRPr lang="zh-CN" altLang="en-US" sz="2000" dirty="0">
              <a:latin typeface="+mj-ea"/>
              <a:ea typeface="+mj-ea"/>
            </a:endParaRPr>
          </a:p>
        </p:txBody>
      </p:sp>
      <p:pic>
        <p:nvPicPr>
          <p:cNvPr id="5" name="图片 4">
            <a:extLst>
              <a:ext uri="{FF2B5EF4-FFF2-40B4-BE49-F238E27FC236}">
                <a16:creationId xmlns:a16="http://schemas.microsoft.com/office/drawing/2014/main" id="{7FC01524-447C-4CBE-8725-75339DAC8A10}"/>
              </a:ext>
            </a:extLst>
          </p:cNvPr>
          <p:cNvPicPr>
            <a:picLocks noChangeAspect="1"/>
          </p:cNvPicPr>
          <p:nvPr/>
        </p:nvPicPr>
        <p:blipFill>
          <a:blip r:embed="rId2"/>
          <a:stretch>
            <a:fillRect/>
          </a:stretch>
        </p:blipFill>
        <p:spPr>
          <a:xfrm>
            <a:off x="4788024" y="1471016"/>
            <a:ext cx="2149477" cy="1742126"/>
          </a:xfrm>
          <a:prstGeom prst="rect">
            <a:avLst/>
          </a:prstGeom>
        </p:spPr>
      </p:pic>
      <p:pic>
        <p:nvPicPr>
          <p:cNvPr id="7" name="图片 6">
            <a:extLst>
              <a:ext uri="{FF2B5EF4-FFF2-40B4-BE49-F238E27FC236}">
                <a16:creationId xmlns:a16="http://schemas.microsoft.com/office/drawing/2014/main" id="{0A996BD1-F20A-4D99-BA66-3F681B98F3AF}"/>
              </a:ext>
            </a:extLst>
          </p:cNvPr>
          <p:cNvPicPr>
            <a:picLocks noChangeAspect="1"/>
          </p:cNvPicPr>
          <p:nvPr/>
        </p:nvPicPr>
        <p:blipFill>
          <a:blip r:embed="rId3"/>
          <a:stretch>
            <a:fillRect/>
          </a:stretch>
        </p:blipFill>
        <p:spPr>
          <a:xfrm>
            <a:off x="683568" y="2578408"/>
            <a:ext cx="3127519" cy="418544"/>
          </a:xfrm>
          <a:prstGeom prst="rect">
            <a:avLst/>
          </a:prstGeom>
        </p:spPr>
      </p:pic>
      <p:grpSp>
        <p:nvGrpSpPr>
          <p:cNvPr id="13" name="组合 12">
            <a:extLst>
              <a:ext uri="{FF2B5EF4-FFF2-40B4-BE49-F238E27FC236}">
                <a16:creationId xmlns:a16="http://schemas.microsoft.com/office/drawing/2014/main" id="{C7593FAA-DAF7-4656-ACB0-3F71B0B566A0}"/>
              </a:ext>
            </a:extLst>
          </p:cNvPr>
          <p:cNvGrpSpPr/>
          <p:nvPr/>
        </p:nvGrpSpPr>
        <p:grpSpPr>
          <a:xfrm>
            <a:off x="689315" y="3573016"/>
            <a:ext cx="4062942" cy="2717844"/>
            <a:chOff x="660715" y="3645024"/>
            <a:chExt cx="4062942" cy="2717844"/>
          </a:xfrm>
        </p:grpSpPr>
        <p:pic>
          <p:nvPicPr>
            <p:cNvPr id="9" name="图片 8">
              <a:extLst>
                <a:ext uri="{FF2B5EF4-FFF2-40B4-BE49-F238E27FC236}">
                  <a16:creationId xmlns:a16="http://schemas.microsoft.com/office/drawing/2014/main" id="{522A7E9F-1E05-408D-9C3C-D67555A60F92}"/>
                </a:ext>
              </a:extLst>
            </p:cNvPr>
            <p:cNvPicPr>
              <a:picLocks noChangeAspect="1"/>
            </p:cNvPicPr>
            <p:nvPr/>
          </p:nvPicPr>
          <p:blipFill>
            <a:blip r:embed="rId4"/>
            <a:stretch>
              <a:fillRect/>
            </a:stretch>
          </p:blipFill>
          <p:spPr>
            <a:xfrm>
              <a:off x="691884" y="4103577"/>
              <a:ext cx="3355583" cy="1762034"/>
            </a:xfrm>
            <a:prstGeom prst="rect">
              <a:avLst/>
            </a:prstGeom>
          </p:spPr>
        </p:pic>
        <p:sp>
          <p:nvSpPr>
            <p:cNvPr id="10" name="文本框 9">
              <a:extLst>
                <a:ext uri="{FF2B5EF4-FFF2-40B4-BE49-F238E27FC236}">
                  <a16:creationId xmlns:a16="http://schemas.microsoft.com/office/drawing/2014/main" id="{591D0E6F-AC32-4906-B371-DD4A38D0B03D}"/>
                </a:ext>
              </a:extLst>
            </p:cNvPr>
            <p:cNvSpPr txBox="1"/>
            <p:nvPr/>
          </p:nvSpPr>
          <p:spPr>
            <a:xfrm>
              <a:off x="725082" y="3645024"/>
              <a:ext cx="1152128" cy="400110"/>
            </a:xfrm>
            <a:prstGeom prst="rect">
              <a:avLst/>
            </a:prstGeom>
            <a:noFill/>
          </p:spPr>
          <p:txBody>
            <a:bodyPr wrap="square" rtlCol="0">
              <a:spAutoFit/>
            </a:bodyPr>
            <a:lstStyle/>
            <a:p>
              <a:r>
                <a:rPr lang="zh-CN" altLang="en-US" sz="2000" dirty="0">
                  <a:latin typeface="+mj-ea"/>
                  <a:ea typeface="+mj-ea"/>
                </a:rPr>
                <a:t>如果：</a:t>
              </a:r>
            </a:p>
          </p:txBody>
        </p:sp>
        <p:sp>
          <p:nvSpPr>
            <p:cNvPr id="12" name="文本框 11">
              <a:extLst>
                <a:ext uri="{FF2B5EF4-FFF2-40B4-BE49-F238E27FC236}">
                  <a16:creationId xmlns:a16="http://schemas.microsoft.com/office/drawing/2014/main" id="{2A769234-7D63-4DB3-B796-6FFA6CBE5AB8}"/>
                </a:ext>
              </a:extLst>
            </p:cNvPr>
            <p:cNvSpPr txBox="1"/>
            <p:nvPr/>
          </p:nvSpPr>
          <p:spPr>
            <a:xfrm>
              <a:off x="660715" y="5962758"/>
              <a:ext cx="4062942" cy="400110"/>
            </a:xfrm>
            <a:prstGeom prst="rect">
              <a:avLst/>
            </a:prstGeom>
            <a:noFill/>
          </p:spPr>
          <p:txBody>
            <a:bodyPr wrap="square" rtlCol="0">
              <a:spAutoFit/>
            </a:bodyPr>
            <a:lstStyle/>
            <a:p>
              <a:r>
                <a:rPr lang="zh-CN" altLang="en-US" sz="2000" dirty="0">
                  <a:latin typeface="+mj-ea"/>
                  <a:ea typeface="+mj-ea"/>
                </a:rPr>
                <a:t>则相应的矩阵第 </a:t>
              </a:r>
              <a:r>
                <a:rPr lang="en-US" altLang="zh-CN" sz="2000" i="1" dirty="0">
                  <a:latin typeface="+mn-lt"/>
                  <a:ea typeface="+mj-ea"/>
                </a:rPr>
                <a:t>k </a:t>
              </a:r>
              <a:r>
                <a:rPr lang="zh-CN" altLang="en-US" sz="2000" dirty="0">
                  <a:latin typeface="+mj-ea"/>
                  <a:ea typeface="+mj-ea"/>
                </a:rPr>
                <a:t>列即为 </a:t>
              </a:r>
              <a:r>
                <a:rPr lang="en-US" altLang="zh-CN" sz="2000" i="1" dirty="0">
                  <a:latin typeface="+mn-lt"/>
                  <a:ea typeface="+mj-ea"/>
                </a:rPr>
                <a:t>T</a:t>
              </a:r>
              <a:r>
                <a:rPr lang="en-US" altLang="zh-CN" sz="2000" dirty="0">
                  <a:latin typeface="+mn-lt"/>
                  <a:ea typeface="+mj-ea"/>
                </a:rPr>
                <a:t>(</a:t>
              </a:r>
              <a:r>
                <a:rPr lang="en-US" altLang="zh-CN" sz="2000" i="1" dirty="0">
                  <a:latin typeface="+mn-lt"/>
                  <a:ea typeface="+mj-ea"/>
                </a:rPr>
                <a:t>e</a:t>
              </a:r>
              <a:r>
                <a:rPr lang="en-US" altLang="zh-CN" sz="2000" i="1" baseline="-25000" dirty="0">
                  <a:latin typeface="+mn-lt"/>
                  <a:ea typeface="+mj-ea"/>
                </a:rPr>
                <a:t>k</a:t>
              </a:r>
              <a:r>
                <a:rPr lang="en-US" altLang="zh-CN" sz="2000" dirty="0">
                  <a:latin typeface="+mn-lt"/>
                  <a:ea typeface="+mj-ea"/>
                </a:rPr>
                <a:t>)</a:t>
              </a:r>
              <a:r>
                <a:rPr lang="zh-CN" altLang="en-US" sz="2000" dirty="0">
                  <a:latin typeface="+mj-ea"/>
                  <a:ea typeface="+mj-ea"/>
                </a:rPr>
                <a:t>。</a:t>
              </a:r>
            </a:p>
          </p:txBody>
        </p:sp>
      </p:grpSp>
      <p:grpSp>
        <p:nvGrpSpPr>
          <p:cNvPr id="19" name="组合 18">
            <a:extLst>
              <a:ext uri="{FF2B5EF4-FFF2-40B4-BE49-F238E27FC236}">
                <a16:creationId xmlns:a16="http://schemas.microsoft.com/office/drawing/2014/main" id="{E0E8A568-90CB-4440-BB08-20AAE3146373}"/>
              </a:ext>
            </a:extLst>
          </p:cNvPr>
          <p:cNvGrpSpPr/>
          <p:nvPr/>
        </p:nvGrpSpPr>
        <p:grpSpPr>
          <a:xfrm>
            <a:off x="4391743" y="4031569"/>
            <a:ext cx="4062942" cy="2041427"/>
            <a:chOff x="4491956" y="4313059"/>
            <a:chExt cx="4062942" cy="2041427"/>
          </a:xfrm>
        </p:grpSpPr>
        <p:pic>
          <p:nvPicPr>
            <p:cNvPr id="18" name="图片 17">
              <a:extLst>
                <a:ext uri="{FF2B5EF4-FFF2-40B4-BE49-F238E27FC236}">
                  <a16:creationId xmlns:a16="http://schemas.microsoft.com/office/drawing/2014/main" id="{530128E1-CE77-4E87-863B-56BE06F03DCE}"/>
                </a:ext>
              </a:extLst>
            </p:cNvPr>
            <p:cNvPicPr>
              <a:picLocks noChangeAspect="1"/>
            </p:cNvPicPr>
            <p:nvPr/>
          </p:nvPicPr>
          <p:blipFill>
            <a:blip r:embed="rId5"/>
            <a:stretch>
              <a:fillRect/>
            </a:stretch>
          </p:blipFill>
          <p:spPr>
            <a:xfrm>
              <a:off x="5615932" y="5345966"/>
              <a:ext cx="1635846" cy="1008520"/>
            </a:xfrm>
            <a:prstGeom prst="rect">
              <a:avLst/>
            </a:prstGeom>
          </p:spPr>
        </p:pic>
        <p:pic>
          <p:nvPicPr>
            <p:cNvPr id="15" name="图片 14">
              <a:extLst>
                <a:ext uri="{FF2B5EF4-FFF2-40B4-BE49-F238E27FC236}">
                  <a16:creationId xmlns:a16="http://schemas.microsoft.com/office/drawing/2014/main" id="{4F802391-0526-4496-A6BD-EC7B7503F982}"/>
                </a:ext>
              </a:extLst>
            </p:cNvPr>
            <p:cNvPicPr>
              <a:picLocks noChangeAspect="1"/>
            </p:cNvPicPr>
            <p:nvPr/>
          </p:nvPicPr>
          <p:blipFill>
            <a:blip r:embed="rId6"/>
            <a:stretch>
              <a:fillRect/>
            </a:stretch>
          </p:blipFill>
          <p:spPr>
            <a:xfrm>
              <a:off x="4491956" y="4313059"/>
              <a:ext cx="4062942" cy="483628"/>
            </a:xfrm>
            <a:prstGeom prst="rect">
              <a:avLst/>
            </a:prstGeom>
          </p:spPr>
        </p:pic>
        <p:sp>
          <p:nvSpPr>
            <p:cNvPr id="16" name="箭头: 虚尾 15">
              <a:extLst>
                <a:ext uri="{FF2B5EF4-FFF2-40B4-BE49-F238E27FC236}">
                  <a16:creationId xmlns:a16="http://schemas.microsoft.com/office/drawing/2014/main" id="{EDEC569D-1C63-4F71-9BCB-7E3957E19262}"/>
                </a:ext>
              </a:extLst>
            </p:cNvPr>
            <p:cNvSpPr/>
            <p:nvPr/>
          </p:nvSpPr>
          <p:spPr>
            <a:xfrm rot="5400000">
              <a:off x="5869929" y="4900499"/>
              <a:ext cx="653454" cy="474398"/>
            </a:xfrm>
            <a:prstGeom prst="stripedRightArrow">
              <a:avLst/>
            </a:prstGeom>
            <a:gradFill>
              <a:gsLst>
                <a:gs pos="0">
                  <a:srgbClr val="008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98205731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7407" y="1052736"/>
            <a:ext cx="7326335" cy="2739211"/>
          </a:xfrm>
          <a:prstGeom prst="rect">
            <a:avLst/>
          </a:prstGeom>
          <a:noFill/>
        </p:spPr>
        <p:txBody>
          <a:bodyPr>
            <a:spAutoFit/>
          </a:bodyPr>
          <a:lstStyle/>
          <a:p>
            <a:pPr eaLnBrk="1" hangingPunct="1">
              <a:defRPr/>
            </a:pPr>
            <a:r>
              <a:rPr lang="zh-CN" alt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问题</a:t>
            </a:r>
            <a:r>
              <a:rPr lang="en-US" altLang="zh-CN"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5</a:t>
            </a:r>
            <a:r>
              <a:rPr lang="zh-CN" alt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altLang="zh-CN"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eaLnBrk="1" hangingPunct="1">
              <a:spcBef>
                <a:spcPts val="1200"/>
              </a:spcBef>
              <a:defRPr/>
            </a:pPr>
            <a:r>
              <a:rPr lang="zh-CN" alt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矩阵群在讨论变换中有什么意义？</a:t>
            </a:r>
            <a:endParaRPr lang="en-US" altLang="zh-CN"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TextBox 2"/>
          <p:cNvSpPr txBox="1">
            <a:spLocks noChangeArrowheads="1"/>
          </p:cNvSpPr>
          <p:nvPr/>
        </p:nvSpPr>
        <p:spPr bwMode="auto">
          <a:xfrm>
            <a:off x="2051050" y="4076700"/>
            <a:ext cx="504123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r>
              <a:rPr lang="en-US" altLang="zh-CN" sz="2400" i="1" dirty="0">
                <a:solidFill>
                  <a:srgbClr val="C00000"/>
                </a:solidFill>
                <a:latin typeface="+mn-lt"/>
                <a:ea typeface="微软雅黑" pitchFamily="34" charset="-122"/>
              </a:rPr>
              <a:t>General linear group </a:t>
            </a:r>
            <a:r>
              <a:rPr lang="zh-CN" altLang="en-US" sz="2400" dirty="0">
                <a:solidFill>
                  <a:srgbClr val="C00000"/>
                </a:solidFill>
                <a:latin typeface="微软雅黑" pitchFamily="34" charset="-122"/>
                <a:ea typeface="微软雅黑" pitchFamily="34" charset="-122"/>
              </a:rPr>
              <a:t>的特定子群保持特定的不变量</a:t>
            </a:r>
            <a:endParaRPr lang="en-US" altLang="zh-CN" sz="2400" dirty="0">
              <a:solidFill>
                <a:srgbClr val="C00000"/>
              </a:solidFill>
              <a:latin typeface="微软雅黑" pitchFamily="34" charset="-122"/>
              <a:ea typeface="微软雅黑" pitchFamily="34" charset="-122"/>
            </a:endParaRPr>
          </a:p>
          <a:p>
            <a:pPr eaLnBrk="1" hangingPunct="1"/>
            <a:endParaRPr lang="zh-CN" altLang="en-US" sz="2400" dirty="0">
              <a:solidFill>
                <a:srgbClr val="C00000"/>
              </a:solidFill>
              <a:latin typeface="微软雅黑" pitchFamily="34" charset="-122"/>
              <a:ea typeface="微软雅黑" pitchFamily="34" charset="-122"/>
            </a:endParaRPr>
          </a:p>
        </p:txBody>
      </p:sp>
      <p:sp>
        <p:nvSpPr>
          <p:cNvPr id="9220" name="TextBox 3"/>
          <p:cNvSpPr txBox="1">
            <a:spLocks noChangeArrowheads="1"/>
          </p:cNvSpPr>
          <p:nvPr/>
        </p:nvSpPr>
        <p:spPr bwMode="auto">
          <a:xfrm>
            <a:off x="2411413" y="5084763"/>
            <a:ext cx="45656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r>
              <a:rPr lang="zh-CN" altLang="en-US" sz="1800" dirty="0">
                <a:latin typeface="+mj-ea"/>
                <a:ea typeface="+mj-ea"/>
              </a:rPr>
              <a:t>什么是</a:t>
            </a:r>
            <a:r>
              <a:rPr lang="en-US" altLang="zh-CN" sz="1800" i="1" dirty="0">
                <a:latin typeface="+mn-lt"/>
              </a:rPr>
              <a:t>general linear group</a:t>
            </a:r>
            <a:r>
              <a:rPr lang="en-US" altLang="zh-CN" sz="1800" dirty="0">
                <a:latin typeface="Arial" charset="0"/>
              </a:rPr>
              <a:t>? </a:t>
            </a:r>
            <a:r>
              <a:rPr lang="zh-CN" altLang="en-US" sz="1800" dirty="0">
                <a:latin typeface="+mj-ea"/>
                <a:ea typeface="+mj-ea"/>
              </a:rPr>
              <a:t>什么是</a:t>
            </a:r>
            <a:r>
              <a:rPr lang="en-US" altLang="zh-CN" sz="1800" i="1" dirty="0">
                <a:latin typeface="+mn-lt"/>
              </a:rPr>
              <a:t>special linear group? </a:t>
            </a:r>
            <a:r>
              <a:rPr lang="zh-CN" altLang="en-US" sz="1800" dirty="0">
                <a:latin typeface="+mn-lt"/>
              </a:rPr>
              <a:t>后者“保持”什么不变？</a:t>
            </a:r>
            <a:endParaRPr lang="zh-CN" altLang="en-US" sz="1800" i="1" dirty="0">
              <a:latin typeface="+mn-l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9220"/>
                                        </p:tgtEl>
                                        <p:attrNameLst>
                                          <p:attrName>style.visibility</p:attrName>
                                        </p:attrNameLst>
                                      </p:cBhvr>
                                      <p:to>
                                        <p:strVal val="visible"/>
                                      </p:to>
                                    </p:set>
                                    <p:animEffect transition="in" filter="barn(inVertical)">
                                      <p:cBhvr>
                                        <p:cTn id="14"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2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noChangeArrowheads="1"/>
          </p:cNvSpPr>
          <p:nvPr>
            <p:ph type="title"/>
          </p:nvPr>
        </p:nvSpPr>
        <p:spPr>
          <a:xfrm>
            <a:off x="390525" y="246822"/>
            <a:ext cx="8229600" cy="1012825"/>
          </a:xfrm>
        </p:spPr>
        <p:txBody>
          <a:bodyPr/>
          <a:lstStyle/>
          <a:p>
            <a:r>
              <a:rPr lang="zh-CN" altLang="en-US" dirty="0"/>
              <a:t>正交群</a:t>
            </a:r>
          </a:p>
        </p:txBody>
      </p:sp>
      <p:sp>
        <p:nvSpPr>
          <p:cNvPr id="21507" name="TextBox 4"/>
          <p:cNvSpPr txBox="1">
            <a:spLocks noChangeArrowheads="1"/>
          </p:cNvSpPr>
          <p:nvPr/>
        </p:nvSpPr>
        <p:spPr bwMode="auto">
          <a:xfrm>
            <a:off x="739775" y="1196975"/>
            <a:ext cx="77057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r>
              <a:rPr lang="en-US" altLang="zh-CN" sz="2400">
                <a:latin typeface="Cambria Math" pitchFamily="18" charset="0"/>
              </a:rPr>
              <a:t>A matrix </a:t>
            </a:r>
            <a:r>
              <a:rPr lang="en-US" altLang="zh-CN" sz="2400" i="1">
                <a:latin typeface="Cambria Math" pitchFamily="18" charset="0"/>
              </a:rPr>
              <a:t>A </a:t>
            </a:r>
            <a:r>
              <a:rPr lang="en-US" altLang="zh-CN" sz="2400">
                <a:latin typeface="Cambria Math" pitchFamily="18" charset="0"/>
              </a:rPr>
              <a:t>is </a:t>
            </a:r>
            <a:r>
              <a:rPr lang="en-US" altLang="zh-CN" sz="2400" b="1" i="1">
                <a:latin typeface="Cambria Math" pitchFamily="18" charset="0"/>
              </a:rPr>
              <a:t>orthogonal  </a:t>
            </a:r>
            <a:r>
              <a:rPr lang="en-US" altLang="zh-CN" sz="2400">
                <a:latin typeface="Cambria Math" pitchFamily="18" charset="0"/>
              </a:rPr>
              <a:t>if </a:t>
            </a:r>
            <a:r>
              <a:rPr lang="en-US" altLang="zh-CN" sz="2400" i="1">
                <a:latin typeface="Cambria Math" pitchFamily="18" charset="0"/>
              </a:rPr>
              <a:t>A</a:t>
            </a:r>
            <a:r>
              <a:rPr lang="en-US" altLang="zh-CN" sz="2400" i="1" baseline="30000">
                <a:latin typeface="Cambria Math" pitchFamily="18" charset="0"/>
              </a:rPr>
              <a:t>-</a:t>
            </a:r>
            <a:r>
              <a:rPr lang="en-US" altLang="zh-CN" sz="2400" baseline="30000">
                <a:latin typeface="Cambria Math" pitchFamily="18" charset="0"/>
              </a:rPr>
              <a:t>1</a:t>
            </a:r>
            <a:r>
              <a:rPr lang="en-US" altLang="zh-CN" sz="2400">
                <a:latin typeface="Cambria Math" pitchFamily="18" charset="0"/>
              </a:rPr>
              <a:t> =</a:t>
            </a:r>
            <a:r>
              <a:rPr lang="en-US" altLang="zh-CN" sz="2400" i="1">
                <a:latin typeface="Cambria Math" pitchFamily="18" charset="0"/>
              </a:rPr>
              <a:t>A</a:t>
            </a:r>
            <a:r>
              <a:rPr lang="en-US" altLang="zh-CN" sz="2400" baseline="30000">
                <a:latin typeface="Cambria Math" pitchFamily="18" charset="0"/>
              </a:rPr>
              <a:t>t</a:t>
            </a:r>
            <a:r>
              <a:rPr lang="en-US" altLang="zh-CN" sz="2400">
                <a:latin typeface="Cambria Math" pitchFamily="18" charset="0"/>
              </a:rPr>
              <a:t>. The </a:t>
            </a:r>
            <a:r>
              <a:rPr lang="en-US" altLang="zh-CN" sz="2400" b="1" i="1">
                <a:latin typeface="Cambria Math" pitchFamily="18" charset="0"/>
              </a:rPr>
              <a:t>orthogonal group </a:t>
            </a:r>
            <a:r>
              <a:rPr lang="en-US" altLang="zh-CN" sz="2400">
                <a:latin typeface="Cambria Math" pitchFamily="18" charset="0"/>
              </a:rPr>
              <a:t>consists of the set of all orthogonal matrices. We write </a:t>
            </a:r>
            <a:r>
              <a:rPr lang="en-US" altLang="zh-CN" sz="2400" i="1">
                <a:latin typeface="Cambria Math" pitchFamily="18" charset="0"/>
              </a:rPr>
              <a:t>O</a:t>
            </a:r>
            <a:r>
              <a:rPr lang="en-US" altLang="zh-CN" sz="2400">
                <a:latin typeface="Cambria Math" pitchFamily="18" charset="0"/>
              </a:rPr>
              <a:t>(</a:t>
            </a:r>
            <a:r>
              <a:rPr lang="en-US" altLang="zh-CN" sz="2400" i="1">
                <a:latin typeface="Cambria Math" pitchFamily="18" charset="0"/>
              </a:rPr>
              <a:t>n</a:t>
            </a:r>
            <a:r>
              <a:rPr lang="en-US" altLang="zh-CN" sz="2400">
                <a:latin typeface="Cambria Math" pitchFamily="18" charset="0"/>
              </a:rPr>
              <a:t>) for the </a:t>
            </a:r>
            <a:r>
              <a:rPr lang="en-US" altLang="zh-CN" sz="2400" i="1">
                <a:latin typeface="Cambria Math" pitchFamily="18" charset="0"/>
              </a:rPr>
              <a:t>n </a:t>
            </a:r>
            <a:r>
              <a:rPr lang="en-US" altLang="zh-CN" sz="2400">
                <a:latin typeface="Cambria Math" pitchFamily="18" charset="0"/>
                <a:sym typeface="Symbol" pitchFamily="18" charset="2"/>
              </a:rPr>
              <a:t></a:t>
            </a:r>
            <a:r>
              <a:rPr lang="en-US" altLang="zh-CN" sz="2400" i="1">
                <a:latin typeface="Cambria Math" pitchFamily="18" charset="0"/>
              </a:rPr>
              <a:t>n </a:t>
            </a:r>
            <a:r>
              <a:rPr lang="en-US" altLang="zh-CN" sz="2400">
                <a:latin typeface="Cambria Math" pitchFamily="18" charset="0"/>
              </a:rPr>
              <a:t>orthogonal group.</a:t>
            </a:r>
            <a:endParaRPr lang="zh-CN" altLang="en-US" sz="2400">
              <a:latin typeface="Cambria Math" pitchFamily="18" charset="0"/>
            </a:endParaRPr>
          </a:p>
        </p:txBody>
      </p:sp>
      <p:graphicFrame>
        <p:nvGraphicFramePr>
          <p:cNvPr id="21508" name="Object 5"/>
          <p:cNvGraphicFramePr>
            <a:graphicFrameLocks noChangeAspect="1"/>
          </p:cNvGraphicFramePr>
          <p:nvPr/>
        </p:nvGraphicFramePr>
        <p:xfrm>
          <a:off x="739775" y="2492375"/>
          <a:ext cx="7339013" cy="1512888"/>
        </p:xfrm>
        <a:graphic>
          <a:graphicData uri="http://schemas.openxmlformats.org/presentationml/2006/ole">
            <mc:AlternateContent xmlns:mc="http://schemas.openxmlformats.org/markup-compatibility/2006">
              <mc:Choice xmlns:v="urn:schemas-microsoft-com:vml" Requires="v">
                <p:oleObj spid="_x0000_s21518" name="Equation" r:id="rId3" imgW="4191000" imgH="863600" progId="Equation.3">
                  <p:embed/>
                </p:oleObj>
              </mc:Choice>
              <mc:Fallback>
                <p:oleObj name="Equation" r:id="rId3" imgW="4191000" imgH="8636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775" y="2492375"/>
                        <a:ext cx="7339013"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1509" name="Group 8"/>
          <p:cNvGrpSpPr>
            <a:grpSpLocks/>
          </p:cNvGrpSpPr>
          <p:nvPr/>
        </p:nvGrpSpPr>
        <p:grpSpPr bwMode="auto">
          <a:xfrm>
            <a:off x="390525" y="4221163"/>
            <a:ext cx="8404225" cy="1655762"/>
            <a:chOff x="390417" y="4221088"/>
            <a:chExt cx="8404225" cy="1656184"/>
          </a:xfrm>
        </p:grpSpPr>
        <p:pic>
          <p:nvPicPr>
            <p:cNvPr id="21511"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0417" y="4221088"/>
              <a:ext cx="8404225"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390417" y="4221088"/>
              <a:ext cx="1589088" cy="2874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sp>
        <p:nvSpPr>
          <p:cNvPr id="10" name="TextBox 9"/>
          <p:cNvSpPr txBox="1">
            <a:spLocks noChangeArrowheads="1"/>
          </p:cNvSpPr>
          <p:nvPr/>
        </p:nvSpPr>
        <p:spPr bwMode="auto">
          <a:xfrm>
            <a:off x="6227763" y="4695825"/>
            <a:ext cx="18002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r>
              <a:rPr lang="zh-CN" altLang="en-US" sz="2000">
                <a:solidFill>
                  <a:srgbClr val="C00000"/>
                </a:solidFill>
                <a:latin typeface="微软雅黑" pitchFamily="34" charset="-122"/>
                <a:ea typeface="微软雅黑" pitchFamily="34" charset="-122"/>
              </a:rPr>
              <a:t>正交变换保持向量长度不变</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TextBox 1"/>
          <p:cNvSpPr txBox="1">
            <a:spLocks noChangeArrowheads="1"/>
          </p:cNvSpPr>
          <p:nvPr/>
        </p:nvSpPr>
        <p:spPr bwMode="auto">
          <a:xfrm>
            <a:off x="6995157" y="2204864"/>
            <a:ext cx="1729467" cy="831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r>
              <a:rPr lang="en-US" altLang="zh-CN" sz="2400" dirty="0">
                <a:solidFill>
                  <a:srgbClr val="C00000"/>
                </a:solidFill>
                <a:latin typeface="Arial" charset="0"/>
              </a:rPr>
              <a:t>2</a:t>
            </a:r>
            <a:r>
              <a:rPr lang="en-US" altLang="zh-CN" sz="2400" i="1" dirty="0">
                <a:solidFill>
                  <a:srgbClr val="C00000"/>
                </a:solidFill>
                <a:cs typeface="Times New Roman" pitchFamily="18" charset="0"/>
              </a:rPr>
              <a:t>n</a:t>
            </a:r>
            <a:r>
              <a:rPr lang="zh-CN" altLang="en-US" sz="2400" dirty="0">
                <a:solidFill>
                  <a:srgbClr val="C00000"/>
                </a:solidFill>
                <a:latin typeface="Arial" charset="0"/>
              </a:rPr>
              <a:t>个</a:t>
            </a:r>
            <a:r>
              <a:rPr lang="en-US" altLang="zh-CN" sz="2400" dirty="0">
                <a:solidFill>
                  <a:srgbClr val="C00000"/>
                </a:solidFill>
                <a:cs typeface="Times New Roman" pitchFamily="18" charset="0"/>
              </a:rPr>
              <a:t>isometries</a:t>
            </a:r>
            <a:endParaRPr lang="zh-CN" altLang="en-US" sz="2400" dirty="0">
              <a:solidFill>
                <a:srgbClr val="C00000"/>
              </a:solidFill>
              <a:cs typeface="Times New Roman" pitchFamily="18" charset="0"/>
            </a:endParaRPr>
          </a:p>
        </p:txBody>
      </p:sp>
      <p:pic>
        <p:nvPicPr>
          <p:cNvPr id="2457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324" y="1327194"/>
            <a:ext cx="79883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8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1812" y="1961758"/>
            <a:ext cx="5146676" cy="4026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a:extLst>
              <a:ext uri="{FF2B5EF4-FFF2-40B4-BE49-F238E27FC236}">
                <a16:creationId xmlns:a16="http://schemas.microsoft.com/office/drawing/2014/main" id="{B1A21484-461F-4B9C-B744-4DFD24505409}"/>
              </a:ext>
            </a:extLst>
          </p:cNvPr>
          <p:cNvSpPr>
            <a:spLocks noGrp="1"/>
          </p:cNvSpPr>
          <p:nvPr>
            <p:ph type="title"/>
          </p:nvPr>
        </p:nvSpPr>
        <p:spPr/>
        <p:txBody>
          <a:bodyPr/>
          <a:lstStyle/>
          <a:p>
            <a:r>
              <a:rPr lang="en-US" altLang="zh-CN" dirty="0">
                <a:latin typeface="+mn-lt"/>
              </a:rPr>
              <a:t>Rigid Motion in </a:t>
            </a:r>
            <a:r>
              <a:rPr lang="en-US" altLang="zh-CN" i="1" dirty="0">
                <a:latin typeface="Castellar" panose="020A0402060406010301" pitchFamily="18" charset="0"/>
              </a:rPr>
              <a:t>R</a:t>
            </a:r>
            <a:r>
              <a:rPr lang="en-US" altLang="zh-CN" i="1" baseline="30000" dirty="0">
                <a:latin typeface="+mn-lt"/>
              </a:rPr>
              <a:t>2</a:t>
            </a:r>
            <a:endParaRPr lang="zh-CN" altLang="en-US" i="1" baseline="30000" dirty="0">
              <a:latin typeface="+mn-lt"/>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92557" y="2636912"/>
            <a:ext cx="4358886" cy="1754326"/>
          </a:xfrm>
          <a:prstGeom prst="rect">
            <a:avLst/>
          </a:prstGeom>
          <a:noFill/>
        </p:spPr>
        <p:txBody>
          <a:bodyPr wrap="none">
            <a:spAutoFit/>
          </a:bodyPr>
          <a:lstStyle/>
          <a:p>
            <a:pPr algn="ctr" eaLnBrk="1" hangingPunct="1">
              <a:defRPr/>
            </a:pPr>
            <a:r>
              <a:rPr lang="en-US" altLang="zh-CN"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宋体" panose="02010600030101010101" pitchFamily="2" charset="-122"/>
              </a:rPr>
              <a:t>Part II</a:t>
            </a:r>
          </a:p>
          <a:p>
            <a:pPr algn="ctr" eaLnBrk="1" hangingPunct="1">
              <a:defRPr/>
            </a:pPr>
            <a:r>
              <a:rPr lang="zh-CN" alt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宋体" panose="02010600030101010101" pitchFamily="2" charset="-122"/>
              </a:rPr>
              <a:t>变换群与计数</a:t>
            </a: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zh-CN" altLang="en-US"/>
              <a:t>相同？不同？</a:t>
            </a:r>
          </a:p>
        </p:txBody>
      </p:sp>
      <p:sp>
        <p:nvSpPr>
          <p:cNvPr id="27651" name="Rectangle 4"/>
          <p:cNvSpPr>
            <a:spLocks noChangeArrowheads="1"/>
          </p:cNvSpPr>
          <p:nvPr/>
        </p:nvSpPr>
        <p:spPr bwMode="auto">
          <a:xfrm>
            <a:off x="1612900" y="1458913"/>
            <a:ext cx="13684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a:p>
        </p:txBody>
      </p:sp>
      <p:grpSp>
        <p:nvGrpSpPr>
          <p:cNvPr id="27652" name="Group 7"/>
          <p:cNvGrpSpPr>
            <a:grpSpLocks/>
          </p:cNvGrpSpPr>
          <p:nvPr/>
        </p:nvGrpSpPr>
        <p:grpSpPr bwMode="auto">
          <a:xfrm>
            <a:off x="460375" y="1354138"/>
            <a:ext cx="1141413" cy="368300"/>
            <a:chOff x="254" y="1232"/>
            <a:chExt cx="719" cy="231"/>
          </a:xfrm>
        </p:grpSpPr>
        <p:sp>
          <p:nvSpPr>
            <p:cNvPr id="27691" name="Line 5"/>
            <p:cNvSpPr>
              <a:spLocks noChangeShapeType="1"/>
            </p:cNvSpPr>
            <p:nvPr/>
          </p:nvSpPr>
          <p:spPr bwMode="auto">
            <a:xfrm>
              <a:off x="307" y="1446"/>
              <a:ext cx="66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92" name="Text Box 6"/>
            <p:cNvSpPr txBox="1">
              <a:spLocks noChangeArrowheads="1"/>
            </p:cNvSpPr>
            <p:nvPr/>
          </p:nvSpPr>
          <p:spPr bwMode="auto">
            <a:xfrm>
              <a:off x="254" y="1232"/>
              <a:ext cx="31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spcBef>
                  <a:spcPct val="50000"/>
                </a:spcBef>
              </a:pPr>
              <a:r>
                <a:rPr lang="en-US" altLang="zh-CN" sz="1800" i="1"/>
                <a:t>x</a:t>
              </a:r>
            </a:p>
          </p:txBody>
        </p:sp>
      </p:grpSp>
      <p:grpSp>
        <p:nvGrpSpPr>
          <p:cNvPr id="27653" name="Group 8"/>
          <p:cNvGrpSpPr>
            <a:grpSpLocks/>
          </p:cNvGrpSpPr>
          <p:nvPr/>
        </p:nvGrpSpPr>
        <p:grpSpPr bwMode="auto">
          <a:xfrm>
            <a:off x="460375" y="1677988"/>
            <a:ext cx="1141413" cy="368300"/>
            <a:chOff x="254" y="1232"/>
            <a:chExt cx="719" cy="231"/>
          </a:xfrm>
        </p:grpSpPr>
        <p:sp>
          <p:nvSpPr>
            <p:cNvPr id="27689" name="Line 9"/>
            <p:cNvSpPr>
              <a:spLocks noChangeShapeType="1"/>
            </p:cNvSpPr>
            <p:nvPr/>
          </p:nvSpPr>
          <p:spPr bwMode="auto">
            <a:xfrm>
              <a:off x="307" y="1446"/>
              <a:ext cx="66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90" name="Text Box 10"/>
            <p:cNvSpPr txBox="1">
              <a:spLocks noChangeArrowheads="1"/>
            </p:cNvSpPr>
            <p:nvPr/>
          </p:nvSpPr>
          <p:spPr bwMode="auto">
            <a:xfrm>
              <a:off x="254" y="1232"/>
              <a:ext cx="31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spcBef>
                  <a:spcPct val="50000"/>
                </a:spcBef>
              </a:pPr>
              <a:r>
                <a:rPr lang="en-US" altLang="zh-CN" sz="1800" i="1"/>
                <a:t>y</a:t>
              </a:r>
            </a:p>
          </p:txBody>
        </p:sp>
      </p:grpSp>
      <p:grpSp>
        <p:nvGrpSpPr>
          <p:cNvPr id="27654" name="Group 11"/>
          <p:cNvGrpSpPr>
            <a:grpSpLocks/>
          </p:cNvGrpSpPr>
          <p:nvPr/>
        </p:nvGrpSpPr>
        <p:grpSpPr bwMode="auto">
          <a:xfrm>
            <a:off x="460375" y="2001838"/>
            <a:ext cx="1141413" cy="365125"/>
            <a:chOff x="254" y="1232"/>
            <a:chExt cx="719" cy="231"/>
          </a:xfrm>
        </p:grpSpPr>
        <p:sp>
          <p:nvSpPr>
            <p:cNvPr id="27687" name="Line 12"/>
            <p:cNvSpPr>
              <a:spLocks noChangeShapeType="1"/>
            </p:cNvSpPr>
            <p:nvPr/>
          </p:nvSpPr>
          <p:spPr bwMode="auto">
            <a:xfrm>
              <a:off x="307" y="1446"/>
              <a:ext cx="66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88" name="Text Box 13"/>
            <p:cNvSpPr txBox="1">
              <a:spLocks noChangeArrowheads="1"/>
            </p:cNvSpPr>
            <p:nvPr/>
          </p:nvSpPr>
          <p:spPr bwMode="auto">
            <a:xfrm>
              <a:off x="254" y="1232"/>
              <a:ext cx="31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spcBef>
                  <a:spcPct val="50000"/>
                </a:spcBef>
              </a:pPr>
              <a:r>
                <a:rPr lang="en-US" altLang="zh-CN" sz="1800" i="1"/>
                <a:t>z</a:t>
              </a:r>
            </a:p>
          </p:txBody>
        </p:sp>
      </p:grpSp>
      <p:grpSp>
        <p:nvGrpSpPr>
          <p:cNvPr id="27655" name="Group 14"/>
          <p:cNvGrpSpPr>
            <a:grpSpLocks/>
          </p:cNvGrpSpPr>
          <p:nvPr/>
        </p:nvGrpSpPr>
        <p:grpSpPr bwMode="auto">
          <a:xfrm>
            <a:off x="460375" y="2322513"/>
            <a:ext cx="1141413" cy="368300"/>
            <a:chOff x="254" y="1232"/>
            <a:chExt cx="719" cy="231"/>
          </a:xfrm>
        </p:grpSpPr>
        <p:sp>
          <p:nvSpPr>
            <p:cNvPr id="27685" name="Line 15"/>
            <p:cNvSpPr>
              <a:spLocks noChangeShapeType="1"/>
            </p:cNvSpPr>
            <p:nvPr/>
          </p:nvSpPr>
          <p:spPr bwMode="auto">
            <a:xfrm>
              <a:off x="307" y="1446"/>
              <a:ext cx="66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86" name="Text Box 16"/>
            <p:cNvSpPr txBox="1">
              <a:spLocks noChangeArrowheads="1"/>
            </p:cNvSpPr>
            <p:nvPr/>
          </p:nvSpPr>
          <p:spPr bwMode="auto">
            <a:xfrm>
              <a:off x="254" y="1232"/>
              <a:ext cx="31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spcBef>
                  <a:spcPct val="50000"/>
                </a:spcBef>
              </a:pPr>
              <a:r>
                <a:rPr lang="en-US" altLang="zh-CN" sz="1800" i="1"/>
                <a:t>t</a:t>
              </a:r>
            </a:p>
          </p:txBody>
        </p:sp>
      </p:grpSp>
      <p:sp>
        <p:nvSpPr>
          <p:cNvPr id="27656" name="Line 18"/>
          <p:cNvSpPr>
            <a:spLocks noChangeShapeType="1"/>
          </p:cNvSpPr>
          <p:nvPr/>
        </p:nvSpPr>
        <p:spPr bwMode="auto">
          <a:xfrm>
            <a:off x="3005138" y="2087563"/>
            <a:ext cx="10572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57" name="Text Box 19"/>
          <p:cNvSpPr txBox="1">
            <a:spLocks noChangeArrowheads="1"/>
          </p:cNvSpPr>
          <p:nvPr/>
        </p:nvSpPr>
        <p:spPr bwMode="auto">
          <a:xfrm>
            <a:off x="3268663" y="2106613"/>
            <a:ext cx="93662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spcBef>
                <a:spcPct val="50000"/>
              </a:spcBef>
            </a:pPr>
            <a:r>
              <a:rPr lang="en-US" altLang="zh-CN" sz="1800" i="1"/>
              <a:t>f</a:t>
            </a:r>
            <a:r>
              <a:rPr lang="en-US" altLang="zh-CN" sz="1800"/>
              <a:t>(</a:t>
            </a:r>
            <a:r>
              <a:rPr lang="en-US" altLang="zh-CN" sz="1800" i="1"/>
              <a:t>x,y,z,t</a:t>
            </a:r>
            <a:r>
              <a:rPr lang="en-US" altLang="zh-CN" sz="1800"/>
              <a:t>)</a:t>
            </a:r>
            <a:endParaRPr lang="en-US" altLang="zh-CN" sz="1800" i="1"/>
          </a:p>
        </p:txBody>
      </p:sp>
      <p:pic>
        <p:nvPicPr>
          <p:cNvPr id="27658" name="Picture 20" descr="j0283706"/>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900238" y="1747838"/>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Text Box 21"/>
          <p:cNvSpPr txBox="1">
            <a:spLocks noChangeArrowheads="1"/>
          </p:cNvSpPr>
          <p:nvPr/>
        </p:nvSpPr>
        <p:spPr bwMode="auto">
          <a:xfrm>
            <a:off x="4276725" y="1604963"/>
            <a:ext cx="4248150"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spcBef>
                <a:spcPct val="50000"/>
              </a:spcBef>
            </a:pPr>
            <a:r>
              <a:rPr lang="en-US" altLang="zh-CN" sz="2400">
                <a:latin typeface="Arial" charset="0"/>
              </a:rPr>
              <a:t>4</a:t>
            </a:r>
            <a:r>
              <a:rPr lang="zh-CN" altLang="en-US" sz="2400">
                <a:latin typeface="Arial" charset="0"/>
              </a:rPr>
              <a:t>个变量</a:t>
            </a:r>
            <a:r>
              <a:rPr lang="en-US" altLang="zh-CN" sz="2400">
                <a:latin typeface="Arial" charset="0"/>
              </a:rPr>
              <a:t>, </a:t>
            </a:r>
            <a:r>
              <a:rPr lang="zh-CN" altLang="en-US" sz="2400">
                <a:latin typeface="Arial" charset="0"/>
              </a:rPr>
              <a:t>可能的输入值有</a:t>
            </a:r>
            <a:r>
              <a:rPr lang="en-US" altLang="zh-CN" sz="2400">
                <a:latin typeface="Arial" charset="0"/>
              </a:rPr>
              <a:t>2</a:t>
            </a:r>
            <a:r>
              <a:rPr lang="en-US" altLang="zh-CN" sz="2400" baseline="30000">
                <a:latin typeface="Arial" charset="0"/>
              </a:rPr>
              <a:t>4</a:t>
            </a:r>
            <a:r>
              <a:rPr lang="zh-CN" altLang="en-US" sz="2400">
                <a:latin typeface="Arial" charset="0"/>
              </a:rPr>
              <a:t>个</a:t>
            </a:r>
            <a:r>
              <a:rPr lang="en-US" altLang="zh-CN" sz="2400">
                <a:latin typeface="Arial" charset="0"/>
              </a:rPr>
              <a:t>;</a:t>
            </a:r>
          </a:p>
          <a:p>
            <a:pPr eaLnBrk="1" hangingPunct="1">
              <a:spcBef>
                <a:spcPct val="20000"/>
              </a:spcBef>
            </a:pPr>
            <a:r>
              <a:rPr lang="zh-CN" altLang="en-US" sz="2400">
                <a:latin typeface="Arial" charset="0"/>
              </a:rPr>
              <a:t>因此</a:t>
            </a:r>
            <a:r>
              <a:rPr lang="en-US" altLang="zh-CN" sz="2400">
                <a:latin typeface="Arial" charset="0"/>
              </a:rPr>
              <a:t>, </a:t>
            </a:r>
            <a:r>
              <a:rPr lang="zh-CN" altLang="en-US" sz="2400">
                <a:latin typeface="Arial" charset="0"/>
              </a:rPr>
              <a:t>可以定义</a:t>
            </a:r>
            <a:r>
              <a:rPr lang="en-US" altLang="zh-CN" sz="2400">
                <a:latin typeface="Arial" charset="0"/>
              </a:rPr>
              <a:t>2</a:t>
            </a:r>
            <a:r>
              <a:rPr lang="en-US" altLang="zh-CN" sz="2400" baseline="30000">
                <a:latin typeface="Arial" charset="0"/>
              </a:rPr>
              <a:t>16</a:t>
            </a:r>
            <a:r>
              <a:rPr lang="en-US" altLang="zh-CN" sz="2400">
                <a:latin typeface="Arial" charset="0"/>
              </a:rPr>
              <a:t>(65,536)</a:t>
            </a:r>
            <a:r>
              <a:rPr lang="zh-CN" altLang="en-US" sz="2400">
                <a:latin typeface="Arial" charset="0"/>
              </a:rPr>
              <a:t>个不同的函数。</a:t>
            </a:r>
          </a:p>
        </p:txBody>
      </p:sp>
      <p:sp>
        <p:nvSpPr>
          <p:cNvPr id="166934" name="Text Box 22"/>
          <p:cNvSpPr txBox="1">
            <a:spLocks noChangeArrowheads="1"/>
          </p:cNvSpPr>
          <p:nvPr/>
        </p:nvSpPr>
        <p:spPr bwMode="auto">
          <a:xfrm>
            <a:off x="3341688" y="2973388"/>
            <a:ext cx="4968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spcBef>
                <a:spcPct val="50000"/>
              </a:spcBef>
            </a:pPr>
            <a:r>
              <a:rPr lang="zh-CN" altLang="en-US" sz="2400">
                <a:solidFill>
                  <a:srgbClr val="FF0000"/>
                </a:solidFill>
                <a:latin typeface="Arial" charset="0"/>
                <a:ea typeface="华文新魏" pitchFamily="2" charset="-122"/>
              </a:rPr>
              <a:t>但是，真的需要这么多种电路吗？</a:t>
            </a:r>
          </a:p>
        </p:txBody>
      </p:sp>
      <p:grpSp>
        <p:nvGrpSpPr>
          <p:cNvPr id="166962" name="Group 50"/>
          <p:cNvGrpSpPr>
            <a:grpSpLocks/>
          </p:cNvGrpSpPr>
          <p:nvPr/>
        </p:nvGrpSpPr>
        <p:grpSpPr bwMode="auto">
          <a:xfrm>
            <a:off x="820738" y="3703638"/>
            <a:ext cx="7272337" cy="1898650"/>
            <a:chOff x="476" y="2712"/>
            <a:chExt cx="4581" cy="1195"/>
          </a:xfrm>
        </p:grpSpPr>
        <p:grpSp>
          <p:nvGrpSpPr>
            <p:cNvPr id="27662" name="Group 24"/>
            <p:cNvGrpSpPr>
              <a:grpSpLocks/>
            </p:cNvGrpSpPr>
            <p:nvPr/>
          </p:nvGrpSpPr>
          <p:grpSpPr bwMode="auto">
            <a:xfrm>
              <a:off x="892" y="2712"/>
              <a:ext cx="1344" cy="538"/>
              <a:chOff x="528" y="2208"/>
              <a:chExt cx="1344" cy="538"/>
            </a:xfrm>
          </p:grpSpPr>
          <p:sp>
            <p:nvSpPr>
              <p:cNvPr id="27678" name="AutoShape 25"/>
              <p:cNvSpPr>
                <a:spLocks noChangeArrowheads="1"/>
              </p:cNvSpPr>
              <p:nvPr/>
            </p:nvSpPr>
            <p:spPr bwMode="auto">
              <a:xfrm flipH="1">
                <a:off x="912" y="2379"/>
                <a:ext cx="432" cy="240"/>
              </a:xfrm>
              <a:prstGeom prst="flowChartOnlineStorage">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a:p>
            </p:txBody>
          </p:sp>
          <p:sp>
            <p:nvSpPr>
              <p:cNvPr id="27679" name="Line 26"/>
              <p:cNvSpPr>
                <a:spLocks noChangeShapeType="1"/>
              </p:cNvSpPr>
              <p:nvPr/>
            </p:nvSpPr>
            <p:spPr bwMode="auto">
              <a:xfrm>
                <a:off x="528" y="2448"/>
                <a:ext cx="43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80" name="Line 27"/>
              <p:cNvSpPr>
                <a:spLocks noChangeShapeType="1"/>
              </p:cNvSpPr>
              <p:nvPr/>
            </p:nvSpPr>
            <p:spPr bwMode="auto">
              <a:xfrm>
                <a:off x="528" y="2544"/>
                <a:ext cx="43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81" name="Line 28"/>
              <p:cNvSpPr>
                <a:spLocks noChangeShapeType="1"/>
              </p:cNvSpPr>
              <p:nvPr/>
            </p:nvSpPr>
            <p:spPr bwMode="auto">
              <a:xfrm>
                <a:off x="1332" y="2502"/>
                <a:ext cx="36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82" name="Text Box 29"/>
              <p:cNvSpPr txBox="1">
                <a:spLocks noChangeArrowheads="1"/>
              </p:cNvSpPr>
              <p:nvPr/>
            </p:nvSpPr>
            <p:spPr bwMode="auto">
              <a:xfrm>
                <a:off x="528" y="2208"/>
                <a:ext cx="4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spcBef>
                    <a:spcPct val="50000"/>
                  </a:spcBef>
                </a:pPr>
                <a:r>
                  <a:rPr kumimoji="1" lang="en-US" altLang="zh-CN" sz="2000" i="1"/>
                  <a:t>x</a:t>
                </a:r>
              </a:p>
            </p:txBody>
          </p:sp>
          <p:sp>
            <p:nvSpPr>
              <p:cNvPr id="27683" name="Text Box 30"/>
              <p:cNvSpPr txBox="1">
                <a:spLocks noChangeArrowheads="1"/>
              </p:cNvSpPr>
              <p:nvPr/>
            </p:nvSpPr>
            <p:spPr bwMode="auto">
              <a:xfrm>
                <a:off x="528" y="2496"/>
                <a:ext cx="3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spcBef>
                    <a:spcPct val="50000"/>
                  </a:spcBef>
                </a:pPr>
                <a:r>
                  <a:rPr kumimoji="1" lang="en-US" altLang="zh-CN" sz="2000" i="1"/>
                  <a:t>y</a:t>
                </a:r>
              </a:p>
            </p:txBody>
          </p:sp>
          <p:sp>
            <p:nvSpPr>
              <p:cNvPr id="27684" name="Text Box 31"/>
              <p:cNvSpPr txBox="1">
                <a:spLocks noChangeArrowheads="1"/>
              </p:cNvSpPr>
              <p:nvPr/>
            </p:nvSpPr>
            <p:spPr bwMode="auto">
              <a:xfrm>
                <a:off x="1392" y="2496"/>
                <a:ext cx="48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spcBef>
                    <a:spcPct val="50000"/>
                  </a:spcBef>
                </a:pPr>
                <a:r>
                  <a:rPr kumimoji="1" lang="en-US" altLang="zh-CN" sz="2000" i="1"/>
                  <a:t>x</a:t>
                </a:r>
                <a:r>
                  <a:rPr kumimoji="1" lang="en-US" altLang="zh-CN" sz="2000">
                    <a:ea typeface="Arial Unicode MS" pitchFamily="34" charset="-122"/>
                    <a:cs typeface="Arial Unicode MS" pitchFamily="34" charset="-122"/>
                    <a:sym typeface="Symbol" pitchFamily="18" charset="2"/>
                  </a:rPr>
                  <a:t>⋁</a:t>
                </a:r>
                <a:r>
                  <a:rPr kumimoji="1" lang="en-US" altLang="zh-CN" sz="2000" i="1">
                    <a:ea typeface="Arial Unicode MS" pitchFamily="34" charset="-122"/>
                    <a:cs typeface="Arial Unicode MS" pitchFamily="34" charset="-122"/>
                    <a:sym typeface="Symbol" pitchFamily="18" charset="2"/>
                  </a:rPr>
                  <a:t>y</a:t>
                </a:r>
                <a:endParaRPr kumimoji="1" lang="en-US" altLang="zh-CN" sz="2000" i="1"/>
              </a:p>
            </p:txBody>
          </p:sp>
        </p:grpSp>
        <p:grpSp>
          <p:nvGrpSpPr>
            <p:cNvPr id="27663" name="Group 33"/>
            <p:cNvGrpSpPr>
              <a:grpSpLocks/>
            </p:cNvGrpSpPr>
            <p:nvPr/>
          </p:nvGrpSpPr>
          <p:grpSpPr bwMode="auto">
            <a:xfrm>
              <a:off x="896" y="3334"/>
              <a:ext cx="1344" cy="538"/>
              <a:chOff x="528" y="2208"/>
              <a:chExt cx="1344" cy="538"/>
            </a:xfrm>
          </p:grpSpPr>
          <p:sp>
            <p:nvSpPr>
              <p:cNvPr id="27671" name="AutoShape 34"/>
              <p:cNvSpPr>
                <a:spLocks noChangeArrowheads="1"/>
              </p:cNvSpPr>
              <p:nvPr/>
            </p:nvSpPr>
            <p:spPr bwMode="auto">
              <a:xfrm flipH="1">
                <a:off x="912" y="2379"/>
                <a:ext cx="432" cy="240"/>
              </a:xfrm>
              <a:prstGeom prst="flowChartOnlineStorage">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a:p>
            </p:txBody>
          </p:sp>
          <p:sp>
            <p:nvSpPr>
              <p:cNvPr id="27672" name="Line 35"/>
              <p:cNvSpPr>
                <a:spLocks noChangeShapeType="1"/>
              </p:cNvSpPr>
              <p:nvPr/>
            </p:nvSpPr>
            <p:spPr bwMode="auto">
              <a:xfrm>
                <a:off x="528" y="2448"/>
                <a:ext cx="43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73" name="Line 36"/>
              <p:cNvSpPr>
                <a:spLocks noChangeShapeType="1"/>
              </p:cNvSpPr>
              <p:nvPr/>
            </p:nvSpPr>
            <p:spPr bwMode="auto">
              <a:xfrm>
                <a:off x="528" y="2544"/>
                <a:ext cx="43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74" name="Line 37"/>
              <p:cNvSpPr>
                <a:spLocks noChangeShapeType="1"/>
              </p:cNvSpPr>
              <p:nvPr/>
            </p:nvSpPr>
            <p:spPr bwMode="auto">
              <a:xfrm>
                <a:off x="1332" y="2502"/>
                <a:ext cx="36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75" name="Text Box 38"/>
              <p:cNvSpPr txBox="1">
                <a:spLocks noChangeArrowheads="1"/>
              </p:cNvSpPr>
              <p:nvPr/>
            </p:nvSpPr>
            <p:spPr bwMode="auto">
              <a:xfrm>
                <a:off x="528" y="2208"/>
                <a:ext cx="4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spcBef>
                    <a:spcPct val="50000"/>
                  </a:spcBef>
                </a:pPr>
                <a:r>
                  <a:rPr kumimoji="1" lang="en-US" altLang="zh-CN" sz="2000" i="1"/>
                  <a:t>z</a:t>
                </a:r>
              </a:p>
            </p:txBody>
          </p:sp>
          <p:sp>
            <p:nvSpPr>
              <p:cNvPr id="27676" name="Text Box 39"/>
              <p:cNvSpPr txBox="1">
                <a:spLocks noChangeArrowheads="1"/>
              </p:cNvSpPr>
              <p:nvPr/>
            </p:nvSpPr>
            <p:spPr bwMode="auto">
              <a:xfrm>
                <a:off x="528" y="2496"/>
                <a:ext cx="3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spcBef>
                    <a:spcPct val="50000"/>
                  </a:spcBef>
                </a:pPr>
                <a:r>
                  <a:rPr kumimoji="1" lang="en-US" altLang="zh-CN" sz="2000" i="1"/>
                  <a:t>t</a:t>
                </a:r>
              </a:p>
            </p:txBody>
          </p:sp>
          <p:sp>
            <p:nvSpPr>
              <p:cNvPr id="27677" name="Text Box 40"/>
              <p:cNvSpPr txBox="1">
                <a:spLocks noChangeArrowheads="1"/>
              </p:cNvSpPr>
              <p:nvPr/>
            </p:nvSpPr>
            <p:spPr bwMode="auto">
              <a:xfrm>
                <a:off x="1392" y="2496"/>
                <a:ext cx="48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spcBef>
                    <a:spcPct val="50000"/>
                  </a:spcBef>
                </a:pPr>
                <a:r>
                  <a:rPr kumimoji="1" lang="en-US" altLang="zh-CN" sz="2000" i="1"/>
                  <a:t>z</a:t>
                </a:r>
                <a:r>
                  <a:rPr kumimoji="1" lang="en-US" altLang="zh-CN" sz="2000">
                    <a:ea typeface="Arial Unicode MS" pitchFamily="34" charset="-122"/>
                    <a:cs typeface="Arial Unicode MS" pitchFamily="34" charset="-122"/>
                    <a:sym typeface="Symbol" pitchFamily="18" charset="2"/>
                  </a:rPr>
                  <a:t>⋁</a:t>
                </a:r>
                <a:r>
                  <a:rPr kumimoji="1" lang="en-US" altLang="zh-CN" sz="2000" i="1">
                    <a:ea typeface="Arial Unicode MS" pitchFamily="34" charset="-122"/>
                    <a:cs typeface="Arial Unicode MS" pitchFamily="34" charset="-122"/>
                    <a:sym typeface="Symbol" pitchFamily="18" charset="2"/>
                  </a:rPr>
                  <a:t>t</a:t>
                </a:r>
                <a:endParaRPr kumimoji="1" lang="en-US" altLang="zh-CN" sz="2000" i="1"/>
              </a:p>
            </p:txBody>
          </p:sp>
        </p:grpSp>
        <p:sp>
          <p:nvSpPr>
            <p:cNvPr id="27664" name="Line 41"/>
            <p:cNvSpPr>
              <a:spLocks noChangeShapeType="1"/>
            </p:cNvSpPr>
            <p:nvPr/>
          </p:nvSpPr>
          <p:spPr bwMode="auto">
            <a:xfrm flipH="1">
              <a:off x="2052" y="3022"/>
              <a:ext cx="2" cy="5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65" name="Line 42"/>
            <p:cNvSpPr>
              <a:spLocks noChangeShapeType="1"/>
            </p:cNvSpPr>
            <p:nvPr/>
          </p:nvSpPr>
          <p:spPr bwMode="auto">
            <a:xfrm>
              <a:off x="2064" y="3294"/>
              <a:ext cx="552" cy="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666" name="Oval 43"/>
            <p:cNvSpPr>
              <a:spLocks noChangeArrowheads="1"/>
            </p:cNvSpPr>
            <p:nvPr/>
          </p:nvSpPr>
          <p:spPr bwMode="auto">
            <a:xfrm>
              <a:off x="476" y="2750"/>
              <a:ext cx="1814" cy="589"/>
            </a:xfrm>
            <a:prstGeom prst="ellipse">
              <a:avLst/>
            </a:prstGeom>
            <a:noFill/>
            <a:ln w="9525">
              <a:solidFill>
                <a:srgbClr val="008000"/>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a:p>
          </p:txBody>
        </p:sp>
        <p:sp>
          <p:nvSpPr>
            <p:cNvPr id="27667" name="Oval 44"/>
            <p:cNvSpPr>
              <a:spLocks noChangeArrowheads="1"/>
            </p:cNvSpPr>
            <p:nvPr/>
          </p:nvSpPr>
          <p:spPr bwMode="auto">
            <a:xfrm>
              <a:off x="576" y="3318"/>
              <a:ext cx="1814" cy="589"/>
            </a:xfrm>
            <a:prstGeom prst="ellipse">
              <a:avLst/>
            </a:prstGeom>
            <a:noFill/>
            <a:ln w="9525">
              <a:solidFill>
                <a:srgbClr val="FF6600"/>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a:p>
          </p:txBody>
        </p:sp>
        <p:sp>
          <p:nvSpPr>
            <p:cNvPr id="27668" name="Text Box 45"/>
            <p:cNvSpPr txBox="1">
              <a:spLocks noChangeArrowheads="1"/>
            </p:cNvSpPr>
            <p:nvPr/>
          </p:nvSpPr>
          <p:spPr bwMode="auto">
            <a:xfrm>
              <a:off x="2472" y="3385"/>
              <a:ext cx="59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spcBef>
                  <a:spcPct val="50000"/>
                </a:spcBef>
              </a:pPr>
              <a:r>
                <a:rPr lang="en-US" altLang="zh-CN" sz="1800" i="1"/>
                <a:t>f</a:t>
              </a:r>
              <a:r>
                <a:rPr lang="en-US" altLang="zh-CN" sz="1800"/>
                <a:t>(</a:t>
              </a:r>
              <a:r>
                <a:rPr lang="en-US" altLang="zh-CN" sz="1800" i="1"/>
                <a:t>x,y,z,t</a:t>
              </a:r>
              <a:r>
                <a:rPr lang="en-US" altLang="zh-CN" sz="1800"/>
                <a:t>)</a:t>
              </a:r>
              <a:endParaRPr lang="en-US" altLang="zh-CN" sz="1800" i="1"/>
            </a:p>
          </p:txBody>
        </p:sp>
        <p:sp>
          <p:nvSpPr>
            <p:cNvPr id="27669" name="Text Box 46"/>
            <p:cNvSpPr txBox="1">
              <a:spLocks noChangeArrowheads="1"/>
            </p:cNvSpPr>
            <p:nvPr/>
          </p:nvSpPr>
          <p:spPr bwMode="auto">
            <a:xfrm>
              <a:off x="3061" y="2931"/>
              <a:ext cx="1996"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eaLnBrk="1" hangingPunct="1">
                <a:spcBef>
                  <a:spcPct val="50000"/>
                </a:spcBef>
              </a:pPr>
              <a:r>
                <a:rPr lang="zh-CN" altLang="en-US" sz="1800">
                  <a:latin typeface="Arial" charset="0"/>
                </a:rPr>
                <a:t>由于对称性，只要调整接入线，同样的电路可以实现不同的函数。</a:t>
              </a:r>
            </a:p>
          </p:txBody>
        </p:sp>
        <p:sp>
          <p:nvSpPr>
            <p:cNvPr id="27670" name="AutoShape 49"/>
            <p:cNvSpPr>
              <a:spLocks noChangeArrowheads="1"/>
            </p:cNvSpPr>
            <p:nvPr/>
          </p:nvSpPr>
          <p:spPr bwMode="auto">
            <a:xfrm>
              <a:off x="2154" y="3203"/>
              <a:ext cx="289" cy="175"/>
            </a:xfrm>
            <a:prstGeom prst="flowChartDelay">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6934"/>
                                        </p:tgtEl>
                                        <p:attrNameLst>
                                          <p:attrName>style.visibility</p:attrName>
                                        </p:attrNameLst>
                                      </p:cBhvr>
                                      <p:to>
                                        <p:strVal val="visible"/>
                                      </p:to>
                                    </p:set>
                                    <p:anim calcmode="lin" valueType="num">
                                      <p:cBhvr additive="base">
                                        <p:cTn id="7" dur="500" fill="hold"/>
                                        <p:tgtEl>
                                          <p:spTgt spid="166934"/>
                                        </p:tgtEl>
                                        <p:attrNameLst>
                                          <p:attrName>ppt_x</p:attrName>
                                        </p:attrNameLst>
                                      </p:cBhvr>
                                      <p:tavLst>
                                        <p:tav tm="0">
                                          <p:val>
                                            <p:strVal val="#ppt_x"/>
                                          </p:val>
                                        </p:tav>
                                        <p:tav tm="100000">
                                          <p:val>
                                            <p:strVal val="#ppt_x"/>
                                          </p:val>
                                        </p:tav>
                                      </p:tavLst>
                                    </p:anim>
                                    <p:anim calcmode="lin" valueType="num">
                                      <p:cBhvr additive="base">
                                        <p:cTn id="8" dur="500" fill="hold"/>
                                        <p:tgtEl>
                                          <p:spTgt spid="16693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166962"/>
                                        </p:tgtEl>
                                        <p:attrNameLst>
                                          <p:attrName>style.visibility</p:attrName>
                                        </p:attrNameLst>
                                      </p:cBhvr>
                                      <p:to>
                                        <p:strVal val="visible"/>
                                      </p:to>
                                    </p:set>
                                    <p:animEffect transition="in" filter="diamond(in)">
                                      <p:cBhvr>
                                        <p:cTn id="13" dur="2000"/>
                                        <p:tgtEl>
                                          <p:spTgt spid="166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92557" y="2708920"/>
            <a:ext cx="4358886" cy="1754326"/>
          </a:xfrm>
          <a:prstGeom prst="rect">
            <a:avLst/>
          </a:prstGeom>
          <a:noFill/>
        </p:spPr>
        <p:txBody>
          <a:bodyPr wrap="none">
            <a:spAutoFit/>
          </a:bodyPr>
          <a:lstStyle/>
          <a:p>
            <a:pPr algn="ctr" eaLnBrk="1" hangingPunct="1">
              <a:defRPr/>
            </a:pPr>
            <a:r>
              <a:rPr lang="en-US" altLang="zh-CN"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宋体" panose="02010600030101010101" pitchFamily="2" charset="-122"/>
              </a:rPr>
              <a:t>Part I</a:t>
            </a:r>
          </a:p>
          <a:p>
            <a:pPr algn="ctr" eaLnBrk="1" hangingPunct="1">
              <a:defRPr/>
            </a:pPr>
            <a:r>
              <a:rPr lang="zh-CN" alt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宋体" panose="02010600030101010101" pitchFamily="2" charset="-122"/>
              </a:rPr>
              <a:t>变换与变换群</a:t>
            </a: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765175"/>
            <a:ext cx="6592888"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2274888"/>
            <a:ext cx="5102225" cy="367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25" y="3105150"/>
            <a:ext cx="1795463" cy="216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zh-CN" altLang="en-US"/>
              <a:t>等价类计数</a:t>
            </a:r>
          </a:p>
        </p:txBody>
      </p:sp>
      <p:sp>
        <p:nvSpPr>
          <p:cNvPr id="30723" name="Rectangle 3"/>
          <p:cNvSpPr>
            <a:spLocks noGrp="1" noChangeArrowheads="1"/>
          </p:cNvSpPr>
          <p:nvPr>
            <p:ph type="body" idx="1"/>
          </p:nvPr>
        </p:nvSpPr>
        <p:spPr>
          <a:xfrm>
            <a:off x="395288" y="1484313"/>
            <a:ext cx="8229600" cy="4530725"/>
          </a:xfrm>
        </p:spPr>
        <p:txBody>
          <a:bodyPr/>
          <a:lstStyle/>
          <a:p>
            <a:pPr>
              <a:lnSpc>
                <a:spcPct val="120000"/>
              </a:lnSpc>
            </a:pPr>
            <a:r>
              <a:rPr lang="zh-CN" altLang="en-US" sz="2600" dirty="0"/>
              <a:t>如果定义上述函数的集合上的关系</a:t>
            </a:r>
            <a:r>
              <a:rPr lang="en-US" altLang="zh-CN" sz="2600" dirty="0"/>
              <a:t>R</a:t>
            </a:r>
            <a:r>
              <a:rPr lang="zh-CN" altLang="en-US" sz="2600" dirty="0"/>
              <a:t>：函数</a:t>
            </a:r>
            <a:r>
              <a:rPr lang="en-US" altLang="zh-CN" sz="2600" i="1" dirty="0"/>
              <a:t>f</a:t>
            </a:r>
            <a:r>
              <a:rPr lang="en-US" altLang="zh-CN" sz="2600" baseline="-25000" dirty="0"/>
              <a:t>1</a:t>
            </a:r>
            <a:r>
              <a:rPr lang="en-US" altLang="zh-CN" sz="2600" dirty="0"/>
              <a:t>, </a:t>
            </a:r>
            <a:r>
              <a:rPr lang="en-US" altLang="zh-CN" sz="2600" i="1" dirty="0"/>
              <a:t>f</a:t>
            </a:r>
            <a:r>
              <a:rPr lang="en-US" altLang="zh-CN" sz="2600" baseline="-25000" dirty="0"/>
              <a:t>2</a:t>
            </a:r>
            <a:r>
              <a:rPr lang="zh-CN" altLang="en-US" sz="2600" dirty="0"/>
              <a:t>满足关系</a:t>
            </a:r>
            <a:r>
              <a:rPr lang="en-US" altLang="zh-CN" sz="2600" i="1" dirty="0"/>
              <a:t>R</a:t>
            </a:r>
            <a:r>
              <a:rPr lang="zh-CN" altLang="en-US" sz="2600" dirty="0"/>
              <a:t>当且仅当它们可以用同一个电路实现</a:t>
            </a:r>
            <a:r>
              <a:rPr lang="en-US" altLang="zh-CN" sz="2000" dirty="0">
                <a:solidFill>
                  <a:srgbClr val="0000CC"/>
                </a:solidFill>
              </a:rPr>
              <a:t>(</a:t>
            </a:r>
            <a:r>
              <a:rPr lang="zh-CN" altLang="en-US" sz="2000" dirty="0">
                <a:solidFill>
                  <a:srgbClr val="0000CC"/>
                </a:solidFill>
              </a:rPr>
              <a:t>只需调整接入方式，也可以用外部转相器</a:t>
            </a:r>
            <a:r>
              <a:rPr lang="en-US" altLang="zh-CN" sz="2000" dirty="0">
                <a:solidFill>
                  <a:srgbClr val="0000CC"/>
                </a:solidFill>
              </a:rPr>
              <a:t>)</a:t>
            </a:r>
            <a:r>
              <a:rPr lang="zh-CN" altLang="en-US" sz="2600" dirty="0"/>
              <a:t>。</a:t>
            </a:r>
          </a:p>
          <a:p>
            <a:pPr>
              <a:lnSpc>
                <a:spcPct val="120000"/>
              </a:lnSpc>
            </a:pPr>
            <a:r>
              <a:rPr lang="zh-CN" altLang="en-US" sz="2600" dirty="0"/>
              <a:t>显然，上述关系</a:t>
            </a:r>
            <a:r>
              <a:rPr lang="en-US" altLang="zh-CN" sz="2600" i="1" dirty="0"/>
              <a:t>R</a:t>
            </a:r>
            <a:r>
              <a:rPr lang="zh-CN" altLang="en-US" sz="2600" dirty="0"/>
              <a:t>是等价关系。</a:t>
            </a:r>
          </a:p>
          <a:p>
            <a:pPr>
              <a:lnSpc>
                <a:spcPct val="120000"/>
              </a:lnSpc>
            </a:pPr>
            <a:r>
              <a:rPr lang="zh-CN" altLang="en-US" sz="2600" dirty="0"/>
              <a:t>可以用同一电路实现的所有函数包含在同一个等价类中。</a:t>
            </a:r>
          </a:p>
          <a:p>
            <a:pPr>
              <a:lnSpc>
                <a:spcPct val="120000"/>
              </a:lnSpc>
            </a:pPr>
            <a:r>
              <a:rPr lang="zh-CN" altLang="en-US" sz="2600" dirty="0"/>
              <a:t>因此，计算需要多少种不同电路才能实现所有可能的函数问题就转化为等价类计数问题。</a:t>
            </a: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zh-CN" altLang="en-US"/>
              <a:t>一个简单的例子</a:t>
            </a:r>
          </a:p>
        </p:txBody>
      </p:sp>
      <p:sp>
        <p:nvSpPr>
          <p:cNvPr id="31747" name="Rectangle 3"/>
          <p:cNvSpPr>
            <a:spLocks noGrp="1" noChangeArrowheads="1"/>
          </p:cNvSpPr>
          <p:nvPr>
            <p:ph type="body" idx="1"/>
          </p:nvPr>
        </p:nvSpPr>
        <p:spPr>
          <a:xfrm>
            <a:off x="449263" y="1312863"/>
            <a:ext cx="8229600" cy="4530725"/>
          </a:xfrm>
        </p:spPr>
        <p:txBody>
          <a:bodyPr/>
          <a:lstStyle/>
          <a:p>
            <a:r>
              <a:rPr lang="en-US" altLang="zh-CN"/>
              <a:t>3</a:t>
            </a:r>
            <a:r>
              <a:rPr lang="zh-CN" altLang="en-US"/>
              <a:t>个黑珍珠和</a:t>
            </a:r>
            <a:r>
              <a:rPr lang="en-US" altLang="zh-CN"/>
              <a:t>6</a:t>
            </a:r>
            <a:r>
              <a:rPr lang="zh-CN" altLang="en-US"/>
              <a:t>个白珍珠能做出多少样式不同的项链？</a:t>
            </a:r>
          </a:p>
        </p:txBody>
      </p:sp>
      <p:grpSp>
        <p:nvGrpSpPr>
          <p:cNvPr id="31748" name="Group 41"/>
          <p:cNvGrpSpPr>
            <a:grpSpLocks/>
          </p:cNvGrpSpPr>
          <p:nvPr/>
        </p:nvGrpSpPr>
        <p:grpSpPr bwMode="auto">
          <a:xfrm>
            <a:off x="1287463" y="2989263"/>
            <a:ext cx="6564312" cy="3048000"/>
            <a:chOff x="1488" y="1044"/>
            <a:chExt cx="8418" cy="3936"/>
          </a:xfrm>
        </p:grpSpPr>
        <p:sp>
          <p:nvSpPr>
            <p:cNvPr id="31749" name="Text Box 42"/>
            <p:cNvSpPr txBox="1">
              <a:spLocks noChangeArrowheads="1"/>
            </p:cNvSpPr>
            <p:nvPr/>
          </p:nvSpPr>
          <p:spPr bwMode="auto">
            <a:xfrm>
              <a:off x="5712" y="4452"/>
              <a:ext cx="888" cy="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algn="just"/>
              <a:r>
                <a:rPr lang="en-US" altLang="zh-CN" sz="1400">
                  <a:sym typeface="Symbol" pitchFamily="18" charset="2"/>
                </a:rPr>
                <a:t></a:t>
              </a:r>
              <a:r>
                <a:rPr lang="zh-CN" altLang="en-US" sz="1400"/>
                <a:t>轴</a:t>
              </a:r>
            </a:p>
          </p:txBody>
        </p:sp>
        <p:grpSp>
          <p:nvGrpSpPr>
            <p:cNvPr id="31750" name="Group 43"/>
            <p:cNvGrpSpPr>
              <a:grpSpLocks/>
            </p:cNvGrpSpPr>
            <p:nvPr/>
          </p:nvGrpSpPr>
          <p:grpSpPr bwMode="auto">
            <a:xfrm>
              <a:off x="4344" y="1740"/>
              <a:ext cx="2706" cy="2619"/>
              <a:chOff x="3504" y="1656"/>
              <a:chExt cx="2706" cy="2619"/>
            </a:xfrm>
          </p:grpSpPr>
          <p:sp>
            <p:nvSpPr>
              <p:cNvPr id="31776" name="Oval 44"/>
              <p:cNvSpPr>
                <a:spLocks noChangeArrowheads="1"/>
              </p:cNvSpPr>
              <p:nvPr/>
            </p:nvSpPr>
            <p:spPr bwMode="auto">
              <a:xfrm>
                <a:off x="3608" y="1752"/>
                <a:ext cx="2520" cy="2523"/>
              </a:xfrm>
              <a:prstGeom prst="ellipse">
                <a:avLst/>
              </a:prstGeom>
              <a:solidFill>
                <a:srgbClr val="FFFFFF"/>
              </a:solidFill>
              <a:ln w="76200" cmpd="tri">
                <a:solidFill>
                  <a:srgbClr val="FF9900"/>
                </a:solidFill>
                <a:round/>
                <a:headEnd/>
                <a:tailEnd/>
              </a:ln>
            </p:spPr>
            <p:txBody>
              <a:bodyPr/>
              <a:lstStyle/>
              <a:p>
                <a:pPr eaLnBrk="1" hangingPunct="1"/>
                <a:endParaRPr lang="zh-CN" altLang="en-US"/>
              </a:p>
            </p:txBody>
          </p:sp>
          <p:sp>
            <p:nvSpPr>
              <p:cNvPr id="31777" name="Oval 45"/>
              <p:cNvSpPr>
                <a:spLocks noChangeArrowheads="1"/>
              </p:cNvSpPr>
              <p:nvPr/>
            </p:nvSpPr>
            <p:spPr bwMode="auto">
              <a:xfrm>
                <a:off x="4740" y="1656"/>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78" name="Oval 46"/>
              <p:cNvSpPr>
                <a:spLocks noChangeArrowheads="1"/>
              </p:cNvSpPr>
              <p:nvPr/>
            </p:nvSpPr>
            <p:spPr bwMode="auto">
              <a:xfrm>
                <a:off x="3900" y="2001"/>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1779" name="Oval 47"/>
              <p:cNvSpPr>
                <a:spLocks noChangeArrowheads="1"/>
              </p:cNvSpPr>
              <p:nvPr/>
            </p:nvSpPr>
            <p:spPr bwMode="auto">
              <a:xfrm>
                <a:off x="5652" y="2001"/>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1780" name="Oval 48"/>
              <p:cNvSpPr>
                <a:spLocks noChangeArrowheads="1"/>
              </p:cNvSpPr>
              <p:nvPr/>
            </p:nvSpPr>
            <p:spPr bwMode="auto">
              <a:xfrm>
                <a:off x="3504" y="2796"/>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81" name="Oval 49"/>
              <p:cNvSpPr>
                <a:spLocks noChangeArrowheads="1"/>
              </p:cNvSpPr>
              <p:nvPr/>
            </p:nvSpPr>
            <p:spPr bwMode="auto">
              <a:xfrm>
                <a:off x="6012" y="2700"/>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82" name="Oval 50"/>
              <p:cNvSpPr>
                <a:spLocks noChangeArrowheads="1"/>
              </p:cNvSpPr>
              <p:nvPr/>
            </p:nvSpPr>
            <p:spPr bwMode="auto">
              <a:xfrm>
                <a:off x="3672" y="3528"/>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83" name="Oval 51"/>
              <p:cNvSpPr>
                <a:spLocks noChangeArrowheads="1"/>
              </p:cNvSpPr>
              <p:nvPr/>
            </p:nvSpPr>
            <p:spPr bwMode="auto">
              <a:xfrm>
                <a:off x="5892" y="3468"/>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84" name="Oval 52"/>
              <p:cNvSpPr>
                <a:spLocks noChangeArrowheads="1"/>
              </p:cNvSpPr>
              <p:nvPr/>
            </p:nvSpPr>
            <p:spPr bwMode="auto">
              <a:xfrm>
                <a:off x="4260" y="4056"/>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1785" name="Oval 53"/>
              <p:cNvSpPr>
                <a:spLocks noChangeArrowheads="1"/>
              </p:cNvSpPr>
              <p:nvPr/>
            </p:nvSpPr>
            <p:spPr bwMode="auto">
              <a:xfrm>
                <a:off x="5268" y="4056"/>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grpSp>
        <p:sp>
          <p:nvSpPr>
            <p:cNvPr id="31751" name="Oval 54"/>
            <p:cNvSpPr>
              <a:spLocks noChangeArrowheads="1"/>
            </p:cNvSpPr>
            <p:nvPr/>
          </p:nvSpPr>
          <p:spPr bwMode="auto">
            <a:xfrm>
              <a:off x="1592" y="1896"/>
              <a:ext cx="2520" cy="2523"/>
            </a:xfrm>
            <a:prstGeom prst="ellipse">
              <a:avLst/>
            </a:prstGeom>
            <a:solidFill>
              <a:srgbClr val="FFFFFF"/>
            </a:solidFill>
            <a:ln w="76200" cmpd="tri">
              <a:solidFill>
                <a:srgbClr val="FF9900"/>
              </a:solidFill>
              <a:round/>
              <a:headEnd/>
              <a:tailEnd/>
            </a:ln>
          </p:spPr>
          <p:txBody>
            <a:bodyPr/>
            <a:lstStyle/>
            <a:p>
              <a:pPr eaLnBrk="1" hangingPunct="1"/>
              <a:endParaRPr lang="zh-CN" altLang="en-US"/>
            </a:p>
          </p:txBody>
        </p:sp>
        <p:sp>
          <p:nvSpPr>
            <p:cNvPr id="31752" name="Oval 55"/>
            <p:cNvSpPr>
              <a:spLocks noChangeArrowheads="1"/>
            </p:cNvSpPr>
            <p:nvPr/>
          </p:nvSpPr>
          <p:spPr bwMode="auto">
            <a:xfrm>
              <a:off x="2724" y="1800"/>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53" name="Oval 56"/>
            <p:cNvSpPr>
              <a:spLocks noChangeArrowheads="1"/>
            </p:cNvSpPr>
            <p:nvPr/>
          </p:nvSpPr>
          <p:spPr bwMode="auto">
            <a:xfrm>
              <a:off x="1884" y="2145"/>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1754" name="Oval 57"/>
            <p:cNvSpPr>
              <a:spLocks noChangeArrowheads="1"/>
            </p:cNvSpPr>
            <p:nvPr/>
          </p:nvSpPr>
          <p:spPr bwMode="auto">
            <a:xfrm>
              <a:off x="3636" y="2145"/>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1755" name="Oval 58"/>
            <p:cNvSpPr>
              <a:spLocks noChangeArrowheads="1"/>
            </p:cNvSpPr>
            <p:nvPr/>
          </p:nvSpPr>
          <p:spPr bwMode="auto">
            <a:xfrm>
              <a:off x="1488" y="2940"/>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56" name="Oval 59"/>
            <p:cNvSpPr>
              <a:spLocks noChangeArrowheads="1"/>
            </p:cNvSpPr>
            <p:nvPr/>
          </p:nvSpPr>
          <p:spPr bwMode="auto">
            <a:xfrm>
              <a:off x="3996" y="2844"/>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57" name="Oval 60"/>
            <p:cNvSpPr>
              <a:spLocks noChangeArrowheads="1"/>
            </p:cNvSpPr>
            <p:nvPr/>
          </p:nvSpPr>
          <p:spPr bwMode="auto">
            <a:xfrm>
              <a:off x="1656" y="3672"/>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58" name="Oval 61"/>
            <p:cNvSpPr>
              <a:spLocks noChangeArrowheads="1"/>
            </p:cNvSpPr>
            <p:nvPr/>
          </p:nvSpPr>
          <p:spPr bwMode="auto">
            <a:xfrm>
              <a:off x="3876" y="3612"/>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59" name="Oval 62"/>
            <p:cNvSpPr>
              <a:spLocks noChangeArrowheads="1"/>
            </p:cNvSpPr>
            <p:nvPr/>
          </p:nvSpPr>
          <p:spPr bwMode="auto">
            <a:xfrm>
              <a:off x="2244" y="4200"/>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60" name="Oval 63"/>
            <p:cNvSpPr>
              <a:spLocks noChangeArrowheads="1"/>
            </p:cNvSpPr>
            <p:nvPr/>
          </p:nvSpPr>
          <p:spPr bwMode="auto">
            <a:xfrm>
              <a:off x="3252" y="4200"/>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1761" name="Oval 64"/>
            <p:cNvSpPr>
              <a:spLocks noChangeArrowheads="1"/>
            </p:cNvSpPr>
            <p:nvPr/>
          </p:nvSpPr>
          <p:spPr bwMode="auto">
            <a:xfrm>
              <a:off x="7304" y="1776"/>
              <a:ext cx="2520" cy="2523"/>
            </a:xfrm>
            <a:prstGeom prst="ellipse">
              <a:avLst/>
            </a:prstGeom>
            <a:solidFill>
              <a:srgbClr val="FFFFFF"/>
            </a:solidFill>
            <a:ln w="76200" cmpd="tri">
              <a:solidFill>
                <a:srgbClr val="FF9900"/>
              </a:solidFill>
              <a:round/>
              <a:headEnd/>
              <a:tailEnd/>
            </a:ln>
          </p:spPr>
          <p:txBody>
            <a:bodyPr/>
            <a:lstStyle/>
            <a:p>
              <a:pPr eaLnBrk="1" hangingPunct="1"/>
              <a:endParaRPr lang="zh-CN" altLang="en-US"/>
            </a:p>
          </p:txBody>
        </p:sp>
        <p:sp>
          <p:nvSpPr>
            <p:cNvPr id="31762" name="Oval 65"/>
            <p:cNvSpPr>
              <a:spLocks noChangeArrowheads="1"/>
            </p:cNvSpPr>
            <p:nvPr/>
          </p:nvSpPr>
          <p:spPr bwMode="auto">
            <a:xfrm>
              <a:off x="8436" y="1680"/>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63" name="Oval 66"/>
            <p:cNvSpPr>
              <a:spLocks noChangeArrowheads="1"/>
            </p:cNvSpPr>
            <p:nvPr/>
          </p:nvSpPr>
          <p:spPr bwMode="auto">
            <a:xfrm>
              <a:off x="7596" y="2025"/>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64" name="Oval 67"/>
            <p:cNvSpPr>
              <a:spLocks noChangeArrowheads="1"/>
            </p:cNvSpPr>
            <p:nvPr/>
          </p:nvSpPr>
          <p:spPr bwMode="auto">
            <a:xfrm>
              <a:off x="9348" y="2025"/>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1765" name="Oval 68"/>
            <p:cNvSpPr>
              <a:spLocks noChangeArrowheads="1"/>
            </p:cNvSpPr>
            <p:nvPr/>
          </p:nvSpPr>
          <p:spPr bwMode="auto">
            <a:xfrm>
              <a:off x="7200" y="2820"/>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1766" name="Oval 69"/>
            <p:cNvSpPr>
              <a:spLocks noChangeArrowheads="1"/>
            </p:cNvSpPr>
            <p:nvPr/>
          </p:nvSpPr>
          <p:spPr bwMode="auto">
            <a:xfrm>
              <a:off x="9708" y="2724"/>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67" name="Oval 70"/>
            <p:cNvSpPr>
              <a:spLocks noChangeArrowheads="1"/>
            </p:cNvSpPr>
            <p:nvPr/>
          </p:nvSpPr>
          <p:spPr bwMode="auto">
            <a:xfrm>
              <a:off x="7368" y="3552"/>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68" name="Oval 71"/>
            <p:cNvSpPr>
              <a:spLocks noChangeArrowheads="1"/>
            </p:cNvSpPr>
            <p:nvPr/>
          </p:nvSpPr>
          <p:spPr bwMode="auto">
            <a:xfrm>
              <a:off x="9591" y="3492"/>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1769" name="Oval 72"/>
            <p:cNvSpPr>
              <a:spLocks noChangeArrowheads="1"/>
            </p:cNvSpPr>
            <p:nvPr/>
          </p:nvSpPr>
          <p:spPr bwMode="auto">
            <a:xfrm>
              <a:off x="7956" y="4080"/>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70" name="Oval 73"/>
            <p:cNvSpPr>
              <a:spLocks noChangeArrowheads="1"/>
            </p:cNvSpPr>
            <p:nvPr/>
          </p:nvSpPr>
          <p:spPr bwMode="auto">
            <a:xfrm>
              <a:off x="8964" y="4080"/>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1771" name="Line 74"/>
            <p:cNvSpPr>
              <a:spLocks noChangeShapeType="1"/>
            </p:cNvSpPr>
            <p:nvPr/>
          </p:nvSpPr>
          <p:spPr bwMode="auto">
            <a:xfrm rot="1916">
              <a:off x="5700" y="1176"/>
              <a:ext cx="1" cy="358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1772" name="Line 75"/>
            <p:cNvSpPr>
              <a:spLocks noChangeShapeType="1"/>
            </p:cNvSpPr>
            <p:nvPr/>
          </p:nvSpPr>
          <p:spPr bwMode="auto">
            <a:xfrm>
              <a:off x="6291" y="1548"/>
              <a:ext cx="1608" cy="0"/>
            </a:xfrm>
            <a:prstGeom prst="line">
              <a:avLst/>
            </a:prstGeom>
            <a:noFill/>
            <a:ln w="25400" cmpd="thickThin">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1773" name="Line 76"/>
            <p:cNvSpPr>
              <a:spLocks noChangeShapeType="1"/>
            </p:cNvSpPr>
            <p:nvPr/>
          </p:nvSpPr>
          <p:spPr bwMode="auto">
            <a:xfrm rot="10787162">
              <a:off x="3290" y="1512"/>
              <a:ext cx="1608" cy="1"/>
            </a:xfrm>
            <a:prstGeom prst="line">
              <a:avLst/>
            </a:prstGeom>
            <a:noFill/>
            <a:ln w="25400" cmpd="thickThin">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1774" name="Text Box 77"/>
            <p:cNvSpPr txBox="1">
              <a:spLocks noChangeArrowheads="1"/>
            </p:cNvSpPr>
            <p:nvPr/>
          </p:nvSpPr>
          <p:spPr bwMode="auto">
            <a:xfrm>
              <a:off x="3564" y="1092"/>
              <a:ext cx="1416" cy="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algn="just"/>
              <a:r>
                <a:rPr lang="en-US" altLang="zh-CN" sz="1400">
                  <a:sym typeface="Symbol" pitchFamily="18" charset="2"/>
                </a:rPr>
                <a:t></a:t>
              </a:r>
              <a:r>
                <a:rPr lang="zh-CN" altLang="en-US" sz="1400"/>
                <a:t>翻转</a:t>
              </a:r>
            </a:p>
          </p:txBody>
        </p:sp>
        <p:sp>
          <p:nvSpPr>
            <p:cNvPr id="31775" name="Text Box 78"/>
            <p:cNvSpPr txBox="1">
              <a:spLocks noChangeArrowheads="1"/>
            </p:cNvSpPr>
            <p:nvPr/>
          </p:nvSpPr>
          <p:spPr bwMode="auto">
            <a:xfrm>
              <a:off x="5940" y="1044"/>
              <a:ext cx="2244" cy="4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algn="just"/>
              <a:r>
                <a:rPr lang="zh-CN" altLang="en-US" sz="1400"/>
                <a:t>顺时针旋转</a:t>
              </a:r>
              <a:r>
                <a:rPr lang="en-US" altLang="zh-CN" sz="1400"/>
                <a:t>80</a:t>
              </a:r>
              <a:r>
                <a:rPr lang="en-US" altLang="zh-CN" sz="1400">
                  <a:sym typeface="Symbol" pitchFamily="18" charset="2"/>
                </a:rPr>
                <a:t></a:t>
              </a:r>
              <a:endParaRPr lang="en-US" altLang="zh-CN" sz="1400"/>
            </a:p>
          </p:txBody>
        </p:sp>
      </p:gr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zh-CN" altLang="en-US"/>
              <a:t>置换群诱导的等价关系 </a:t>
            </a:r>
          </a:p>
        </p:txBody>
      </p:sp>
      <p:sp>
        <p:nvSpPr>
          <p:cNvPr id="32771" name="Rectangle 3"/>
          <p:cNvSpPr>
            <a:spLocks noGrp="1" noChangeArrowheads="1"/>
          </p:cNvSpPr>
          <p:nvPr>
            <p:ph type="body" idx="1"/>
          </p:nvPr>
        </p:nvSpPr>
        <p:spPr>
          <a:xfrm>
            <a:off x="611560" y="1417638"/>
            <a:ext cx="8229600" cy="4530725"/>
          </a:xfrm>
        </p:spPr>
        <p:txBody>
          <a:bodyPr/>
          <a:lstStyle/>
          <a:p>
            <a:pPr algn="just">
              <a:lnSpc>
                <a:spcPct val="110000"/>
              </a:lnSpc>
            </a:pPr>
            <a:r>
              <a:rPr lang="zh-CN" altLang="en-US" sz="2400" dirty="0"/>
              <a:t>假设</a:t>
            </a:r>
            <a:r>
              <a:rPr lang="en-US" altLang="zh-CN" sz="2400" i="1" dirty="0"/>
              <a:t>G</a:t>
            </a:r>
            <a:r>
              <a:rPr lang="zh-CN" altLang="en-US" sz="2400" dirty="0"/>
              <a:t>是集合</a:t>
            </a:r>
            <a:r>
              <a:rPr lang="en-US" altLang="zh-CN" sz="2400" i="1" dirty="0"/>
              <a:t>X</a:t>
            </a:r>
            <a:r>
              <a:rPr lang="zh-CN" altLang="en-US" sz="2400" dirty="0"/>
              <a:t>上的置换群。定义</a:t>
            </a:r>
            <a:r>
              <a:rPr lang="en-US" altLang="zh-CN" sz="2400" i="1" dirty="0"/>
              <a:t>X</a:t>
            </a:r>
            <a:r>
              <a:rPr lang="zh-CN" altLang="en-US" sz="2400" dirty="0"/>
              <a:t>上的关系“</a:t>
            </a:r>
            <a:r>
              <a:rPr lang="zh-CN" altLang="en-US" sz="2400" dirty="0">
                <a:sym typeface="Symbol" pitchFamily="18" charset="2"/>
              </a:rPr>
              <a:t></a:t>
            </a:r>
            <a:r>
              <a:rPr lang="zh-CN" altLang="en-US" sz="2400" dirty="0"/>
              <a:t>”如下：</a:t>
            </a:r>
          </a:p>
          <a:p>
            <a:pPr lvl="1" algn="just">
              <a:lnSpc>
                <a:spcPct val="110000"/>
              </a:lnSpc>
              <a:buFont typeface="Wingdings" pitchFamily="2" charset="2"/>
              <a:buNone/>
            </a:pPr>
            <a:r>
              <a:rPr lang="zh-CN" altLang="en-US" sz="2200" b="1" dirty="0">
                <a:solidFill>
                  <a:srgbClr val="009900"/>
                </a:solidFill>
                <a:sym typeface="Symbol" pitchFamily="18" charset="2"/>
              </a:rPr>
              <a:t></a:t>
            </a:r>
            <a:r>
              <a:rPr lang="en-US" altLang="zh-CN" sz="2200" b="1" i="1" dirty="0" err="1">
                <a:solidFill>
                  <a:srgbClr val="009900"/>
                </a:solidFill>
              </a:rPr>
              <a:t>x</a:t>
            </a:r>
            <a:r>
              <a:rPr lang="en-US" altLang="zh-CN" sz="2200" b="1" dirty="0" err="1">
                <a:solidFill>
                  <a:srgbClr val="009900"/>
                </a:solidFill>
              </a:rPr>
              <a:t>,</a:t>
            </a:r>
            <a:r>
              <a:rPr lang="en-US" altLang="zh-CN" sz="2200" b="1" i="1" dirty="0" err="1">
                <a:solidFill>
                  <a:srgbClr val="009900"/>
                </a:solidFill>
              </a:rPr>
              <a:t>y</a:t>
            </a:r>
            <a:r>
              <a:rPr lang="en-US" altLang="zh-CN" sz="2200" b="1" dirty="0" err="1">
                <a:solidFill>
                  <a:srgbClr val="009900"/>
                </a:solidFill>
                <a:sym typeface="Symbol" pitchFamily="18" charset="2"/>
              </a:rPr>
              <a:t></a:t>
            </a:r>
            <a:r>
              <a:rPr lang="en-US" altLang="zh-CN" sz="2200" b="1" i="1" dirty="0" err="1">
                <a:solidFill>
                  <a:srgbClr val="009900"/>
                </a:solidFill>
              </a:rPr>
              <a:t>X</a:t>
            </a:r>
            <a:r>
              <a:rPr lang="en-US" altLang="zh-CN" sz="2200" b="1" dirty="0">
                <a:solidFill>
                  <a:srgbClr val="009900"/>
                </a:solidFill>
              </a:rPr>
              <a:t>, </a:t>
            </a:r>
            <a:r>
              <a:rPr lang="en-US" altLang="zh-CN" sz="2200" b="1" i="1" dirty="0" err="1">
                <a:solidFill>
                  <a:srgbClr val="009900"/>
                </a:solidFill>
              </a:rPr>
              <a:t>x</a:t>
            </a:r>
            <a:r>
              <a:rPr lang="en-US" altLang="zh-CN" sz="2200" b="1" dirty="0" err="1">
                <a:solidFill>
                  <a:srgbClr val="009900"/>
                </a:solidFill>
                <a:sym typeface="Symbol" pitchFamily="18" charset="2"/>
              </a:rPr>
              <a:t></a:t>
            </a:r>
            <a:r>
              <a:rPr lang="en-US" altLang="zh-CN" sz="2200" b="1" i="1" dirty="0" err="1">
                <a:solidFill>
                  <a:srgbClr val="009900"/>
                </a:solidFill>
              </a:rPr>
              <a:t>y</a:t>
            </a:r>
            <a:r>
              <a:rPr lang="en-US" altLang="zh-CN" sz="2200" b="1" dirty="0">
                <a:solidFill>
                  <a:srgbClr val="009900"/>
                </a:solidFill>
              </a:rPr>
              <a:t> </a:t>
            </a:r>
            <a:r>
              <a:rPr lang="en-US" altLang="zh-CN" sz="2200" b="1" dirty="0">
                <a:solidFill>
                  <a:srgbClr val="009900"/>
                </a:solidFill>
                <a:sym typeface="Symbol" pitchFamily="18" charset="2"/>
              </a:rPr>
              <a:t></a:t>
            </a:r>
            <a:r>
              <a:rPr lang="en-US" altLang="zh-CN" sz="2200" b="1" dirty="0">
                <a:solidFill>
                  <a:srgbClr val="009900"/>
                </a:solidFill>
              </a:rPr>
              <a:t> </a:t>
            </a:r>
            <a:r>
              <a:rPr lang="en-US" altLang="zh-CN" sz="2200" b="1" dirty="0">
                <a:solidFill>
                  <a:srgbClr val="009900"/>
                </a:solidFill>
                <a:sym typeface="Symbol" pitchFamily="18" charset="2"/>
              </a:rPr>
              <a:t> </a:t>
            </a:r>
            <a:r>
              <a:rPr lang="en-US" altLang="zh-CN" sz="2200" b="1" i="1" dirty="0" err="1">
                <a:solidFill>
                  <a:srgbClr val="009900"/>
                </a:solidFill>
              </a:rPr>
              <a:t>g</a:t>
            </a:r>
            <a:r>
              <a:rPr lang="en-US" altLang="zh-CN" sz="2200" b="1" dirty="0" err="1">
                <a:solidFill>
                  <a:srgbClr val="009900"/>
                </a:solidFill>
                <a:sym typeface="Symbol" pitchFamily="18" charset="2"/>
              </a:rPr>
              <a:t></a:t>
            </a:r>
            <a:r>
              <a:rPr lang="en-US" altLang="zh-CN" sz="2200" b="1" i="1" dirty="0" err="1">
                <a:solidFill>
                  <a:srgbClr val="009900"/>
                </a:solidFill>
              </a:rPr>
              <a:t>G</a:t>
            </a:r>
            <a:r>
              <a:rPr lang="en-US" altLang="zh-CN" sz="2200" b="1" dirty="0">
                <a:solidFill>
                  <a:srgbClr val="009900"/>
                </a:solidFill>
              </a:rPr>
              <a:t>, </a:t>
            </a:r>
            <a:r>
              <a:rPr lang="zh-CN" altLang="en-US" sz="2200" b="1" dirty="0">
                <a:solidFill>
                  <a:srgbClr val="009900"/>
                </a:solidFill>
              </a:rPr>
              <a:t>使得</a:t>
            </a:r>
            <a:r>
              <a:rPr lang="en-US" altLang="zh-CN" sz="2200" b="1" i="1" dirty="0">
                <a:solidFill>
                  <a:srgbClr val="009900"/>
                </a:solidFill>
              </a:rPr>
              <a:t>g</a:t>
            </a:r>
            <a:r>
              <a:rPr lang="en-US" altLang="zh-CN" sz="2200" b="1" dirty="0">
                <a:solidFill>
                  <a:srgbClr val="009900"/>
                </a:solidFill>
              </a:rPr>
              <a:t>(</a:t>
            </a:r>
            <a:r>
              <a:rPr lang="en-US" altLang="zh-CN" sz="2200" b="1" i="1" dirty="0">
                <a:solidFill>
                  <a:srgbClr val="009900"/>
                </a:solidFill>
              </a:rPr>
              <a:t>x</a:t>
            </a:r>
            <a:r>
              <a:rPr lang="en-US" altLang="zh-CN" sz="2200" b="1" dirty="0">
                <a:solidFill>
                  <a:srgbClr val="009900"/>
                </a:solidFill>
              </a:rPr>
              <a:t>)=</a:t>
            </a:r>
            <a:r>
              <a:rPr lang="en-US" altLang="zh-CN" sz="2200" b="1" i="1" dirty="0">
                <a:solidFill>
                  <a:srgbClr val="009900"/>
                </a:solidFill>
              </a:rPr>
              <a:t>y</a:t>
            </a:r>
            <a:r>
              <a:rPr lang="en-US" altLang="zh-CN" sz="2200" dirty="0"/>
              <a:t> </a:t>
            </a:r>
          </a:p>
          <a:p>
            <a:pPr algn="just">
              <a:lnSpc>
                <a:spcPct val="110000"/>
              </a:lnSpc>
              <a:spcBef>
                <a:spcPct val="40000"/>
              </a:spcBef>
            </a:pPr>
            <a:r>
              <a:rPr lang="en-US" altLang="zh-CN" sz="2400" dirty="0"/>
              <a:t>“</a:t>
            </a:r>
            <a:r>
              <a:rPr lang="en-US" altLang="zh-CN" sz="2400" dirty="0">
                <a:sym typeface="Symbol" pitchFamily="18" charset="2"/>
              </a:rPr>
              <a:t></a:t>
            </a:r>
            <a:r>
              <a:rPr lang="en-US" altLang="zh-CN" sz="2400" dirty="0"/>
              <a:t>”</a:t>
            </a:r>
            <a:r>
              <a:rPr lang="zh-CN" altLang="en-US" sz="2400" dirty="0"/>
              <a:t>是等价关系</a:t>
            </a:r>
          </a:p>
          <a:p>
            <a:pPr lvl="1" algn="just">
              <a:lnSpc>
                <a:spcPct val="110000"/>
              </a:lnSpc>
            </a:pPr>
            <a:r>
              <a:rPr lang="zh-CN" altLang="en-US" sz="2200" dirty="0"/>
              <a:t>自反性：置换群中的单位元素一定是恒等映射。</a:t>
            </a:r>
          </a:p>
          <a:p>
            <a:pPr lvl="1" algn="just">
              <a:lnSpc>
                <a:spcPct val="110000"/>
              </a:lnSpc>
            </a:pPr>
            <a:r>
              <a:rPr lang="zh-CN" altLang="en-US" sz="2200" dirty="0"/>
              <a:t>对称性：由群的逆元素性保证。</a:t>
            </a:r>
          </a:p>
          <a:p>
            <a:pPr lvl="1" algn="just">
              <a:lnSpc>
                <a:spcPct val="110000"/>
              </a:lnSpc>
            </a:pPr>
            <a:r>
              <a:rPr lang="zh-CN" altLang="en-US" sz="2200" dirty="0"/>
              <a:t>传递性：由群的封闭性保证。</a:t>
            </a:r>
          </a:p>
          <a:p>
            <a:pPr algn="just">
              <a:lnSpc>
                <a:spcPct val="110000"/>
              </a:lnSpc>
              <a:spcBef>
                <a:spcPct val="40000"/>
              </a:spcBef>
            </a:pPr>
            <a:r>
              <a:rPr lang="zh-CN" altLang="en-US" sz="2400" dirty="0"/>
              <a:t>将关系</a:t>
            </a:r>
            <a:r>
              <a:rPr lang="en-US" altLang="zh-CN" sz="2400" dirty="0"/>
              <a:t>"</a:t>
            </a:r>
            <a:r>
              <a:rPr lang="en-US" altLang="zh-CN" sz="2400" dirty="0">
                <a:sym typeface="Symbol" pitchFamily="18" charset="2"/>
              </a:rPr>
              <a:t></a:t>
            </a:r>
            <a:r>
              <a:rPr lang="en-US" altLang="zh-CN" sz="2400" dirty="0"/>
              <a:t>"</a:t>
            </a:r>
            <a:r>
              <a:rPr lang="zh-CN" altLang="en-US" sz="2400" dirty="0"/>
              <a:t>所决定的等价类记为</a:t>
            </a:r>
            <a:r>
              <a:rPr lang="en-US" altLang="zh-CN" sz="2400" i="1" dirty="0"/>
              <a:t>Gx</a:t>
            </a:r>
            <a:r>
              <a:rPr lang="en-US" altLang="zh-CN" sz="2400" dirty="0"/>
              <a:t>: </a:t>
            </a:r>
          </a:p>
          <a:p>
            <a:pPr algn="just">
              <a:lnSpc>
                <a:spcPct val="110000"/>
              </a:lnSpc>
              <a:buFont typeface="Wingdings" pitchFamily="2" charset="2"/>
              <a:buNone/>
            </a:pPr>
            <a:r>
              <a:rPr lang="en-US" altLang="zh-CN" sz="2600" b="1" dirty="0">
                <a:solidFill>
                  <a:srgbClr val="FF0000"/>
                </a:solidFill>
              </a:rPr>
              <a:t>     </a:t>
            </a:r>
            <a:r>
              <a:rPr lang="en-US" altLang="zh-CN" sz="2100" b="1" i="1" dirty="0">
                <a:solidFill>
                  <a:srgbClr val="009900"/>
                </a:solidFill>
              </a:rPr>
              <a:t>Gx</a:t>
            </a:r>
            <a:r>
              <a:rPr lang="en-US" altLang="zh-CN" sz="2100" b="1" dirty="0">
                <a:solidFill>
                  <a:srgbClr val="009900"/>
                </a:solidFill>
              </a:rPr>
              <a:t>={</a:t>
            </a:r>
            <a:r>
              <a:rPr lang="en-US" altLang="zh-CN" sz="2100" b="1" i="1" dirty="0">
                <a:solidFill>
                  <a:srgbClr val="009900"/>
                </a:solidFill>
              </a:rPr>
              <a:t>y </a:t>
            </a:r>
            <a:r>
              <a:rPr lang="en-US" altLang="zh-CN" sz="2100" b="1" dirty="0">
                <a:solidFill>
                  <a:srgbClr val="009900"/>
                </a:solidFill>
              </a:rPr>
              <a:t>| </a:t>
            </a:r>
            <a:r>
              <a:rPr lang="en-US" altLang="zh-CN" sz="2100" b="1" i="1" dirty="0" err="1">
                <a:solidFill>
                  <a:srgbClr val="009900"/>
                </a:solidFill>
              </a:rPr>
              <a:t>y</a:t>
            </a:r>
            <a:r>
              <a:rPr lang="en-US" altLang="zh-CN" sz="2100" b="1" dirty="0" err="1">
                <a:solidFill>
                  <a:srgbClr val="009900"/>
                </a:solidFill>
                <a:sym typeface="Symbol" pitchFamily="18" charset="2"/>
              </a:rPr>
              <a:t></a:t>
            </a:r>
            <a:r>
              <a:rPr lang="en-US" altLang="zh-CN" sz="2100" b="1" i="1" dirty="0" err="1">
                <a:solidFill>
                  <a:srgbClr val="009900"/>
                </a:solidFill>
              </a:rPr>
              <a:t>X</a:t>
            </a:r>
            <a:r>
              <a:rPr lang="en-US" altLang="zh-CN" sz="2100" b="1" dirty="0">
                <a:solidFill>
                  <a:srgbClr val="009900"/>
                </a:solidFill>
              </a:rPr>
              <a:t>, </a:t>
            </a:r>
            <a:r>
              <a:rPr lang="zh-CN" altLang="en-US" sz="2100" b="1" dirty="0">
                <a:solidFill>
                  <a:srgbClr val="009900"/>
                </a:solidFill>
              </a:rPr>
              <a:t>且</a:t>
            </a:r>
            <a:r>
              <a:rPr lang="zh-CN" altLang="en-US" sz="2100" b="1" dirty="0">
                <a:solidFill>
                  <a:srgbClr val="009900"/>
                </a:solidFill>
                <a:sym typeface="Symbol" pitchFamily="18" charset="2"/>
              </a:rPr>
              <a:t></a:t>
            </a:r>
            <a:r>
              <a:rPr lang="en-US" altLang="zh-CN" sz="2100" b="1" i="1" dirty="0" err="1">
                <a:solidFill>
                  <a:srgbClr val="009900"/>
                </a:solidFill>
              </a:rPr>
              <a:t>g</a:t>
            </a:r>
            <a:r>
              <a:rPr lang="en-US" altLang="zh-CN" sz="2100" b="1" dirty="0" err="1">
                <a:solidFill>
                  <a:srgbClr val="009900"/>
                </a:solidFill>
                <a:sym typeface="Symbol" pitchFamily="18" charset="2"/>
              </a:rPr>
              <a:t></a:t>
            </a:r>
            <a:r>
              <a:rPr lang="en-US" altLang="zh-CN" sz="2100" b="1" i="1" dirty="0" err="1">
                <a:solidFill>
                  <a:srgbClr val="009900"/>
                </a:solidFill>
              </a:rPr>
              <a:t>G</a:t>
            </a:r>
            <a:r>
              <a:rPr lang="en-US" altLang="zh-CN" sz="2100" b="1" dirty="0">
                <a:solidFill>
                  <a:srgbClr val="009900"/>
                </a:solidFill>
              </a:rPr>
              <a:t>, </a:t>
            </a:r>
            <a:r>
              <a:rPr lang="zh-CN" altLang="en-US" sz="2100" b="1" dirty="0">
                <a:solidFill>
                  <a:srgbClr val="009900"/>
                </a:solidFill>
              </a:rPr>
              <a:t>使得</a:t>
            </a:r>
            <a:r>
              <a:rPr lang="en-US" altLang="zh-CN" sz="2100" b="1" i="1" dirty="0">
                <a:solidFill>
                  <a:srgbClr val="009900"/>
                </a:solidFill>
              </a:rPr>
              <a:t>g</a:t>
            </a:r>
            <a:r>
              <a:rPr lang="en-US" altLang="zh-CN" sz="2100" b="1" dirty="0">
                <a:solidFill>
                  <a:srgbClr val="009900"/>
                </a:solidFill>
              </a:rPr>
              <a:t>(</a:t>
            </a:r>
            <a:r>
              <a:rPr lang="en-US" altLang="zh-CN" sz="2100" b="1" i="1" dirty="0">
                <a:solidFill>
                  <a:srgbClr val="009900"/>
                </a:solidFill>
              </a:rPr>
              <a:t>x</a:t>
            </a:r>
            <a:r>
              <a:rPr lang="en-US" altLang="zh-CN" sz="2100" b="1" dirty="0">
                <a:solidFill>
                  <a:srgbClr val="009900"/>
                </a:solidFill>
              </a:rPr>
              <a:t>)=</a:t>
            </a:r>
            <a:r>
              <a:rPr lang="en-US" altLang="zh-CN" sz="2100" b="1" i="1" dirty="0">
                <a:solidFill>
                  <a:srgbClr val="009900"/>
                </a:solidFill>
              </a:rPr>
              <a:t>y</a:t>
            </a:r>
            <a:r>
              <a:rPr lang="en-US" altLang="zh-CN" sz="2100" b="1" dirty="0">
                <a:solidFill>
                  <a:srgbClr val="009900"/>
                </a:solidFill>
              </a:rPr>
              <a:t>}</a:t>
            </a:r>
            <a:endParaRPr lang="en-US" altLang="zh-CN" sz="2100" dirty="0">
              <a:solidFill>
                <a:srgbClr val="009900"/>
              </a:solidFill>
            </a:endParaRPr>
          </a:p>
          <a:p>
            <a:pPr lvl="1">
              <a:lnSpc>
                <a:spcPct val="110000"/>
              </a:lnSpc>
              <a:buFont typeface="Wingdings" pitchFamily="2" charset="2"/>
              <a:buNone/>
            </a:pPr>
            <a:r>
              <a:rPr lang="zh-CN" altLang="en-US" sz="2200" dirty="0"/>
              <a:t>这样的等价类称为</a:t>
            </a:r>
            <a:r>
              <a:rPr lang="en-US" altLang="zh-CN" sz="2200" i="1" dirty="0"/>
              <a:t>X</a:t>
            </a:r>
            <a:r>
              <a:rPr lang="zh-CN" altLang="en-US" sz="2200" dirty="0"/>
              <a:t>上</a:t>
            </a:r>
            <a:r>
              <a:rPr lang="en-US" altLang="zh-CN" sz="2200" i="1" dirty="0"/>
              <a:t>G</a:t>
            </a:r>
            <a:r>
              <a:rPr lang="zh-CN" altLang="en-US" sz="2200" dirty="0"/>
              <a:t>的</a:t>
            </a:r>
            <a:r>
              <a:rPr lang="zh-CN" altLang="en-US" sz="2200" b="1" i="1" dirty="0">
                <a:solidFill>
                  <a:srgbClr val="FF0000"/>
                </a:solidFill>
              </a:rPr>
              <a:t>轨道</a:t>
            </a:r>
            <a:r>
              <a:rPr lang="zh-CN" altLang="en-US" sz="2200" dirty="0"/>
              <a:t>。 </a:t>
            </a: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39750" y="404813"/>
            <a:ext cx="7772400" cy="738187"/>
          </a:xfrm>
        </p:spPr>
        <p:txBody>
          <a:bodyPr/>
          <a:lstStyle/>
          <a:p>
            <a:r>
              <a:rPr lang="zh-CN" altLang="en-US" dirty="0"/>
              <a:t>保持</a:t>
            </a:r>
            <a:r>
              <a:rPr lang="en-US" altLang="zh-CN" i="1" dirty="0">
                <a:latin typeface="+mn-lt"/>
              </a:rPr>
              <a:t>x</a:t>
            </a:r>
            <a:r>
              <a:rPr lang="zh-CN" altLang="en-US" dirty="0"/>
              <a:t>不变的置换构成子群</a:t>
            </a:r>
          </a:p>
        </p:txBody>
      </p:sp>
      <p:sp>
        <p:nvSpPr>
          <p:cNvPr id="33795" name="Rectangle 3"/>
          <p:cNvSpPr>
            <a:spLocks noGrp="1" noChangeArrowheads="1"/>
          </p:cNvSpPr>
          <p:nvPr>
            <p:ph type="body" idx="1"/>
          </p:nvPr>
        </p:nvSpPr>
        <p:spPr>
          <a:xfrm>
            <a:off x="468313" y="1484313"/>
            <a:ext cx="8351837" cy="5145087"/>
          </a:xfrm>
        </p:spPr>
        <p:txBody>
          <a:bodyPr/>
          <a:lstStyle/>
          <a:p>
            <a:pPr algn="just">
              <a:lnSpc>
                <a:spcPct val="90000"/>
              </a:lnSpc>
            </a:pPr>
            <a:r>
              <a:rPr lang="en-US" altLang="zh-CN" sz="2400" dirty="0"/>
              <a:t>G</a:t>
            </a:r>
            <a:r>
              <a:rPr lang="zh-CN" altLang="en-US" sz="2400" dirty="0"/>
              <a:t>中所有</a:t>
            </a:r>
            <a:r>
              <a:rPr lang="zh-CN" altLang="en-US" sz="2400" b="1" dirty="0">
                <a:solidFill>
                  <a:srgbClr val="009900"/>
                </a:solidFill>
              </a:rPr>
              <a:t>“将</a:t>
            </a:r>
            <a:r>
              <a:rPr lang="en-US" altLang="zh-CN" sz="2400" b="1" i="1" dirty="0">
                <a:solidFill>
                  <a:srgbClr val="009900"/>
                </a:solidFill>
              </a:rPr>
              <a:t>x</a:t>
            </a:r>
            <a:r>
              <a:rPr lang="zh-CN" altLang="en-US" sz="2400" b="1" dirty="0">
                <a:solidFill>
                  <a:srgbClr val="009900"/>
                </a:solidFill>
              </a:rPr>
              <a:t>变为</a:t>
            </a:r>
            <a:r>
              <a:rPr lang="en-US" altLang="zh-CN" sz="2400" b="1" i="1" dirty="0">
                <a:solidFill>
                  <a:srgbClr val="009900"/>
                </a:solidFill>
              </a:rPr>
              <a:t>y”</a:t>
            </a:r>
            <a:r>
              <a:rPr lang="zh-CN" altLang="en-US" sz="2400" b="1" dirty="0">
                <a:solidFill>
                  <a:srgbClr val="009900"/>
                </a:solidFill>
              </a:rPr>
              <a:t>的置换 </a:t>
            </a:r>
            <a:r>
              <a:rPr lang="zh-CN" altLang="en-US" sz="2400" dirty="0"/>
              <a:t>构成的集合：</a:t>
            </a:r>
          </a:p>
          <a:p>
            <a:pPr algn="just">
              <a:lnSpc>
                <a:spcPct val="90000"/>
              </a:lnSpc>
              <a:buFont typeface="Wingdings" pitchFamily="2" charset="2"/>
              <a:buNone/>
            </a:pPr>
            <a:r>
              <a:rPr lang="zh-CN" altLang="en-US" sz="2400" dirty="0"/>
              <a:t>                          </a:t>
            </a:r>
            <a:r>
              <a:rPr lang="en-US" altLang="zh-CN" sz="2400" b="1" i="1" dirty="0">
                <a:solidFill>
                  <a:schemeClr val="tx2"/>
                </a:solidFill>
              </a:rPr>
              <a:t>G</a:t>
            </a:r>
            <a:r>
              <a:rPr lang="en-US" altLang="zh-CN" sz="2400" b="1" dirty="0">
                <a:solidFill>
                  <a:schemeClr val="tx2"/>
                </a:solidFill>
              </a:rPr>
              <a:t>(</a:t>
            </a:r>
            <a:r>
              <a:rPr lang="en-US" altLang="zh-CN" sz="2400" b="1" i="1" dirty="0" err="1">
                <a:solidFill>
                  <a:schemeClr val="tx2"/>
                </a:solidFill>
              </a:rPr>
              <a:t>x</a:t>
            </a:r>
            <a:r>
              <a:rPr lang="en-US" altLang="zh-CN" sz="2400" b="1" dirty="0" err="1">
                <a:solidFill>
                  <a:schemeClr val="tx2"/>
                </a:solidFill>
                <a:sym typeface="Symbol" pitchFamily="18" charset="2"/>
              </a:rPr>
              <a:t></a:t>
            </a:r>
            <a:r>
              <a:rPr lang="en-US" altLang="zh-CN" sz="2400" b="1" i="1" dirty="0" err="1">
                <a:solidFill>
                  <a:schemeClr val="tx2"/>
                </a:solidFill>
              </a:rPr>
              <a:t>y</a:t>
            </a:r>
            <a:r>
              <a:rPr lang="en-US" altLang="zh-CN" sz="2400" b="1" dirty="0">
                <a:solidFill>
                  <a:schemeClr val="tx2"/>
                </a:solidFill>
              </a:rPr>
              <a:t>)</a:t>
            </a:r>
            <a:r>
              <a:rPr lang="en-US" altLang="zh-CN" sz="2400" dirty="0"/>
              <a:t> = {</a:t>
            </a:r>
            <a:r>
              <a:rPr lang="en-US" altLang="zh-CN" sz="2400" i="1" dirty="0"/>
              <a:t>g </a:t>
            </a:r>
            <a:r>
              <a:rPr lang="en-US" altLang="zh-CN" sz="2400" dirty="0"/>
              <a:t>| </a:t>
            </a:r>
            <a:r>
              <a:rPr lang="en-US" altLang="zh-CN" sz="2400" i="1" dirty="0" err="1"/>
              <a:t>g</a:t>
            </a:r>
            <a:r>
              <a:rPr lang="en-US" altLang="zh-CN" sz="2400" dirty="0" err="1">
                <a:sym typeface="Symbol" pitchFamily="18" charset="2"/>
              </a:rPr>
              <a:t></a:t>
            </a:r>
            <a:r>
              <a:rPr lang="en-US" altLang="zh-CN" sz="2400" i="1" dirty="0" err="1"/>
              <a:t>G</a:t>
            </a:r>
            <a:r>
              <a:rPr lang="en-US" altLang="zh-CN" sz="2400" dirty="0"/>
              <a:t>, </a:t>
            </a:r>
            <a:r>
              <a:rPr lang="zh-CN" altLang="en-US" sz="2400" dirty="0"/>
              <a:t>且</a:t>
            </a:r>
            <a:r>
              <a:rPr lang="en-US" altLang="zh-CN" sz="2400" i="1" dirty="0"/>
              <a:t>g</a:t>
            </a:r>
            <a:r>
              <a:rPr lang="en-US" altLang="zh-CN" sz="2400" dirty="0"/>
              <a:t>(</a:t>
            </a:r>
            <a:r>
              <a:rPr lang="en-US" altLang="zh-CN" sz="2400" i="1" dirty="0"/>
              <a:t>x</a:t>
            </a:r>
            <a:r>
              <a:rPr lang="en-US" altLang="zh-CN" sz="2400" dirty="0"/>
              <a:t>)=</a:t>
            </a:r>
            <a:r>
              <a:rPr lang="en-US" altLang="zh-CN" sz="2400" i="1" dirty="0"/>
              <a:t>y</a:t>
            </a:r>
            <a:r>
              <a:rPr lang="en-US" altLang="zh-CN" sz="2400" dirty="0"/>
              <a:t>}</a:t>
            </a:r>
          </a:p>
          <a:p>
            <a:pPr algn="just">
              <a:lnSpc>
                <a:spcPct val="90000"/>
              </a:lnSpc>
            </a:pPr>
            <a:r>
              <a:rPr lang="en-US" altLang="zh-CN" sz="2400" dirty="0"/>
              <a:t>G</a:t>
            </a:r>
            <a:r>
              <a:rPr lang="zh-CN" altLang="en-US" sz="2400" dirty="0"/>
              <a:t>中所有</a:t>
            </a:r>
            <a:r>
              <a:rPr lang="zh-CN" altLang="en-US" sz="2400" dirty="0">
                <a:solidFill>
                  <a:srgbClr val="009900"/>
                </a:solidFill>
              </a:rPr>
              <a:t>“保持</a:t>
            </a:r>
            <a:r>
              <a:rPr lang="en-US" altLang="zh-CN" sz="2400" i="1" dirty="0">
                <a:solidFill>
                  <a:srgbClr val="009900"/>
                </a:solidFill>
              </a:rPr>
              <a:t>x</a:t>
            </a:r>
            <a:r>
              <a:rPr lang="zh-CN" altLang="en-US" sz="2400" dirty="0">
                <a:solidFill>
                  <a:srgbClr val="009900"/>
                </a:solidFill>
              </a:rPr>
              <a:t>不变”的置换</a:t>
            </a:r>
            <a:r>
              <a:rPr lang="zh-CN" altLang="en-US" sz="2400" dirty="0"/>
              <a:t>的集合：</a:t>
            </a:r>
          </a:p>
          <a:p>
            <a:pPr algn="just">
              <a:lnSpc>
                <a:spcPct val="90000"/>
              </a:lnSpc>
              <a:buFont typeface="Wingdings" pitchFamily="2" charset="2"/>
              <a:buNone/>
            </a:pPr>
            <a:r>
              <a:rPr lang="zh-CN" altLang="en-US" sz="2400" dirty="0"/>
              <a:t>                          </a:t>
            </a:r>
            <a:r>
              <a:rPr lang="en-US" altLang="zh-CN" sz="2400" b="1" i="1" dirty="0">
                <a:solidFill>
                  <a:schemeClr val="tx2"/>
                </a:solidFill>
              </a:rPr>
              <a:t>G</a:t>
            </a:r>
            <a:r>
              <a:rPr lang="en-US" altLang="zh-CN" sz="2400" b="1" i="1" baseline="-30000" dirty="0">
                <a:solidFill>
                  <a:schemeClr val="tx2"/>
                </a:solidFill>
              </a:rPr>
              <a:t>x</a:t>
            </a:r>
            <a:r>
              <a:rPr lang="en-US" altLang="zh-CN" sz="2400" dirty="0"/>
              <a:t>={</a:t>
            </a:r>
            <a:r>
              <a:rPr lang="en-US" altLang="zh-CN" sz="2400" i="1" dirty="0"/>
              <a:t>g </a:t>
            </a:r>
            <a:r>
              <a:rPr lang="en-US" altLang="zh-CN" sz="2400" dirty="0"/>
              <a:t>| </a:t>
            </a:r>
            <a:r>
              <a:rPr lang="en-US" altLang="zh-CN" sz="2400" i="1" dirty="0" err="1"/>
              <a:t>g</a:t>
            </a:r>
            <a:r>
              <a:rPr lang="en-US" altLang="zh-CN" sz="2400" dirty="0" err="1">
                <a:sym typeface="Symbol" pitchFamily="18" charset="2"/>
              </a:rPr>
              <a:t></a:t>
            </a:r>
            <a:r>
              <a:rPr lang="en-US" altLang="zh-CN" sz="2400" i="1" dirty="0" err="1"/>
              <a:t>G</a:t>
            </a:r>
            <a:r>
              <a:rPr lang="en-US" altLang="zh-CN" sz="2400" dirty="0"/>
              <a:t>, </a:t>
            </a:r>
            <a:r>
              <a:rPr lang="zh-CN" altLang="en-US" sz="2400" dirty="0"/>
              <a:t>且</a:t>
            </a:r>
            <a:r>
              <a:rPr lang="en-US" altLang="zh-CN" sz="2400" i="1" dirty="0"/>
              <a:t>g</a:t>
            </a:r>
            <a:r>
              <a:rPr lang="en-US" altLang="zh-CN" sz="2400" dirty="0"/>
              <a:t>(</a:t>
            </a:r>
            <a:r>
              <a:rPr lang="en-US" altLang="zh-CN" sz="2400" i="1" dirty="0"/>
              <a:t>x</a:t>
            </a:r>
            <a:r>
              <a:rPr lang="en-US" altLang="zh-CN" sz="2400" dirty="0"/>
              <a:t>)=</a:t>
            </a:r>
            <a:r>
              <a:rPr lang="en-US" altLang="zh-CN" sz="2400" i="1" dirty="0"/>
              <a:t>x</a:t>
            </a:r>
            <a:r>
              <a:rPr lang="en-US" altLang="zh-CN" sz="2400" dirty="0"/>
              <a:t>}</a:t>
            </a:r>
          </a:p>
          <a:p>
            <a:pPr lvl="1" algn="just">
              <a:lnSpc>
                <a:spcPct val="90000"/>
              </a:lnSpc>
              <a:spcBef>
                <a:spcPct val="60000"/>
              </a:spcBef>
            </a:pPr>
            <a:r>
              <a:rPr lang="zh-CN" altLang="en-US" sz="2400" dirty="0"/>
              <a:t>注意：</a:t>
            </a:r>
            <a:r>
              <a:rPr lang="en-US" altLang="zh-CN" sz="2400" i="1" dirty="0"/>
              <a:t>G</a:t>
            </a:r>
            <a:r>
              <a:rPr lang="en-US" altLang="zh-CN" sz="2400" i="1" baseline="-30000" dirty="0"/>
              <a:t>x</a:t>
            </a:r>
            <a:r>
              <a:rPr lang="zh-CN" altLang="en-US" sz="2400" dirty="0"/>
              <a:t>构成子群</a:t>
            </a:r>
            <a:r>
              <a:rPr lang="en-US" altLang="zh-CN" sz="2400" dirty="0"/>
              <a:t>(</a:t>
            </a:r>
            <a:r>
              <a:rPr lang="zh-CN" altLang="en-US" sz="2400" dirty="0"/>
              <a:t>只需证明封闭性</a:t>
            </a:r>
            <a:r>
              <a:rPr lang="en-US" altLang="zh-CN" sz="2400" dirty="0"/>
              <a:t>)</a:t>
            </a:r>
            <a:r>
              <a:rPr lang="zh-CN" altLang="en-US" sz="2400" dirty="0"/>
              <a:t>。</a:t>
            </a:r>
          </a:p>
          <a:p>
            <a:pPr algn="just">
              <a:lnSpc>
                <a:spcPct val="90000"/>
              </a:lnSpc>
              <a:spcBef>
                <a:spcPct val="50000"/>
              </a:spcBef>
            </a:pPr>
            <a:r>
              <a:rPr lang="en-US" altLang="zh-CN" sz="2400" b="1" i="1" dirty="0">
                <a:solidFill>
                  <a:schemeClr val="tx2"/>
                </a:solidFill>
              </a:rPr>
              <a:t>G</a:t>
            </a:r>
            <a:r>
              <a:rPr lang="en-US" altLang="zh-CN" sz="2400" b="1" dirty="0">
                <a:solidFill>
                  <a:schemeClr val="tx2"/>
                </a:solidFill>
              </a:rPr>
              <a:t>(</a:t>
            </a:r>
            <a:r>
              <a:rPr lang="en-US" altLang="zh-CN" sz="2400" b="1" i="1" dirty="0" err="1">
                <a:solidFill>
                  <a:schemeClr val="tx2"/>
                </a:solidFill>
              </a:rPr>
              <a:t>x</a:t>
            </a:r>
            <a:r>
              <a:rPr lang="en-US" altLang="zh-CN" sz="2400" dirty="0" err="1">
                <a:solidFill>
                  <a:schemeClr val="tx2"/>
                </a:solidFill>
                <a:sym typeface="Wingdings" pitchFamily="2" charset="2"/>
              </a:rPr>
              <a:t></a:t>
            </a:r>
            <a:r>
              <a:rPr lang="en-US" altLang="zh-CN" sz="2400" b="1" i="1" dirty="0" err="1">
                <a:solidFill>
                  <a:schemeClr val="tx2"/>
                </a:solidFill>
              </a:rPr>
              <a:t>y</a:t>
            </a:r>
            <a:r>
              <a:rPr lang="en-US" altLang="zh-CN" sz="2400" b="1" dirty="0">
                <a:solidFill>
                  <a:schemeClr val="tx2"/>
                </a:solidFill>
              </a:rPr>
              <a:t>)</a:t>
            </a:r>
            <a:r>
              <a:rPr lang="zh-CN" altLang="en-US" sz="2400" dirty="0"/>
              <a:t>是</a:t>
            </a:r>
            <a:r>
              <a:rPr lang="en-US" altLang="zh-CN" sz="2400" b="1" i="1" dirty="0">
                <a:solidFill>
                  <a:schemeClr val="tx2"/>
                </a:solidFill>
              </a:rPr>
              <a:t>G</a:t>
            </a:r>
            <a:r>
              <a:rPr lang="en-US" altLang="zh-CN" sz="2400" b="1" i="1" baseline="-30000" dirty="0">
                <a:solidFill>
                  <a:schemeClr val="tx2"/>
                </a:solidFill>
              </a:rPr>
              <a:t>x</a:t>
            </a:r>
            <a:r>
              <a:rPr lang="zh-CN" altLang="en-US" sz="2400" dirty="0"/>
              <a:t>的右陪集：</a:t>
            </a:r>
            <a:r>
              <a:rPr lang="zh-CN" altLang="en-US" sz="2400" dirty="0">
                <a:sym typeface="Symbol" pitchFamily="18" charset="2"/>
              </a:rPr>
              <a:t></a:t>
            </a:r>
            <a:r>
              <a:rPr lang="en-US" altLang="zh-CN" sz="2400" i="1" dirty="0" err="1"/>
              <a:t>h</a:t>
            </a:r>
            <a:r>
              <a:rPr lang="en-US" altLang="zh-CN" sz="2400" dirty="0" err="1">
                <a:sym typeface="Symbol" pitchFamily="18" charset="2"/>
              </a:rPr>
              <a:t></a:t>
            </a:r>
            <a:r>
              <a:rPr lang="en-US" altLang="zh-CN" sz="2400" i="1" dirty="0" err="1"/>
              <a:t>G</a:t>
            </a:r>
            <a:r>
              <a:rPr lang="en-US" altLang="zh-CN" sz="2400" dirty="0"/>
              <a:t>(</a:t>
            </a:r>
            <a:r>
              <a:rPr lang="en-US" altLang="zh-CN" sz="2400" i="1" dirty="0" err="1"/>
              <a:t>x</a:t>
            </a:r>
            <a:r>
              <a:rPr lang="en-US" altLang="zh-CN" sz="2400" dirty="0" err="1">
                <a:sym typeface="Wingdings" pitchFamily="2" charset="2"/>
              </a:rPr>
              <a:t></a:t>
            </a:r>
            <a:r>
              <a:rPr lang="en-US" altLang="zh-CN" sz="2400" i="1" dirty="0" err="1"/>
              <a:t>y</a:t>
            </a:r>
            <a:r>
              <a:rPr lang="en-US" altLang="zh-CN" sz="2400" dirty="0"/>
              <a:t>), </a:t>
            </a:r>
            <a:r>
              <a:rPr lang="en-US" altLang="zh-CN" sz="2400" i="1" dirty="0"/>
              <a:t>G</a:t>
            </a:r>
            <a:r>
              <a:rPr lang="en-US" altLang="zh-CN" sz="2400" dirty="0"/>
              <a:t>(</a:t>
            </a:r>
            <a:r>
              <a:rPr lang="en-US" altLang="zh-CN" sz="2400" i="1" dirty="0" err="1"/>
              <a:t>x</a:t>
            </a:r>
            <a:r>
              <a:rPr lang="en-US" altLang="zh-CN" sz="2400" dirty="0" err="1">
                <a:sym typeface="Wingdings" pitchFamily="2" charset="2"/>
              </a:rPr>
              <a:t></a:t>
            </a:r>
            <a:r>
              <a:rPr lang="en-US" altLang="zh-CN" sz="2400" i="1" dirty="0" err="1"/>
              <a:t>y</a:t>
            </a:r>
            <a:r>
              <a:rPr lang="en-US" altLang="zh-CN" sz="2400" dirty="0"/>
              <a:t>)=</a:t>
            </a:r>
            <a:r>
              <a:rPr lang="en-US" altLang="zh-CN" sz="2400" i="1" dirty="0" err="1"/>
              <a:t>G</a:t>
            </a:r>
            <a:r>
              <a:rPr lang="en-US" altLang="zh-CN" sz="2400" i="1" baseline="-30000" dirty="0" err="1"/>
              <a:t>x</a:t>
            </a:r>
            <a:r>
              <a:rPr lang="en-US" altLang="zh-CN" sz="2400" i="1" dirty="0" err="1"/>
              <a:t>h</a:t>
            </a:r>
            <a:endParaRPr lang="en-US" altLang="zh-CN" sz="2400" dirty="0"/>
          </a:p>
          <a:p>
            <a:pPr lvl="1" algn="just">
              <a:lnSpc>
                <a:spcPct val="110000"/>
              </a:lnSpc>
            </a:pPr>
            <a:r>
              <a:rPr lang="zh-CN" altLang="en-US" sz="2400" dirty="0"/>
              <a:t>若</a:t>
            </a:r>
            <a:r>
              <a:rPr lang="zh-CN" altLang="en-US" sz="2400" i="1" dirty="0">
                <a:sym typeface="Symbol" pitchFamily="18" charset="2"/>
              </a:rPr>
              <a:t></a:t>
            </a:r>
            <a:r>
              <a:rPr lang="zh-CN" altLang="en-US" sz="2400" dirty="0">
                <a:sym typeface="Symbol" pitchFamily="18" charset="2"/>
              </a:rPr>
              <a:t></a:t>
            </a:r>
            <a:r>
              <a:rPr lang="en-US" altLang="zh-CN" sz="2400" i="1" dirty="0" err="1"/>
              <a:t>G</a:t>
            </a:r>
            <a:r>
              <a:rPr lang="en-US" altLang="zh-CN" sz="2400" i="1" baseline="-30000" dirty="0" err="1"/>
              <a:t>x</a:t>
            </a:r>
            <a:r>
              <a:rPr lang="en-US" altLang="zh-CN" sz="2400" i="1" dirty="0" err="1"/>
              <a:t>h</a:t>
            </a:r>
            <a:r>
              <a:rPr lang="en-US" altLang="zh-CN" sz="2400" dirty="0"/>
              <a:t>, </a:t>
            </a:r>
            <a:r>
              <a:rPr lang="zh-CN" altLang="en-US" sz="2400" dirty="0"/>
              <a:t>令</a:t>
            </a:r>
            <a:r>
              <a:rPr lang="zh-CN" altLang="en-US" sz="2400" dirty="0">
                <a:sym typeface="Symbol" pitchFamily="18" charset="2"/>
              </a:rPr>
              <a:t></a:t>
            </a:r>
            <a:r>
              <a:rPr lang="en-US" altLang="zh-CN" sz="2400" dirty="0"/>
              <a:t>=</a:t>
            </a:r>
            <a:r>
              <a:rPr lang="en-US" altLang="zh-CN" sz="2400" i="1" dirty="0">
                <a:sym typeface="Symbol" pitchFamily="18" charset="2"/>
              </a:rPr>
              <a:t></a:t>
            </a:r>
            <a:r>
              <a:rPr lang="en-US" altLang="zh-CN" sz="2400" i="1" dirty="0"/>
              <a:t>h</a:t>
            </a:r>
            <a:r>
              <a:rPr lang="en-US" altLang="zh-CN" sz="2400" dirty="0"/>
              <a:t>(</a:t>
            </a:r>
            <a:r>
              <a:rPr lang="en-US" altLang="zh-CN" sz="2400" i="1" dirty="0">
                <a:sym typeface="Symbol" pitchFamily="18" charset="2"/>
              </a:rPr>
              <a:t></a:t>
            </a:r>
            <a:r>
              <a:rPr lang="en-US" altLang="zh-CN" sz="2400" dirty="0">
                <a:sym typeface="Symbol" pitchFamily="18" charset="2"/>
              </a:rPr>
              <a:t></a:t>
            </a:r>
            <a:r>
              <a:rPr lang="en-US" altLang="zh-CN" sz="2400" i="1" dirty="0"/>
              <a:t>G</a:t>
            </a:r>
            <a:r>
              <a:rPr lang="en-US" altLang="zh-CN" sz="2400" i="1" baseline="-30000" dirty="0"/>
              <a:t>x</a:t>
            </a:r>
            <a:r>
              <a:rPr lang="en-US" altLang="zh-CN" sz="2400" dirty="0"/>
              <a:t>), </a:t>
            </a:r>
          </a:p>
          <a:p>
            <a:pPr lvl="1" algn="just">
              <a:lnSpc>
                <a:spcPct val="110000"/>
              </a:lnSpc>
              <a:buFont typeface="Wingdings" pitchFamily="2" charset="2"/>
              <a:buNone/>
            </a:pPr>
            <a:r>
              <a:rPr lang="en-US" altLang="zh-CN" sz="2400" dirty="0"/>
              <a:t>    </a:t>
            </a:r>
            <a:r>
              <a:rPr lang="zh-CN" altLang="en-US" sz="2400" dirty="0"/>
              <a:t>则</a:t>
            </a:r>
            <a:r>
              <a:rPr lang="zh-CN" altLang="en-US" sz="2400" dirty="0">
                <a:sym typeface="Symbol" pitchFamily="18" charset="2"/>
              </a:rPr>
              <a:t></a:t>
            </a:r>
            <a:r>
              <a:rPr lang="en-US" altLang="zh-CN" sz="2400" i="1" dirty="0" err="1"/>
              <a:t>x</a:t>
            </a:r>
            <a:r>
              <a:rPr lang="en-US" altLang="zh-CN" sz="2400" dirty="0" err="1">
                <a:sym typeface="Symbol" pitchFamily="18" charset="2"/>
              </a:rPr>
              <a:t></a:t>
            </a:r>
            <a:r>
              <a:rPr lang="en-US" altLang="zh-CN" sz="2400" i="1" dirty="0" err="1"/>
              <a:t>X</a:t>
            </a:r>
            <a:r>
              <a:rPr lang="en-US" altLang="zh-CN" sz="2400" dirty="0"/>
              <a:t>, </a:t>
            </a:r>
            <a:r>
              <a:rPr lang="en-US" altLang="zh-CN" sz="2400" i="1" dirty="0">
                <a:sym typeface="Symbol" pitchFamily="18" charset="2"/>
              </a:rPr>
              <a:t></a:t>
            </a:r>
            <a:r>
              <a:rPr lang="en-US" altLang="zh-CN" sz="2400" dirty="0"/>
              <a:t>(</a:t>
            </a:r>
            <a:r>
              <a:rPr lang="en-US" altLang="zh-CN" sz="2400" i="1" dirty="0"/>
              <a:t>x</a:t>
            </a:r>
            <a:r>
              <a:rPr lang="en-US" altLang="zh-CN" sz="2400" dirty="0"/>
              <a:t>) = </a:t>
            </a:r>
            <a:r>
              <a:rPr lang="en-US" altLang="zh-CN" sz="2400" i="1" dirty="0"/>
              <a:t>h</a:t>
            </a:r>
            <a:r>
              <a:rPr lang="en-US" altLang="zh-CN" sz="2400" dirty="0"/>
              <a:t>(</a:t>
            </a:r>
            <a:r>
              <a:rPr lang="en-US" altLang="zh-CN" sz="2400" i="1" dirty="0">
                <a:sym typeface="Symbol" pitchFamily="18" charset="2"/>
              </a:rPr>
              <a:t></a:t>
            </a:r>
            <a:r>
              <a:rPr lang="en-US" altLang="zh-CN" sz="2400" dirty="0"/>
              <a:t>(</a:t>
            </a:r>
            <a:r>
              <a:rPr lang="en-US" altLang="zh-CN" sz="2400" i="1" dirty="0"/>
              <a:t>x</a:t>
            </a:r>
            <a:r>
              <a:rPr lang="en-US" altLang="zh-CN" sz="2400" dirty="0"/>
              <a:t>)) = </a:t>
            </a:r>
            <a:r>
              <a:rPr lang="en-US" altLang="zh-CN" sz="2400" i="1" dirty="0"/>
              <a:t>h</a:t>
            </a:r>
            <a:r>
              <a:rPr lang="en-US" altLang="zh-CN" sz="2400" dirty="0"/>
              <a:t>(</a:t>
            </a:r>
            <a:r>
              <a:rPr lang="en-US" altLang="zh-CN" sz="2400" i="1" dirty="0"/>
              <a:t>x</a:t>
            </a:r>
            <a:r>
              <a:rPr lang="en-US" altLang="zh-CN" sz="2400" dirty="0"/>
              <a:t>) =</a:t>
            </a:r>
            <a:r>
              <a:rPr lang="en-US" altLang="zh-CN" sz="2400" i="1" dirty="0"/>
              <a:t>y</a:t>
            </a:r>
            <a:r>
              <a:rPr lang="en-US" altLang="zh-CN" sz="2400" dirty="0"/>
              <a:t>, </a:t>
            </a:r>
            <a:r>
              <a:rPr lang="en-US" altLang="zh-CN" sz="2400" dirty="0">
                <a:sym typeface="Symbol" pitchFamily="18" charset="2"/>
              </a:rPr>
              <a:t></a:t>
            </a:r>
            <a:r>
              <a:rPr lang="en-US" altLang="zh-CN" sz="2400" i="1" dirty="0">
                <a:sym typeface="Symbol" pitchFamily="18" charset="2"/>
              </a:rPr>
              <a:t></a:t>
            </a:r>
            <a:r>
              <a:rPr lang="en-US" altLang="zh-CN" sz="2400" dirty="0">
                <a:sym typeface="Symbol" pitchFamily="18" charset="2"/>
              </a:rPr>
              <a:t></a:t>
            </a:r>
            <a:r>
              <a:rPr lang="en-US" altLang="zh-CN" sz="2400" i="1" dirty="0"/>
              <a:t>G</a:t>
            </a:r>
            <a:r>
              <a:rPr lang="en-US" altLang="zh-CN" sz="2400" dirty="0"/>
              <a:t>(</a:t>
            </a:r>
            <a:r>
              <a:rPr lang="en-US" altLang="zh-CN" sz="2400" i="1" dirty="0" err="1"/>
              <a:t>x</a:t>
            </a:r>
            <a:r>
              <a:rPr lang="en-US" altLang="zh-CN" sz="2400" dirty="0" err="1">
                <a:sym typeface="Wingdings" pitchFamily="2" charset="2"/>
              </a:rPr>
              <a:t></a:t>
            </a:r>
            <a:r>
              <a:rPr lang="en-US" altLang="zh-CN" sz="2400" i="1" dirty="0" err="1"/>
              <a:t>y</a:t>
            </a:r>
            <a:r>
              <a:rPr lang="en-US" altLang="zh-CN" sz="2400" dirty="0"/>
              <a:t>)</a:t>
            </a:r>
          </a:p>
          <a:p>
            <a:pPr lvl="1" algn="just">
              <a:lnSpc>
                <a:spcPct val="110000"/>
              </a:lnSpc>
            </a:pPr>
            <a:r>
              <a:rPr lang="zh-CN" altLang="en-US" sz="2400" dirty="0"/>
              <a:t>若</a:t>
            </a:r>
            <a:r>
              <a:rPr lang="zh-CN" altLang="en-US" sz="2400" i="1" dirty="0">
                <a:sym typeface="Symbol" pitchFamily="18" charset="2"/>
              </a:rPr>
              <a:t></a:t>
            </a:r>
            <a:r>
              <a:rPr lang="zh-CN" altLang="en-US" sz="2400" dirty="0">
                <a:sym typeface="Symbol" pitchFamily="18" charset="2"/>
              </a:rPr>
              <a:t></a:t>
            </a:r>
            <a:r>
              <a:rPr lang="zh-CN" altLang="en-US" sz="2400" dirty="0"/>
              <a:t> </a:t>
            </a:r>
            <a:r>
              <a:rPr lang="en-US" altLang="zh-CN" sz="2400" i="1" dirty="0"/>
              <a:t>G</a:t>
            </a:r>
            <a:r>
              <a:rPr lang="en-US" altLang="zh-CN" sz="2400" dirty="0"/>
              <a:t>(</a:t>
            </a:r>
            <a:r>
              <a:rPr lang="en-US" altLang="zh-CN" sz="2400" i="1" dirty="0" err="1"/>
              <a:t>x</a:t>
            </a:r>
            <a:r>
              <a:rPr lang="en-US" altLang="zh-CN" sz="2400" dirty="0" err="1">
                <a:sym typeface="Wingdings" pitchFamily="2" charset="2"/>
              </a:rPr>
              <a:t></a:t>
            </a:r>
            <a:r>
              <a:rPr lang="en-US" altLang="zh-CN" sz="2400" i="1" dirty="0" err="1"/>
              <a:t>y</a:t>
            </a:r>
            <a:r>
              <a:rPr lang="en-US" altLang="zh-CN" sz="2400" dirty="0"/>
              <a:t>), </a:t>
            </a:r>
          </a:p>
          <a:p>
            <a:pPr lvl="1" algn="just">
              <a:lnSpc>
                <a:spcPct val="110000"/>
              </a:lnSpc>
              <a:buFont typeface="Wingdings" pitchFamily="2" charset="2"/>
              <a:buNone/>
            </a:pPr>
            <a:r>
              <a:rPr lang="en-US" altLang="zh-CN" sz="2400" dirty="0"/>
              <a:t>    </a:t>
            </a:r>
            <a:r>
              <a:rPr lang="zh-CN" altLang="en-US" sz="2400" dirty="0"/>
              <a:t>则</a:t>
            </a:r>
            <a:r>
              <a:rPr lang="zh-CN" altLang="en-US" sz="2400" dirty="0">
                <a:sym typeface="Symbol" pitchFamily="18" charset="2"/>
              </a:rPr>
              <a:t></a:t>
            </a:r>
            <a:r>
              <a:rPr lang="en-US" altLang="zh-CN" sz="2400" i="1" dirty="0" err="1"/>
              <a:t>x</a:t>
            </a:r>
            <a:r>
              <a:rPr lang="en-US" altLang="zh-CN" sz="2400" dirty="0" err="1">
                <a:sym typeface="Symbol" pitchFamily="18" charset="2"/>
              </a:rPr>
              <a:t></a:t>
            </a:r>
            <a:r>
              <a:rPr lang="en-US" altLang="zh-CN" sz="2400" i="1" dirty="0" err="1"/>
              <a:t>X</a:t>
            </a:r>
            <a:r>
              <a:rPr lang="en-US" altLang="zh-CN" sz="2400" dirty="0"/>
              <a:t>, </a:t>
            </a:r>
            <a:r>
              <a:rPr lang="en-US" altLang="zh-CN" sz="2400" i="1" dirty="0"/>
              <a:t>h</a:t>
            </a:r>
            <a:r>
              <a:rPr lang="en-US" altLang="zh-CN" sz="2400" baseline="30000" dirty="0"/>
              <a:t>-1</a:t>
            </a:r>
            <a:r>
              <a:rPr lang="en-US" altLang="zh-CN" sz="2400" dirty="0"/>
              <a:t>(</a:t>
            </a:r>
            <a:r>
              <a:rPr lang="en-US" altLang="zh-CN" sz="2400" i="1" dirty="0">
                <a:sym typeface="Symbol" pitchFamily="18" charset="2"/>
              </a:rPr>
              <a:t></a:t>
            </a:r>
            <a:r>
              <a:rPr lang="en-US" altLang="zh-CN" sz="2400" dirty="0"/>
              <a:t>(</a:t>
            </a:r>
            <a:r>
              <a:rPr lang="en-US" altLang="zh-CN" sz="2400" i="1" dirty="0"/>
              <a:t>x</a:t>
            </a:r>
            <a:r>
              <a:rPr lang="en-US" altLang="zh-CN" sz="2400" dirty="0"/>
              <a:t>))=</a:t>
            </a:r>
            <a:r>
              <a:rPr lang="en-US" altLang="zh-CN" sz="2400" i="1" dirty="0"/>
              <a:t>h</a:t>
            </a:r>
            <a:r>
              <a:rPr lang="en-US" altLang="zh-CN" sz="2400" baseline="30000" dirty="0"/>
              <a:t>-1</a:t>
            </a:r>
            <a:r>
              <a:rPr lang="en-US" altLang="zh-CN" sz="2400" dirty="0"/>
              <a:t>(</a:t>
            </a:r>
            <a:r>
              <a:rPr lang="en-US" altLang="zh-CN" sz="2400" i="1" dirty="0"/>
              <a:t>y</a:t>
            </a:r>
            <a:r>
              <a:rPr lang="en-US" altLang="zh-CN" sz="2400" dirty="0"/>
              <a:t>)=</a:t>
            </a:r>
            <a:r>
              <a:rPr lang="en-US" altLang="zh-CN" sz="2400" i="1" dirty="0"/>
              <a:t>x</a:t>
            </a:r>
            <a:r>
              <a:rPr lang="en-US" altLang="zh-CN" sz="2400" dirty="0"/>
              <a:t>, </a:t>
            </a:r>
            <a:r>
              <a:rPr lang="zh-CN" altLang="en-US" sz="2400" dirty="0"/>
              <a:t>即</a:t>
            </a:r>
            <a:r>
              <a:rPr lang="zh-CN" altLang="en-US" sz="2400" i="1" dirty="0">
                <a:sym typeface="Symbol" pitchFamily="18" charset="2"/>
              </a:rPr>
              <a:t></a:t>
            </a:r>
            <a:r>
              <a:rPr lang="en-US" altLang="zh-CN" sz="2400" i="1" dirty="0"/>
              <a:t>h</a:t>
            </a:r>
            <a:r>
              <a:rPr lang="en-US" altLang="zh-CN" sz="2400" baseline="30000" dirty="0"/>
              <a:t>-1</a:t>
            </a:r>
            <a:r>
              <a:rPr lang="en-US" altLang="zh-CN" sz="2400" dirty="0">
                <a:sym typeface="Symbol" pitchFamily="18" charset="2"/>
              </a:rPr>
              <a:t></a:t>
            </a:r>
            <a:r>
              <a:rPr lang="en-US" altLang="zh-CN" sz="2400" i="1" dirty="0"/>
              <a:t>G</a:t>
            </a:r>
            <a:r>
              <a:rPr lang="en-US" altLang="zh-CN" sz="2400" i="1" baseline="-30000" dirty="0"/>
              <a:t>x</a:t>
            </a:r>
            <a:r>
              <a:rPr lang="en-US" altLang="zh-CN" sz="2400" dirty="0"/>
              <a:t>, </a:t>
            </a:r>
            <a:r>
              <a:rPr lang="en-US" altLang="zh-CN" sz="2400" dirty="0">
                <a:sym typeface="Symbol" pitchFamily="18" charset="2"/>
              </a:rPr>
              <a:t></a:t>
            </a:r>
            <a:r>
              <a:rPr lang="en-US" altLang="zh-CN" sz="2400" i="1" dirty="0">
                <a:sym typeface="Symbol" pitchFamily="18" charset="2"/>
              </a:rPr>
              <a:t></a:t>
            </a:r>
            <a:r>
              <a:rPr lang="en-US" altLang="zh-CN" sz="2400" dirty="0">
                <a:sym typeface="Symbol" pitchFamily="18" charset="2"/>
              </a:rPr>
              <a:t></a:t>
            </a:r>
            <a:r>
              <a:rPr lang="en-US" altLang="zh-CN" sz="2400" dirty="0"/>
              <a:t> </a:t>
            </a:r>
            <a:r>
              <a:rPr lang="en-US" altLang="zh-CN" sz="2400" i="1" dirty="0" err="1"/>
              <a:t>G</a:t>
            </a:r>
            <a:r>
              <a:rPr lang="en-US" altLang="zh-CN" sz="2400" i="1" baseline="-30000" dirty="0" err="1"/>
              <a:t>x</a:t>
            </a:r>
            <a:r>
              <a:rPr lang="en-US" altLang="zh-CN" sz="2400" i="1" dirty="0" err="1"/>
              <a:t>h</a:t>
            </a:r>
            <a:endParaRPr lang="en-US" altLang="zh-CN" sz="2400" dirty="0"/>
          </a:p>
          <a:p>
            <a:pPr lvl="2" algn="just">
              <a:lnSpc>
                <a:spcPct val="90000"/>
              </a:lnSpc>
            </a:pPr>
            <a:endParaRPr lang="en-US" altLang="zh-CN" dirty="0">
              <a:solidFill>
                <a:schemeClr val="tx2"/>
              </a:solidFill>
            </a:endParaRPr>
          </a:p>
          <a:p>
            <a:pPr algn="just">
              <a:lnSpc>
                <a:spcPct val="90000"/>
              </a:lnSpc>
              <a:buFont typeface="Wingdings" pitchFamily="2" charset="2"/>
              <a:buNone/>
            </a:pPr>
            <a:r>
              <a:rPr lang="en-US" altLang="zh-CN" sz="2400" dirty="0">
                <a:solidFill>
                  <a:schemeClr val="tx2"/>
                </a:solidFill>
              </a:rPr>
              <a:t>            </a:t>
            </a:r>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zh-CN" altLang="en-US" dirty="0"/>
              <a:t>轨道上的不变量</a:t>
            </a:r>
          </a:p>
        </p:txBody>
      </p:sp>
      <p:sp>
        <p:nvSpPr>
          <p:cNvPr id="34819" name="Rectangle 3"/>
          <p:cNvSpPr>
            <a:spLocks noGrp="1" noChangeArrowheads="1"/>
          </p:cNvSpPr>
          <p:nvPr>
            <p:ph type="body" idx="1"/>
          </p:nvPr>
        </p:nvSpPr>
        <p:spPr>
          <a:xfrm>
            <a:off x="609600" y="1417639"/>
            <a:ext cx="7922840" cy="4678362"/>
          </a:xfrm>
        </p:spPr>
        <p:txBody>
          <a:bodyPr/>
          <a:lstStyle/>
          <a:p>
            <a:pPr>
              <a:lnSpc>
                <a:spcPct val="90000"/>
              </a:lnSpc>
            </a:pPr>
            <a:r>
              <a:rPr lang="zh-CN" altLang="en-US" sz="2400" dirty="0"/>
              <a:t>子群与相应的陪集等势，因此：若</a:t>
            </a:r>
            <a:r>
              <a:rPr lang="en-US" altLang="zh-CN" sz="2400" i="1" dirty="0" err="1"/>
              <a:t>y</a:t>
            </a:r>
            <a:r>
              <a:rPr lang="en-US" altLang="zh-CN" sz="2400" dirty="0" err="1">
                <a:sym typeface="Symbol" pitchFamily="18" charset="2"/>
              </a:rPr>
              <a:t></a:t>
            </a:r>
            <a:r>
              <a:rPr lang="en-US" altLang="zh-CN" sz="2400" i="1" dirty="0" err="1"/>
              <a:t>Gx</a:t>
            </a:r>
            <a:r>
              <a:rPr lang="en-US" altLang="zh-CN" sz="2400" dirty="0"/>
              <a:t>,  |</a:t>
            </a:r>
            <a:r>
              <a:rPr lang="en-US" altLang="zh-CN" sz="2400" i="1" dirty="0"/>
              <a:t>G</a:t>
            </a:r>
            <a:r>
              <a:rPr lang="en-US" altLang="zh-CN" sz="2400" dirty="0"/>
              <a:t>(</a:t>
            </a:r>
            <a:r>
              <a:rPr lang="en-US" altLang="zh-CN" sz="2400" i="1" dirty="0" err="1"/>
              <a:t>x</a:t>
            </a:r>
            <a:r>
              <a:rPr lang="en-US" altLang="zh-CN" sz="2400" dirty="0" err="1">
                <a:sym typeface="Wingdings" pitchFamily="2" charset="2"/>
              </a:rPr>
              <a:t></a:t>
            </a:r>
            <a:r>
              <a:rPr lang="en-US" altLang="zh-CN" sz="2400" i="1" dirty="0" err="1"/>
              <a:t>y</a:t>
            </a:r>
            <a:r>
              <a:rPr lang="en-US" altLang="zh-CN" sz="2400" dirty="0"/>
              <a:t>)|=|</a:t>
            </a:r>
            <a:r>
              <a:rPr lang="en-US" altLang="zh-CN" sz="2400" i="1" dirty="0"/>
              <a:t>G</a:t>
            </a:r>
            <a:r>
              <a:rPr lang="en-US" altLang="zh-CN" sz="2400" i="1" baseline="-30000" dirty="0"/>
              <a:t>x</a:t>
            </a:r>
            <a:r>
              <a:rPr lang="en-US" altLang="zh-CN" sz="2400" dirty="0"/>
              <a:t>|, </a:t>
            </a:r>
            <a:r>
              <a:rPr lang="zh-CN" altLang="en-US" sz="2400" dirty="0"/>
              <a:t>否则</a:t>
            </a:r>
            <a:r>
              <a:rPr lang="en-US" altLang="zh-CN" sz="2400" dirty="0"/>
              <a:t>|</a:t>
            </a:r>
            <a:r>
              <a:rPr lang="en-US" altLang="zh-CN" sz="2400" i="1" dirty="0"/>
              <a:t>G</a:t>
            </a:r>
            <a:r>
              <a:rPr lang="en-US" altLang="zh-CN" sz="2400" dirty="0"/>
              <a:t>(</a:t>
            </a:r>
            <a:r>
              <a:rPr lang="en-US" altLang="zh-CN" sz="2400" i="1" dirty="0" err="1"/>
              <a:t>x</a:t>
            </a:r>
            <a:r>
              <a:rPr lang="en-US" altLang="zh-CN" sz="2400" dirty="0" err="1">
                <a:sym typeface="Wingdings" pitchFamily="2" charset="2"/>
              </a:rPr>
              <a:t></a:t>
            </a:r>
            <a:r>
              <a:rPr lang="en-US" altLang="zh-CN" sz="2400" i="1" dirty="0" err="1"/>
              <a:t>y</a:t>
            </a:r>
            <a:r>
              <a:rPr lang="en-US" altLang="zh-CN" sz="2400" dirty="0"/>
              <a:t>)|=0</a:t>
            </a:r>
            <a:r>
              <a:rPr lang="zh-CN" altLang="en-US" sz="2400" dirty="0"/>
              <a:t>。</a:t>
            </a:r>
          </a:p>
          <a:p>
            <a:pPr algn="just">
              <a:lnSpc>
                <a:spcPct val="90000"/>
              </a:lnSpc>
              <a:spcBef>
                <a:spcPts val="1200"/>
              </a:spcBef>
            </a:pPr>
            <a:r>
              <a:rPr lang="zh-CN" altLang="en-US" sz="2400" dirty="0"/>
              <a:t>对任意</a:t>
            </a:r>
            <a:r>
              <a:rPr lang="en-US" altLang="zh-CN" sz="2400" i="1" dirty="0" err="1"/>
              <a:t>x</a:t>
            </a:r>
            <a:r>
              <a:rPr lang="en-US" altLang="zh-CN" sz="2400" dirty="0" err="1">
                <a:sym typeface="Symbol" pitchFamily="18" charset="2"/>
              </a:rPr>
              <a:t></a:t>
            </a:r>
            <a:r>
              <a:rPr lang="en-US" altLang="zh-CN" sz="2400" i="1" dirty="0" err="1">
                <a:sym typeface="Symbol" pitchFamily="18" charset="2"/>
              </a:rPr>
              <a:t>X</a:t>
            </a:r>
            <a:r>
              <a:rPr lang="en-US" altLang="zh-CN" sz="2400" dirty="0">
                <a:sym typeface="Symbol" pitchFamily="18" charset="2"/>
              </a:rPr>
              <a:t>, </a:t>
            </a:r>
            <a:r>
              <a:rPr lang="en-US" altLang="zh-CN" sz="2400" i="1" dirty="0">
                <a:sym typeface="Symbol" pitchFamily="18" charset="2"/>
              </a:rPr>
              <a:t>x</a:t>
            </a:r>
            <a:r>
              <a:rPr lang="zh-CN" altLang="en-US" sz="2400" dirty="0">
                <a:sym typeface="Symbol" pitchFamily="18" charset="2"/>
              </a:rPr>
              <a:t>所在的轨道的大小与保持</a:t>
            </a:r>
            <a:r>
              <a:rPr lang="en-US" altLang="zh-CN" sz="2400" i="1" dirty="0">
                <a:sym typeface="Symbol" pitchFamily="18" charset="2"/>
              </a:rPr>
              <a:t>x</a:t>
            </a:r>
            <a:r>
              <a:rPr lang="zh-CN" altLang="en-US" sz="2400" dirty="0">
                <a:sym typeface="Symbol" pitchFamily="18" charset="2"/>
              </a:rPr>
              <a:t>不变的置换的个数的乘积与</a:t>
            </a:r>
            <a:r>
              <a:rPr lang="en-US" altLang="zh-CN" sz="2400" i="1" dirty="0">
                <a:sym typeface="Symbol" pitchFamily="18" charset="2"/>
              </a:rPr>
              <a:t>x</a:t>
            </a:r>
            <a:r>
              <a:rPr lang="zh-CN" altLang="en-US" sz="2400" dirty="0">
                <a:sym typeface="Symbol" pitchFamily="18" charset="2"/>
              </a:rPr>
              <a:t>无关。</a:t>
            </a:r>
          </a:p>
          <a:p>
            <a:pPr lvl="1" algn="just">
              <a:lnSpc>
                <a:spcPct val="90000"/>
              </a:lnSpc>
            </a:pPr>
            <a:r>
              <a:rPr lang="zh-CN" altLang="en-US" sz="2000" dirty="0">
                <a:solidFill>
                  <a:srgbClr val="C00000"/>
                </a:solidFill>
              </a:rPr>
              <a:t>给定</a:t>
            </a:r>
            <a:r>
              <a:rPr lang="en-US" altLang="zh-CN" sz="2000" i="1" dirty="0" err="1">
                <a:solidFill>
                  <a:srgbClr val="C00000"/>
                </a:solidFill>
              </a:rPr>
              <a:t>x</a:t>
            </a:r>
            <a:r>
              <a:rPr lang="en-US" altLang="zh-CN" sz="2000" dirty="0" err="1">
                <a:solidFill>
                  <a:schemeClr val="tx2"/>
                </a:solidFill>
                <a:sym typeface="Symbol" pitchFamily="18" charset="2"/>
              </a:rPr>
              <a:t></a:t>
            </a:r>
            <a:r>
              <a:rPr lang="en-US" altLang="zh-CN" sz="2000" i="1" dirty="0" err="1">
                <a:solidFill>
                  <a:schemeClr val="tx2"/>
                </a:solidFill>
              </a:rPr>
              <a:t>X</a:t>
            </a:r>
            <a:r>
              <a:rPr lang="en-US" altLang="zh-CN" sz="2000" dirty="0">
                <a:solidFill>
                  <a:schemeClr val="tx2"/>
                </a:solidFill>
              </a:rPr>
              <a:t>, </a:t>
            </a:r>
            <a:r>
              <a:rPr lang="zh-CN" altLang="en-US" sz="2000" dirty="0">
                <a:solidFill>
                  <a:schemeClr val="tx2"/>
                </a:solidFill>
              </a:rPr>
              <a:t>构造如下的矩阵：</a:t>
            </a:r>
          </a:p>
          <a:p>
            <a:pPr lvl="1" algn="just">
              <a:lnSpc>
                <a:spcPct val="90000"/>
              </a:lnSpc>
              <a:buFont typeface="Wingdings" pitchFamily="2" charset="2"/>
              <a:buNone/>
            </a:pPr>
            <a:r>
              <a:rPr lang="zh-CN" altLang="en-US" sz="2000" dirty="0">
                <a:solidFill>
                  <a:schemeClr val="tx2"/>
                </a:solidFill>
              </a:rPr>
              <a:t>              </a:t>
            </a:r>
            <a:r>
              <a:rPr lang="zh-CN" altLang="en-US" sz="2000" u="sng" dirty="0">
                <a:solidFill>
                  <a:schemeClr val="tx2"/>
                </a:solidFill>
              </a:rPr>
              <a:t>                </a:t>
            </a:r>
            <a:r>
              <a:rPr lang="zh-CN" altLang="en-US" sz="2000" u="sng" dirty="0">
                <a:solidFill>
                  <a:schemeClr val="tx2"/>
                </a:solidFill>
                <a:sym typeface="MT Extra" pitchFamily="18" charset="2"/>
              </a:rPr>
              <a:t></a:t>
            </a:r>
            <a:r>
              <a:rPr lang="en-US" altLang="zh-CN" sz="2000" i="1" u="sng" dirty="0">
                <a:solidFill>
                  <a:schemeClr val="tx2"/>
                </a:solidFill>
              </a:rPr>
              <a:t>y</a:t>
            </a:r>
            <a:r>
              <a:rPr lang="en-US" altLang="zh-CN" sz="2000" u="sng" dirty="0">
                <a:solidFill>
                  <a:schemeClr val="tx2"/>
                </a:solidFill>
              </a:rPr>
              <a:t> </a:t>
            </a:r>
            <a:r>
              <a:rPr lang="en-US" altLang="zh-CN" sz="2000" u="sng" dirty="0">
                <a:solidFill>
                  <a:schemeClr val="tx2"/>
                </a:solidFill>
                <a:sym typeface="MT Extra" pitchFamily="18" charset="2"/>
              </a:rPr>
              <a:t></a:t>
            </a:r>
            <a:r>
              <a:rPr lang="en-US" altLang="zh-CN" sz="2000" u="sng" dirty="0">
                <a:solidFill>
                  <a:schemeClr val="tx2"/>
                </a:solidFill>
              </a:rPr>
              <a:t>                  </a:t>
            </a:r>
            <a:endParaRPr lang="en-US" altLang="zh-CN" sz="2000" dirty="0">
              <a:solidFill>
                <a:schemeClr val="tx2"/>
              </a:solidFill>
            </a:endParaRPr>
          </a:p>
          <a:p>
            <a:pPr lvl="1" algn="just">
              <a:lnSpc>
                <a:spcPct val="90000"/>
              </a:lnSpc>
              <a:buFont typeface="Wingdings" pitchFamily="2" charset="2"/>
              <a:buNone/>
            </a:pPr>
            <a:r>
              <a:rPr lang="en-US" altLang="zh-CN" sz="2000" dirty="0">
                <a:solidFill>
                  <a:schemeClr val="tx2"/>
                </a:solidFill>
                <a:sym typeface="MT Extra" pitchFamily="18" charset="2"/>
              </a:rPr>
              <a:t>              </a:t>
            </a:r>
            <a:endParaRPr lang="en-US" altLang="zh-CN" sz="2000" dirty="0">
              <a:solidFill>
                <a:schemeClr val="tx2"/>
              </a:solidFill>
            </a:endParaRPr>
          </a:p>
          <a:p>
            <a:pPr lvl="1" algn="just">
              <a:lnSpc>
                <a:spcPct val="90000"/>
              </a:lnSpc>
              <a:buFont typeface="Wingdings" pitchFamily="2" charset="2"/>
              <a:buNone/>
            </a:pPr>
            <a:r>
              <a:rPr lang="en-US" altLang="zh-CN" sz="2000" i="1" dirty="0">
                <a:solidFill>
                  <a:schemeClr val="tx2"/>
                </a:solidFill>
              </a:rPr>
              <a:t>              g</a:t>
            </a:r>
            <a:r>
              <a:rPr lang="en-US" altLang="zh-CN" sz="2000" dirty="0">
                <a:solidFill>
                  <a:schemeClr val="tx2"/>
                </a:solidFill>
              </a:rPr>
              <a:t>                 √                    </a:t>
            </a:r>
            <a:r>
              <a:rPr lang="en-US" altLang="zh-CN" sz="2000" i="1" dirty="0">
                <a:solidFill>
                  <a:schemeClr val="tx2"/>
                </a:solidFill>
              </a:rPr>
              <a:t>g</a:t>
            </a:r>
            <a:r>
              <a:rPr lang="zh-CN" altLang="en-US" sz="2000" dirty="0">
                <a:solidFill>
                  <a:schemeClr val="tx2"/>
                </a:solidFill>
              </a:rPr>
              <a:t>行</a:t>
            </a:r>
            <a:r>
              <a:rPr lang="en-US" altLang="zh-CN" sz="2000" i="1" dirty="0">
                <a:solidFill>
                  <a:schemeClr val="tx2"/>
                </a:solidFill>
              </a:rPr>
              <a:t>y</a:t>
            </a:r>
            <a:r>
              <a:rPr lang="zh-CN" altLang="en-US" sz="2000" dirty="0">
                <a:solidFill>
                  <a:schemeClr val="tx2"/>
                </a:solidFill>
              </a:rPr>
              <a:t>列有√表示：</a:t>
            </a:r>
            <a:r>
              <a:rPr lang="en-US" altLang="zh-CN" sz="2000" i="1" dirty="0">
                <a:solidFill>
                  <a:schemeClr val="tx2"/>
                </a:solidFill>
              </a:rPr>
              <a:t>g</a:t>
            </a:r>
            <a:r>
              <a:rPr lang="en-US" altLang="zh-CN" sz="2000" dirty="0">
                <a:solidFill>
                  <a:schemeClr val="tx2"/>
                </a:solidFill>
              </a:rPr>
              <a:t>(</a:t>
            </a:r>
            <a:r>
              <a:rPr lang="en-US" altLang="zh-CN" sz="2000" i="1" dirty="0">
                <a:solidFill>
                  <a:schemeClr val="tx2"/>
                </a:solidFill>
              </a:rPr>
              <a:t>x</a:t>
            </a:r>
            <a:r>
              <a:rPr lang="en-US" altLang="zh-CN" sz="2000" dirty="0">
                <a:solidFill>
                  <a:schemeClr val="tx2"/>
                </a:solidFill>
              </a:rPr>
              <a:t>)=</a:t>
            </a:r>
            <a:r>
              <a:rPr lang="en-US" altLang="zh-CN" sz="2000" i="1" dirty="0">
                <a:solidFill>
                  <a:schemeClr val="tx2"/>
                </a:solidFill>
              </a:rPr>
              <a:t>y</a:t>
            </a:r>
          </a:p>
          <a:p>
            <a:pPr lvl="1" algn="just">
              <a:lnSpc>
                <a:spcPct val="90000"/>
              </a:lnSpc>
              <a:buFont typeface="Wingdings" pitchFamily="2" charset="2"/>
              <a:buNone/>
            </a:pPr>
            <a:r>
              <a:rPr lang="en-US" altLang="zh-CN" sz="2000" dirty="0">
                <a:solidFill>
                  <a:schemeClr val="tx2"/>
                </a:solidFill>
                <a:sym typeface="MT Extra" pitchFamily="18" charset="2"/>
              </a:rPr>
              <a:t>              </a:t>
            </a:r>
            <a:endParaRPr lang="en-US" altLang="zh-CN" sz="2000" dirty="0">
              <a:solidFill>
                <a:schemeClr val="tx2"/>
              </a:solidFill>
            </a:endParaRPr>
          </a:p>
          <a:p>
            <a:pPr lvl="1" algn="just">
              <a:lnSpc>
                <a:spcPct val="90000"/>
              </a:lnSpc>
              <a:spcBef>
                <a:spcPct val="60000"/>
              </a:spcBef>
            </a:pPr>
            <a:r>
              <a:rPr lang="zh-CN" altLang="en-US" sz="2000" dirty="0"/>
              <a:t>对√计数：</a:t>
            </a:r>
            <a:r>
              <a:rPr lang="zh-CN" altLang="en-US" sz="2000" dirty="0">
                <a:solidFill>
                  <a:srgbClr val="C00000"/>
                </a:solidFill>
              </a:rPr>
              <a:t>按行数：</a:t>
            </a:r>
            <a:r>
              <a:rPr lang="zh-CN" altLang="en-US" sz="2000" dirty="0"/>
              <a:t>每行恰有</a:t>
            </a:r>
            <a:r>
              <a:rPr lang="en-US" altLang="zh-CN" sz="2000" dirty="0"/>
              <a:t>1</a:t>
            </a:r>
            <a:r>
              <a:rPr lang="zh-CN" altLang="en-US" sz="2000" dirty="0"/>
              <a:t>个√。总数为</a:t>
            </a:r>
            <a:r>
              <a:rPr lang="en-US" altLang="zh-CN" sz="2000" dirty="0"/>
              <a:t>|G|</a:t>
            </a:r>
            <a:r>
              <a:rPr lang="zh-CN" altLang="en-US" sz="2000" dirty="0"/>
              <a:t>。</a:t>
            </a:r>
            <a:r>
              <a:rPr lang="zh-CN" altLang="en-US" sz="2000" dirty="0">
                <a:solidFill>
                  <a:srgbClr val="C00000"/>
                </a:solidFill>
              </a:rPr>
              <a:t>按列数</a:t>
            </a:r>
            <a:r>
              <a:rPr lang="zh-CN" altLang="en-US" sz="2000" dirty="0"/>
              <a:t>，若某个</a:t>
            </a:r>
            <a:r>
              <a:rPr lang="en-US" altLang="zh-CN" sz="2000" i="1" dirty="0" err="1"/>
              <a:t>y</a:t>
            </a:r>
            <a:r>
              <a:rPr lang="en-US" altLang="zh-CN" sz="2000" dirty="0" err="1">
                <a:sym typeface="Symbol" pitchFamily="18" charset="2"/>
              </a:rPr>
              <a:t></a:t>
            </a:r>
            <a:r>
              <a:rPr lang="en-US" altLang="zh-CN" sz="2000" i="1" dirty="0" err="1"/>
              <a:t>Gx</a:t>
            </a:r>
            <a:r>
              <a:rPr lang="en-US" altLang="zh-CN" sz="2000" dirty="0"/>
              <a:t>, </a:t>
            </a:r>
            <a:r>
              <a:rPr lang="zh-CN" altLang="en-US" sz="2000" dirty="0"/>
              <a:t>则该列恰有</a:t>
            </a:r>
            <a:r>
              <a:rPr lang="en-US" altLang="zh-CN" sz="2000" dirty="0"/>
              <a:t>|</a:t>
            </a:r>
            <a:r>
              <a:rPr lang="en-US" altLang="zh-CN" sz="2000" i="1" dirty="0"/>
              <a:t>G</a:t>
            </a:r>
            <a:r>
              <a:rPr lang="en-US" altLang="zh-CN" sz="2000" dirty="0"/>
              <a:t>(</a:t>
            </a:r>
            <a:r>
              <a:rPr lang="en-US" altLang="zh-CN" sz="2000" i="1" dirty="0" err="1"/>
              <a:t>x</a:t>
            </a:r>
            <a:r>
              <a:rPr lang="en-US" altLang="zh-CN" sz="2000" dirty="0" err="1">
                <a:sym typeface="Wingdings" pitchFamily="2" charset="2"/>
              </a:rPr>
              <a:t></a:t>
            </a:r>
            <a:r>
              <a:rPr lang="en-US" altLang="zh-CN" sz="2000" i="1" dirty="0" err="1"/>
              <a:t>y</a:t>
            </a:r>
            <a:r>
              <a:rPr lang="en-US" altLang="zh-CN" sz="2000" dirty="0"/>
              <a:t>)|=|</a:t>
            </a:r>
            <a:r>
              <a:rPr lang="en-US" altLang="zh-CN" sz="2000" i="1" dirty="0"/>
              <a:t>G</a:t>
            </a:r>
            <a:r>
              <a:rPr lang="en-US" altLang="zh-CN" sz="2000" baseline="-30000" dirty="0"/>
              <a:t>x</a:t>
            </a:r>
            <a:r>
              <a:rPr lang="en-US" altLang="zh-CN" sz="2000" dirty="0"/>
              <a:t>|</a:t>
            </a:r>
            <a:r>
              <a:rPr lang="zh-CN" altLang="en-US" sz="2000" dirty="0"/>
              <a:t>个√，否则为空列。所以：</a:t>
            </a:r>
          </a:p>
          <a:p>
            <a:pPr algn="just">
              <a:lnSpc>
                <a:spcPct val="90000"/>
              </a:lnSpc>
              <a:spcBef>
                <a:spcPct val="30000"/>
              </a:spcBef>
              <a:buFont typeface="Wingdings" pitchFamily="2" charset="2"/>
              <a:buNone/>
            </a:pPr>
            <a:r>
              <a:rPr lang="zh-CN" altLang="en-US" sz="2100" b="1" i="1" dirty="0">
                <a:solidFill>
                  <a:srgbClr val="FF0000"/>
                </a:solidFill>
              </a:rPr>
              <a:t>                                            </a:t>
            </a:r>
            <a:r>
              <a:rPr lang="en-US" altLang="zh-CN" sz="2600" b="1" i="1" dirty="0">
                <a:solidFill>
                  <a:srgbClr val="FF0000"/>
                </a:solidFill>
              </a:rPr>
              <a:t>|Gx|</a:t>
            </a:r>
            <a:r>
              <a:rPr lang="en-US" altLang="zh-CN" sz="2600" b="1" i="1" dirty="0">
                <a:solidFill>
                  <a:srgbClr val="FF0000"/>
                </a:solidFill>
                <a:sym typeface="Symbol" pitchFamily="18" charset="2"/>
              </a:rPr>
              <a:t></a:t>
            </a:r>
            <a:r>
              <a:rPr lang="en-US" altLang="zh-CN" sz="2600" b="1" i="1" dirty="0">
                <a:solidFill>
                  <a:srgbClr val="FF0000"/>
                </a:solidFill>
              </a:rPr>
              <a:t>|G</a:t>
            </a:r>
            <a:r>
              <a:rPr lang="en-US" altLang="zh-CN" sz="2600" b="1" i="1" baseline="-30000" dirty="0">
                <a:solidFill>
                  <a:srgbClr val="FF0000"/>
                </a:solidFill>
              </a:rPr>
              <a:t>x</a:t>
            </a:r>
            <a:r>
              <a:rPr lang="en-US" altLang="zh-CN" sz="2600" b="1" i="1" dirty="0">
                <a:solidFill>
                  <a:srgbClr val="FF0000"/>
                </a:solidFill>
              </a:rPr>
              <a:t>|=|G|</a:t>
            </a:r>
            <a:r>
              <a:rPr lang="en-US" altLang="zh-CN" sz="2100" b="1" i="1" dirty="0">
                <a:solidFill>
                  <a:srgbClr val="FF0000"/>
                </a:solidFill>
              </a:rPr>
              <a:t> </a:t>
            </a:r>
            <a:endParaRPr lang="en-US" altLang="zh-CN" sz="2100" dirty="0"/>
          </a:p>
          <a:p>
            <a:pPr>
              <a:lnSpc>
                <a:spcPct val="90000"/>
              </a:lnSpc>
            </a:pPr>
            <a:endParaRPr lang="en-US" altLang="zh-CN" sz="2100" dirty="0"/>
          </a:p>
        </p:txBody>
      </p:sp>
      <p:sp>
        <p:nvSpPr>
          <p:cNvPr id="2" name="左大括号 1">
            <a:extLst>
              <a:ext uri="{FF2B5EF4-FFF2-40B4-BE49-F238E27FC236}">
                <a16:creationId xmlns:a16="http://schemas.microsoft.com/office/drawing/2014/main" id="{6091323E-7D06-4D73-A13B-BAA1FA838EDB}"/>
              </a:ext>
            </a:extLst>
          </p:cNvPr>
          <p:cNvSpPr/>
          <p:nvPr/>
        </p:nvSpPr>
        <p:spPr>
          <a:xfrm>
            <a:off x="1691680" y="3645024"/>
            <a:ext cx="144016" cy="93610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 name="文本框 2">
            <a:extLst>
              <a:ext uri="{FF2B5EF4-FFF2-40B4-BE49-F238E27FC236}">
                <a16:creationId xmlns:a16="http://schemas.microsoft.com/office/drawing/2014/main" id="{B7227FCD-99A0-463E-AC0A-658A6EB1D036}"/>
              </a:ext>
            </a:extLst>
          </p:cNvPr>
          <p:cNvSpPr txBox="1"/>
          <p:nvPr/>
        </p:nvSpPr>
        <p:spPr>
          <a:xfrm>
            <a:off x="755576" y="3789910"/>
            <a:ext cx="1101553" cy="584775"/>
          </a:xfrm>
          <a:prstGeom prst="rect">
            <a:avLst/>
          </a:prstGeom>
          <a:noFill/>
        </p:spPr>
        <p:txBody>
          <a:bodyPr wrap="square" rtlCol="0">
            <a:spAutoFit/>
          </a:bodyPr>
          <a:lstStyle/>
          <a:p>
            <a:r>
              <a:rPr lang="en-US" altLang="zh-CN" sz="1600" i="1" dirty="0">
                <a:solidFill>
                  <a:srgbClr val="008000"/>
                </a:solidFill>
                <a:latin typeface="+mn-lt"/>
                <a:ea typeface="楷体" panose="02010609060101010101" pitchFamily="49" charset="-122"/>
              </a:rPr>
              <a:t>G</a:t>
            </a:r>
            <a:r>
              <a:rPr lang="zh-CN" altLang="en-US" sz="1600" dirty="0">
                <a:solidFill>
                  <a:srgbClr val="008000"/>
                </a:solidFill>
                <a:latin typeface="楷体" panose="02010609060101010101" pitchFamily="49" charset="-122"/>
                <a:ea typeface="楷体" panose="02010609060101010101" pitchFamily="49" charset="-122"/>
              </a:rPr>
              <a:t>中所有元素</a:t>
            </a:r>
          </a:p>
        </p:txBody>
      </p:sp>
      <p:cxnSp>
        <p:nvCxnSpPr>
          <p:cNvPr id="5" name="直接箭头连接符 4">
            <a:extLst>
              <a:ext uri="{FF2B5EF4-FFF2-40B4-BE49-F238E27FC236}">
                <a16:creationId xmlns:a16="http://schemas.microsoft.com/office/drawing/2014/main" id="{1ADFFD33-C553-4CE4-96D1-F0FAB65B8001}"/>
              </a:ext>
            </a:extLst>
          </p:cNvPr>
          <p:cNvCxnSpPr/>
          <p:nvPr/>
        </p:nvCxnSpPr>
        <p:spPr>
          <a:xfrm flipH="1">
            <a:off x="3923928" y="3452191"/>
            <a:ext cx="864096" cy="0"/>
          </a:xfrm>
          <a:prstGeom prst="straightConnector1">
            <a:avLst/>
          </a:prstGeom>
          <a:ln>
            <a:solidFill>
              <a:srgbClr val="008000"/>
            </a:solidFill>
            <a:tailEnd type="triangle"/>
          </a:ln>
        </p:spPr>
        <p:style>
          <a:lnRef idx="1">
            <a:schemeClr val="accent1"/>
          </a:lnRef>
          <a:fillRef idx="0">
            <a:schemeClr val="accent1"/>
          </a:fillRef>
          <a:effectRef idx="0">
            <a:schemeClr val="accent1"/>
          </a:effectRef>
          <a:fontRef idx="minor">
            <a:schemeClr val="tx1"/>
          </a:fontRef>
        </p:style>
      </p:cxnSp>
      <p:sp>
        <p:nvSpPr>
          <p:cNvPr id="6" name="文本框 5">
            <a:extLst>
              <a:ext uri="{FF2B5EF4-FFF2-40B4-BE49-F238E27FC236}">
                <a16:creationId xmlns:a16="http://schemas.microsoft.com/office/drawing/2014/main" id="{65680D1C-59C5-411C-AC34-8997F60D09C5}"/>
              </a:ext>
            </a:extLst>
          </p:cNvPr>
          <p:cNvSpPr txBox="1"/>
          <p:nvPr/>
        </p:nvSpPr>
        <p:spPr>
          <a:xfrm>
            <a:off x="4139952" y="3452191"/>
            <a:ext cx="1584176" cy="338554"/>
          </a:xfrm>
          <a:prstGeom prst="rect">
            <a:avLst/>
          </a:prstGeom>
          <a:noFill/>
        </p:spPr>
        <p:txBody>
          <a:bodyPr wrap="square" rtlCol="0">
            <a:spAutoFit/>
          </a:bodyPr>
          <a:lstStyle/>
          <a:p>
            <a:r>
              <a:rPr lang="en-US" altLang="zh-CN" sz="1600" i="1" dirty="0">
                <a:solidFill>
                  <a:srgbClr val="008000"/>
                </a:solidFill>
                <a:latin typeface="+mn-lt"/>
                <a:ea typeface="楷体" panose="02010609060101010101" pitchFamily="49" charset="-122"/>
              </a:rPr>
              <a:t>X</a:t>
            </a:r>
            <a:r>
              <a:rPr lang="zh-CN" altLang="en-US" sz="1600" dirty="0">
                <a:solidFill>
                  <a:srgbClr val="008000"/>
                </a:solidFill>
                <a:latin typeface="楷体" panose="02010609060101010101" pitchFamily="49" charset="-122"/>
                <a:ea typeface="楷体" panose="02010609060101010101" pitchFamily="49" charset="-122"/>
              </a:rPr>
              <a:t>中所有元素</a:t>
            </a: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467544" y="1556792"/>
            <a:ext cx="7990656" cy="4495800"/>
          </a:xfrm>
        </p:spPr>
        <p:txBody>
          <a:bodyPr/>
          <a:lstStyle/>
          <a:p>
            <a:pPr algn="just">
              <a:spcBef>
                <a:spcPct val="30000"/>
              </a:spcBef>
            </a:pPr>
            <a:r>
              <a:rPr lang="zh-CN" altLang="en-US" sz="2600" dirty="0"/>
              <a:t>对任意的</a:t>
            </a:r>
            <a:r>
              <a:rPr lang="en-US" altLang="zh-CN" sz="2600" i="1" dirty="0" err="1"/>
              <a:t>y</a:t>
            </a:r>
            <a:r>
              <a:rPr lang="en-US" altLang="zh-CN" sz="2600" dirty="0" err="1">
                <a:sym typeface="Symbol" pitchFamily="18" charset="2"/>
              </a:rPr>
              <a:t></a:t>
            </a:r>
            <a:r>
              <a:rPr lang="en-US" altLang="zh-CN" sz="2600" i="1" dirty="0" err="1"/>
              <a:t>X</a:t>
            </a:r>
            <a:r>
              <a:rPr lang="en-US" altLang="zh-CN" sz="2600" dirty="0"/>
              <a:t>, </a:t>
            </a:r>
            <a:r>
              <a:rPr lang="zh-CN" altLang="en-US" sz="2600" dirty="0">
                <a:solidFill>
                  <a:srgbClr val="C00000"/>
                </a:solidFill>
              </a:rPr>
              <a:t>若</a:t>
            </a:r>
            <a:r>
              <a:rPr lang="en-US" altLang="zh-CN" sz="2600" i="1" dirty="0" err="1">
                <a:solidFill>
                  <a:srgbClr val="C00000"/>
                </a:solidFill>
              </a:rPr>
              <a:t>y</a:t>
            </a:r>
            <a:r>
              <a:rPr lang="en-US" altLang="zh-CN" sz="2600" dirty="0" err="1">
                <a:solidFill>
                  <a:srgbClr val="C00000"/>
                </a:solidFill>
                <a:sym typeface="Symbol" pitchFamily="18" charset="2"/>
              </a:rPr>
              <a:t></a:t>
            </a:r>
            <a:r>
              <a:rPr lang="en-US" altLang="zh-CN" sz="2600" i="1" dirty="0" err="1">
                <a:solidFill>
                  <a:srgbClr val="C00000"/>
                </a:solidFill>
              </a:rPr>
              <a:t>Gx</a:t>
            </a:r>
            <a:r>
              <a:rPr lang="en-US" altLang="zh-CN" sz="2600" dirty="0">
                <a:solidFill>
                  <a:srgbClr val="C00000"/>
                </a:solidFill>
              </a:rPr>
              <a:t>, </a:t>
            </a:r>
            <a:r>
              <a:rPr lang="zh-CN" altLang="en-US" sz="2600" dirty="0">
                <a:solidFill>
                  <a:srgbClr val="C00000"/>
                </a:solidFill>
              </a:rPr>
              <a:t>则</a:t>
            </a:r>
            <a:r>
              <a:rPr lang="en-US" altLang="zh-CN" sz="2600" dirty="0">
                <a:solidFill>
                  <a:srgbClr val="C00000"/>
                </a:solidFill>
              </a:rPr>
              <a:t>|</a:t>
            </a:r>
            <a:r>
              <a:rPr lang="en-US" altLang="zh-CN" sz="2600" i="1" dirty="0">
                <a:solidFill>
                  <a:srgbClr val="C00000"/>
                </a:solidFill>
              </a:rPr>
              <a:t>G</a:t>
            </a:r>
            <a:r>
              <a:rPr lang="en-US" altLang="zh-CN" sz="2600" i="1" baseline="-30000" dirty="0">
                <a:solidFill>
                  <a:srgbClr val="C00000"/>
                </a:solidFill>
              </a:rPr>
              <a:t>x</a:t>
            </a:r>
            <a:r>
              <a:rPr lang="en-US" altLang="zh-CN" sz="2600" dirty="0">
                <a:solidFill>
                  <a:srgbClr val="C00000"/>
                </a:solidFill>
              </a:rPr>
              <a:t>|=|</a:t>
            </a:r>
            <a:r>
              <a:rPr lang="en-US" altLang="zh-CN" sz="2600" i="1" dirty="0" err="1">
                <a:solidFill>
                  <a:srgbClr val="C00000"/>
                </a:solidFill>
              </a:rPr>
              <a:t>G</a:t>
            </a:r>
            <a:r>
              <a:rPr lang="en-US" altLang="zh-CN" sz="2600" i="1" baseline="-30000" dirty="0" err="1">
                <a:solidFill>
                  <a:srgbClr val="C00000"/>
                </a:solidFill>
              </a:rPr>
              <a:t>y</a:t>
            </a:r>
            <a:r>
              <a:rPr lang="en-US" altLang="zh-CN" sz="2600" dirty="0">
                <a:solidFill>
                  <a:srgbClr val="C00000"/>
                </a:solidFill>
              </a:rPr>
              <a:t>|</a:t>
            </a:r>
          </a:p>
          <a:p>
            <a:pPr lvl="1" algn="just">
              <a:spcBef>
                <a:spcPts val="1200"/>
              </a:spcBef>
            </a:pPr>
            <a:r>
              <a:rPr lang="zh-CN" altLang="en-US" sz="2400" dirty="0"/>
              <a:t>实际上，</a:t>
            </a:r>
            <a:r>
              <a:rPr lang="en-US" altLang="zh-CN" sz="2400" i="1" dirty="0"/>
              <a:t>G</a:t>
            </a:r>
            <a:r>
              <a:rPr lang="en-US" altLang="zh-CN" sz="2400" dirty="0"/>
              <a:t>(</a:t>
            </a:r>
            <a:r>
              <a:rPr lang="en-US" altLang="zh-CN" sz="2400" i="1" dirty="0" err="1"/>
              <a:t>x</a:t>
            </a:r>
            <a:r>
              <a:rPr lang="en-US" altLang="zh-CN" sz="2400" dirty="0" err="1">
                <a:sym typeface="Wingdings" pitchFamily="2" charset="2"/>
              </a:rPr>
              <a:t></a:t>
            </a:r>
            <a:r>
              <a:rPr lang="en-US" altLang="zh-CN" sz="2400" i="1" dirty="0" err="1"/>
              <a:t>y</a:t>
            </a:r>
            <a:r>
              <a:rPr lang="en-US" altLang="zh-CN" sz="2400" dirty="0"/>
              <a:t>)</a:t>
            </a:r>
            <a:r>
              <a:rPr lang="zh-CN" altLang="en-US" sz="2400" dirty="0"/>
              <a:t>是</a:t>
            </a:r>
            <a:r>
              <a:rPr lang="en-US" altLang="zh-CN" sz="2400" i="1" dirty="0" err="1"/>
              <a:t>G</a:t>
            </a:r>
            <a:r>
              <a:rPr lang="en-US" altLang="zh-CN" sz="2400" i="1" baseline="-30000" dirty="0" err="1"/>
              <a:t>y</a:t>
            </a:r>
            <a:r>
              <a:rPr lang="zh-CN" altLang="en-US" sz="2400" dirty="0"/>
              <a:t>的左陪集：即</a:t>
            </a:r>
            <a:r>
              <a:rPr lang="zh-CN" altLang="en-US" sz="2400" dirty="0">
                <a:sym typeface="Symbol" pitchFamily="18" charset="2"/>
              </a:rPr>
              <a:t></a:t>
            </a:r>
            <a:r>
              <a:rPr lang="en-US" altLang="zh-CN" sz="2400" i="1" dirty="0" err="1"/>
              <a:t>h</a:t>
            </a:r>
            <a:r>
              <a:rPr lang="en-US" altLang="zh-CN" sz="2400" dirty="0" err="1">
                <a:sym typeface="Symbol" pitchFamily="18" charset="2"/>
              </a:rPr>
              <a:t></a:t>
            </a:r>
            <a:r>
              <a:rPr lang="en-US" altLang="zh-CN" sz="2400" i="1" dirty="0" err="1"/>
              <a:t>G</a:t>
            </a:r>
            <a:r>
              <a:rPr lang="en-US" altLang="zh-CN" sz="2400" dirty="0"/>
              <a:t>(</a:t>
            </a:r>
            <a:r>
              <a:rPr lang="en-US" altLang="zh-CN" sz="2400" i="1" dirty="0" err="1"/>
              <a:t>x</a:t>
            </a:r>
            <a:r>
              <a:rPr lang="en-US" altLang="zh-CN" sz="2400" dirty="0" err="1">
                <a:sym typeface="Wingdings" pitchFamily="2" charset="2"/>
              </a:rPr>
              <a:t></a:t>
            </a:r>
            <a:r>
              <a:rPr lang="en-US" altLang="zh-CN" sz="2400" i="1" dirty="0" err="1"/>
              <a:t>y</a:t>
            </a:r>
            <a:r>
              <a:rPr lang="en-US" altLang="zh-CN" sz="2400" dirty="0"/>
              <a:t>), G(</a:t>
            </a:r>
            <a:r>
              <a:rPr lang="en-US" altLang="zh-CN" sz="2400" i="1" dirty="0" err="1"/>
              <a:t>x</a:t>
            </a:r>
            <a:r>
              <a:rPr lang="en-US" altLang="zh-CN" sz="2400" dirty="0" err="1">
                <a:sym typeface="Wingdings" pitchFamily="2" charset="2"/>
              </a:rPr>
              <a:t></a:t>
            </a:r>
            <a:r>
              <a:rPr lang="en-US" altLang="zh-CN" sz="2400" i="1" dirty="0" err="1"/>
              <a:t>y</a:t>
            </a:r>
            <a:r>
              <a:rPr lang="en-US" altLang="zh-CN" sz="2400" dirty="0"/>
              <a:t>)=</a:t>
            </a:r>
            <a:r>
              <a:rPr lang="en-US" altLang="zh-CN" sz="2400" i="1" dirty="0"/>
              <a:t> </a:t>
            </a:r>
            <a:r>
              <a:rPr lang="en-US" altLang="zh-CN" sz="2400" i="1" dirty="0" err="1"/>
              <a:t>hG</a:t>
            </a:r>
            <a:r>
              <a:rPr lang="en-US" altLang="zh-CN" sz="2400" i="1" baseline="-30000" dirty="0" err="1"/>
              <a:t>y</a:t>
            </a:r>
            <a:endParaRPr lang="en-US" altLang="zh-CN" sz="2400" i="1" dirty="0"/>
          </a:p>
          <a:p>
            <a:pPr lvl="2" algn="just">
              <a:spcBef>
                <a:spcPts val="1200"/>
              </a:spcBef>
            </a:pPr>
            <a:r>
              <a:rPr lang="zh-CN" altLang="en-US" sz="2000" dirty="0"/>
              <a:t>若</a:t>
            </a:r>
            <a:r>
              <a:rPr lang="zh-CN" altLang="en-US" sz="2000" dirty="0">
                <a:sym typeface="Symbol" pitchFamily="18" charset="2"/>
              </a:rPr>
              <a:t></a:t>
            </a:r>
            <a:r>
              <a:rPr lang="en-US" altLang="zh-CN" sz="2000" i="1" dirty="0" err="1"/>
              <a:t>hG</a:t>
            </a:r>
            <a:r>
              <a:rPr lang="en-US" altLang="zh-CN" sz="2000" i="1" baseline="-30000" dirty="0" err="1"/>
              <a:t>y</a:t>
            </a:r>
            <a:r>
              <a:rPr lang="en-US" altLang="zh-CN" sz="2000" dirty="0"/>
              <a:t>, </a:t>
            </a:r>
            <a:r>
              <a:rPr lang="zh-CN" altLang="en-US" sz="2000" dirty="0"/>
              <a:t>令</a:t>
            </a:r>
            <a:r>
              <a:rPr lang="zh-CN" altLang="en-US" sz="2000" i="1" dirty="0">
                <a:sym typeface="Symbol" pitchFamily="18" charset="2"/>
              </a:rPr>
              <a:t></a:t>
            </a:r>
            <a:r>
              <a:rPr lang="en-US" altLang="zh-CN" sz="2000" dirty="0"/>
              <a:t>=</a:t>
            </a:r>
            <a:r>
              <a:rPr lang="en-US" altLang="zh-CN" sz="2000" i="1" dirty="0"/>
              <a:t>h</a:t>
            </a:r>
            <a:r>
              <a:rPr lang="en-US" altLang="zh-CN" sz="2000" i="1" dirty="0">
                <a:sym typeface="Symbol" pitchFamily="18" charset="2"/>
              </a:rPr>
              <a:t></a:t>
            </a:r>
            <a:r>
              <a:rPr lang="en-US" altLang="zh-CN" sz="2000" dirty="0"/>
              <a:t> (</a:t>
            </a:r>
            <a:r>
              <a:rPr lang="en-US" altLang="zh-CN" sz="2000" i="1" dirty="0">
                <a:sym typeface="Symbol" pitchFamily="18" charset="2"/>
              </a:rPr>
              <a:t></a:t>
            </a:r>
            <a:r>
              <a:rPr lang="en-US" altLang="zh-CN" sz="2000" dirty="0">
                <a:sym typeface="Symbol" pitchFamily="18" charset="2"/>
              </a:rPr>
              <a:t></a:t>
            </a:r>
            <a:r>
              <a:rPr lang="en-US" altLang="zh-CN" sz="2000" i="1" dirty="0" err="1"/>
              <a:t>G</a:t>
            </a:r>
            <a:r>
              <a:rPr lang="en-US" altLang="zh-CN" sz="2000" i="1" baseline="-30000" dirty="0" err="1"/>
              <a:t>y</a:t>
            </a:r>
            <a:r>
              <a:rPr lang="en-US" altLang="zh-CN" sz="2000" dirty="0"/>
              <a:t>), </a:t>
            </a:r>
            <a:r>
              <a:rPr lang="zh-CN" altLang="en-US" sz="2000" dirty="0"/>
              <a:t>则</a:t>
            </a:r>
            <a:r>
              <a:rPr lang="zh-CN" altLang="en-US" sz="2000" dirty="0">
                <a:sym typeface="Symbol" pitchFamily="18" charset="2"/>
              </a:rPr>
              <a:t></a:t>
            </a:r>
            <a:r>
              <a:rPr lang="en-US" altLang="zh-CN" sz="2000" i="1" dirty="0" err="1"/>
              <a:t>x</a:t>
            </a:r>
            <a:r>
              <a:rPr lang="en-US" altLang="zh-CN" sz="2000" dirty="0" err="1">
                <a:sym typeface="Symbol" pitchFamily="18" charset="2"/>
              </a:rPr>
              <a:t></a:t>
            </a:r>
            <a:r>
              <a:rPr lang="en-US" altLang="zh-CN" sz="2000" i="1" dirty="0" err="1"/>
              <a:t>X</a:t>
            </a:r>
            <a:r>
              <a:rPr lang="en-US" altLang="zh-CN" sz="2000" dirty="0"/>
              <a:t>, </a:t>
            </a:r>
            <a:r>
              <a:rPr lang="en-US" altLang="zh-CN" sz="2000" i="1" dirty="0">
                <a:sym typeface="Symbol" pitchFamily="18" charset="2"/>
              </a:rPr>
              <a:t></a:t>
            </a:r>
            <a:r>
              <a:rPr lang="en-US" altLang="zh-CN" sz="2000" dirty="0"/>
              <a:t>(</a:t>
            </a:r>
            <a:r>
              <a:rPr lang="en-US" altLang="zh-CN" sz="2000" i="1" dirty="0"/>
              <a:t>x</a:t>
            </a:r>
            <a:r>
              <a:rPr lang="en-US" altLang="zh-CN" sz="2000" dirty="0"/>
              <a:t>)=</a:t>
            </a:r>
            <a:r>
              <a:rPr lang="en-US" altLang="zh-CN" sz="2000" i="1" dirty="0">
                <a:sym typeface="Symbol" pitchFamily="18" charset="2"/>
              </a:rPr>
              <a:t></a:t>
            </a:r>
            <a:r>
              <a:rPr lang="en-US" altLang="zh-CN" sz="2000" dirty="0"/>
              <a:t>(</a:t>
            </a:r>
            <a:r>
              <a:rPr lang="en-US" altLang="zh-CN" sz="2000" i="1" dirty="0"/>
              <a:t>h</a:t>
            </a:r>
            <a:r>
              <a:rPr lang="en-US" altLang="zh-CN" sz="2000" dirty="0"/>
              <a:t>(</a:t>
            </a:r>
            <a:r>
              <a:rPr lang="en-US" altLang="zh-CN" sz="2000" i="1" dirty="0"/>
              <a:t>x</a:t>
            </a:r>
            <a:r>
              <a:rPr lang="en-US" altLang="zh-CN" sz="2000" dirty="0"/>
              <a:t>))=</a:t>
            </a:r>
            <a:r>
              <a:rPr lang="en-US" altLang="zh-CN" sz="2000" i="1" dirty="0">
                <a:sym typeface="Symbol" pitchFamily="18" charset="2"/>
              </a:rPr>
              <a:t></a:t>
            </a:r>
            <a:r>
              <a:rPr lang="en-US" altLang="zh-CN" sz="2000" dirty="0"/>
              <a:t>(</a:t>
            </a:r>
            <a:r>
              <a:rPr lang="en-US" altLang="zh-CN" sz="2000" i="1" dirty="0"/>
              <a:t>y</a:t>
            </a:r>
            <a:r>
              <a:rPr lang="en-US" altLang="zh-CN" sz="2000" dirty="0"/>
              <a:t>)=</a:t>
            </a:r>
            <a:r>
              <a:rPr lang="en-US" altLang="zh-CN" sz="2000" i="1" dirty="0"/>
              <a:t>y</a:t>
            </a:r>
            <a:r>
              <a:rPr lang="en-US" altLang="zh-CN" sz="2000" dirty="0"/>
              <a:t>, </a:t>
            </a:r>
            <a:r>
              <a:rPr lang="en-US" altLang="zh-CN" sz="2000" dirty="0">
                <a:sym typeface="Symbol" pitchFamily="18" charset="2"/>
              </a:rPr>
              <a:t></a:t>
            </a:r>
            <a:r>
              <a:rPr lang="en-US" altLang="zh-CN" sz="2000" i="1" dirty="0">
                <a:sym typeface="Symbol" pitchFamily="18" charset="2"/>
              </a:rPr>
              <a:t></a:t>
            </a:r>
            <a:r>
              <a:rPr lang="en-US" altLang="zh-CN" sz="2000" dirty="0">
                <a:sym typeface="Symbol" pitchFamily="18" charset="2"/>
              </a:rPr>
              <a:t></a:t>
            </a:r>
            <a:r>
              <a:rPr lang="en-US" altLang="zh-CN" sz="2000" i="1" dirty="0"/>
              <a:t>G</a:t>
            </a:r>
            <a:r>
              <a:rPr lang="en-US" altLang="zh-CN" sz="2000" dirty="0"/>
              <a:t>(</a:t>
            </a:r>
            <a:r>
              <a:rPr lang="en-US" altLang="zh-CN" sz="2000" i="1" dirty="0" err="1"/>
              <a:t>x</a:t>
            </a:r>
            <a:r>
              <a:rPr lang="en-US" altLang="zh-CN" sz="2000" dirty="0" err="1">
                <a:sym typeface="Wingdings" pitchFamily="2" charset="2"/>
              </a:rPr>
              <a:t></a:t>
            </a:r>
            <a:r>
              <a:rPr lang="en-US" altLang="zh-CN" sz="2000" i="1" dirty="0" err="1"/>
              <a:t>y</a:t>
            </a:r>
            <a:r>
              <a:rPr lang="en-US" altLang="zh-CN" sz="2000" dirty="0"/>
              <a:t>)</a:t>
            </a:r>
          </a:p>
          <a:p>
            <a:pPr lvl="2" algn="just">
              <a:spcBef>
                <a:spcPts val="1200"/>
              </a:spcBef>
            </a:pPr>
            <a:r>
              <a:rPr lang="zh-CN" altLang="en-US" sz="2000" dirty="0"/>
              <a:t>若</a:t>
            </a:r>
            <a:r>
              <a:rPr lang="zh-CN" altLang="en-US" sz="2000" i="1" dirty="0">
                <a:sym typeface="Symbol" pitchFamily="18" charset="2"/>
              </a:rPr>
              <a:t></a:t>
            </a:r>
            <a:r>
              <a:rPr lang="zh-CN" altLang="en-US" sz="2000" dirty="0">
                <a:sym typeface="Symbol" pitchFamily="18" charset="2"/>
              </a:rPr>
              <a:t></a:t>
            </a:r>
            <a:r>
              <a:rPr lang="en-US" altLang="zh-CN" sz="2000" i="1" dirty="0"/>
              <a:t>G</a:t>
            </a:r>
            <a:r>
              <a:rPr lang="en-US" altLang="zh-CN" sz="2000" dirty="0"/>
              <a:t>(</a:t>
            </a:r>
            <a:r>
              <a:rPr lang="en-US" altLang="zh-CN" sz="2000" i="1" dirty="0" err="1"/>
              <a:t>x</a:t>
            </a:r>
            <a:r>
              <a:rPr lang="en-US" altLang="zh-CN" sz="2000" dirty="0" err="1">
                <a:sym typeface="Wingdings" pitchFamily="2" charset="2"/>
              </a:rPr>
              <a:t></a:t>
            </a:r>
            <a:r>
              <a:rPr lang="en-US" altLang="zh-CN" sz="2000" i="1" dirty="0" err="1"/>
              <a:t>y</a:t>
            </a:r>
            <a:r>
              <a:rPr lang="en-US" altLang="zh-CN" sz="2000" dirty="0"/>
              <a:t>), </a:t>
            </a:r>
            <a:r>
              <a:rPr lang="zh-CN" altLang="en-US" sz="2000" dirty="0"/>
              <a:t>则</a:t>
            </a:r>
            <a:r>
              <a:rPr lang="zh-CN" altLang="en-US" sz="2000" dirty="0">
                <a:sym typeface="Symbol" pitchFamily="18" charset="2"/>
              </a:rPr>
              <a:t></a:t>
            </a:r>
            <a:r>
              <a:rPr lang="en-US" altLang="zh-CN" sz="2000" i="1" dirty="0" err="1"/>
              <a:t>y</a:t>
            </a:r>
            <a:r>
              <a:rPr lang="en-US" altLang="zh-CN" sz="2000" dirty="0" err="1">
                <a:sym typeface="Symbol" pitchFamily="18" charset="2"/>
              </a:rPr>
              <a:t></a:t>
            </a:r>
            <a:r>
              <a:rPr lang="en-US" altLang="zh-CN" sz="2000" i="1" dirty="0" err="1"/>
              <a:t>X</a:t>
            </a:r>
            <a:r>
              <a:rPr lang="en-US" altLang="zh-CN" sz="2000" dirty="0"/>
              <a:t>, </a:t>
            </a:r>
            <a:r>
              <a:rPr lang="en-US" altLang="zh-CN" sz="2000" dirty="0">
                <a:sym typeface="Symbol" pitchFamily="18" charset="2"/>
              </a:rPr>
              <a:t></a:t>
            </a:r>
            <a:r>
              <a:rPr lang="en-US" altLang="zh-CN" sz="2000" dirty="0"/>
              <a:t>(</a:t>
            </a:r>
            <a:r>
              <a:rPr lang="en-US" altLang="zh-CN" sz="2000" i="1" dirty="0"/>
              <a:t>h</a:t>
            </a:r>
            <a:r>
              <a:rPr lang="en-US" altLang="zh-CN" sz="2000" baseline="30000" dirty="0"/>
              <a:t>-1</a:t>
            </a:r>
            <a:r>
              <a:rPr lang="en-US" altLang="zh-CN" sz="2000" dirty="0"/>
              <a:t>(</a:t>
            </a:r>
            <a:r>
              <a:rPr lang="en-US" altLang="zh-CN" sz="2000" i="1" dirty="0"/>
              <a:t>y</a:t>
            </a:r>
            <a:r>
              <a:rPr lang="en-US" altLang="zh-CN" sz="2000" dirty="0"/>
              <a:t>))=</a:t>
            </a:r>
            <a:r>
              <a:rPr lang="en-US" altLang="zh-CN" sz="2000" dirty="0">
                <a:sym typeface="Symbol" pitchFamily="18" charset="2"/>
              </a:rPr>
              <a:t></a:t>
            </a:r>
            <a:r>
              <a:rPr lang="en-US" altLang="zh-CN" sz="2000" dirty="0"/>
              <a:t>(</a:t>
            </a:r>
            <a:r>
              <a:rPr lang="en-US" altLang="zh-CN" sz="2000" i="1" dirty="0"/>
              <a:t>x</a:t>
            </a:r>
            <a:r>
              <a:rPr lang="en-US" altLang="zh-CN" sz="2000" dirty="0"/>
              <a:t>)=</a:t>
            </a:r>
            <a:r>
              <a:rPr lang="en-US" altLang="zh-CN" sz="2000" i="1" dirty="0"/>
              <a:t>y</a:t>
            </a:r>
            <a:r>
              <a:rPr lang="en-US" altLang="zh-CN" sz="2000" dirty="0"/>
              <a:t>, </a:t>
            </a:r>
            <a:r>
              <a:rPr lang="zh-CN" altLang="en-US" sz="2000" dirty="0"/>
              <a:t>即</a:t>
            </a:r>
            <a:r>
              <a:rPr lang="en-US" altLang="zh-CN" sz="2000" i="1" dirty="0"/>
              <a:t>h</a:t>
            </a:r>
            <a:r>
              <a:rPr lang="en-US" altLang="zh-CN" sz="2000" baseline="30000" dirty="0"/>
              <a:t>-1</a:t>
            </a:r>
            <a:r>
              <a:rPr lang="en-US" altLang="zh-CN" sz="2000" i="1" dirty="0">
                <a:sym typeface="Symbol" pitchFamily="18" charset="2"/>
              </a:rPr>
              <a:t></a:t>
            </a:r>
            <a:r>
              <a:rPr lang="en-US" altLang="zh-CN" sz="2000" dirty="0">
                <a:sym typeface="Symbol" pitchFamily="18" charset="2"/>
              </a:rPr>
              <a:t></a:t>
            </a:r>
            <a:r>
              <a:rPr lang="en-US" altLang="zh-CN" sz="2000" i="1" dirty="0" err="1"/>
              <a:t>G</a:t>
            </a:r>
            <a:r>
              <a:rPr lang="en-US" altLang="zh-CN" sz="2000" i="1" baseline="-30000" dirty="0" err="1"/>
              <a:t>y</a:t>
            </a:r>
            <a:r>
              <a:rPr lang="en-US" altLang="zh-CN" sz="2000" dirty="0"/>
              <a:t>, </a:t>
            </a:r>
            <a:r>
              <a:rPr lang="en-US" altLang="zh-CN" sz="2000" dirty="0">
                <a:sym typeface="Symbol" pitchFamily="18" charset="2"/>
              </a:rPr>
              <a:t></a:t>
            </a:r>
            <a:r>
              <a:rPr lang="en-US" altLang="zh-CN" sz="2000" i="1" dirty="0">
                <a:sym typeface="Symbol" pitchFamily="18" charset="2"/>
              </a:rPr>
              <a:t></a:t>
            </a:r>
            <a:r>
              <a:rPr lang="en-US" altLang="zh-CN" sz="2000" dirty="0">
                <a:sym typeface="Symbol" pitchFamily="18" charset="2"/>
              </a:rPr>
              <a:t></a:t>
            </a:r>
            <a:r>
              <a:rPr lang="en-US" altLang="zh-CN" sz="2000" dirty="0"/>
              <a:t> </a:t>
            </a:r>
            <a:r>
              <a:rPr lang="en-US" altLang="zh-CN" sz="2000" i="1" dirty="0" err="1"/>
              <a:t>hG</a:t>
            </a:r>
            <a:r>
              <a:rPr lang="en-US" altLang="zh-CN" sz="2000" i="1" baseline="-30000" dirty="0" err="1"/>
              <a:t>y</a:t>
            </a:r>
            <a:endParaRPr lang="en-US" altLang="zh-CN" sz="2000" i="1" dirty="0"/>
          </a:p>
          <a:p>
            <a:pPr>
              <a:spcBef>
                <a:spcPts val="1200"/>
              </a:spcBef>
            </a:pPr>
            <a:r>
              <a:rPr lang="zh-CN" altLang="en-US" sz="2400" dirty="0"/>
              <a:t>所以，对每个轨道，</a:t>
            </a:r>
            <a:r>
              <a:rPr lang="zh-CN" altLang="en-US" sz="2400" dirty="0">
                <a:sym typeface="Symbol" pitchFamily="18" charset="2"/>
              </a:rPr>
              <a:t></a:t>
            </a:r>
            <a:r>
              <a:rPr lang="en-US" altLang="zh-CN" sz="2400" i="1" baseline="-30000" dirty="0" err="1"/>
              <a:t>y</a:t>
            </a:r>
            <a:r>
              <a:rPr lang="en-US" altLang="zh-CN" sz="2400" baseline="-30000" dirty="0" err="1">
                <a:sym typeface="Symbol" pitchFamily="18" charset="2"/>
              </a:rPr>
              <a:t></a:t>
            </a:r>
            <a:r>
              <a:rPr lang="en-US" altLang="zh-CN" sz="2400" i="1" baseline="-30000" dirty="0" err="1"/>
              <a:t>Gx</a:t>
            </a:r>
            <a:r>
              <a:rPr lang="en-US" altLang="zh-CN" sz="2400" dirty="0" err="1"/>
              <a:t>|</a:t>
            </a:r>
            <a:r>
              <a:rPr lang="en-US" altLang="zh-CN" sz="2400" i="1" dirty="0" err="1"/>
              <a:t>G</a:t>
            </a:r>
            <a:r>
              <a:rPr lang="en-US" altLang="zh-CN" sz="2400" i="1" baseline="-30000" dirty="0" err="1"/>
              <a:t>y</a:t>
            </a:r>
            <a:r>
              <a:rPr lang="en-US" altLang="zh-CN" sz="2400" dirty="0"/>
              <a:t>|=|</a:t>
            </a:r>
            <a:r>
              <a:rPr lang="en-US" altLang="zh-CN" sz="2400" i="1" dirty="0"/>
              <a:t>Gx</a:t>
            </a:r>
            <a:r>
              <a:rPr lang="en-US" altLang="zh-CN" sz="2400" dirty="0"/>
              <a:t>|</a:t>
            </a:r>
            <a:r>
              <a:rPr lang="en-US" altLang="zh-CN" sz="2400" dirty="0">
                <a:sym typeface="Symbol" pitchFamily="18" charset="2"/>
              </a:rPr>
              <a:t></a:t>
            </a:r>
            <a:r>
              <a:rPr lang="en-US" altLang="zh-CN" sz="2400" dirty="0"/>
              <a:t>|</a:t>
            </a:r>
            <a:r>
              <a:rPr lang="en-US" altLang="zh-CN" sz="2400" i="1" dirty="0"/>
              <a:t>G</a:t>
            </a:r>
            <a:r>
              <a:rPr lang="en-US" altLang="zh-CN" sz="2400" i="1" baseline="-30000" dirty="0"/>
              <a:t>x</a:t>
            </a:r>
            <a:r>
              <a:rPr lang="en-US" altLang="zh-CN" sz="2400" dirty="0"/>
              <a:t>|=|</a:t>
            </a:r>
            <a:r>
              <a:rPr lang="en-US" altLang="zh-CN" sz="2400" i="1" dirty="0"/>
              <a:t>G</a:t>
            </a:r>
            <a:r>
              <a:rPr lang="en-US" altLang="zh-CN" sz="2400" dirty="0"/>
              <a:t>|, </a:t>
            </a:r>
          </a:p>
          <a:p>
            <a:pPr>
              <a:spcBef>
                <a:spcPct val="30000"/>
              </a:spcBef>
              <a:buFont typeface="Wingdings" pitchFamily="2" charset="2"/>
              <a:buNone/>
            </a:pPr>
            <a:r>
              <a:rPr lang="en-US" altLang="zh-CN" sz="2400" dirty="0"/>
              <a:t> </a:t>
            </a:r>
          </a:p>
          <a:p>
            <a:pPr>
              <a:spcBef>
                <a:spcPct val="30000"/>
              </a:spcBef>
              <a:buFont typeface="Wingdings" pitchFamily="2" charset="2"/>
              <a:buNone/>
            </a:pPr>
            <a:endParaRPr lang="en-US" altLang="zh-CN" sz="2400" dirty="0">
              <a:solidFill>
                <a:srgbClr val="009900"/>
              </a:solidFill>
              <a:sym typeface="Symbol" pitchFamily="18" charset="2"/>
            </a:endParaRPr>
          </a:p>
          <a:p>
            <a:pPr>
              <a:spcBef>
                <a:spcPct val="30000"/>
              </a:spcBef>
              <a:buFont typeface="Wingdings" pitchFamily="2" charset="2"/>
              <a:buNone/>
            </a:pPr>
            <a:r>
              <a:rPr lang="en-US" altLang="zh-CN" sz="2400" dirty="0">
                <a:solidFill>
                  <a:srgbClr val="009900"/>
                </a:solidFill>
                <a:sym typeface="Symbol" pitchFamily="18" charset="2"/>
              </a:rPr>
              <a:t>   </a:t>
            </a:r>
            <a:r>
              <a:rPr lang="en-US" altLang="zh-CN" sz="2400" dirty="0">
                <a:solidFill>
                  <a:srgbClr val="C00000"/>
                </a:solidFill>
                <a:sym typeface="Symbol" pitchFamily="18" charset="2"/>
              </a:rPr>
              <a:t></a:t>
            </a:r>
            <a:r>
              <a:rPr lang="en-US" altLang="zh-CN" sz="2400" i="1" baseline="-30000" dirty="0" err="1">
                <a:solidFill>
                  <a:srgbClr val="C00000"/>
                </a:solidFill>
              </a:rPr>
              <a:t>y</a:t>
            </a:r>
            <a:r>
              <a:rPr lang="en-US" altLang="zh-CN" sz="2400" baseline="-30000" dirty="0" err="1">
                <a:solidFill>
                  <a:srgbClr val="C00000"/>
                </a:solidFill>
                <a:sym typeface="Symbol" pitchFamily="18" charset="2"/>
              </a:rPr>
              <a:t></a:t>
            </a:r>
            <a:r>
              <a:rPr lang="en-US" altLang="zh-CN" sz="2400" i="1" baseline="-30000" dirty="0" err="1">
                <a:solidFill>
                  <a:srgbClr val="C00000"/>
                </a:solidFill>
              </a:rPr>
              <a:t>Gx</a:t>
            </a:r>
            <a:r>
              <a:rPr lang="en-US" altLang="zh-CN" sz="2400" dirty="0" err="1">
                <a:solidFill>
                  <a:srgbClr val="C00000"/>
                </a:solidFill>
              </a:rPr>
              <a:t>|</a:t>
            </a:r>
            <a:r>
              <a:rPr lang="en-US" altLang="zh-CN" sz="2400" i="1" dirty="0" err="1">
                <a:solidFill>
                  <a:srgbClr val="C00000"/>
                </a:solidFill>
              </a:rPr>
              <a:t>G</a:t>
            </a:r>
            <a:r>
              <a:rPr lang="en-US" altLang="zh-CN" sz="2400" i="1" baseline="-30000" dirty="0" err="1">
                <a:solidFill>
                  <a:srgbClr val="C00000"/>
                </a:solidFill>
              </a:rPr>
              <a:t>y</a:t>
            </a:r>
            <a:r>
              <a:rPr lang="en-US" altLang="zh-CN" sz="2400" dirty="0">
                <a:solidFill>
                  <a:srgbClr val="C00000"/>
                </a:solidFill>
              </a:rPr>
              <a:t>|</a:t>
            </a:r>
            <a:r>
              <a:rPr lang="zh-CN" altLang="en-US" sz="2400" dirty="0">
                <a:solidFill>
                  <a:srgbClr val="C00000"/>
                </a:solidFill>
              </a:rPr>
              <a:t>是“</a:t>
            </a:r>
            <a:r>
              <a:rPr lang="zh-CN" altLang="en-US" sz="2400" b="1" i="1" dirty="0">
                <a:solidFill>
                  <a:srgbClr val="C00000"/>
                </a:solidFill>
              </a:rPr>
              <a:t>一个轨道中保持各元素不变的置换的总数</a:t>
            </a:r>
            <a:r>
              <a:rPr lang="zh-CN" altLang="en-US" sz="2400" dirty="0">
                <a:solidFill>
                  <a:srgbClr val="C00000"/>
                </a:solidFill>
              </a:rPr>
              <a:t>”</a:t>
            </a:r>
          </a:p>
        </p:txBody>
      </p:sp>
      <p:sp>
        <p:nvSpPr>
          <p:cNvPr id="35842" name="Rectangle 2"/>
          <p:cNvSpPr>
            <a:spLocks noGrp="1" noChangeArrowheads="1"/>
          </p:cNvSpPr>
          <p:nvPr>
            <p:ph type="title"/>
          </p:nvPr>
        </p:nvSpPr>
        <p:spPr>
          <a:xfrm>
            <a:off x="611188" y="476250"/>
            <a:ext cx="7772400" cy="847725"/>
          </a:xfrm>
        </p:spPr>
        <p:txBody>
          <a:bodyPr/>
          <a:lstStyle/>
          <a:p>
            <a:r>
              <a:rPr lang="en-US" altLang="zh-CN" sz="4300" dirty="0">
                <a:latin typeface="+mn-lt"/>
                <a:sym typeface="Symbol" pitchFamily="18" charset="2"/>
              </a:rPr>
              <a:t></a:t>
            </a:r>
            <a:r>
              <a:rPr lang="en-US" altLang="zh-CN" sz="4300" i="1" baseline="-30000" dirty="0" err="1">
                <a:latin typeface="+mn-lt"/>
              </a:rPr>
              <a:t>y</a:t>
            </a:r>
            <a:r>
              <a:rPr lang="en-US" altLang="zh-CN" sz="4300" baseline="-30000" dirty="0" err="1">
                <a:latin typeface="+mn-lt"/>
                <a:sym typeface="Symbol" pitchFamily="18" charset="2"/>
              </a:rPr>
              <a:t></a:t>
            </a:r>
            <a:r>
              <a:rPr lang="en-US" altLang="zh-CN" sz="4300" baseline="-30000" dirty="0" err="1">
                <a:latin typeface="+mn-lt"/>
              </a:rPr>
              <a:t>G</a:t>
            </a:r>
            <a:r>
              <a:rPr lang="en-US" altLang="zh-CN" sz="4300" i="1" baseline="-30000" dirty="0" err="1">
                <a:latin typeface="+mn-lt"/>
              </a:rPr>
              <a:t>x</a:t>
            </a:r>
            <a:r>
              <a:rPr lang="en-US" altLang="zh-CN" sz="4300" dirty="0" err="1">
                <a:latin typeface="+mn-lt"/>
              </a:rPr>
              <a:t>|</a:t>
            </a:r>
            <a:r>
              <a:rPr lang="en-US" altLang="zh-CN" sz="4300" i="1" dirty="0" err="1">
                <a:latin typeface="+mn-lt"/>
              </a:rPr>
              <a:t>G</a:t>
            </a:r>
            <a:r>
              <a:rPr lang="en-US" altLang="zh-CN" sz="4300" i="1" baseline="-30000" dirty="0" err="1">
                <a:latin typeface="+mn-lt"/>
              </a:rPr>
              <a:t>y</a:t>
            </a:r>
            <a:r>
              <a:rPr lang="en-US" altLang="zh-CN" sz="4300" dirty="0">
                <a:latin typeface="+mn-lt"/>
              </a:rPr>
              <a:t>|</a:t>
            </a:r>
            <a:r>
              <a:rPr lang="zh-CN" altLang="en-US" sz="4300" dirty="0"/>
              <a:t>值与所在轨道无关</a:t>
            </a:r>
          </a:p>
        </p:txBody>
      </p:sp>
      <p:sp>
        <p:nvSpPr>
          <p:cNvPr id="2" name="文本框 1">
            <a:extLst>
              <a:ext uri="{FF2B5EF4-FFF2-40B4-BE49-F238E27FC236}">
                <a16:creationId xmlns:a16="http://schemas.microsoft.com/office/drawing/2014/main" id="{E1ECF0C5-2169-410B-9B9C-445CA405F192}"/>
              </a:ext>
            </a:extLst>
          </p:cNvPr>
          <p:cNvSpPr txBox="1"/>
          <p:nvPr/>
        </p:nvSpPr>
        <p:spPr>
          <a:xfrm>
            <a:off x="4583968" y="2492896"/>
            <a:ext cx="1584176" cy="338554"/>
          </a:xfrm>
          <a:prstGeom prst="rect">
            <a:avLst/>
          </a:prstGeom>
          <a:noFill/>
        </p:spPr>
        <p:txBody>
          <a:bodyPr wrap="square" rtlCol="0">
            <a:spAutoFit/>
          </a:bodyPr>
          <a:lstStyle/>
          <a:p>
            <a:r>
              <a:rPr lang="zh-CN" altLang="en-US" sz="1600" dirty="0">
                <a:solidFill>
                  <a:srgbClr val="008000"/>
                </a:solidFill>
                <a:latin typeface="楷体" panose="02010609060101010101" pitchFamily="49" charset="-122"/>
                <a:ea typeface="楷体" panose="02010609060101010101" pitchFamily="49" charset="-122"/>
              </a:rPr>
              <a:t>是</a:t>
            </a:r>
            <a:r>
              <a:rPr lang="en-US" altLang="zh-CN" sz="1600" i="1" dirty="0">
                <a:solidFill>
                  <a:srgbClr val="008000"/>
                </a:solidFill>
                <a:latin typeface="+mn-lt"/>
                <a:ea typeface="楷体" panose="02010609060101010101" pitchFamily="49" charset="-122"/>
              </a:rPr>
              <a:t>G</a:t>
            </a:r>
            <a:r>
              <a:rPr lang="en-US" altLang="zh-CN" sz="1600" i="1" baseline="-25000" dirty="0">
                <a:solidFill>
                  <a:srgbClr val="008000"/>
                </a:solidFill>
                <a:latin typeface="+mn-lt"/>
                <a:ea typeface="楷体" panose="02010609060101010101" pitchFamily="49" charset="-122"/>
              </a:rPr>
              <a:t>x</a:t>
            </a:r>
            <a:r>
              <a:rPr lang="zh-CN" altLang="en-US" sz="1600" dirty="0">
                <a:solidFill>
                  <a:srgbClr val="008000"/>
                </a:solidFill>
                <a:latin typeface="楷体" panose="02010609060101010101" pitchFamily="49" charset="-122"/>
                <a:ea typeface="楷体" panose="02010609060101010101" pitchFamily="49" charset="-122"/>
              </a:rPr>
              <a:t>的右陪集</a:t>
            </a:r>
          </a:p>
        </p:txBody>
      </p:sp>
      <p:sp>
        <p:nvSpPr>
          <p:cNvPr id="5" name="文本框 4">
            <a:extLst>
              <a:ext uri="{FF2B5EF4-FFF2-40B4-BE49-F238E27FC236}">
                <a16:creationId xmlns:a16="http://schemas.microsoft.com/office/drawing/2014/main" id="{AF2D7F23-E72F-43E0-AE71-715731A6E33E}"/>
              </a:ext>
            </a:extLst>
          </p:cNvPr>
          <p:cNvSpPr txBox="1"/>
          <p:nvPr/>
        </p:nvSpPr>
        <p:spPr>
          <a:xfrm>
            <a:off x="4462872" y="5032948"/>
            <a:ext cx="992579" cy="369332"/>
          </a:xfrm>
          <a:prstGeom prst="rect">
            <a:avLst/>
          </a:prstGeom>
          <a:noFill/>
        </p:spPr>
        <p:txBody>
          <a:bodyPr wrap="none" rtlCol="0">
            <a:spAutoFit/>
          </a:bodyPr>
          <a:lstStyle/>
          <a:p>
            <a:r>
              <a:rPr lang="en-US" altLang="zh-CN" i="1" dirty="0">
                <a:solidFill>
                  <a:srgbClr val="008000"/>
                </a:solidFill>
                <a:latin typeface="+mn-lt"/>
                <a:ea typeface="楷体" panose="02010609060101010101" pitchFamily="49" charset="-122"/>
              </a:rPr>
              <a:t>y</a:t>
            </a:r>
            <a:r>
              <a:rPr lang="zh-CN" altLang="en-US" dirty="0">
                <a:solidFill>
                  <a:srgbClr val="008000"/>
                </a:solidFill>
                <a:latin typeface="楷体" panose="02010609060101010101" pitchFamily="49" charset="-122"/>
                <a:ea typeface="楷体" panose="02010609060101010101" pitchFamily="49" charset="-122"/>
              </a:rPr>
              <a:t>的个数</a:t>
            </a:r>
          </a:p>
        </p:txBody>
      </p:sp>
      <p:cxnSp>
        <p:nvCxnSpPr>
          <p:cNvPr id="7" name="直接箭头连接符 6">
            <a:extLst>
              <a:ext uri="{FF2B5EF4-FFF2-40B4-BE49-F238E27FC236}">
                <a16:creationId xmlns:a16="http://schemas.microsoft.com/office/drawing/2014/main" id="{932E808C-5193-4F5C-94A3-71ECDEA671DA}"/>
              </a:ext>
            </a:extLst>
          </p:cNvPr>
          <p:cNvCxnSpPr/>
          <p:nvPr/>
        </p:nvCxnSpPr>
        <p:spPr>
          <a:xfrm flipH="1">
            <a:off x="4940635" y="4641550"/>
            <a:ext cx="144016" cy="391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直接箭头连接符 8">
            <a:extLst>
              <a:ext uri="{FF2B5EF4-FFF2-40B4-BE49-F238E27FC236}">
                <a16:creationId xmlns:a16="http://schemas.microsoft.com/office/drawing/2014/main" id="{FDA76F43-91C7-4108-B6E7-9CFFEE5AFC3B}"/>
              </a:ext>
            </a:extLst>
          </p:cNvPr>
          <p:cNvCxnSpPr/>
          <p:nvPr/>
        </p:nvCxnSpPr>
        <p:spPr>
          <a:xfrm>
            <a:off x="5816982" y="4641550"/>
            <a:ext cx="144016" cy="3321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文本框 11">
            <a:extLst>
              <a:ext uri="{FF2B5EF4-FFF2-40B4-BE49-F238E27FC236}">
                <a16:creationId xmlns:a16="http://schemas.microsoft.com/office/drawing/2014/main" id="{B1128DC6-496B-4D70-A0F9-B5F7B3B1B7A7}"/>
              </a:ext>
            </a:extLst>
          </p:cNvPr>
          <p:cNvSpPr txBox="1"/>
          <p:nvPr/>
        </p:nvSpPr>
        <p:spPr>
          <a:xfrm>
            <a:off x="5888990" y="4791590"/>
            <a:ext cx="2135671" cy="646331"/>
          </a:xfrm>
          <a:prstGeom prst="rect">
            <a:avLst/>
          </a:prstGeom>
          <a:noFill/>
        </p:spPr>
        <p:txBody>
          <a:bodyPr wrap="square" rtlCol="0">
            <a:spAutoFit/>
          </a:bodyPr>
          <a:lstStyle/>
          <a:p>
            <a:r>
              <a:rPr lang="zh-CN" altLang="en-US" dirty="0">
                <a:solidFill>
                  <a:srgbClr val="008000"/>
                </a:solidFill>
                <a:latin typeface="+mn-lt"/>
                <a:ea typeface="楷体" panose="02010609060101010101" pitchFamily="49" charset="-122"/>
              </a:rPr>
              <a:t>每个</a:t>
            </a:r>
            <a:r>
              <a:rPr lang="en-US" altLang="zh-CN" i="1" dirty="0">
                <a:solidFill>
                  <a:srgbClr val="008000"/>
                </a:solidFill>
                <a:latin typeface="+mn-lt"/>
                <a:ea typeface="楷体" panose="02010609060101010101" pitchFamily="49" charset="-122"/>
              </a:rPr>
              <a:t>y</a:t>
            </a:r>
            <a:r>
              <a:rPr lang="zh-CN" altLang="en-US" dirty="0">
                <a:solidFill>
                  <a:srgbClr val="008000"/>
                </a:solidFill>
                <a:latin typeface="+mn-lt"/>
                <a:ea typeface="楷体" panose="02010609060101010101" pitchFamily="49" charset="-122"/>
              </a:rPr>
              <a:t>对应的</a:t>
            </a:r>
            <a:r>
              <a:rPr lang="en-US" altLang="zh-CN" i="1" dirty="0" err="1">
                <a:solidFill>
                  <a:srgbClr val="008000"/>
                </a:solidFill>
                <a:latin typeface="+mn-lt"/>
                <a:ea typeface="楷体" panose="02010609060101010101" pitchFamily="49" charset="-122"/>
              </a:rPr>
              <a:t>G</a:t>
            </a:r>
            <a:r>
              <a:rPr lang="en-US" altLang="zh-CN" i="1" baseline="-25000" dirty="0" err="1">
                <a:solidFill>
                  <a:srgbClr val="008000"/>
                </a:solidFill>
                <a:latin typeface="+mn-lt"/>
                <a:ea typeface="楷体" panose="02010609060101010101" pitchFamily="49" charset="-122"/>
              </a:rPr>
              <a:t>y</a:t>
            </a:r>
            <a:r>
              <a:rPr lang="zh-CN" altLang="en-US" dirty="0">
                <a:solidFill>
                  <a:srgbClr val="008000"/>
                </a:solidFill>
                <a:latin typeface="+mn-lt"/>
                <a:ea typeface="楷体" panose="02010609060101010101" pitchFamily="49" charset="-122"/>
              </a:rPr>
              <a:t>大小相等，都等于</a:t>
            </a:r>
            <a:r>
              <a:rPr lang="en-US" altLang="zh-CN" i="1" dirty="0">
                <a:solidFill>
                  <a:srgbClr val="008000"/>
                </a:solidFill>
                <a:latin typeface="+mn-lt"/>
                <a:ea typeface="楷体" panose="02010609060101010101" pitchFamily="49" charset="-122"/>
              </a:rPr>
              <a:t>G</a:t>
            </a:r>
            <a:r>
              <a:rPr lang="en-US" altLang="zh-CN" i="1" baseline="-25000" dirty="0">
                <a:solidFill>
                  <a:srgbClr val="008000"/>
                </a:solidFill>
                <a:latin typeface="+mn-lt"/>
                <a:ea typeface="楷体" panose="02010609060101010101" pitchFamily="49" charset="-122"/>
              </a:rPr>
              <a:t>x</a:t>
            </a:r>
            <a:endParaRPr lang="zh-CN" altLang="en-US" i="1" baseline="-25000" dirty="0">
              <a:solidFill>
                <a:srgbClr val="008000"/>
              </a:solidFill>
              <a:latin typeface="楷体" panose="02010609060101010101" pitchFamily="49" charset="-122"/>
              <a:ea typeface="楷体" panose="02010609060101010101" pitchFamily="49" charset="-122"/>
            </a:endParaRPr>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9750" y="549275"/>
            <a:ext cx="7772400" cy="863600"/>
          </a:xfrm>
        </p:spPr>
        <p:txBody>
          <a:bodyPr/>
          <a:lstStyle/>
          <a:p>
            <a:r>
              <a:rPr lang="zh-CN" altLang="en-US" sz="4300"/>
              <a:t>轨道的个数</a:t>
            </a:r>
            <a:r>
              <a:rPr lang="zh-CN" altLang="en-US"/>
              <a:t> </a:t>
            </a:r>
          </a:p>
        </p:txBody>
      </p:sp>
      <p:sp>
        <p:nvSpPr>
          <p:cNvPr id="36867" name="Rectangle 3"/>
          <p:cNvSpPr>
            <a:spLocks noGrp="1" noChangeArrowheads="1"/>
          </p:cNvSpPr>
          <p:nvPr>
            <p:ph type="body" idx="1"/>
          </p:nvPr>
        </p:nvSpPr>
        <p:spPr>
          <a:xfrm>
            <a:off x="685800" y="1484313"/>
            <a:ext cx="8077200" cy="4764087"/>
          </a:xfrm>
        </p:spPr>
        <p:txBody>
          <a:bodyPr/>
          <a:lstStyle/>
          <a:p>
            <a:pPr algn="just">
              <a:spcBef>
                <a:spcPct val="30000"/>
              </a:spcBef>
            </a:pPr>
            <a:r>
              <a:rPr lang="zh-CN" altLang="en-US" sz="2100" dirty="0"/>
              <a:t>令轨道数为</a:t>
            </a:r>
            <a:r>
              <a:rPr lang="en-US" altLang="zh-CN" sz="2100" i="1" dirty="0"/>
              <a:t>t</a:t>
            </a:r>
            <a:r>
              <a:rPr lang="en-US" altLang="zh-CN" sz="2100" dirty="0"/>
              <a:t>, </a:t>
            </a:r>
            <a:r>
              <a:rPr lang="zh-CN" altLang="en-US" sz="2100" dirty="0"/>
              <a:t>因为每个轨道中保持各元素不变的置换的总数均为</a:t>
            </a:r>
            <a:r>
              <a:rPr lang="en-US" altLang="zh-CN" sz="2100" dirty="0"/>
              <a:t>|G|, </a:t>
            </a:r>
            <a:r>
              <a:rPr lang="en-US" altLang="zh-CN" sz="2100" dirty="0">
                <a:sym typeface="Symbol" pitchFamily="18" charset="2"/>
              </a:rPr>
              <a:t> </a:t>
            </a:r>
            <a:r>
              <a:rPr lang="en-US" altLang="zh-CN" sz="2100" baseline="-30000" dirty="0" err="1"/>
              <a:t>x</a:t>
            </a:r>
            <a:r>
              <a:rPr lang="en-US" altLang="zh-CN" sz="2100" baseline="-30000" dirty="0" err="1">
                <a:sym typeface="Symbol" pitchFamily="18" charset="2"/>
              </a:rPr>
              <a:t></a:t>
            </a:r>
            <a:r>
              <a:rPr lang="en-US" altLang="zh-CN" sz="2100" baseline="-30000" dirty="0" err="1"/>
              <a:t>X</a:t>
            </a:r>
            <a:r>
              <a:rPr lang="en-US" altLang="zh-CN" sz="2100" dirty="0" err="1"/>
              <a:t>|G</a:t>
            </a:r>
            <a:r>
              <a:rPr lang="en-US" altLang="zh-CN" sz="2100" baseline="-30000" dirty="0" err="1"/>
              <a:t>x</a:t>
            </a:r>
            <a:r>
              <a:rPr lang="en-US" altLang="zh-CN" sz="2100" dirty="0"/>
              <a:t>| = </a:t>
            </a:r>
            <a:r>
              <a:rPr lang="en-US" altLang="zh-CN" sz="2100" i="1" dirty="0"/>
              <a:t>t</a:t>
            </a:r>
            <a:r>
              <a:rPr lang="en-US" altLang="zh-CN" sz="2100" dirty="0">
                <a:cs typeface="Times New Roman" pitchFamily="18" charset="0"/>
              </a:rPr>
              <a:t>•</a:t>
            </a:r>
            <a:r>
              <a:rPr lang="en-US" altLang="zh-CN" sz="2100" dirty="0"/>
              <a:t>|G|</a:t>
            </a:r>
            <a:r>
              <a:rPr lang="zh-CN" altLang="en-US" sz="2100" dirty="0"/>
              <a:t>。</a:t>
            </a:r>
          </a:p>
          <a:p>
            <a:pPr algn="just">
              <a:spcBef>
                <a:spcPts val="2400"/>
              </a:spcBef>
            </a:pPr>
            <a:r>
              <a:rPr lang="en-US" altLang="zh-CN" sz="2100" i="1" dirty="0"/>
              <a:t>F</a:t>
            </a:r>
            <a:r>
              <a:rPr lang="en-US" altLang="zh-CN" sz="2100" dirty="0"/>
              <a:t>(</a:t>
            </a:r>
            <a:r>
              <a:rPr lang="en-US" altLang="zh-CN" sz="2100" i="1" dirty="0"/>
              <a:t>g</a:t>
            </a:r>
            <a:r>
              <a:rPr lang="en-US" altLang="zh-CN" sz="2100" dirty="0"/>
              <a:t>)</a:t>
            </a:r>
            <a:r>
              <a:rPr lang="zh-CN" altLang="en-US" sz="2100" dirty="0"/>
              <a:t>表示在置换</a:t>
            </a:r>
            <a:r>
              <a:rPr lang="en-US" altLang="zh-CN" sz="2100" i="1" dirty="0"/>
              <a:t>g</a:t>
            </a:r>
            <a:r>
              <a:rPr lang="zh-CN" altLang="en-US" sz="2100" dirty="0"/>
              <a:t>之下保持不变的</a:t>
            </a:r>
            <a:r>
              <a:rPr lang="en-US" altLang="zh-CN" sz="2100" i="1" dirty="0"/>
              <a:t>x</a:t>
            </a:r>
            <a:r>
              <a:rPr lang="zh-CN" altLang="en-US" sz="2100" dirty="0"/>
              <a:t>的个数。计算</a:t>
            </a:r>
            <a:r>
              <a:rPr lang="zh-CN" altLang="en-US" sz="2100" dirty="0">
                <a:sym typeface="Symbol" pitchFamily="18" charset="2"/>
              </a:rPr>
              <a:t></a:t>
            </a:r>
            <a:r>
              <a:rPr lang="en-US" altLang="zh-CN" sz="2100" i="1" baseline="-30000" dirty="0" err="1"/>
              <a:t>g</a:t>
            </a:r>
            <a:r>
              <a:rPr lang="en-US" altLang="zh-CN" sz="2100" baseline="-30000" dirty="0" err="1">
                <a:sym typeface="Symbol" pitchFamily="18" charset="2"/>
              </a:rPr>
              <a:t></a:t>
            </a:r>
            <a:r>
              <a:rPr lang="en-US" altLang="zh-CN" sz="2100" i="1" baseline="-30000" dirty="0" err="1"/>
              <a:t>G</a:t>
            </a:r>
            <a:r>
              <a:rPr lang="en-US" altLang="zh-CN" sz="2100" dirty="0" err="1"/>
              <a:t>|</a:t>
            </a:r>
            <a:r>
              <a:rPr lang="en-US" altLang="zh-CN" sz="2100" i="1" dirty="0" err="1"/>
              <a:t>F</a:t>
            </a:r>
            <a:r>
              <a:rPr lang="en-US" altLang="zh-CN" sz="2100" dirty="0"/>
              <a:t>(g)|</a:t>
            </a:r>
            <a:r>
              <a:rPr lang="zh-CN" altLang="en-US" sz="2100" dirty="0"/>
              <a:t>显然比计算</a:t>
            </a:r>
            <a:r>
              <a:rPr lang="zh-CN" altLang="en-US" sz="2100" dirty="0">
                <a:sym typeface="Symbol" pitchFamily="18" charset="2"/>
              </a:rPr>
              <a:t></a:t>
            </a:r>
            <a:r>
              <a:rPr lang="en-US" altLang="zh-CN" sz="2100" i="1" baseline="-30000" dirty="0" err="1"/>
              <a:t>x</a:t>
            </a:r>
            <a:r>
              <a:rPr lang="en-US" altLang="zh-CN" sz="2100" baseline="-30000" dirty="0" err="1">
                <a:sym typeface="Symbol" pitchFamily="18" charset="2"/>
              </a:rPr>
              <a:t></a:t>
            </a:r>
            <a:r>
              <a:rPr lang="en-US" altLang="zh-CN" sz="2100" i="1" baseline="-30000" dirty="0" err="1"/>
              <a:t>X</a:t>
            </a:r>
            <a:r>
              <a:rPr lang="en-US" altLang="zh-CN" sz="2100" i="1" dirty="0" err="1"/>
              <a:t>|G</a:t>
            </a:r>
            <a:r>
              <a:rPr lang="en-US" altLang="zh-CN" sz="2100" i="1" baseline="-30000" dirty="0" err="1"/>
              <a:t>x</a:t>
            </a:r>
            <a:r>
              <a:rPr lang="en-US" altLang="zh-CN" sz="2100" dirty="0"/>
              <a:t>|</a:t>
            </a:r>
            <a:r>
              <a:rPr lang="zh-CN" altLang="en-US" sz="2100" dirty="0"/>
              <a:t>容易，而且： </a:t>
            </a:r>
          </a:p>
          <a:p>
            <a:pPr algn="just">
              <a:lnSpc>
                <a:spcPct val="90000"/>
              </a:lnSpc>
              <a:spcBef>
                <a:spcPts val="1200"/>
              </a:spcBef>
              <a:buFont typeface="Wingdings" pitchFamily="2" charset="2"/>
              <a:buNone/>
            </a:pPr>
            <a:r>
              <a:rPr lang="zh-CN" altLang="en-US" sz="2100" dirty="0"/>
              <a:t>                          </a:t>
            </a:r>
            <a:r>
              <a:rPr lang="zh-CN" altLang="en-US" sz="2100" b="1" i="1" dirty="0">
                <a:solidFill>
                  <a:srgbClr val="009900"/>
                </a:solidFill>
                <a:sym typeface="Symbol" pitchFamily="18" charset="2"/>
              </a:rPr>
              <a:t></a:t>
            </a:r>
            <a:r>
              <a:rPr lang="en-US" altLang="zh-CN" sz="2100" b="1" i="1" baseline="-30000" dirty="0" err="1">
                <a:solidFill>
                  <a:srgbClr val="009900"/>
                </a:solidFill>
              </a:rPr>
              <a:t>g</a:t>
            </a:r>
            <a:r>
              <a:rPr lang="en-US" altLang="zh-CN" sz="2100" b="1" baseline="-30000" dirty="0" err="1">
                <a:solidFill>
                  <a:srgbClr val="009900"/>
                </a:solidFill>
                <a:sym typeface="Symbol" pitchFamily="18" charset="2"/>
              </a:rPr>
              <a:t></a:t>
            </a:r>
            <a:r>
              <a:rPr lang="en-US" altLang="zh-CN" sz="2100" b="1" i="1" baseline="-30000" dirty="0" err="1">
                <a:solidFill>
                  <a:srgbClr val="009900"/>
                </a:solidFill>
              </a:rPr>
              <a:t>G</a:t>
            </a:r>
            <a:r>
              <a:rPr lang="en-US" altLang="zh-CN" sz="2100" b="1" dirty="0" err="1">
                <a:solidFill>
                  <a:srgbClr val="009900"/>
                </a:solidFill>
              </a:rPr>
              <a:t>|</a:t>
            </a:r>
            <a:r>
              <a:rPr lang="en-US" altLang="zh-CN" sz="2100" b="1" i="1" dirty="0" err="1">
                <a:solidFill>
                  <a:srgbClr val="009900"/>
                </a:solidFill>
              </a:rPr>
              <a:t>F</a:t>
            </a:r>
            <a:r>
              <a:rPr lang="en-US" altLang="zh-CN" sz="2100" b="1" dirty="0">
                <a:solidFill>
                  <a:srgbClr val="009900"/>
                </a:solidFill>
              </a:rPr>
              <a:t>(</a:t>
            </a:r>
            <a:r>
              <a:rPr lang="en-US" altLang="zh-CN" sz="2100" b="1" i="1" dirty="0">
                <a:solidFill>
                  <a:srgbClr val="009900"/>
                </a:solidFill>
              </a:rPr>
              <a:t>g</a:t>
            </a:r>
            <a:r>
              <a:rPr lang="en-US" altLang="zh-CN" sz="2100" b="1" dirty="0">
                <a:solidFill>
                  <a:srgbClr val="009900"/>
                </a:solidFill>
              </a:rPr>
              <a:t>)| = </a:t>
            </a:r>
            <a:r>
              <a:rPr lang="en-US" altLang="zh-CN" sz="2100" b="1" dirty="0">
                <a:solidFill>
                  <a:srgbClr val="009900"/>
                </a:solidFill>
                <a:sym typeface="Symbol" pitchFamily="18" charset="2"/>
              </a:rPr>
              <a:t></a:t>
            </a:r>
            <a:r>
              <a:rPr lang="en-US" altLang="zh-CN" sz="2100" b="1" i="1" baseline="-30000" dirty="0" err="1">
                <a:solidFill>
                  <a:srgbClr val="009900"/>
                </a:solidFill>
              </a:rPr>
              <a:t>x</a:t>
            </a:r>
            <a:r>
              <a:rPr lang="en-US" altLang="zh-CN" sz="2100" b="1" baseline="-30000" dirty="0" err="1">
                <a:solidFill>
                  <a:srgbClr val="009900"/>
                </a:solidFill>
                <a:sym typeface="Symbol" pitchFamily="18" charset="2"/>
              </a:rPr>
              <a:t></a:t>
            </a:r>
            <a:r>
              <a:rPr lang="en-US" altLang="zh-CN" sz="2100" b="1" i="1" baseline="-30000" dirty="0" err="1">
                <a:solidFill>
                  <a:srgbClr val="009900"/>
                </a:solidFill>
              </a:rPr>
              <a:t>X</a:t>
            </a:r>
            <a:r>
              <a:rPr lang="en-US" altLang="zh-CN" sz="2100" b="1" dirty="0" err="1">
                <a:solidFill>
                  <a:srgbClr val="009900"/>
                </a:solidFill>
              </a:rPr>
              <a:t>|</a:t>
            </a:r>
            <a:r>
              <a:rPr lang="en-US" altLang="zh-CN" sz="2100" b="1" i="1" dirty="0" err="1">
                <a:solidFill>
                  <a:srgbClr val="009900"/>
                </a:solidFill>
              </a:rPr>
              <a:t>G</a:t>
            </a:r>
            <a:r>
              <a:rPr lang="en-US" altLang="zh-CN" sz="2100" b="1" i="1" baseline="-30000" dirty="0" err="1">
                <a:solidFill>
                  <a:srgbClr val="009900"/>
                </a:solidFill>
              </a:rPr>
              <a:t>x</a:t>
            </a:r>
            <a:r>
              <a:rPr lang="en-US" altLang="zh-CN" sz="2100" b="1" dirty="0">
                <a:solidFill>
                  <a:srgbClr val="009900"/>
                </a:solidFill>
              </a:rPr>
              <a:t>|</a:t>
            </a:r>
          </a:p>
          <a:p>
            <a:pPr lvl="1" algn="just">
              <a:lnSpc>
                <a:spcPct val="90000"/>
              </a:lnSpc>
              <a:spcBef>
                <a:spcPct val="60000"/>
              </a:spcBef>
              <a:buFont typeface="Wingdings" pitchFamily="2" charset="2"/>
              <a:buNone/>
            </a:pPr>
            <a:r>
              <a:rPr lang="zh-CN" altLang="en-US" sz="2000" dirty="0"/>
              <a:t>利用下列矩阵计数：</a:t>
            </a:r>
          </a:p>
          <a:p>
            <a:pPr lvl="2" algn="just">
              <a:lnSpc>
                <a:spcPct val="90000"/>
              </a:lnSpc>
              <a:spcBef>
                <a:spcPct val="30000"/>
              </a:spcBef>
              <a:buFont typeface="Wingdings" pitchFamily="2" charset="2"/>
              <a:buNone/>
            </a:pPr>
            <a:r>
              <a:rPr lang="zh-CN" altLang="en-US" sz="1800" u="sng" dirty="0">
                <a:solidFill>
                  <a:schemeClr val="tx2"/>
                </a:solidFill>
              </a:rPr>
              <a:t>                </a:t>
            </a:r>
            <a:r>
              <a:rPr lang="zh-CN" altLang="en-US" sz="1800" u="sng" dirty="0">
                <a:solidFill>
                  <a:schemeClr val="tx2"/>
                </a:solidFill>
                <a:sym typeface="MT Extra" pitchFamily="18" charset="2"/>
              </a:rPr>
              <a:t></a:t>
            </a:r>
            <a:r>
              <a:rPr lang="en-US" altLang="zh-CN" sz="1800" u="sng" dirty="0">
                <a:solidFill>
                  <a:schemeClr val="tx2"/>
                </a:solidFill>
              </a:rPr>
              <a:t>x </a:t>
            </a:r>
            <a:r>
              <a:rPr lang="en-US" altLang="zh-CN" sz="1800" u="sng" dirty="0">
                <a:solidFill>
                  <a:schemeClr val="tx2"/>
                </a:solidFill>
                <a:sym typeface="MT Extra" pitchFamily="18" charset="2"/>
              </a:rPr>
              <a:t></a:t>
            </a:r>
            <a:r>
              <a:rPr lang="en-US" altLang="zh-CN" sz="1800" u="sng" dirty="0">
                <a:solidFill>
                  <a:schemeClr val="tx2"/>
                </a:solidFill>
              </a:rPr>
              <a:t>                 </a:t>
            </a:r>
            <a:endParaRPr lang="en-US" altLang="zh-CN" sz="1800" dirty="0">
              <a:solidFill>
                <a:schemeClr val="tx2"/>
              </a:solidFill>
            </a:endParaRPr>
          </a:p>
          <a:p>
            <a:pPr lvl="2" algn="just">
              <a:lnSpc>
                <a:spcPct val="90000"/>
              </a:lnSpc>
              <a:spcBef>
                <a:spcPct val="30000"/>
              </a:spcBef>
              <a:buFont typeface="Wingdings" pitchFamily="2" charset="2"/>
              <a:buNone/>
            </a:pPr>
            <a:r>
              <a:rPr lang="en-US" altLang="zh-CN" sz="1800" dirty="0">
                <a:solidFill>
                  <a:schemeClr val="tx2"/>
                </a:solidFill>
                <a:sym typeface="MT Extra" pitchFamily="18" charset="2"/>
              </a:rPr>
              <a:t></a:t>
            </a:r>
            <a:endParaRPr lang="en-US" altLang="zh-CN" sz="1800" dirty="0">
              <a:solidFill>
                <a:schemeClr val="tx2"/>
              </a:solidFill>
            </a:endParaRPr>
          </a:p>
          <a:p>
            <a:pPr lvl="2" algn="just">
              <a:lnSpc>
                <a:spcPct val="90000"/>
              </a:lnSpc>
              <a:spcBef>
                <a:spcPct val="30000"/>
              </a:spcBef>
              <a:buFont typeface="Wingdings" pitchFamily="2" charset="2"/>
              <a:buNone/>
            </a:pPr>
            <a:r>
              <a:rPr lang="en-US" altLang="zh-CN" sz="1800" i="1" dirty="0">
                <a:solidFill>
                  <a:schemeClr val="tx2"/>
                </a:solidFill>
              </a:rPr>
              <a:t>g</a:t>
            </a:r>
            <a:r>
              <a:rPr lang="en-US" altLang="zh-CN" sz="1800" dirty="0">
                <a:solidFill>
                  <a:schemeClr val="tx2"/>
                </a:solidFill>
              </a:rPr>
              <a:t>                 √     </a:t>
            </a:r>
            <a:r>
              <a:rPr lang="en-US" altLang="zh-CN" sz="1800" i="1" dirty="0">
                <a:solidFill>
                  <a:schemeClr val="tx2"/>
                </a:solidFill>
              </a:rPr>
              <a:t>g</a:t>
            </a:r>
            <a:r>
              <a:rPr lang="zh-CN" altLang="en-US" sz="1800" dirty="0">
                <a:solidFill>
                  <a:schemeClr val="tx2"/>
                </a:solidFill>
              </a:rPr>
              <a:t>行</a:t>
            </a:r>
            <a:r>
              <a:rPr lang="en-US" altLang="zh-CN" sz="1800" dirty="0">
                <a:solidFill>
                  <a:schemeClr val="tx2"/>
                </a:solidFill>
              </a:rPr>
              <a:t>x</a:t>
            </a:r>
            <a:r>
              <a:rPr lang="zh-CN" altLang="en-US" sz="1800" dirty="0">
                <a:solidFill>
                  <a:schemeClr val="tx2"/>
                </a:solidFill>
              </a:rPr>
              <a:t>列有√表示：</a:t>
            </a:r>
            <a:r>
              <a:rPr lang="en-US" altLang="zh-CN" sz="1800" i="1" dirty="0">
                <a:solidFill>
                  <a:schemeClr val="tx2"/>
                </a:solidFill>
              </a:rPr>
              <a:t>g</a:t>
            </a:r>
            <a:r>
              <a:rPr lang="en-US" altLang="zh-CN" sz="1800" dirty="0">
                <a:solidFill>
                  <a:schemeClr val="tx2"/>
                </a:solidFill>
              </a:rPr>
              <a:t>(x)=x</a:t>
            </a:r>
          </a:p>
          <a:p>
            <a:pPr lvl="2" algn="just">
              <a:lnSpc>
                <a:spcPct val="90000"/>
              </a:lnSpc>
              <a:spcBef>
                <a:spcPct val="30000"/>
              </a:spcBef>
              <a:buFont typeface="Wingdings" pitchFamily="2" charset="2"/>
              <a:buNone/>
            </a:pPr>
            <a:r>
              <a:rPr lang="en-US" altLang="zh-CN" sz="1800" dirty="0">
                <a:solidFill>
                  <a:schemeClr val="tx2"/>
                </a:solidFill>
                <a:sym typeface="MT Extra" pitchFamily="18" charset="2"/>
              </a:rPr>
              <a:t></a:t>
            </a:r>
            <a:r>
              <a:rPr lang="en-US" altLang="zh-CN" sz="1800" dirty="0">
                <a:solidFill>
                  <a:schemeClr val="tx2"/>
                </a:solidFill>
              </a:rPr>
              <a:t>     </a:t>
            </a:r>
          </a:p>
          <a:p>
            <a:pPr lvl="1" algn="just">
              <a:lnSpc>
                <a:spcPct val="90000"/>
              </a:lnSpc>
              <a:spcBef>
                <a:spcPct val="30000"/>
              </a:spcBef>
              <a:buFont typeface="Wingdings" pitchFamily="2" charset="2"/>
              <a:buNone/>
            </a:pPr>
            <a:r>
              <a:rPr lang="zh-CN" altLang="en-US" sz="2000" dirty="0">
                <a:solidFill>
                  <a:srgbClr val="009900"/>
                </a:solidFill>
              </a:rPr>
              <a:t>按行算：每行√数是在置换</a:t>
            </a:r>
            <a:r>
              <a:rPr lang="en-US" altLang="zh-CN" sz="2000" i="1" dirty="0">
                <a:solidFill>
                  <a:srgbClr val="009900"/>
                </a:solidFill>
              </a:rPr>
              <a:t>g</a:t>
            </a:r>
            <a:r>
              <a:rPr lang="zh-CN" altLang="en-US" sz="2000" dirty="0">
                <a:solidFill>
                  <a:srgbClr val="009900"/>
                </a:solidFill>
              </a:rPr>
              <a:t>之下不变的</a:t>
            </a:r>
            <a:r>
              <a:rPr lang="en-US" altLang="zh-CN" sz="2000" i="1" dirty="0">
                <a:solidFill>
                  <a:srgbClr val="009900"/>
                </a:solidFill>
              </a:rPr>
              <a:t>x</a:t>
            </a:r>
            <a:r>
              <a:rPr lang="zh-CN" altLang="en-US" sz="2000" dirty="0">
                <a:solidFill>
                  <a:srgbClr val="009900"/>
                </a:solidFill>
              </a:rPr>
              <a:t>的个数。总数即</a:t>
            </a:r>
            <a:r>
              <a:rPr lang="zh-CN" altLang="en-US" sz="2000" i="1" dirty="0">
                <a:solidFill>
                  <a:srgbClr val="009900"/>
                </a:solidFill>
                <a:sym typeface="Symbol" pitchFamily="18" charset="2"/>
              </a:rPr>
              <a:t></a:t>
            </a:r>
            <a:r>
              <a:rPr lang="en-US" altLang="zh-CN" sz="2000" i="1" baseline="-30000" dirty="0" err="1">
                <a:solidFill>
                  <a:srgbClr val="009900"/>
                </a:solidFill>
              </a:rPr>
              <a:t>g</a:t>
            </a:r>
            <a:r>
              <a:rPr lang="en-US" altLang="zh-CN" sz="2000" baseline="-30000" dirty="0" err="1">
                <a:solidFill>
                  <a:srgbClr val="009900"/>
                </a:solidFill>
                <a:sym typeface="Symbol" pitchFamily="18" charset="2"/>
              </a:rPr>
              <a:t></a:t>
            </a:r>
            <a:r>
              <a:rPr lang="en-US" altLang="zh-CN" sz="2000" i="1" baseline="-30000" dirty="0" err="1">
                <a:solidFill>
                  <a:srgbClr val="009900"/>
                </a:solidFill>
              </a:rPr>
              <a:t>G</a:t>
            </a:r>
            <a:r>
              <a:rPr lang="en-US" altLang="zh-CN" sz="2000" dirty="0" err="1">
                <a:solidFill>
                  <a:srgbClr val="009900"/>
                </a:solidFill>
              </a:rPr>
              <a:t>|</a:t>
            </a:r>
            <a:r>
              <a:rPr lang="en-US" altLang="zh-CN" sz="2000" i="1" dirty="0" err="1">
                <a:solidFill>
                  <a:srgbClr val="009900"/>
                </a:solidFill>
              </a:rPr>
              <a:t>F</a:t>
            </a:r>
            <a:r>
              <a:rPr lang="en-US" altLang="zh-CN" sz="2000" dirty="0">
                <a:solidFill>
                  <a:srgbClr val="009900"/>
                </a:solidFill>
              </a:rPr>
              <a:t>(g)|</a:t>
            </a:r>
          </a:p>
          <a:p>
            <a:pPr lvl="1" algn="just">
              <a:lnSpc>
                <a:spcPct val="90000"/>
              </a:lnSpc>
              <a:spcBef>
                <a:spcPct val="30000"/>
              </a:spcBef>
              <a:buFont typeface="Wingdings" pitchFamily="2" charset="2"/>
              <a:buNone/>
            </a:pPr>
            <a:r>
              <a:rPr lang="zh-CN" altLang="en-US" sz="2000" dirty="0">
                <a:solidFill>
                  <a:srgbClr val="009900"/>
                </a:solidFill>
              </a:rPr>
              <a:t>按列算：每列√数是保持特定</a:t>
            </a:r>
            <a:r>
              <a:rPr lang="en-US" altLang="zh-CN" sz="2000" i="1" dirty="0">
                <a:solidFill>
                  <a:srgbClr val="009900"/>
                </a:solidFill>
              </a:rPr>
              <a:t>x</a:t>
            </a:r>
            <a:r>
              <a:rPr lang="zh-CN" altLang="en-US" sz="2000" dirty="0">
                <a:solidFill>
                  <a:srgbClr val="009900"/>
                </a:solidFill>
              </a:rPr>
              <a:t>不变的置换的个数，总数即</a:t>
            </a:r>
            <a:r>
              <a:rPr lang="zh-CN" altLang="en-US" sz="2000" i="1" dirty="0">
                <a:solidFill>
                  <a:srgbClr val="009900"/>
                </a:solidFill>
                <a:sym typeface="Symbol" pitchFamily="18" charset="2"/>
              </a:rPr>
              <a:t></a:t>
            </a:r>
            <a:r>
              <a:rPr lang="en-US" altLang="zh-CN" sz="2000" i="1" baseline="-30000" dirty="0" err="1">
                <a:solidFill>
                  <a:srgbClr val="009900"/>
                </a:solidFill>
              </a:rPr>
              <a:t>x</a:t>
            </a:r>
            <a:r>
              <a:rPr lang="en-US" altLang="zh-CN" sz="2000" baseline="-30000" dirty="0" err="1">
                <a:solidFill>
                  <a:srgbClr val="009900"/>
                </a:solidFill>
                <a:sym typeface="Symbol" pitchFamily="18" charset="2"/>
              </a:rPr>
              <a:t></a:t>
            </a:r>
            <a:r>
              <a:rPr lang="en-US" altLang="zh-CN" sz="2000" i="1" baseline="-30000" dirty="0" err="1">
                <a:solidFill>
                  <a:srgbClr val="009900"/>
                </a:solidFill>
              </a:rPr>
              <a:t>X</a:t>
            </a:r>
            <a:r>
              <a:rPr lang="en-US" altLang="zh-CN" sz="2000" dirty="0" err="1">
                <a:solidFill>
                  <a:srgbClr val="009900"/>
                </a:solidFill>
              </a:rPr>
              <a:t>|</a:t>
            </a:r>
            <a:r>
              <a:rPr lang="en-US" altLang="zh-CN" sz="2000" i="1" dirty="0" err="1">
                <a:solidFill>
                  <a:srgbClr val="009900"/>
                </a:solidFill>
              </a:rPr>
              <a:t>G</a:t>
            </a:r>
            <a:r>
              <a:rPr lang="en-US" altLang="zh-CN" sz="2000" i="1" baseline="-30000" dirty="0" err="1">
                <a:solidFill>
                  <a:srgbClr val="009900"/>
                </a:solidFill>
              </a:rPr>
              <a:t>x</a:t>
            </a:r>
            <a:r>
              <a:rPr lang="en-US" altLang="zh-CN" sz="2000" dirty="0">
                <a:solidFill>
                  <a:srgbClr val="009900"/>
                </a:solidFill>
              </a:rPr>
              <a:t>|</a:t>
            </a:r>
          </a:p>
          <a:p>
            <a:pPr algn="just">
              <a:lnSpc>
                <a:spcPct val="90000"/>
              </a:lnSpc>
              <a:spcBef>
                <a:spcPct val="30000"/>
              </a:spcBef>
              <a:buFont typeface="Wingdings" pitchFamily="2" charset="2"/>
              <a:buNone/>
            </a:pPr>
            <a:endParaRPr lang="en-US" altLang="zh-CN" sz="2100" b="1" dirty="0">
              <a:solidFill>
                <a:srgbClr val="009900"/>
              </a:solidFill>
            </a:endParaRPr>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zh-CN" dirty="0">
                <a:latin typeface="+mn-lt"/>
              </a:rPr>
              <a:t>Burnside</a:t>
            </a:r>
            <a:r>
              <a:rPr lang="zh-CN" altLang="en-US" dirty="0"/>
              <a:t>定理</a:t>
            </a:r>
          </a:p>
        </p:txBody>
      </p:sp>
      <p:sp>
        <p:nvSpPr>
          <p:cNvPr id="37891" name="Rectangle 3"/>
          <p:cNvSpPr>
            <a:spLocks noGrp="1" noChangeArrowheads="1"/>
          </p:cNvSpPr>
          <p:nvPr>
            <p:ph type="body" idx="1"/>
          </p:nvPr>
        </p:nvSpPr>
        <p:spPr/>
        <p:txBody>
          <a:bodyPr/>
          <a:lstStyle/>
          <a:p>
            <a:r>
              <a:rPr lang="en-US" altLang="zh-CN" sz="2600" dirty="0">
                <a:sym typeface="Symbol" pitchFamily="18" charset="2"/>
              </a:rPr>
              <a:t></a:t>
            </a:r>
            <a:r>
              <a:rPr lang="en-US" altLang="zh-CN" sz="2600" i="1" baseline="-30000" dirty="0" err="1"/>
              <a:t>x</a:t>
            </a:r>
            <a:r>
              <a:rPr lang="en-US" altLang="zh-CN" sz="2600" baseline="-30000" dirty="0" err="1">
                <a:sym typeface="Symbol" pitchFamily="18" charset="2"/>
              </a:rPr>
              <a:t></a:t>
            </a:r>
            <a:r>
              <a:rPr lang="en-US" altLang="zh-CN" sz="2600" i="1" baseline="-30000" dirty="0" err="1"/>
              <a:t>X</a:t>
            </a:r>
            <a:r>
              <a:rPr lang="en-US" altLang="zh-CN" sz="2600" dirty="0" err="1"/>
              <a:t>|</a:t>
            </a:r>
            <a:r>
              <a:rPr lang="en-US" altLang="zh-CN" sz="2600" i="1" dirty="0" err="1"/>
              <a:t>G</a:t>
            </a:r>
            <a:r>
              <a:rPr lang="en-US" altLang="zh-CN" sz="2600" i="1" baseline="-30000" dirty="0" err="1"/>
              <a:t>x</a:t>
            </a:r>
            <a:r>
              <a:rPr lang="en-US" altLang="zh-CN" sz="2600" dirty="0"/>
              <a:t>| = </a:t>
            </a:r>
            <a:r>
              <a:rPr lang="en-US" altLang="zh-CN" sz="2600" i="1" dirty="0"/>
              <a:t>t</a:t>
            </a:r>
            <a:r>
              <a:rPr lang="en-US" altLang="zh-CN" sz="2600" dirty="0">
                <a:cs typeface="Times New Roman" pitchFamily="18" charset="0"/>
              </a:rPr>
              <a:t>•</a:t>
            </a:r>
            <a:r>
              <a:rPr lang="en-US" altLang="zh-CN" sz="2600" dirty="0"/>
              <a:t>|</a:t>
            </a:r>
            <a:r>
              <a:rPr lang="en-US" altLang="zh-CN" sz="2600" i="1" dirty="0"/>
              <a:t>G</a:t>
            </a:r>
            <a:r>
              <a:rPr lang="en-US" altLang="zh-CN" sz="2600" dirty="0"/>
              <a:t>|</a:t>
            </a:r>
          </a:p>
          <a:p>
            <a:r>
              <a:rPr lang="en-US" altLang="zh-CN" sz="2600" dirty="0">
                <a:sym typeface="Symbol" pitchFamily="18" charset="2"/>
              </a:rPr>
              <a:t></a:t>
            </a:r>
            <a:r>
              <a:rPr lang="en-US" altLang="zh-CN" sz="2600" i="1" baseline="-30000" dirty="0" err="1"/>
              <a:t>g</a:t>
            </a:r>
            <a:r>
              <a:rPr lang="en-US" altLang="zh-CN" sz="2600" baseline="-30000" dirty="0" err="1">
                <a:sym typeface="Symbol" pitchFamily="18" charset="2"/>
              </a:rPr>
              <a:t></a:t>
            </a:r>
            <a:r>
              <a:rPr lang="en-US" altLang="zh-CN" sz="2600" i="1" baseline="-30000" dirty="0" err="1"/>
              <a:t>G</a:t>
            </a:r>
            <a:r>
              <a:rPr lang="en-US" altLang="zh-CN" sz="2600" dirty="0" err="1"/>
              <a:t>|</a:t>
            </a:r>
            <a:r>
              <a:rPr lang="en-US" altLang="zh-CN" sz="2600" i="1" dirty="0" err="1"/>
              <a:t>F</a:t>
            </a:r>
            <a:r>
              <a:rPr lang="en-US" altLang="zh-CN" sz="2600" dirty="0"/>
              <a:t>(</a:t>
            </a:r>
            <a:r>
              <a:rPr lang="en-US" altLang="zh-CN" sz="2600" i="1" dirty="0"/>
              <a:t>g</a:t>
            </a:r>
            <a:r>
              <a:rPr lang="en-US" altLang="zh-CN" sz="2600" dirty="0"/>
              <a:t>)| = </a:t>
            </a:r>
            <a:r>
              <a:rPr lang="en-US" altLang="zh-CN" sz="2600" dirty="0">
                <a:sym typeface="Symbol" pitchFamily="18" charset="2"/>
              </a:rPr>
              <a:t></a:t>
            </a:r>
            <a:r>
              <a:rPr lang="en-US" altLang="zh-CN" sz="2600" i="1" baseline="-30000" dirty="0" err="1"/>
              <a:t>x</a:t>
            </a:r>
            <a:r>
              <a:rPr lang="en-US" altLang="zh-CN" sz="2600" baseline="-30000" dirty="0" err="1">
                <a:sym typeface="Symbol" pitchFamily="18" charset="2"/>
              </a:rPr>
              <a:t></a:t>
            </a:r>
            <a:r>
              <a:rPr lang="en-US" altLang="zh-CN" sz="2600" i="1" baseline="-30000" dirty="0" err="1"/>
              <a:t>X</a:t>
            </a:r>
            <a:r>
              <a:rPr lang="en-US" altLang="zh-CN" sz="2600" dirty="0" err="1"/>
              <a:t>|</a:t>
            </a:r>
            <a:r>
              <a:rPr lang="en-US" altLang="zh-CN" sz="2600" i="1" dirty="0" err="1"/>
              <a:t>G</a:t>
            </a:r>
            <a:r>
              <a:rPr lang="en-US" altLang="zh-CN" sz="2600" i="1" baseline="-30000" dirty="0" err="1"/>
              <a:t>x</a:t>
            </a:r>
            <a:r>
              <a:rPr lang="en-US" altLang="zh-CN" sz="2600" dirty="0"/>
              <a:t>|</a:t>
            </a:r>
          </a:p>
          <a:p>
            <a:endParaRPr lang="en-US" altLang="zh-CN" sz="2600" dirty="0"/>
          </a:p>
          <a:p>
            <a:r>
              <a:rPr lang="zh-CN" altLang="en-US" sz="2600" dirty="0"/>
              <a:t>於是：</a:t>
            </a:r>
          </a:p>
          <a:p>
            <a:endParaRPr lang="zh-CN" altLang="en-US" sz="2600" dirty="0"/>
          </a:p>
          <a:p>
            <a:pPr>
              <a:buFont typeface="Wingdings" pitchFamily="2" charset="2"/>
              <a:buNone/>
            </a:pPr>
            <a:r>
              <a:rPr lang="zh-CN" altLang="en-US" sz="3400" dirty="0"/>
              <a:t>          </a:t>
            </a:r>
          </a:p>
        </p:txBody>
      </p:sp>
      <p:graphicFrame>
        <p:nvGraphicFramePr>
          <p:cNvPr id="37892" name="Object 4"/>
          <p:cNvGraphicFramePr>
            <a:graphicFrameLocks noChangeAspect="1"/>
          </p:cNvGraphicFramePr>
          <p:nvPr/>
        </p:nvGraphicFramePr>
        <p:xfrm>
          <a:off x="2514600" y="4038600"/>
          <a:ext cx="4419600" cy="1676400"/>
        </p:xfrm>
        <a:graphic>
          <a:graphicData uri="http://schemas.openxmlformats.org/presentationml/2006/ole">
            <mc:AlternateContent xmlns:mc="http://schemas.openxmlformats.org/markup-compatibility/2006">
              <mc:Choice xmlns:v="urn:schemas-microsoft-com:vml" Requires="v">
                <p:oleObj spid="_x0000_s37898" name="Document" r:id="rId4" imgW="1077362" imgH="420986" progId="Word.Document.8">
                  <p:embed/>
                </p:oleObj>
              </mc:Choice>
              <mc:Fallback>
                <p:oleObj name="Document" r:id="rId4" imgW="1077362" imgH="420986"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4038600"/>
                        <a:ext cx="4419600" cy="1676400"/>
                      </a:xfrm>
                      <a:prstGeom prst="rect">
                        <a:avLst/>
                      </a:prstGeom>
                      <a:solidFill>
                        <a:srgbClr val="DAFD9B"/>
                      </a:solidFill>
                      <a:ln w="57150" cmpd="thinThick">
                        <a:solidFill>
                          <a:srgbClr val="9933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zh-CN" altLang="en-US"/>
              <a:t>项链问题的解</a:t>
            </a:r>
          </a:p>
        </p:txBody>
      </p:sp>
      <p:sp>
        <p:nvSpPr>
          <p:cNvPr id="38915" name="Rectangle 3"/>
          <p:cNvSpPr>
            <a:spLocks noGrp="1" noChangeArrowheads="1"/>
          </p:cNvSpPr>
          <p:nvPr>
            <p:ph type="body" idx="1"/>
          </p:nvPr>
        </p:nvSpPr>
        <p:spPr>
          <a:xfrm>
            <a:off x="461963" y="1254125"/>
            <a:ext cx="8229600" cy="4530725"/>
          </a:xfrm>
        </p:spPr>
        <p:txBody>
          <a:bodyPr/>
          <a:lstStyle/>
          <a:p>
            <a:pPr>
              <a:lnSpc>
                <a:spcPct val="90000"/>
              </a:lnSpc>
            </a:pPr>
            <a:r>
              <a:rPr lang="en-US" altLang="zh-CN" sz="2100" b="1" i="1" dirty="0">
                <a:solidFill>
                  <a:schemeClr val="tx2"/>
                </a:solidFill>
              </a:rPr>
              <a:t>3</a:t>
            </a:r>
            <a:r>
              <a:rPr lang="zh-CN" altLang="en-US" sz="2100" b="1" i="1" dirty="0">
                <a:solidFill>
                  <a:schemeClr val="tx2"/>
                </a:solidFill>
              </a:rPr>
              <a:t>个黑珍珠和</a:t>
            </a:r>
            <a:r>
              <a:rPr lang="en-US" altLang="zh-CN" sz="2100" b="1" i="1" dirty="0">
                <a:solidFill>
                  <a:schemeClr val="tx2"/>
                </a:solidFill>
              </a:rPr>
              <a:t>6</a:t>
            </a:r>
            <a:r>
              <a:rPr lang="zh-CN" altLang="en-US" sz="2100" b="1" i="1" dirty="0">
                <a:solidFill>
                  <a:schemeClr val="tx2"/>
                </a:solidFill>
              </a:rPr>
              <a:t>个白珍珠能做出多少样式不同的项链？</a:t>
            </a:r>
          </a:p>
          <a:p>
            <a:pPr lvl="1">
              <a:lnSpc>
                <a:spcPct val="90000"/>
              </a:lnSpc>
            </a:pPr>
            <a:r>
              <a:rPr lang="en-US" altLang="zh-CN" sz="2200" dirty="0"/>
              <a:t>|</a:t>
            </a:r>
            <a:r>
              <a:rPr lang="en-US" altLang="zh-CN" sz="2200" i="1" dirty="0"/>
              <a:t>X</a:t>
            </a:r>
            <a:r>
              <a:rPr lang="en-US" altLang="zh-CN" sz="2200" dirty="0"/>
              <a:t>|=84, </a:t>
            </a:r>
            <a:r>
              <a:rPr lang="zh-CN" altLang="en-US" sz="2200" dirty="0"/>
              <a:t>即</a:t>
            </a:r>
            <a:r>
              <a:rPr lang="en-US" altLang="zh-CN" sz="2200" i="1" dirty="0"/>
              <a:t>C</a:t>
            </a:r>
            <a:r>
              <a:rPr lang="en-US" altLang="zh-CN" sz="2200" baseline="-25000" dirty="0"/>
              <a:t>9</a:t>
            </a:r>
            <a:r>
              <a:rPr lang="en-US" altLang="zh-CN" sz="2200" baseline="30000" dirty="0"/>
              <a:t>3</a:t>
            </a:r>
            <a:r>
              <a:rPr lang="en-US" altLang="zh-CN" sz="2200" dirty="0"/>
              <a:t> (</a:t>
            </a:r>
            <a:r>
              <a:rPr lang="en-US" altLang="zh-CN" sz="2200" i="1" dirty="0"/>
              <a:t>Why?</a:t>
            </a:r>
            <a:r>
              <a:rPr lang="en-US" altLang="zh-CN" sz="2200" dirty="0"/>
              <a:t>)</a:t>
            </a:r>
          </a:p>
          <a:p>
            <a:pPr lvl="1">
              <a:lnSpc>
                <a:spcPct val="90000"/>
              </a:lnSpc>
            </a:pPr>
            <a:r>
              <a:rPr lang="en-US" altLang="zh-CN" sz="2200" dirty="0"/>
              <a:t>	|</a:t>
            </a:r>
            <a:r>
              <a:rPr lang="en-US" altLang="zh-CN" sz="2200" i="1" dirty="0"/>
              <a:t>G</a:t>
            </a:r>
            <a:r>
              <a:rPr lang="en-US" altLang="zh-CN" sz="2200" dirty="0"/>
              <a:t>|=18      9</a:t>
            </a:r>
            <a:r>
              <a:rPr lang="zh-CN" altLang="en-US" sz="2200" dirty="0"/>
              <a:t>个旋转，</a:t>
            </a:r>
            <a:r>
              <a:rPr lang="en-US" altLang="zh-CN" sz="2200" dirty="0"/>
              <a:t>9</a:t>
            </a:r>
            <a:r>
              <a:rPr lang="zh-CN" altLang="en-US" sz="2200" dirty="0"/>
              <a:t>个翻转</a:t>
            </a:r>
          </a:p>
          <a:p>
            <a:pPr lvl="1">
              <a:lnSpc>
                <a:spcPct val="90000"/>
              </a:lnSpc>
            </a:pPr>
            <a:r>
              <a:rPr lang="zh-CN" altLang="en-US" sz="2200" dirty="0"/>
              <a:t>对每个翻转</a:t>
            </a:r>
            <a:r>
              <a:rPr lang="en-US" altLang="zh-CN" sz="2200" dirty="0"/>
              <a:t>g, |</a:t>
            </a:r>
            <a:r>
              <a:rPr lang="en-US" altLang="zh-CN" sz="2200" i="1" dirty="0"/>
              <a:t>F</a:t>
            </a:r>
            <a:r>
              <a:rPr lang="en-US" altLang="zh-CN" sz="2200" dirty="0"/>
              <a:t>(</a:t>
            </a:r>
            <a:r>
              <a:rPr lang="en-US" altLang="zh-CN" sz="2200" i="1" dirty="0"/>
              <a:t>g</a:t>
            </a:r>
            <a:r>
              <a:rPr lang="en-US" altLang="zh-CN" sz="2200" dirty="0"/>
              <a:t>)|=4</a:t>
            </a:r>
          </a:p>
          <a:p>
            <a:pPr lvl="1">
              <a:lnSpc>
                <a:spcPct val="90000"/>
              </a:lnSpc>
            </a:pPr>
            <a:r>
              <a:rPr lang="zh-CN" altLang="en-US" sz="2200" dirty="0"/>
              <a:t>旋转</a:t>
            </a:r>
            <a:r>
              <a:rPr lang="en-US" altLang="zh-CN" sz="2200" dirty="0"/>
              <a:t>0</a:t>
            </a:r>
            <a:r>
              <a:rPr lang="en-US" altLang="zh-CN" sz="2200" dirty="0">
                <a:cs typeface="Times New Roman" pitchFamily="18" charset="0"/>
              </a:rPr>
              <a:t>°</a:t>
            </a:r>
            <a:r>
              <a:rPr lang="zh-CN" altLang="en-US" sz="2200" dirty="0"/>
              <a:t>的</a:t>
            </a:r>
            <a:r>
              <a:rPr lang="en-US" altLang="zh-CN" sz="2200" dirty="0"/>
              <a:t>|</a:t>
            </a:r>
            <a:r>
              <a:rPr lang="en-US" altLang="zh-CN" sz="2200" i="1" dirty="0"/>
              <a:t>F</a:t>
            </a:r>
            <a:r>
              <a:rPr lang="en-US" altLang="zh-CN" sz="2200" dirty="0"/>
              <a:t>(</a:t>
            </a:r>
            <a:r>
              <a:rPr lang="en-US" altLang="zh-CN" sz="2200" i="1" dirty="0"/>
              <a:t>g</a:t>
            </a:r>
            <a:r>
              <a:rPr lang="en-US" altLang="zh-CN" sz="2200" dirty="0"/>
              <a:t>)|=84; </a:t>
            </a:r>
            <a:r>
              <a:rPr lang="zh-CN" altLang="en-US" sz="2200" dirty="0"/>
              <a:t>旋转</a:t>
            </a:r>
            <a:r>
              <a:rPr lang="en-US" altLang="zh-CN" sz="2200" dirty="0"/>
              <a:t>120</a:t>
            </a:r>
            <a:r>
              <a:rPr lang="en-US" altLang="zh-CN" sz="2200" dirty="0">
                <a:cs typeface="Times New Roman" pitchFamily="18" charset="0"/>
              </a:rPr>
              <a:t>° </a:t>
            </a:r>
            <a:r>
              <a:rPr lang="zh-CN" altLang="en-US" sz="2200" dirty="0"/>
              <a:t>和</a:t>
            </a:r>
            <a:r>
              <a:rPr lang="en-US" altLang="zh-CN" sz="2200" dirty="0"/>
              <a:t>240</a:t>
            </a:r>
            <a:r>
              <a:rPr lang="en-US" altLang="zh-CN" sz="2200" dirty="0">
                <a:cs typeface="Times New Roman" pitchFamily="18" charset="0"/>
              </a:rPr>
              <a:t>° </a:t>
            </a:r>
            <a:r>
              <a:rPr lang="zh-CN" altLang="en-US" sz="2200" dirty="0"/>
              <a:t>的</a:t>
            </a:r>
            <a:r>
              <a:rPr lang="en-US" altLang="zh-CN" sz="2200" dirty="0"/>
              <a:t>|</a:t>
            </a:r>
            <a:r>
              <a:rPr lang="en-US" altLang="zh-CN" sz="2200" i="1" dirty="0"/>
              <a:t>F</a:t>
            </a:r>
            <a:r>
              <a:rPr lang="en-US" altLang="zh-CN" sz="2200" dirty="0"/>
              <a:t>(</a:t>
            </a:r>
            <a:r>
              <a:rPr lang="en-US" altLang="zh-CN" sz="2200" i="1" dirty="0"/>
              <a:t>g</a:t>
            </a:r>
            <a:r>
              <a:rPr lang="en-US" altLang="zh-CN" sz="2200" dirty="0"/>
              <a:t>)| </a:t>
            </a:r>
            <a:r>
              <a:rPr lang="zh-CN" altLang="en-US" sz="2200" b="1" dirty="0">
                <a:solidFill>
                  <a:srgbClr val="009900"/>
                </a:solidFill>
              </a:rPr>
              <a:t>各</a:t>
            </a:r>
            <a:r>
              <a:rPr lang="zh-CN" altLang="en-US" sz="2200" dirty="0"/>
              <a:t>为</a:t>
            </a:r>
            <a:r>
              <a:rPr lang="en-US" altLang="zh-CN" sz="2200" dirty="0"/>
              <a:t>3</a:t>
            </a:r>
            <a:r>
              <a:rPr lang="zh-CN" altLang="en-US" sz="2200" dirty="0"/>
              <a:t>；</a:t>
            </a:r>
          </a:p>
          <a:p>
            <a:pPr lvl="1">
              <a:lnSpc>
                <a:spcPct val="90000"/>
              </a:lnSpc>
              <a:buFont typeface="Wingdings" pitchFamily="2" charset="2"/>
              <a:buNone/>
            </a:pPr>
            <a:r>
              <a:rPr lang="zh-CN" altLang="en-US" sz="2200" dirty="0"/>
              <a:t>     其它均为</a:t>
            </a:r>
            <a:r>
              <a:rPr lang="en-US" altLang="zh-CN" sz="2200" dirty="0"/>
              <a:t>0</a:t>
            </a:r>
            <a:r>
              <a:rPr lang="zh-CN" altLang="en-US" sz="2200" dirty="0"/>
              <a:t>。</a:t>
            </a:r>
          </a:p>
          <a:p>
            <a:pPr>
              <a:lnSpc>
                <a:spcPct val="90000"/>
              </a:lnSpc>
            </a:pPr>
            <a:r>
              <a:rPr lang="zh-CN" altLang="en-US" sz="2100" dirty="0">
                <a:solidFill>
                  <a:srgbClr val="FF0000"/>
                </a:solidFill>
              </a:rPr>
              <a:t>结果是：</a:t>
            </a:r>
            <a:endParaRPr lang="zh-CN" altLang="en-US" sz="2100" dirty="0"/>
          </a:p>
          <a:p>
            <a:pPr lvl="1">
              <a:lnSpc>
                <a:spcPct val="90000"/>
              </a:lnSpc>
            </a:pPr>
            <a:r>
              <a:rPr lang="en-US" altLang="zh-CN" dirty="0"/>
              <a:t>(4</a:t>
            </a:r>
            <a:r>
              <a:rPr lang="en-US" altLang="zh-CN" dirty="0">
                <a:cs typeface="Times New Roman" pitchFamily="18" charset="0"/>
              </a:rPr>
              <a:t>•9+84+3•2)/18</a:t>
            </a:r>
          </a:p>
          <a:p>
            <a:pPr lvl="1">
              <a:lnSpc>
                <a:spcPct val="90000"/>
              </a:lnSpc>
              <a:buFont typeface="Wingdings" pitchFamily="2" charset="2"/>
              <a:buNone/>
            </a:pPr>
            <a:r>
              <a:rPr lang="en-US" altLang="zh-CN" dirty="0">
                <a:cs typeface="Times New Roman" pitchFamily="18" charset="0"/>
              </a:rPr>
              <a:t>     =</a:t>
            </a:r>
            <a:r>
              <a:rPr lang="en-US" altLang="zh-CN" b="1" dirty="0">
                <a:solidFill>
                  <a:srgbClr val="FF0000"/>
                </a:solidFill>
                <a:cs typeface="Times New Roman" pitchFamily="18" charset="0"/>
              </a:rPr>
              <a:t> </a:t>
            </a:r>
            <a:r>
              <a:rPr lang="en-US" altLang="zh-CN" sz="3900" b="1" dirty="0">
                <a:solidFill>
                  <a:srgbClr val="FF0000"/>
                </a:solidFill>
                <a:ea typeface="Arial Unicode MS" pitchFamily="34" charset="-122"/>
                <a:cs typeface="Arial Unicode MS" pitchFamily="34" charset="-122"/>
              </a:rPr>
              <a:t>⑦</a:t>
            </a:r>
            <a:endParaRPr lang="en-US" altLang="zh-CN" sz="3900" b="1" dirty="0">
              <a:solidFill>
                <a:srgbClr val="FF0000"/>
              </a:solidFill>
              <a:cs typeface="Times New Roman" pitchFamily="18" charset="0"/>
            </a:endParaRPr>
          </a:p>
        </p:txBody>
      </p:sp>
      <p:grpSp>
        <p:nvGrpSpPr>
          <p:cNvPr id="38916" name="Group 4"/>
          <p:cNvGrpSpPr>
            <a:grpSpLocks/>
          </p:cNvGrpSpPr>
          <p:nvPr/>
        </p:nvGrpSpPr>
        <p:grpSpPr bwMode="auto">
          <a:xfrm>
            <a:off x="3491880" y="4077072"/>
            <a:ext cx="4876800" cy="2209800"/>
            <a:chOff x="1488" y="1044"/>
            <a:chExt cx="8418" cy="3936"/>
          </a:xfrm>
        </p:grpSpPr>
        <p:sp>
          <p:nvSpPr>
            <p:cNvPr id="38917" name="Text Box 5"/>
            <p:cNvSpPr txBox="1">
              <a:spLocks noChangeArrowheads="1"/>
            </p:cNvSpPr>
            <p:nvPr/>
          </p:nvSpPr>
          <p:spPr bwMode="auto">
            <a:xfrm>
              <a:off x="5712" y="4452"/>
              <a:ext cx="888" cy="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algn="just"/>
              <a:r>
                <a:rPr lang="en-US" altLang="zh-CN" sz="1400">
                  <a:sym typeface="Symbol" pitchFamily="18" charset="2"/>
                </a:rPr>
                <a:t></a:t>
              </a:r>
              <a:r>
                <a:rPr lang="zh-CN" altLang="en-US" sz="1400"/>
                <a:t>轴</a:t>
              </a:r>
            </a:p>
          </p:txBody>
        </p:sp>
        <p:grpSp>
          <p:nvGrpSpPr>
            <p:cNvPr id="38918" name="Group 6"/>
            <p:cNvGrpSpPr>
              <a:grpSpLocks/>
            </p:cNvGrpSpPr>
            <p:nvPr/>
          </p:nvGrpSpPr>
          <p:grpSpPr bwMode="auto">
            <a:xfrm>
              <a:off x="4344" y="1740"/>
              <a:ext cx="2706" cy="2619"/>
              <a:chOff x="3504" y="1656"/>
              <a:chExt cx="2706" cy="2619"/>
            </a:xfrm>
          </p:grpSpPr>
          <p:sp>
            <p:nvSpPr>
              <p:cNvPr id="38944" name="Oval 7"/>
              <p:cNvSpPr>
                <a:spLocks noChangeArrowheads="1"/>
              </p:cNvSpPr>
              <p:nvPr/>
            </p:nvSpPr>
            <p:spPr bwMode="auto">
              <a:xfrm>
                <a:off x="3608" y="1752"/>
                <a:ext cx="2520" cy="2523"/>
              </a:xfrm>
              <a:prstGeom prst="ellipse">
                <a:avLst/>
              </a:prstGeom>
              <a:solidFill>
                <a:srgbClr val="FFFFFF"/>
              </a:solidFill>
              <a:ln w="76200" cmpd="tri">
                <a:solidFill>
                  <a:srgbClr val="FF9900"/>
                </a:solidFill>
                <a:round/>
                <a:headEnd/>
                <a:tailEnd/>
              </a:ln>
            </p:spPr>
            <p:txBody>
              <a:bodyPr/>
              <a:lstStyle/>
              <a:p>
                <a:pPr eaLnBrk="1" hangingPunct="1"/>
                <a:endParaRPr lang="zh-CN" altLang="en-US"/>
              </a:p>
            </p:txBody>
          </p:sp>
          <p:sp>
            <p:nvSpPr>
              <p:cNvPr id="38945" name="Oval 8"/>
              <p:cNvSpPr>
                <a:spLocks noChangeArrowheads="1"/>
              </p:cNvSpPr>
              <p:nvPr/>
            </p:nvSpPr>
            <p:spPr bwMode="auto">
              <a:xfrm>
                <a:off x="4740" y="1656"/>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46" name="Oval 9"/>
              <p:cNvSpPr>
                <a:spLocks noChangeArrowheads="1"/>
              </p:cNvSpPr>
              <p:nvPr/>
            </p:nvSpPr>
            <p:spPr bwMode="auto">
              <a:xfrm>
                <a:off x="3900" y="2001"/>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8947" name="Oval 10"/>
              <p:cNvSpPr>
                <a:spLocks noChangeArrowheads="1"/>
              </p:cNvSpPr>
              <p:nvPr/>
            </p:nvSpPr>
            <p:spPr bwMode="auto">
              <a:xfrm>
                <a:off x="5652" y="2001"/>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8948" name="Oval 11"/>
              <p:cNvSpPr>
                <a:spLocks noChangeArrowheads="1"/>
              </p:cNvSpPr>
              <p:nvPr/>
            </p:nvSpPr>
            <p:spPr bwMode="auto">
              <a:xfrm>
                <a:off x="3504" y="2796"/>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49" name="Oval 12"/>
              <p:cNvSpPr>
                <a:spLocks noChangeArrowheads="1"/>
              </p:cNvSpPr>
              <p:nvPr/>
            </p:nvSpPr>
            <p:spPr bwMode="auto">
              <a:xfrm>
                <a:off x="6012" y="2700"/>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50" name="Oval 13"/>
              <p:cNvSpPr>
                <a:spLocks noChangeArrowheads="1"/>
              </p:cNvSpPr>
              <p:nvPr/>
            </p:nvSpPr>
            <p:spPr bwMode="auto">
              <a:xfrm>
                <a:off x="3672" y="3528"/>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51" name="Oval 14"/>
              <p:cNvSpPr>
                <a:spLocks noChangeArrowheads="1"/>
              </p:cNvSpPr>
              <p:nvPr/>
            </p:nvSpPr>
            <p:spPr bwMode="auto">
              <a:xfrm>
                <a:off x="5892" y="3468"/>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52" name="Oval 15"/>
              <p:cNvSpPr>
                <a:spLocks noChangeArrowheads="1"/>
              </p:cNvSpPr>
              <p:nvPr/>
            </p:nvSpPr>
            <p:spPr bwMode="auto">
              <a:xfrm>
                <a:off x="4260" y="4056"/>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8953" name="Oval 16"/>
              <p:cNvSpPr>
                <a:spLocks noChangeArrowheads="1"/>
              </p:cNvSpPr>
              <p:nvPr/>
            </p:nvSpPr>
            <p:spPr bwMode="auto">
              <a:xfrm>
                <a:off x="5268" y="4056"/>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grpSp>
        <p:sp>
          <p:nvSpPr>
            <p:cNvPr id="38919" name="Oval 17"/>
            <p:cNvSpPr>
              <a:spLocks noChangeArrowheads="1"/>
            </p:cNvSpPr>
            <p:nvPr/>
          </p:nvSpPr>
          <p:spPr bwMode="auto">
            <a:xfrm>
              <a:off x="1592" y="1896"/>
              <a:ext cx="2520" cy="2523"/>
            </a:xfrm>
            <a:prstGeom prst="ellipse">
              <a:avLst/>
            </a:prstGeom>
            <a:solidFill>
              <a:srgbClr val="FFFFFF"/>
            </a:solidFill>
            <a:ln w="76200" cmpd="tri">
              <a:solidFill>
                <a:srgbClr val="FF9900"/>
              </a:solidFill>
              <a:round/>
              <a:headEnd/>
              <a:tailEnd/>
            </a:ln>
          </p:spPr>
          <p:txBody>
            <a:bodyPr/>
            <a:lstStyle/>
            <a:p>
              <a:pPr eaLnBrk="1" hangingPunct="1"/>
              <a:endParaRPr lang="zh-CN" altLang="en-US"/>
            </a:p>
          </p:txBody>
        </p:sp>
        <p:sp>
          <p:nvSpPr>
            <p:cNvPr id="38920" name="Oval 18"/>
            <p:cNvSpPr>
              <a:spLocks noChangeArrowheads="1"/>
            </p:cNvSpPr>
            <p:nvPr/>
          </p:nvSpPr>
          <p:spPr bwMode="auto">
            <a:xfrm>
              <a:off x="2724" y="1800"/>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21" name="Oval 19"/>
            <p:cNvSpPr>
              <a:spLocks noChangeArrowheads="1"/>
            </p:cNvSpPr>
            <p:nvPr/>
          </p:nvSpPr>
          <p:spPr bwMode="auto">
            <a:xfrm>
              <a:off x="1884" y="2145"/>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8922" name="Oval 20"/>
            <p:cNvSpPr>
              <a:spLocks noChangeArrowheads="1"/>
            </p:cNvSpPr>
            <p:nvPr/>
          </p:nvSpPr>
          <p:spPr bwMode="auto">
            <a:xfrm>
              <a:off x="3636" y="2145"/>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8923" name="Oval 21"/>
            <p:cNvSpPr>
              <a:spLocks noChangeArrowheads="1"/>
            </p:cNvSpPr>
            <p:nvPr/>
          </p:nvSpPr>
          <p:spPr bwMode="auto">
            <a:xfrm>
              <a:off x="1488" y="2940"/>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24" name="Oval 22"/>
            <p:cNvSpPr>
              <a:spLocks noChangeArrowheads="1"/>
            </p:cNvSpPr>
            <p:nvPr/>
          </p:nvSpPr>
          <p:spPr bwMode="auto">
            <a:xfrm>
              <a:off x="3996" y="2844"/>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25" name="Oval 23"/>
            <p:cNvSpPr>
              <a:spLocks noChangeArrowheads="1"/>
            </p:cNvSpPr>
            <p:nvPr/>
          </p:nvSpPr>
          <p:spPr bwMode="auto">
            <a:xfrm>
              <a:off x="1656" y="3672"/>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26" name="Oval 24"/>
            <p:cNvSpPr>
              <a:spLocks noChangeArrowheads="1"/>
            </p:cNvSpPr>
            <p:nvPr/>
          </p:nvSpPr>
          <p:spPr bwMode="auto">
            <a:xfrm>
              <a:off x="3876" y="3612"/>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27" name="Oval 25"/>
            <p:cNvSpPr>
              <a:spLocks noChangeArrowheads="1"/>
            </p:cNvSpPr>
            <p:nvPr/>
          </p:nvSpPr>
          <p:spPr bwMode="auto">
            <a:xfrm>
              <a:off x="2244" y="4200"/>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28" name="Oval 26"/>
            <p:cNvSpPr>
              <a:spLocks noChangeArrowheads="1"/>
            </p:cNvSpPr>
            <p:nvPr/>
          </p:nvSpPr>
          <p:spPr bwMode="auto">
            <a:xfrm>
              <a:off x="3252" y="4200"/>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8929" name="Oval 27"/>
            <p:cNvSpPr>
              <a:spLocks noChangeArrowheads="1"/>
            </p:cNvSpPr>
            <p:nvPr/>
          </p:nvSpPr>
          <p:spPr bwMode="auto">
            <a:xfrm>
              <a:off x="7304" y="1776"/>
              <a:ext cx="2520" cy="2523"/>
            </a:xfrm>
            <a:prstGeom prst="ellipse">
              <a:avLst/>
            </a:prstGeom>
            <a:solidFill>
              <a:srgbClr val="FFFFFF"/>
            </a:solidFill>
            <a:ln w="76200" cmpd="tri">
              <a:solidFill>
                <a:srgbClr val="FF9900"/>
              </a:solidFill>
              <a:round/>
              <a:headEnd/>
              <a:tailEnd/>
            </a:ln>
          </p:spPr>
          <p:txBody>
            <a:bodyPr/>
            <a:lstStyle/>
            <a:p>
              <a:pPr eaLnBrk="1" hangingPunct="1"/>
              <a:endParaRPr lang="zh-CN" altLang="en-US"/>
            </a:p>
          </p:txBody>
        </p:sp>
        <p:sp>
          <p:nvSpPr>
            <p:cNvPr id="38930" name="Oval 28"/>
            <p:cNvSpPr>
              <a:spLocks noChangeArrowheads="1"/>
            </p:cNvSpPr>
            <p:nvPr/>
          </p:nvSpPr>
          <p:spPr bwMode="auto">
            <a:xfrm>
              <a:off x="8436" y="1680"/>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31" name="Oval 29"/>
            <p:cNvSpPr>
              <a:spLocks noChangeArrowheads="1"/>
            </p:cNvSpPr>
            <p:nvPr/>
          </p:nvSpPr>
          <p:spPr bwMode="auto">
            <a:xfrm>
              <a:off x="7596" y="2025"/>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32" name="Oval 30"/>
            <p:cNvSpPr>
              <a:spLocks noChangeArrowheads="1"/>
            </p:cNvSpPr>
            <p:nvPr/>
          </p:nvSpPr>
          <p:spPr bwMode="auto">
            <a:xfrm>
              <a:off x="9348" y="2025"/>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8933" name="Oval 31"/>
            <p:cNvSpPr>
              <a:spLocks noChangeArrowheads="1"/>
            </p:cNvSpPr>
            <p:nvPr/>
          </p:nvSpPr>
          <p:spPr bwMode="auto">
            <a:xfrm>
              <a:off x="7200" y="2820"/>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8934" name="Oval 32"/>
            <p:cNvSpPr>
              <a:spLocks noChangeArrowheads="1"/>
            </p:cNvSpPr>
            <p:nvPr/>
          </p:nvSpPr>
          <p:spPr bwMode="auto">
            <a:xfrm>
              <a:off x="9708" y="2724"/>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35" name="Oval 33"/>
            <p:cNvSpPr>
              <a:spLocks noChangeArrowheads="1"/>
            </p:cNvSpPr>
            <p:nvPr/>
          </p:nvSpPr>
          <p:spPr bwMode="auto">
            <a:xfrm>
              <a:off x="7368" y="3552"/>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36" name="Oval 34"/>
            <p:cNvSpPr>
              <a:spLocks noChangeArrowheads="1"/>
            </p:cNvSpPr>
            <p:nvPr/>
          </p:nvSpPr>
          <p:spPr bwMode="auto">
            <a:xfrm>
              <a:off x="9591" y="3492"/>
              <a:ext cx="198" cy="198"/>
            </a:xfrm>
            <a:prstGeom prst="ellipse">
              <a:avLst/>
            </a:prstGeom>
            <a:solidFill>
              <a:srgbClr val="000000"/>
            </a:solidFill>
            <a:ln w="9525">
              <a:solidFill>
                <a:srgbClr val="FF0000"/>
              </a:solidFill>
              <a:round/>
              <a:headEnd/>
              <a:tailEnd/>
            </a:ln>
          </p:spPr>
          <p:txBody>
            <a:bodyPr/>
            <a:lstStyle/>
            <a:p>
              <a:pPr eaLnBrk="1" hangingPunct="1"/>
              <a:endParaRPr lang="zh-CN" altLang="en-US"/>
            </a:p>
          </p:txBody>
        </p:sp>
        <p:sp>
          <p:nvSpPr>
            <p:cNvPr id="38937" name="Oval 35"/>
            <p:cNvSpPr>
              <a:spLocks noChangeArrowheads="1"/>
            </p:cNvSpPr>
            <p:nvPr/>
          </p:nvSpPr>
          <p:spPr bwMode="auto">
            <a:xfrm>
              <a:off x="7956" y="4080"/>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38" name="Oval 36"/>
            <p:cNvSpPr>
              <a:spLocks noChangeArrowheads="1"/>
            </p:cNvSpPr>
            <p:nvPr/>
          </p:nvSpPr>
          <p:spPr bwMode="auto">
            <a:xfrm>
              <a:off x="8964" y="4080"/>
              <a:ext cx="198" cy="198"/>
            </a:xfrm>
            <a:prstGeom prst="ellipse">
              <a:avLst/>
            </a:prstGeom>
            <a:solidFill>
              <a:srgbClr val="FFFFFF"/>
            </a:solidFill>
            <a:ln w="9525">
              <a:solidFill>
                <a:srgbClr val="000000"/>
              </a:solidFill>
              <a:round/>
              <a:headEnd/>
              <a:tailEnd/>
            </a:ln>
          </p:spPr>
          <p:txBody>
            <a:bodyPr/>
            <a:lstStyle/>
            <a:p>
              <a:pPr eaLnBrk="1" hangingPunct="1"/>
              <a:endParaRPr lang="zh-CN" altLang="en-US"/>
            </a:p>
          </p:txBody>
        </p:sp>
        <p:sp>
          <p:nvSpPr>
            <p:cNvPr id="38939" name="Line 37"/>
            <p:cNvSpPr>
              <a:spLocks noChangeShapeType="1"/>
            </p:cNvSpPr>
            <p:nvPr/>
          </p:nvSpPr>
          <p:spPr bwMode="auto">
            <a:xfrm rot="1916">
              <a:off x="5700" y="1176"/>
              <a:ext cx="1" cy="358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8940" name="Line 38"/>
            <p:cNvSpPr>
              <a:spLocks noChangeShapeType="1"/>
            </p:cNvSpPr>
            <p:nvPr/>
          </p:nvSpPr>
          <p:spPr bwMode="auto">
            <a:xfrm>
              <a:off x="6291" y="1548"/>
              <a:ext cx="1608" cy="0"/>
            </a:xfrm>
            <a:prstGeom prst="line">
              <a:avLst/>
            </a:prstGeom>
            <a:noFill/>
            <a:ln w="25400" cmpd="thickThin">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8941" name="Line 39"/>
            <p:cNvSpPr>
              <a:spLocks noChangeShapeType="1"/>
            </p:cNvSpPr>
            <p:nvPr/>
          </p:nvSpPr>
          <p:spPr bwMode="auto">
            <a:xfrm rot="10787162">
              <a:off x="3290" y="1512"/>
              <a:ext cx="1608" cy="1"/>
            </a:xfrm>
            <a:prstGeom prst="line">
              <a:avLst/>
            </a:prstGeom>
            <a:noFill/>
            <a:ln w="25400" cmpd="thickThin">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8942" name="Text Box 40"/>
            <p:cNvSpPr txBox="1">
              <a:spLocks noChangeArrowheads="1"/>
            </p:cNvSpPr>
            <p:nvPr/>
          </p:nvSpPr>
          <p:spPr bwMode="auto">
            <a:xfrm>
              <a:off x="3564" y="1092"/>
              <a:ext cx="1416" cy="4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algn="just"/>
              <a:r>
                <a:rPr lang="en-US" altLang="zh-CN" sz="1400">
                  <a:sym typeface="Symbol" pitchFamily="18" charset="2"/>
                </a:rPr>
                <a:t></a:t>
              </a:r>
              <a:r>
                <a:rPr lang="zh-CN" altLang="en-US" sz="1400"/>
                <a:t>翻转</a:t>
              </a:r>
            </a:p>
          </p:txBody>
        </p:sp>
        <p:sp>
          <p:nvSpPr>
            <p:cNvPr id="38943" name="Text Box 41"/>
            <p:cNvSpPr txBox="1">
              <a:spLocks noChangeArrowheads="1"/>
            </p:cNvSpPr>
            <p:nvPr/>
          </p:nvSpPr>
          <p:spPr bwMode="auto">
            <a:xfrm>
              <a:off x="5940" y="1044"/>
              <a:ext cx="2244" cy="4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3200">
                  <a:solidFill>
                    <a:schemeClr val="tx1"/>
                  </a:solidFill>
                  <a:latin typeface="Times New Roman" pitchFamily="18" charset="0"/>
                  <a:ea typeface="宋体" charset="-122"/>
                </a:defRPr>
              </a:lvl1pPr>
              <a:lvl2pPr>
                <a:defRPr sz="2800">
                  <a:solidFill>
                    <a:schemeClr val="tx1"/>
                  </a:solidFill>
                  <a:latin typeface="Times New Roman" pitchFamily="18" charset="0"/>
                  <a:ea typeface="宋体" charset="-122"/>
                </a:defRPr>
              </a:lvl2pPr>
              <a:lvl3pPr>
                <a:defRPr sz="2400">
                  <a:solidFill>
                    <a:schemeClr val="tx1"/>
                  </a:solidFill>
                  <a:latin typeface="Times New Roman" pitchFamily="18" charset="0"/>
                  <a:ea typeface="宋体" charset="-122"/>
                </a:defRPr>
              </a:lvl3pPr>
              <a:lvl4pPr>
                <a:defRPr sz="2000">
                  <a:solidFill>
                    <a:schemeClr val="tx1"/>
                  </a:solidFill>
                  <a:latin typeface="Times New Roman" pitchFamily="18" charset="0"/>
                  <a:ea typeface="宋体" charset="-122"/>
                </a:defRPr>
              </a:lvl4pPr>
              <a:lvl5pPr>
                <a:defRPr sz="2000">
                  <a:solidFill>
                    <a:schemeClr val="tx1"/>
                  </a:solidFill>
                  <a:latin typeface="Times New Roman" pitchFamily="18" charset="0"/>
                  <a:ea typeface="宋体" charset="-122"/>
                </a:defRPr>
              </a:lvl5pPr>
              <a:lvl6pPr eaLnBrk="0" hangingPunct="0">
                <a:buFont typeface="Arial" charset="0"/>
                <a:defRPr sz="2000">
                  <a:solidFill>
                    <a:schemeClr val="tx1"/>
                  </a:solidFill>
                  <a:latin typeface="Times New Roman" pitchFamily="18" charset="0"/>
                  <a:ea typeface="宋体" charset="-122"/>
                </a:defRPr>
              </a:lvl6pPr>
              <a:lvl7pPr eaLnBrk="0" hangingPunct="0">
                <a:buFont typeface="Arial" charset="0"/>
                <a:defRPr sz="2000">
                  <a:solidFill>
                    <a:schemeClr val="tx1"/>
                  </a:solidFill>
                  <a:latin typeface="Times New Roman" pitchFamily="18" charset="0"/>
                  <a:ea typeface="宋体" charset="-122"/>
                </a:defRPr>
              </a:lvl7pPr>
              <a:lvl8pPr eaLnBrk="0" hangingPunct="0">
                <a:buFont typeface="Arial" charset="0"/>
                <a:defRPr sz="2000">
                  <a:solidFill>
                    <a:schemeClr val="tx1"/>
                  </a:solidFill>
                  <a:latin typeface="Times New Roman" pitchFamily="18" charset="0"/>
                  <a:ea typeface="宋体" charset="-122"/>
                </a:defRPr>
              </a:lvl8pPr>
              <a:lvl9pPr eaLnBrk="0" hangingPunct="0">
                <a:buFont typeface="Arial" charset="0"/>
                <a:defRPr sz="2000">
                  <a:solidFill>
                    <a:schemeClr val="tx1"/>
                  </a:solidFill>
                  <a:latin typeface="Times New Roman" pitchFamily="18" charset="0"/>
                  <a:ea typeface="宋体" charset="-122"/>
                </a:defRPr>
              </a:lvl9pPr>
            </a:lstStyle>
            <a:p>
              <a:pPr algn="just"/>
              <a:r>
                <a:rPr lang="zh-CN" altLang="en-US" sz="1400"/>
                <a:t>顺时针旋转</a:t>
              </a:r>
              <a:r>
                <a:rPr lang="en-US" altLang="zh-CN" sz="1400"/>
                <a:t>80</a:t>
              </a:r>
              <a:r>
                <a:rPr lang="en-US" altLang="zh-CN" sz="1400">
                  <a:sym typeface="Symbol" pitchFamily="18" charset="2"/>
                </a:rPr>
                <a:t></a:t>
              </a:r>
              <a:endParaRPr lang="en-US" altLang="zh-CN" sz="1400"/>
            </a:p>
          </p:txBody>
        </p:sp>
      </p:gr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750" y="404813"/>
            <a:ext cx="8229600" cy="719931"/>
          </a:xfrm>
        </p:spPr>
        <p:txBody>
          <a:bodyPr/>
          <a:lstStyle/>
          <a:p>
            <a:r>
              <a:rPr lang="zh-CN" altLang="en-US" dirty="0"/>
              <a:t>一个变换群的例子 </a:t>
            </a:r>
          </a:p>
        </p:txBody>
      </p:sp>
      <p:sp>
        <p:nvSpPr>
          <p:cNvPr id="6147" name="Rectangle 3"/>
          <p:cNvSpPr>
            <a:spLocks noGrp="1" noChangeArrowheads="1"/>
          </p:cNvSpPr>
          <p:nvPr>
            <p:ph type="body" idx="1"/>
          </p:nvPr>
        </p:nvSpPr>
        <p:spPr>
          <a:xfrm>
            <a:off x="457200" y="1268760"/>
            <a:ext cx="8229600" cy="4525963"/>
          </a:xfrm>
        </p:spPr>
        <p:txBody>
          <a:bodyPr/>
          <a:lstStyle/>
          <a:p>
            <a:pPr algn="just"/>
            <a:r>
              <a:rPr lang="en-US" altLang="zh-CN" sz="2100" dirty="0"/>
              <a:t>R</a:t>
            </a:r>
            <a:r>
              <a:rPr lang="zh-CN" altLang="en-US" sz="2100" dirty="0"/>
              <a:t>是实数集，</a:t>
            </a:r>
            <a:r>
              <a:rPr lang="en-US" altLang="zh-CN" sz="2100" dirty="0"/>
              <a:t>G</a:t>
            </a:r>
            <a:r>
              <a:rPr lang="zh-CN" altLang="en-US" sz="2100" dirty="0"/>
              <a:t>是</a:t>
            </a:r>
            <a:r>
              <a:rPr lang="en-US" altLang="zh-CN" sz="2100" dirty="0"/>
              <a:t>R</a:t>
            </a:r>
            <a:r>
              <a:rPr lang="zh-CN" altLang="en-US" sz="2100" dirty="0"/>
              <a:t>上所有如下形式的变换构成的集合：</a:t>
            </a:r>
          </a:p>
          <a:p>
            <a:pPr lvl="1" algn="just">
              <a:spcBef>
                <a:spcPct val="25000"/>
              </a:spcBef>
              <a:spcAft>
                <a:spcPct val="10000"/>
              </a:spcAft>
              <a:buFont typeface="Wingdings" pitchFamily="2" charset="2"/>
              <a:buNone/>
            </a:pPr>
            <a:r>
              <a:rPr lang="zh-CN" altLang="en-US" sz="2000" i="1" dirty="0"/>
              <a:t>    </a:t>
            </a:r>
            <a:r>
              <a:rPr lang="en-US" altLang="zh-CN" sz="2000" i="1" dirty="0" err="1"/>
              <a:t>f</a:t>
            </a:r>
            <a:r>
              <a:rPr lang="en-US" altLang="zh-CN" sz="2000" baseline="-30000" dirty="0" err="1"/>
              <a:t>a,b</a:t>
            </a:r>
            <a:r>
              <a:rPr lang="en-US" altLang="zh-CN" sz="2000" dirty="0" err="1"/>
              <a:t>:R</a:t>
            </a:r>
            <a:r>
              <a:rPr lang="en-US" altLang="zh-CN" sz="2000" dirty="0" err="1">
                <a:sym typeface="Wingdings" pitchFamily="2" charset="2"/>
              </a:rPr>
              <a:t></a:t>
            </a:r>
            <a:r>
              <a:rPr lang="en-US" altLang="zh-CN" sz="2000" dirty="0" err="1"/>
              <a:t>R</a:t>
            </a:r>
            <a:r>
              <a:rPr lang="en-US" altLang="zh-CN" sz="2000" dirty="0"/>
              <a:t>, </a:t>
            </a:r>
            <a:r>
              <a:rPr lang="en-US" altLang="zh-CN" sz="2000" dirty="0">
                <a:sym typeface="Symbol" pitchFamily="18" charset="2"/>
              </a:rPr>
              <a:t></a:t>
            </a:r>
            <a:r>
              <a:rPr lang="en-US" altLang="zh-CN" sz="2000" dirty="0" err="1"/>
              <a:t>x</a:t>
            </a:r>
            <a:r>
              <a:rPr lang="en-US" altLang="zh-CN" sz="2000" dirty="0" err="1">
                <a:sym typeface="Symbol" pitchFamily="18" charset="2"/>
              </a:rPr>
              <a:t></a:t>
            </a:r>
            <a:r>
              <a:rPr lang="en-US" altLang="zh-CN" sz="2000" dirty="0" err="1"/>
              <a:t>R</a:t>
            </a:r>
            <a:r>
              <a:rPr lang="en-US" altLang="zh-CN" sz="2000" dirty="0"/>
              <a:t>, </a:t>
            </a:r>
            <a:r>
              <a:rPr lang="en-US" altLang="zh-CN" sz="2000" i="1" dirty="0" err="1"/>
              <a:t>f</a:t>
            </a:r>
            <a:r>
              <a:rPr lang="en-US" altLang="zh-CN" sz="2000" baseline="-30000" dirty="0" err="1"/>
              <a:t>a,b</a:t>
            </a:r>
            <a:r>
              <a:rPr lang="en-US" altLang="zh-CN" sz="2000" dirty="0"/>
              <a:t>(x)=</a:t>
            </a:r>
            <a:r>
              <a:rPr lang="en-US" altLang="zh-CN" sz="2000" dirty="0" err="1"/>
              <a:t>ax+b</a:t>
            </a:r>
            <a:r>
              <a:rPr lang="en-US" altLang="zh-CN" sz="2000" dirty="0"/>
              <a:t> (</a:t>
            </a:r>
            <a:r>
              <a:rPr lang="en-US" altLang="zh-CN" sz="2000" dirty="0" err="1"/>
              <a:t>a,b</a:t>
            </a:r>
            <a:r>
              <a:rPr lang="zh-CN" altLang="en-US" sz="2000" dirty="0"/>
              <a:t>是有理数，</a:t>
            </a:r>
            <a:r>
              <a:rPr lang="en-US" altLang="zh-CN" sz="2000" dirty="0"/>
              <a:t>a</a:t>
            </a:r>
            <a:r>
              <a:rPr lang="en-US" altLang="zh-CN" sz="2000" dirty="0">
                <a:sym typeface="Symbol" pitchFamily="18" charset="2"/>
              </a:rPr>
              <a:t></a:t>
            </a:r>
            <a:r>
              <a:rPr lang="en-US" altLang="zh-CN" sz="2000" dirty="0"/>
              <a:t>0)</a:t>
            </a:r>
          </a:p>
          <a:p>
            <a:pPr algn="just">
              <a:buFont typeface="Wingdings" pitchFamily="2" charset="2"/>
              <a:buNone/>
            </a:pPr>
            <a:r>
              <a:rPr lang="en-US" altLang="zh-CN" sz="2100" dirty="0"/>
              <a:t>     </a:t>
            </a:r>
            <a:r>
              <a:rPr lang="zh-CN" altLang="en-US" sz="2100" dirty="0"/>
              <a:t>则</a:t>
            </a:r>
            <a:r>
              <a:rPr lang="en-US" altLang="zh-CN" sz="2100" dirty="0"/>
              <a:t>G</a:t>
            </a:r>
            <a:r>
              <a:rPr lang="zh-CN" altLang="en-US" sz="2100" dirty="0"/>
              <a:t>是变换群。</a:t>
            </a:r>
          </a:p>
          <a:p>
            <a:pPr lvl="1" algn="just">
              <a:lnSpc>
                <a:spcPct val="120000"/>
              </a:lnSpc>
            </a:pPr>
            <a:r>
              <a:rPr lang="zh-CN" altLang="en-US" sz="2000" dirty="0"/>
              <a:t>封闭性：</a:t>
            </a:r>
            <a:r>
              <a:rPr lang="zh-CN" altLang="en-US" sz="2000" dirty="0">
                <a:sym typeface="Symbol" pitchFamily="18" charset="2"/>
              </a:rPr>
              <a:t></a:t>
            </a:r>
            <a:r>
              <a:rPr lang="zh-CN" altLang="en-US" sz="2000" dirty="0"/>
              <a:t> </a:t>
            </a:r>
            <a:r>
              <a:rPr lang="en-US" altLang="zh-CN" sz="2000" i="1" dirty="0" err="1"/>
              <a:t>f</a:t>
            </a:r>
            <a:r>
              <a:rPr lang="en-US" altLang="zh-CN" sz="2000" baseline="-30000" dirty="0" err="1"/>
              <a:t>a,b</a:t>
            </a:r>
            <a:r>
              <a:rPr lang="en-US" altLang="zh-CN" sz="2000" dirty="0"/>
              <a:t>, </a:t>
            </a:r>
            <a:r>
              <a:rPr lang="en-US" altLang="zh-CN" sz="2000" i="1" dirty="0" err="1"/>
              <a:t>f</a:t>
            </a:r>
            <a:r>
              <a:rPr lang="en-US" altLang="zh-CN" sz="2000" baseline="-30000" dirty="0" err="1"/>
              <a:t>c,d</a:t>
            </a:r>
            <a:r>
              <a:rPr lang="en-US" altLang="zh-CN" sz="2000" baseline="-30000" dirty="0"/>
              <a:t> </a:t>
            </a:r>
            <a:r>
              <a:rPr lang="en-US" altLang="zh-CN" sz="2000" dirty="0">
                <a:sym typeface="Symbol" pitchFamily="18" charset="2"/>
              </a:rPr>
              <a:t></a:t>
            </a:r>
            <a:r>
              <a:rPr lang="en-US" altLang="zh-CN" sz="2000" dirty="0"/>
              <a:t>G,  </a:t>
            </a:r>
            <a:r>
              <a:rPr lang="en-US" altLang="zh-CN" sz="2000" i="1" dirty="0" err="1"/>
              <a:t>f</a:t>
            </a:r>
            <a:r>
              <a:rPr lang="en-US" altLang="zh-CN" sz="2000" baseline="-30000" dirty="0" err="1"/>
              <a:t>a,b</a:t>
            </a:r>
            <a:r>
              <a:rPr lang="en-US" altLang="zh-CN" sz="2000" dirty="0" err="1">
                <a:latin typeface="Courier New" pitchFamily="49" charset="0"/>
                <a:cs typeface="Courier New" pitchFamily="49" charset="0"/>
              </a:rPr>
              <a:t>◦</a:t>
            </a:r>
            <a:r>
              <a:rPr lang="en-US" altLang="zh-CN" sz="2000" i="1" dirty="0" err="1"/>
              <a:t>f</a:t>
            </a:r>
            <a:r>
              <a:rPr lang="en-US" altLang="zh-CN" sz="2000" baseline="-30000" dirty="0" err="1"/>
              <a:t>c,d</a:t>
            </a:r>
            <a:r>
              <a:rPr lang="en-US" altLang="zh-CN" sz="2000" baseline="-30000" dirty="0"/>
              <a:t> </a:t>
            </a:r>
            <a:r>
              <a:rPr lang="en-US" altLang="zh-CN" sz="2000" dirty="0"/>
              <a:t>=</a:t>
            </a:r>
            <a:r>
              <a:rPr lang="en-US" altLang="zh-CN" sz="2000" i="1" dirty="0" err="1"/>
              <a:t>f</a:t>
            </a:r>
            <a:r>
              <a:rPr lang="en-US" altLang="zh-CN" sz="2000" baseline="-30000" dirty="0" err="1"/>
              <a:t>ac,bc+d</a:t>
            </a:r>
            <a:r>
              <a:rPr lang="en-US" altLang="zh-CN" sz="2000" dirty="0"/>
              <a:t>  ( </a:t>
            </a:r>
            <a:r>
              <a:rPr lang="zh-CN" altLang="en-US" sz="2000" dirty="0"/>
              <a:t>注意：</a:t>
            </a:r>
            <a:r>
              <a:rPr lang="en-US" altLang="zh-CN" sz="2000" i="1" dirty="0" err="1"/>
              <a:t>f</a:t>
            </a:r>
            <a:r>
              <a:rPr lang="en-US" altLang="zh-CN" sz="2000" baseline="-30000" dirty="0" err="1"/>
              <a:t>c,d</a:t>
            </a:r>
            <a:r>
              <a:rPr lang="en-US" altLang="zh-CN" sz="2000" dirty="0"/>
              <a:t> (</a:t>
            </a:r>
            <a:r>
              <a:rPr lang="en-US" altLang="zh-CN" sz="2000" i="1" dirty="0" err="1"/>
              <a:t>f</a:t>
            </a:r>
            <a:r>
              <a:rPr lang="en-US" altLang="zh-CN" sz="2000" baseline="-30000" dirty="0" err="1"/>
              <a:t>a,b</a:t>
            </a:r>
            <a:r>
              <a:rPr lang="en-US" altLang="zh-CN" sz="2000" dirty="0"/>
              <a:t>(x)) = </a:t>
            </a:r>
            <a:r>
              <a:rPr lang="en-US" altLang="zh-CN" sz="2000" i="1" dirty="0" err="1"/>
              <a:t>f</a:t>
            </a:r>
            <a:r>
              <a:rPr lang="en-US" altLang="zh-CN" sz="2000" baseline="-30000" dirty="0" err="1"/>
              <a:t>c,d</a:t>
            </a:r>
            <a:r>
              <a:rPr lang="en-US" altLang="zh-CN" sz="2000" dirty="0"/>
              <a:t>(</a:t>
            </a:r>
            <a:r>
              <a:rPr lang="en-US" altLang="zh-CN" sz="2000" dirty="0" err="1"/>
              <a:t>ax+b</a:t>
            </a:r>
            <a:r>
              <a:rPr lang="en-US" altLang="zh-CN" sz="2000" dirty="0"/>
              <a:t>) = </a:t>
            </a:r>
            <a:r>
              <a:rPr lang="en-US" altLang="zh-CN" sz="2000" dirty="0" err="1"/>
              <a:t>acx+bc+d</a:t>
            </a:r>
            <a:r>
              <a:rPr lang="en-US" altLang="zh-CN" sz="2000" dirty="0"/>
              <a:t>, </a:t>
            </a:r>
            <a:r>
              <a:rPr lang="zh-CN" altLang="en-US" sz="2000" dirty="0"/>
              <a:t>例如：</a:t>
            </a:r>
            <a:r>
              <a:rPr lang="en-US" altLang="zh-CN" sz="2000" i="1" dirty="0"/>
              <a:t>f</a:t>
            </a:r>
            <a:r>
              <a:rPr lang="en-US" altLang="zh-CN" sz="2000" baseline="-30000" dirty="0"/>
              <a:t>2,1</a:t>
            </a:r>
            <a:r>
              <a:rPr lang="en-US" altLang="zh-CN" sz="2000" dirty="0"/>
              <a:t>(x)=2x+1, </a:t>
            </a:r>
            <a:r>
              <a:rPr lang="en-US" altLang="zh-CN" sz="2000" i="1" dirty="0"/>
              <a:t>f</a:t>
            </a:r>
            <a:r>
              <a:rPr lang="en-US" altLang="zh-CN" sz="2000" baseline="-30000" dirty="0"/>
              <a:t>1,2</a:t>
            </a:r>
            <a:r>
              <a:rPr lang="en-US" altLang="zh-CN" sz="2000" dirty="0"/>
              <a:t>(x)=x+2,  </a:t>
            </a:r>
            <a:r>
              <a:rPr lang="en-US" altLang="zh-CN" sz="2000" i="1" dirty="0"/>
              <a:t>f</a:t>
            </a:r>
            <a:r>
              <a:rPr lang="en-US" altLang="zh-CN" sz="2000" baseline="-30000" dirty="0"/>
              <a:t>1,2</a:t>
            </a:r>
            <a:r>
              <a:rPr lang="en-US" altLang="zh-CN" sz="2000" dirty="0"/>
              <a:t>(</a:t>
            </a:r>
            <a:r>
              <a:rPr lang="en-US" altLang="zh-CN" sz="2000" i="1" dirty="0"/>
              <a:t>f</a:t>
            </a:r>
            <a:r>
              <a:rPr lang="en-US" altLang="zh-CN" sz="2000" baseline="-30000" dirty="0"/>
              <a:t>2,1</a:t>
            </a:r>
            <a:r>
              <a:rPr lang="en-US" altLang="zh-CN" sz="2000" dirty="0"/>
              <a:t>(x))= 2x+3,  </a:t>
            </a:r>
            <a:r>
              <a:rPr lang="zh-CN" altLang="en-US" sz="2000" dirty="0"/>
              <a:t>即</a:t>
            </a:r>
            <a:r>
              <a:rPr lang="en-US" altLang="zh-CN" sz="2000" i="1" dirty="0"/>
              <a:t>f</a:t>
            </a:r>
            <a:r>
              <a:rPr lang="en-US" altLang="zh-CN" sz="2000" baseline="-30000" dirty="0"/>
              <a:t>2,1</a:t>
            </a:r>
            <a:r>
              <a:rPr lang="en-US" altLang="zh-CN" sz="2000" dirty="0">
                <a:latin typeface="Courier New" pitchFamily="49" charset="0"/>
                <a:cs typeface="Courier New" pitchFamily="49" charset="0"/>
              </a:rPr>
              <a:t>◦</a:t>
            </a:r>
            <a:r>
              <a:rPr lang="en-US" altLang="zh-CN" sz="2000" i="1" dirty="0"/>
              <a:t>f</a:t>
            </a:r>
            <a:r>
              <a:rPr lang="en-US" altLang="zh-CN" sz="2000" baseline="-30000" dirty="0"/>
              <a:t>1,2</a:t>
            </a:r>
            <a:r>
              <a:rPr lang="en-US" altLang="zh-CN" sz="2000" dirty="0"/>
              <a:t> = </a:t>
            </a:r>
            <a:r>
              <a:rPr lang="en-US" altLang="zh-CN" sz="2000" i="1" dirty="0"/>
              <a:t>f</a:t>
            </a:r>
            <a:r>
              <a:rPr lang="en-US" altLang="zh-CN" sz="2000" baseline="-30000" dirty="0"/>
              <a:t>2,3</a:t>
            </a:r>
            <a:r>
              <a:rPr lang="en-US" altLang="zh-CN" sz="2000" dirty="0"/>
              <a:t> )</a:t>
            </a:r>
          </a:p>
          <a:p>
            <a:pPr lvl="1" algn="just">
              <a:lnSpc>
                <a:spcPct val="120000"/>
              </a:lnSpc>
            </a:pPr>
            <a:r>
              <a:rPr lang="zh-CN" altLang="en-US" sz="2000" dirty="0"/>
              <a:t>结合律：变换的乘法即关系复合运算</a:t>
            </a:r>
          </a:p>
          <a:p>
            <a:pPr lvl="1" algn="just">
              <a:lnSpc>
                <a:spcPct val="120000"/>
              </a:lnSpc>
            </a:pPr>
            <a:r>
              <a:rPr lang="zh-CN" altLang="en-US" sz="2000" dirty="0"/>
              <a:t>单位元：恒等变换</a:t>
            </a:r>
            <a:r>
              <a:rPr lang="en-US" altLang="zh-CN" sz="2000" i="1" dirty="0"/>
              <a:t>f</a:t>
            </a:r>
            <a:r>
              <a:rPr lang="en-US" altLang="zh-CN" sz="2000" baseline="-30000" dirty="0"/>
              <a:t>1,0</a:t>
            </a:r>
            <a:r>
              <a:rPr lang="en-US" altLang="zh-CN" sz="2000" dirty="0"/>
              <a:t>:R</a:t>
            </a:r>
            <a:r>
              <a:rPr lang="en-US" altLang="zh-CN" sz="2000" dirty="0">
                <a:sym typeface="Wingdings" pitchFamily="2" charset="2"/>
              </a:rPr>
              <a:t></a:t>
            </a:r>
            <a:r>
              <a:rPr lang="en-US" altLang="zh-CN" sz="2000" dirty="0"/>
              <a:t>R: </a:t>
            </a:r>
            <a:r>
              <a:rPr lang="en-US" altLang="zh-CN" sz="2000" dirty="0">
                <a:sym typeface="Symbol" pitchFamily="18" charset="2"/>
              </a:rPr>
              <a:t></a:t>
            </a:r>
            <a:r>
              <a:rPr lang="en-US" altLang="zh-CN" sz="2000" dirty="0" err="1"/>
              <a:t>x</a:t>
            </a:r>
            <a:r>
              <a:rPr lang="en-US" altLang="zh-CN" sz="2000" dirty="0" err="1">
                <a:sym typeface="Symbol" pitchFamily="18" charset="2"/>
              </a:rPr>
              <a:t></a:t>
            </a:r>
            <a:r>
              <a:rPr lang="en-US" altLang="zh-CN" sz="2000" dirty="0" err="1"/>
              <a:t>R</a:t>
            </a:r>
            <a:r>
              <a:rPr lang="en-US" altLang="zh-CN" sz="2000" dirty="0"/>
              <a:t>, </a:t>
            </a:r>
            <a:r>
              <a:rPr lang="en-US" altLang="zh-CN" sz="2000" i="1" dirty="0"/>
              <a:t>f</a:t>
            </a:r>
            <a:r>
              <a:rPr lang="en-US" altLang="zh-CN" sz="2000" baseline="-30000" dirty="0"/>
              <a:t>1,0</a:t>
            </a:r>
            <a:r>
              <a:rPr lang="en-US" altLang="zh-CN" sz="2000" dirty="0"/>
              <a:t>(x)=x </a:t>
            </a:r>
            <a:r>
              <a:rPr lang="zh-CN" altLang="en-US" sz="2000" dirty="0"/>
              <a:t>是单位元</a:t>
            </a:r>
          </a:p>
          <a:p>
            <a:pPr lvl="1" algn="just">
              <a:lnSpc>
                <a:spcPct val="120000"/>
              </a:lnSpc>
            </a:pPr>
            <a:r>
              <a:rPr lang="zh-CN" altLang="en-US" sz="2000" dirty="0"/>
              <a:t>逆元素：对任意的</a:t>
            </a:r>
            <a:r>
              <a:rPr lang="en-US" altLang="zh-CN" sz="2000" i="1" dirty="0" err="1"/>
              <a:t>f</a:t>
            </a:r>
            <a:r>
              <a:rPr lang="en-US" altLang="zh-CN" sz="2000" baseline="-30000" dirty="0" err="1"/>
              <a:t>a,b</a:t>
            </a:r>
            <a:r>
              <a:rPr lang="en-US" altLang="zh-CN" sz="2000" baseline="-30000" dirty="0"/>
              <a:t> </a:t>
            </a:r>
            <a:r>
              <a:rPr lang="en-US" altLang="zh-CN" sz="2000" dirty="0"/>
              <a:t>, </a:t>
            </a:r>
            <a:r>
              <a:rPr lang="en-US" altLang="zh-CN" sz="2000" i="1" dirty="0"/>
              <a:t>f</a:t>
            </a:r>
            <a:r>
              <a:rPr lang="en-US" altLang="zh-CN" sz="2000" baseline="-30000" dirty="0"/>
              <a:t>1/a,-b/</a:t>
            </a:r>
            <a:r>
              <a:rPr lang="en-US" altLang="zh-CN" sz="2000" baseline="-30000" dirty="0" err="1"/>
              <a:t>a</a:t>
            </a:r>
            <a:r>
              <a:rPr lang="en-US" altLang="zh-CN" sz="2000" dirty="0" err="1">
                <a:latin typeface="Courier New" pitchFamily="49" charset="0"/>
                <a:cs typeface="Courier New" pitchFamily="49" charset="0"/>
              </a:rPr>
              <a:t>◦</a:t>
            </a:r>
            <a:r>
              <a:rPr lang="en-US" altLang="zh-CN" sz="2000" i="1" dirty="0" err="1"/>
              <a:t>f</a:t>
            </a:r>
            <a:r>
              <a:rPr lang="en-US" altLang="zh-CN" sz="2000" baseline="-30000" dirty="0" err="1"/>
              <a:t>a,b</a:t>
            </a:r>
            <a:r>
              <a:rPr lang="en-US" altLang="zh-CN" sz="2000" baseline="-30000" dirty="0"/>
              <a:t> </a:t>
            </a:r>
            <a:r>
              <a:rPr lang="en-US" altLang="zh-CN" sz="2000" dirty="0"/>
              <a:t>=</a:t>
            </a:r>
            <a:r>
              <a:rPr lang="en-US" altLang="zh-CN" sz="2000" i="1" dirty="0"/>
              <a:t> </a:t>
            </a:r>
            <a:r>
              <a:rPr lang="en-US" altLang="zh-CN" sz="2000" i="1" dirty="0" err="1"/>
              <a:t>f</a:t>
            </a:r>
            <a:r>
              <a:rPr lang="en-US" altLang="zh-CN" sz="2000" baseline="-30000" dirty="0" err="1"/>
              <a:t>a,b</a:t>
            </a:r>
            <a:r>
              <a:rPr lang="en-US" altLang="zh-CN" sz="2000" baseline="-30000" dirty="0"/>
              <a:t> </a:t>
            </a:r>
            <a:r>
              <a:rPr lang="en-US" altLang="zh-CN" sz="2000" dirty="0">
                <a:latin typeface="Courier New" pitchFamily="49" charset="0"/>
                <a:cs typeface="Courier New" pitchFamily="49" charset="0"/>
              </a:rPr>
              <a:t>◦</a:t>
            </a:r>
            <a:r>
              <a:rPr lang="en-US" altLang="zh-CN" sz="2000" i="1" dirty="0"/>
              <a:t>f</a:t>
            </a:r>
            <a:r>
              <a:rPr lang="en-US" altLang="zh-CN" sz="2000" baseline="-30000" dirty="0"/>
              <a:t>1/a,-b/a</a:t>
            </a:r>
            <a:r>
              <a:rPr lang="en-US" altLang="zh-CN" sz="2000" dirty="0">
                <a:latin typeface="Courier New" pitchFamily="49" charset="0"/>
                <a:cs typeface="Courier New" pitchFamily="49" charset="0"/>
              </a:rPr>
              <a:t>=</a:t>
            </a:r>
            <a:r>
              <a:rPr lang="en-US" altLang="zh-CN" sz="2000" i="1" dirty="0"/>
              <a:t> f</a:t>
            </a:r>
            <a:r>
              <a:rPr lang="en-US" altLang="zh-CN" sz="2000" baseline="-30000" dirty="0"/>
              <a:t>1,0</a:t>
            </a:r>
            <a:r>
              <a:rPr lang="en-US" altLang="zh-CN" sz="2000" dirty="0"/>
              <a:t>, </a:t>
            </a:r>
            <a:r>
              <a:rPr lang="zh-CN" altLang="en-US" sz="2000" dirty="0"/>
              <a:t>因此</a:t>
            </a:r>
            <a:r>
              <a:rPr lang="en-US" altLang="zh-CN" sz="2000" i="1" dirty="0"/>
              <a:t>f</a:t>
            </a:r>
            <a:r>
              <a:rPr lang="en-US" altLang="zh-CN" sz="2000" baseline="-30000" dirty="0"/>
              <a:t>1/a,-b/a</a:t>
            </a:r>
            <a:r>
              <a:rPr lang="zh-CN" altLang="en-US" sz="2000" dirty="0">
                <a:latin typeface="Courier New" pitchFamily="49" charset="0"/>
              </a:rPr>
              <a:t>是</a:t>
            </a:r>
            <a:r>
              <a:rPr lang="en-US" altLang="zh-CN" sz="2000" i="1" dirty="0" err="1"/>
              <a:t>f</a:t>
            </a:r>
            <a:r>
              <a:rPr lang="en-US" altLang="zh-CN" sz="2000" baseline="-30000" dirty="0" err="1"/>
              <a:t>a,b</a:t>
            </a:r>
            <a:r>
              <a:rPr lang="en-US" altLang="zh-CN" sz="2000" baseline="-30000" dirty="0"/>
              <a:t> </a:t>
            </a:r>
            <a:r>
              <a:rPr lang="zh-CN" altLang="en-US" sz="2000" dirty="0">
                <a:latin typeface="Courier New" pitchFamily="49" charset="0"/>
              </a:rPr>
              <a:t>的逆元素</a:t>
            </a:r>
            <a:r>
              <a:rPr lang="zh-CN" altLang="en-US" sz="2000" dirty="0"/>
              <a:t>。</a:t>
            </a:r>
            <a:r>
              <a:rPr lang="en-US" altLang="zh-CN" sz="2000" dirty="0"/>
              <a:t>(</a:t>
            </a:r>
            <a:r>
              <a:rPr lang="zh-CN" altLang="en-US" sz="2000" dirty="0"/>
              <a:t>注意：</a:t>
            </a:r>
            <a:r>
              <a:rPr lang="en-US" altLang="zh-CN" sz="2000" dirty="0"/>
              <a:t>a</a:t>
            </a:r>
            <a:r>
              <a:rPr lang="en-US" altLang="zh-CN" sz="2000" dirty="0">
                <a:sym typeface="Symbol" pitchFamily="18" charset="2"/>
              </a:rPr>
              <a:t></a:t>
            </a:r>
            <a:r>
              <a:rPr lang="en-US" altLang="zh-CN" sz="2000" dirty="0"/>
              <a:t>0)</a:t>
            </a:r>
          </a:p>
          <a:p>
            <a:endParaRPr lang="en-US" altLang="zh-CN" sz="2100" dirty="0"/>
          </a:p>
        </p:txBody>
      </p:sp>
      <p:sp>
        <p:nvSpPr>
          <p:cNvPr id="2" name="矩形 1">
            <a:extLst>
              <a:ext uri="{FF2B5EF4-FFF2-40B4-BE49-F238E27FC236}">
                <a16:creationId xmlns:a16="http://schemas.microsoft.com/office/drawing/2014/main" id="{7760D6A9-AEB6-4D64-82B6-31DFE5F6DE1A}"/>
              </a:ext>
            </a:extLst>
          </p:cNvPr>
          <p:cNvSpPr/>
          <p:nvPr/>
        </p:nvSpPr>
        <p:spPr>
          <a:xfrm>
            <a:off x="4427984" y="5114359"/>
            <a:ext cx="3338409" cy="1338828"/>
          </a:xfrm>
          <a:prstGeom prst="rect">
            <a:avLst/>
          </a:prstGeom>
          <a:noFill/>
        </p:spPr>
        <p:txBody>
          <a:bodyPr wrap="square" lIns="91440" tIns="45720" rIns="91440" bIns="45720">
            <a:spAutoFit/>
          </a:bodyPr>
          <a:lstStyle/>
          <a:p>
            <a:r>
              <a:rPr lang="zh-CN" altLang="en-U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问题</a:t>
            </a:r>
            <a:r>
              <a:rPr lang="en-US" altLang="zh-CN"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1</a:t>
            </a:r>
            <a:r>
              <a:rPr lang="zh-CN" altLang="en-U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t>
            </a:r>
            <a:endParaRPr lang="en-US" altLang="zh-CN"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a:spcBef>
                <a:spcPts val="600"/>
              </a:spcBef>
            </a:pPr>
            <a:r>
              <a:rPr lang="zh-CN" altLang="en-US" sz="2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为什么非空集合上所有一一变换一定构成群？</a:t>
            </a:r>
            <a:endParaRPr lang="zh-CN" altLang="en-US" sz="2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9750" y="333375"/>
            <a:ext cx="7543800" cy="941388"/>
          </a:xfrm>
        </p:spPr>
        <p:txBody>
          <a:bodyPr/>
          <a:lstStyle/>
          <a:p>
            <a:r>
              <a:rPr lang="zh-CN" altLang="en-US"/>
              <a:t>没有几何结构的例子</a:t>
            </a:r>
          </a:p>
        </p:txBody>
      </p:sp>
      <p:sp>
        <p:nvSpPr>
          <p:cNvPr id="39939" name="Rectangle 3"/>
          <p:cNvSpPr>
            <a:spLocks noGrp="1" noChangeArrowheads="1"/>
          </p:cNvSpPr>
          <p:nvPr>
            <p:ph type="body" idx="1"/>
          </p:nvPr>
        </p:nvSpPr>
        <p:spPr>
          <a:xfrm>
            <a:off x="539750" y="1412875"/>
            <a:ext cx="8229600" cy="4991100"/>
          </a:xfrm>
        </p:spPr>
        <p:txBody>
          <a:bodyPr/>
          <a:lstStyle/>
          <a:p>
            <a:pPr>
              <a:lnSpc>
                <a:spcPct val="110000"/>
              </a:lnSpc>
            </a:pPr>
            <a:r>
              <a:rPr lang="en-US" altLang="zh-CN" sz="2800">
                <a:latin typeface="楷体_GB2312" pitchFamily="49" charset="-122"/>
                <a:ea typeface="楷体_GB2312" pitchFamily="49" charset="-122"/>
              </a:rPr>
              <a:t>3</a:t>
            </a:r>
            <a:r>
              <a:rPr lang="zh-CN" altLang="en-US" sz="2800">
                <a:latin typeface="楷体_GB2312" pitchFamily="49" charset="-122"/>
                <a:ea typeface="楷体_GB2312" pitchFamily="49" charset="-122"/>
              </a:rPr>
              <a:t>个输入的逻辑电路有多少种</a:t>
            </a:r>
            <a:r>
              <a:rPr lang="zh-CN" altLang="en-US" sz="2800">
                <a:ea typeface="楷体_GB2312" pitchFamily="49" charset="-122"/>
              </a:rPr>
              <a:t>”</a:t>
            </a:r>
            <a:r>
              <a:rPr lang="zh-CN" altLang="en-US" sz="2800">
                <a:latin typeface="楷体_GB2312" pitchFamily="49" charset="-122"/>
                <a:ea typeface="楷体_GB2312" pitchFamily="49" charset="-122"/>
              </a:rPr>
              <a:t>真正</a:t>
            </a:r>
            <a:r>
              <a:rPr lang="zh-CN" altLang="en-US" sz="2800">
                <a:ea typeface="楷体_GB2312" pitchFamily="49" charset="-122"/>
              </a:rPr>
              <a:t>”</a:t>
            </a:r>
            <a:r>
              <a:rPr lang="zh-CN" altLang="en-US" sz="2800">
                <a:latin typeface="楷体_GB2312" pitchFamily="49" charset="-122"/>
                <a:ea typeface="楷体_GB2312" pitchFamily="49" charset="-122"/>
              </a:rPr>
              <a:t>不同的</a:t>
            </a:r>
            <a:r>
              <a:rPr lang="en-US" altLang="zh-CN" sz="2800">
                <a:latin typeface="楷体_GB2312" pitchFamily="49" charset="-122"/>
                <a:ea typeface="楷体_GB2312" pitchFamily="49" charset="-122"/>
              </a:rPr>
              <a:t>?</a:t>
            </a:r>
          </a:p>
          <a:p>
            <a:pPr>
              <a:lnSpc>
                <a:spcPct val="110000"/>
              </a:lnSpc>
            </a:pPr>
            <a:r>
              <a:rPr lang="zh-CN" altLang="en-US" sz="2100"/>
              <a:t>可能的输入共有</a:t>
            </a:r>
            <a:r>
              <a:rPr lang="en-US" altLang="zh-CN" sz="2100"/>
              <a:t>8</a:t>
            </a:r>
            <a:r>
              <a:rPr lang="zh-CN" altLang="en-US" sz="2100"/>
              <a:t>个</a:t>
            </a:r>
            <a:r>
              <a:rPr lang="en-US" altLang="zh-CN" sz="1600"/>
              <a:t>(</a:t>
            </a:r>
            <a:r>
              <a:rPr lang="zh-CN" altLang="en-US" sz="1600"/>
              <a:t>相当于珠子</a:t>
            </a:r>
            <a:r>
              <a:rPr lang="en-US" altLang="zh-CN" sz="1600"/>
              <a:t>)</a:t>
            </a:r>
            <a:r>
              <a:rPr lang="en-US" altLang="zh-CN" sz="2100"/>
              <a:t>.</a:t>
            </a:r>
          </a:p>
          <a:p>
            <a:pPr>
              <a:lnSpc>
                <a:spcPct val="110000"/>
              </a:lnSpc>
            </a:pPr>
            <a:r>
              <a:rPr lang="zh-CN" altLang="en-US" sz="2100"/>
              <a:t>可能的输出共有</a:t>
            </a:r>
            <a:r>
              <a:rPr lang="en-US" altLang="zh-CN" sz="2100"/>
              <a:t>2</a:t>
            </a:r>
            <a:r>
              <a:rPr lang="zh-CN" altLang="en-US" sz="2100"/>
              <a:t>个</a:t>
            </a:r>
            <a:r>
              <a:rPr lang="en-US" altLang="zh-CN" sz="1600"/>
              <a:t>(</a:t>
            </a:r>
            <a:r>
              <a:rPr lang="zh-CN" altLang="en-US" sz="1600"/>
              <a:t>相当于颜色</a:t>
            </a:r>
            <a:r>
              <a:rPr lang="en-US" altLang="zh-CN" sz="1600"/>
              <a:t>)</a:t>
            </a:r>
            <a:r>
              <a:rPr lang="en-US" altLang="zh-CN" sz="2100"/>
              <a:t>.</a:t>
            </a:r>
          </a:p>
          <a:p>
            <a:pPr>
              <a:lnSpc>
                <a:spcPct val="110000"/>
              </a:lnSpc>
            </a:pPr>
            <a:r>
              <a:rPr lang="zh-CN" altLang="en-US" sz="2100"/>
              <a:t>由于没有几何对称的限制</a:t>
            </a:r>
            <a:r>
              <a:rPr lang="en-US" altLang="zh-CN" sz="2100"/>
              <a:t>, </a:t>
            </a:r>
            <a:r>
              <a:rPr lang="zh-CN" altLang="en-US" sz="2100"/>
              <a:t>我们考虑</a:t>
            </a:r>
            <a:r>
              <a:rPr lang="en-US" altLang="zh-CN" sz="2100" i="1"/>
              <a:t>S</a:t>
            </a:r>
            <a:r>
              <a:rPr lang="en-US" altLang="zh-CN" sz="2100" baseline="-25000"/>
              <a:t>3</a:t>
            </a:r>
            <a:r>
              <a:rPr lang="zh-CN" altLang="en-US" sz="2100"/>
              <a:t>上所有的置换</a:t>
            </a:r>
            <a:r>
              <a:rPr lang="en-US" altLang="zh-CN" sz="2100"/>
              <a:t>(</a:t>
            </a:r>
            <a:r>
              <a:rPr lang="zh-CN" altLang="en-US" sz="2100"/>
              <a:t>共</a:t>
            </a:r>
            <a:r>
              <a:rPr lang="en-US" altLang="zh-CN" sz="2100"/>
              <a:t>6</a:t>
            </a:r>
            <a:r>
              <a:rPr lang="zh-CN" altLang="en-US" sz="2100"/>
              <a:t>个</a:t>
            </a:r>
            <a:r>
              <a:rPr lang="en-US" altLang="zh-CN" sz="2100"/>
              <a:t>).</a:t>
            </a:r>
          </a:p>
          <a:p>
            <a:pPr>
              <a:lnSpc>
                <a:spcPct val="110000"/>
              </a:lnSpc>
            </a:pPr>
            <a:r>
              <a:rPr lang="zh-CN" altLang="en-US" sz="2100"/>
              <a:t>对于对换</a:t>
            </a:r>
            <a:r>
              <a:rPr lang="en-US" altLang="zh-CN" sz="2100"/>
              <a:t>(1 2), </a:t>
            </a:r>
            <a:r>
              <a:rPr lang="zh-CN" altLang="en-US" sz="2100"/>
              <a:t>保持不变的元素由</a:t>
            </a:r>
            <a:r>
              <a:rPr lang="en-US" altLang="zh-CN" sz="2100" i="1"/>
              <a:t>f </a:t>
            </a:r>
            <a:r>
              <a:rPr lang="en-US" altLang="zh-CN" sz="2100"/>
              <a:t>(0,1,</a:t>
            </a:r>
            <a:r>
              <a:rPr lang="en-US" altLang="zh-CN" sz="2100" i="1"/>
              <a:t>x</a:t>
            </a:r>
            <a:r>
              <a:rPr lang="en-US" altLang="zh-CN" sz="2100"/>
              <a:t>) = </a:t>
            </a:r>
            <a:r>
              <a:rPr lang="en-US" altLang="zh-CN" sz="2100" i="1"/>
              <a:t>f</a:t>
            </a:r>
            <a:r>
              <a:rPr lang="en-US" altLang="zh-CN" sz="2100"/>
              <a:t>(1,0,</a:t>
            </a:r>
            <a:r>
              <a:rPr lang="en-US" altLang="zh-CN" sz="2100" i="1"/>
              <a:t>x</a:t>
            </a:r>
            <a:r>
              <a:rPr lang="en-US" altLang="zh-CN" sz="2100"/>
              <a:t>)</a:t>
            </a:r>
            <a:r>
              <a:rPr lang="zh-CN" altLang="en-US" sz="2100"/>
              <a:t>确定</a:t>
            </a:r>
            <a:r>
              <a:rPr lang="en-US" altLang="zh-CN" sz="2100"/>
              <a:t>, </a:t>
            </a:r>
            <a:r>
              <a:rPr lang="zh-CN" altLang="en-US" sz="2100"/>
              <a:t>有</a:t>
            </a:r>
            <a:r>
              <a:rPr lang="en-US" altLang="zh-CN" sz="2100"/>
              <a:t>2</a:t>
            </a:r>
            <a:r>
              <a:rPr lang="en-US" altLang="zh-CN" sz="2100" baseline="30000"/>
              <a:t>6</a:t>
            </a:r>
            <a:r>
              <a:rPr lang="zh-CN" altLang="en-US" sz="2100"/>
              <a:t>个</a:t>
            </a:r>
            <a:r>
              <a:rPr lang="en-US" altLang="zh-CN" sz="2100"/>
              <a:t>. </a:t>
            </a:r>
            <a:r>
              <a:rPr lang="zh-CN" altLang="en-US" sz="2100"/>
              <a:t>而这样的对换共有</a:t>
            </a:r>
            <a:r>
              <a:rPr lang="en-US" altLang="zh-CN" sz="2100"/>
              <a:t>3</a:t>
            </a:r>
            <a:r>
              <a:rPr lang="zh-CN" altLang="en-US" sz="2100"/>
              <a:t>个</a:t>
            </a:r>
            <a:r>
              <a:rPr lang="en-US" altLang="zh-CN" sz="2100"/>
              <a:t>.</a:t>
            </a:r>
          </a:p>
          <a:p>
            <a:pPr>
              <a:lnSpc>
                <a:spcPct val="110000"/>
              </a:lnSpc>
            </a:pPr>
            <a:r>
              <a:rPr lang="zh-CN" altLang="en-US" sz="2100"/>
              <a:t>对于置换</a:t>
            </a:r>
            <a:r>
              <a:rPr lang="en-US" altLang="zh-CN" sz="2100"/>
              <a:t>(1 2 3), (000, 111)</a:t>
            </a:r>
            <a:r>
              <a:rPr lang="zh-CN" altLang="en-US" sz="2100"/>
              <a:t>总是不变</a:t>
            </a:r>
            <a:r>
              <a:rPr lang="en-US" altLang="zh-CN" sz="2100"/>
              <a:t>, </a:t>
            </a:r>
            <a:r>
              <a:rPr lang="zh-CN" altLang="en-US" sz="2100"/>
              <a:t>因此函数值可以任意设定</a:t>
            </a:r>
            <a:r>
              <a:rPr lang="en-US" altLang="zh-CN" sz="2100"/>
              <a:t>; (001, 100, 010)</a:t>
            </a:r>
            <a:r>
              <a:rPr lang="zh-CN" altLang="en-US" sz="2100"/>
              <a:t>与</a:t>
            </a:r>
            <a:r>
              <a:rPr lang="en-US" altLang="zh-CN" sz="2100"/>
              <a:t>(011, 101, 110)</a:t>
            </a:r>
            <a:r>
              <a:rPr lang="zh-CN" altLang="en-US" sz="2100"/>
              <a:t>分别构成环</a:t>
            </a:r>
            <a:r>
              <a:rPr lang="en-US" altLang="zh-CN" sz="2100"/>
              <a:t>, </a:t>
            </a:r>
            <a:r>
              <a:rPr lang="zh-CN" altLang="en-US" sz="2100"/>
              <a:t>其函数值相等的函数将分别保持它们不变</a:t>
            </a:r>
            <a:r>
              <a:rPr lang="en-US" altLang="zh-CN" sz="2100"/>
              <a:t>, </a:t>
            </a:r>
            <a:r>
              <a:rPr lang="zh-CN" altLang="en-US" sz="2100"/>
              <a:t>因此</a:t>
            </a:r>
            <a:r>
              <a:rPr lang="en-US" altLang="zh-CN" sz="2100"/>
              <a:t>,</a:t>
            </a:r>
            <a:r>
              <a:rPr lang="zh-CN" altLang="en-US" sz="2100"/>
              <a:t>共有</a:t>
            </a:r>
            <a:r>
              <a:rPr lang="en-US" altLang="zh-CN" sz="2100"/>
              <a:t>2</a:t>
            </a:r>
            <a:r>
              <a:rPr lang="en-US" altLang="zh-CN" sz="2100" baseline="30000"/>
              <a:t>4</a:t>
            </a:r>
            <a:r>
              <a:rPr lang="zh-CN" altLang="en-US" sz="2100"/>
              <a:t>个</a:t>
            </a:r>
            <a:r>
              <a:rPr lang="en-US" altLang="zh-CN" sz="2100"/>
              <a:t>, </a:t>
            </a:r>
            <a:r>
              <a:rPr lang="zh-CN" altLang="en-US" sz="2100"/>
              <a:t>而这样的置换有</a:t>
            </a:r>
            <a:r>
              <a:rPr lang="en-US" altLang="zh-CN" sz="2100"/>
              <a:t>2</a:t>
            </a:r>
            <a:r>
              <a:rPr lang="zh-CN" altLang="en-US" sz="2100"/>
              <a:t>个</a:t>
            </a:r>
            <a:r>
              <a:rPr lang="en-US" altLang="zh-CN" sz="2100"/>
              <a:t>.</a:t>
            </a:r>
          </a:p>
          <a:p>
            <a:pPr>
              <a:lnSpc>
                <a:spcPct val="110000"/>
              </a:lnSpc>
            </a:pPr>
            <a:r>
              <a:rPr lang="zh-CN" altLang="en-US" sz="2100"/>
              <a:t>恒等置换保持所有的</a:t>
            </a:r>
            <a:r>
              <a:rPr lang="en-US" altLang="zh-CN" sz="2100"/>
              <a:t>256</a:t>
            </a:r>
            <a:r>
              <a:rPr lang="zh-CN" altLang="en-US" sz="2100"/>
              <a:t>个函数不变</a:t>
            </a:r>
            <a:r>
              <a:rPr lang="en-US" altLang="zh-CN" sz="2100"/>
              <a:t>.</a:t>
            </a:r>
          </a:p>
          <a:p>
            <a:pPr>
              <a:lnSpc>
                <a:spcPct val="110000"/>
              </a:lnSpc>
            </a:pPr>
            <a:r>
              <a:rPr lang="zh-CN" altLang="en-US" sz="2100">
                <a:solidFill>
                  <a:srgbClr val="990000"/>
                </a:solidFill>
              </a:rPr>
              <a:t>因此</a:t>
            </a:r>
            <a:r>
              <a:rPr lang="en-US" altLang="zh-CN" sz="2100">
                <a:solidFill>
                  <a:srgbClr val="990000"/>
                </a:solidFill>
              </a:rPr>
              <a:t>, </a:t>
            </a:r>
            <a:r>
              <a:rPr lang="zh-CN" altLang="en-US" sz="2100">
                <a:solidFill>
                  <a:srgbClr val="990000"/>
                </a:solidFill>
              </a:rPr>
              <a:t>不同的电路数</a:t>
            </a:r>
            <a:r>
              <a:rPr lang="en-US" altLang="zh-CN" sz="2100">
                <a:solidFill>
                  <a:srgbClr val="990000"/>
                </a:solidFill>
              </a:rPr>
              <a:t>: (256+3</a:t>
            </a:r>
            <a:r>
              <a:rPr lang="en-US" altLang="zh-CN" sz="2100">
                <a:solidFill>
                  <a:srgbClr val="990000"/>
                </a:solidFill>
                <a:sym typeface="Symbol" pitchFamily="18" charset="2"/>
              </a:rPr>
              <a:t>2</a:t>
            </a:r>
            <a:r>
              <a:rPr lang="en-US" altLang="zh-CN" sz="2100" baseline="30000">
                <a:solidFill>
                  <a:srgbClr val="990000"/>
                </a:solidFill>
                <a:sym typeface="Symbol" pitchFamily="18" charset="2"/>
              </a:rPr>
              <a:t>6</a:t>
            </a:r>
            <a:r>
              <a:rPr lang="en-US" altLang="zh-CN" sz="2100">
                <a:solidFill>
                  <a:srgbClr val="990000"/>
                </a:solidFill>
                <a:sym typeface="Symbol" pitchFamily="18" charset="2"/>
              </a:rPr>
              <a:t>+22</a:t>
            </a:r>
            <a:r>
              <a:rPr lang="en-US" altLang="zh-CN" sz="2100" baseline="30000">
                <a:solidFill>
                  <a:srgbClr val="990000"/>
                </a:solidFill>
                <a:sym typeface="Symbol" pitchFamily="18" charset="2"/>
              </a:rPr>
              <a:t>4</a:t>
            </a:r>
            <a:r>
              <a:rPr lang="en-US" altLang="zh-CN" sz="2100">
                <a:solidFill>
                  <a:srgbClr val="990000"/>
                </a:solidFill>
                <a:sym typeface="Symbol" pitchFamily="18" charset="2"/>
              </a:rPr>
              <a:t>)/6=80</a:t>
            </a:r>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noChangeArrowheads="1"/>
          </p:cNvSpPr>
          <p:nvPr>
            <p:ph type="title"/>
          </p:nvPr>
        </p:nvSpPr>
        <p:spPr/>
        <p:txBody>
          <a:bodyPr/>
          <a:lstStyle/>
          <a:p>
            <a:r>
              <a:rPr lang="zh-CN" altLang="en-US"/>
              <a:t>课外作业</a:t>
            </a:r>
          </a:p>
        </p:txBody>
      </p:sp>
      <p:sp>
        <p:nvSpPr>
          <p:cNvPr id="40963" name="Content Placeholder 2"/>
          <p:cNvSpPr>
            <a:spLocks noGrp="1" noChangeArrowheads="1"/>
          </p:cNvSpPr>
          <p:nvPr>
            <p:ph idx="1"/>
          </p:nvPr>
        </p:nvSpPr>
        <p:spPr>
          <a:xfrm>
            <a:off x="457200" y="1341438"/>
            <a:ext cx="8229600" cy="4789487"/>
          </a:xfrm>
        </p:spPr>
        <p:txBody>
          <a:bodyPr/>
          <a:lstStyle/>
          <a:p>
            <a:r>
              <a:rPr lang="en-US" altLang="zh-CN"/>
              <a:t>TJ Ex.12: 2, 3, 6, 11</a:t>
            </a:r>
          </a:p>
          <a:p>
            <a:r>
              <a:rPr lang="en-US" altLang="zh-CN"/>
              <a:t>TJ Ex.14: 2, 3, 4, 8, 11, 12, 16, 17, 19</a:t>
            </a: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zh-CN" altLang="en-US" dirty="0"/>
              <a:t>置换群 </a:t>
            </a:r>
          </a:p>
        </p:txBody>
      </p:sp>
      <p:sp>
        <p:nvSpPr>
          <p:cNvPr id="7171" name="Rectangle 3"/>
          <p:cNvSpPr>
            <a:spLocks noGrp="1" noChangeArrowheads="1"/>
          </p:cNvSpPr>
          <p:nvPr>
            <p:ph type="body" idx="1"/>
          </p:nvPr>
        </p:nvSpPr>
        <p:spPr>
          <a:xfrm>
            <a:off x="752475" y="1706563"/>
            <a:ext cx="7772400" cy="3900487"/>
          </a:xfrm>
        </p:spPr>
        <p:txBody>
          <a:bodyPr/>
          <a:lstStyle/>
          <a:p>
            <a:pPr algn="just"/>
            <a:r>
              <a:rPr lang="zh-CN" altLang="en-US" sz="1900" b="1" i="1">
                <a:solidFill>
                  <a:srgbClr val="009900"/>
                </a:solidFill>
              </a:rPr>
              <a:t>有限集合</a:t>
            </a:r>
            <a:r>
              <a:rPr lang="en-US" altLang="zh-CN" sz="1900" b="1" i="1">
                <a:solidFill>
                  <a:srgbClr val="009900"/>
                </a:solidFill>
              </a:rPr>
              <a:t>S</a:t>
            </a:r>
            <a:r>
              <a:rPr lang="zh-CN" altLang="en-US" sz="1900" b="1" i="1">
                <a:solidFill>
                  <a:srgbClr val="009900"/>
                </a:solidFill>
              </a:rPr>
              <a:t>上所有置换一定构成群</a:t>
            </a:r>
            <a:r>
              <a:rPr lang="zh-CN" altLang="en-US" sz="1900"/>
              <a:t>，称为对称群，记为</a:t>
            </a:r>
            <a:r>
              <a:rPr lang="en-US" altLang="zh-CN" sz="1900"/>
              <a:t>S</a:t>
            </a:r>
            <a:r>
              <a:rPr lang="en-US" altLang="zh-CN" sz="1900" baseline="-30000"/>
              <a:t>n</a:t>
            </a:r>
            <a:r>
              <a:rPr lang="en-US" altLang="zh-CN" sz="1900"/>
              <a:t>, </a:t>
            </a:r>
            <a:r>
              <a:rPr lang="zh-CN" altLang="en-US" sz="1900"/>
              <a:t>其中</a:t>
            </a:r>
            <a:r>
              <a:rPr lang="en-US" altLang="zh-CN" sz="1900"/>
              <a:t>n</a:t>
            </a:r>
            <a:r>
              <a:rPr lang="zh-CN" altLang="en-US" sz="1900"/>
              <a:t>是</a:t>
            </a:r>
            <a:r>
              <a:rPr lang="en-US" altLang="zh-CN" sz="1900"/>
              <a:t>S</a:t>
            </a:r>
            <a:r>
              <a:rPr lang="zh-CN" altLang="en-US" sz="1900"/>
              <a:t>的阶数。</a:t>
            </a:r>
          </a:p>
          <a:p>
            <a:pPr algn="just"/>
            <a:r>
              <a:rPr lang="en-US" altLang="zh-CN" sz="1900"/>
              <a:t>S</a:t>
            </a:r>
            <a:r>
              <a:rPr lang="en-US" altLang="zh-CN" sz="1900" baseline="-30000"/>
              <a:t>n</a:t>
            </a:r>
            <a:r>
              <a:rPr lang="zh-CN" altLang="en-US" sz="1900"/>
              <a:t>的任一子集若构成群，则是置换群。</a:t>
            </a:r>
          </a:p>
          <a:p>
            <a:pPr lvl="2" algn="just"/>
            <a:r>
              <a:rPr lang="zh-CN" altLang="en-US" sz="1800">
                <a:solidFill>
                  <a:schemeClr val="tx2"/>
                </a:solidFill>
              </a:rPr>
              <a:t>注意：置换群是变换群的特例，对称群是置换群的特例。</a:t>
            </a:r>
            <a:endParaRPr lang="en-US" altLang="zh-CN" sz="1900"/>
          </a:p>
          <a:p>
            <a:r>
              <a:rPr lang="zh-CN" altLang="en-US" sz="1900"/>
              <a:t>置换群的几何意义：</a:t>
            </a:r>
            <a:r>
              <a:rPr lang="en-US" altLang="zh-CN" sz="1900"/>
              <a:t>(</a:t>
            </a:r>
            <a:r>
              <a:rPr lang="zh-CN" altLang="en-US" sz="1900"/>
              <a:t>以</a:t>
            </a:r>
            <a:r>
              <a:rPr lang="en-US" altLang="zh-CN" sz="1900"/>
              <a:t>S</a:t>
            </a:r>
            <a:r>
              <a:rPr lang="en-US" altLang="zh-CN" sz="1900" baseline="-30000"/>
              <a:t>3</a:t>
            </a:r>
            <a:r>
              <a:rPr lang="zh-CN" altLang="en-US" sz="1900"/>
              <a:t>为例</a:t>
            </a:r>
            <a:r>
              <a:rPr lang="en-US" altLang="zh-CN" sz="1900"/>
              <a:t>)</a:t>
            </a:r>
            <a:r>
              <a:rPr lang="en-US" altLang="zh-CN"/>
              <a:t> </a:t>
            </a:r>
          </a:p>
          <a:p>
            <a:pPr>
              <a:buFont typeface="Wingdings" pitchFamily="2" charset="2"/>
              <a:buNone/>
            </a:pPr>
            <a:endParaRPr lang="en-US" altLang="zh-CN"/>
          </a:p>
        </p:txBody>
      </p:sp>
      <p:grpSp>
        <p:nvGrpSpPr>
          <p:cNvPr id="7172" name="Group 5"/>
          <p:cNvGrpSpPr>
            <a:grpSpLocks/>
          </p:cNvGrpSpPr>
          <p:nvPr/>
        </p:nvGrpSpPr>
        <p:grpSpPr bwMode="auto">
          <a:xfrm>
            <a:off x="4067944" y="3656806"/>
            <a:ext cx="5452244" cy="2514599"/>
            <a:chOff x="2220" y="2748"/>
            <a:chExt cx="5160" cy="2292"/>
          </a:xfrm>
        </p:grpSpPr>
        <p:sp>
          <p:nvSpPr>
            <p:cNvPr id="7175" name="Oval 6"/>
            <p:cNvSpPr>
              <a:spLocks noChangeArrowheads="1"/>
            </p:cNvSpPr>
            <p:nvPr/>
          </p:nvSpPr>
          <p:spPr bwMode="auto">
            <a:xfrm>
              <a:off x="3597" y="3159"/>
              <a:ext cx="114" cy="113"/>
            </a:xfrm>
            <a:prstGeom prst="ellipse">
              <a:avLst/>
            </a:prstGeom>
            <a:solidFill>
              <a:srgbClr val="FF6600"/>
            </a:solidFill>
            <a:ln w="9525">
              <a:solidFill>
                <a:srgbClr val="000000"/>
              </a:solidFill>
              <a:round/>
              <a:headEnd/>
              <a:tailEnd/>
            </a:ln>
          </p:spPr>
          <p:txBody>
            <a:bodyPr/>
            <a:lstStyle/>
            <a:p>
              <a:endParaRPr lang="zh-CN" altLang="en-US"/>
            </a:p>
          </p:txBody>
        </p:sp>
        <p:sp>
          <p:nvSpPr>
            <p:cNvPr id="7176" name="Oval 7"/>
            <p:cNvSpPr>
              <a:spLocks noChangeArrowheads="1"/>
            </p:cNvSpPr>
            <p:nvPr/>
          </p:nvSpPr>
          <p:spPr bwMode="auto">
            <a:xfrm>
              <a:off x="2877" y="4404"/>
              <a:ext cx="114" cy="113"/>
            </a:xfrm>
            <a:prstGeom prst="ellipse">
              <a:avLst/>
            </a:prstGeom>
            <a:solidFill>
              <a:srgbClr val="FF6600"/>
            </a:solidFill>
            <a:ln w="9525">
              <a:solidFill>
                <a:srgbClr val="000000"/>
              </a:solidFill>
              <a:round/>
              <a:headEnd/>
              <a:tailEnd/>
            </a:ln>
          </p:spPr>
          <p:txBody>
            <a:bodyPr/>
            <a:lstStyle/>
            <a:p>
              <a:endParaRPr lang="zh-CN" altLang="en-US"/>
            </a:p>
          </p:txBody>
        </p:sp>
        <p:sp>
          <p:nvSpPr>
            <p:cNvPr id="7177" name="Oval 8"/>
            <p:cNvSpPr>
              <a:spLocks noChangeArrowheads="1"/>
            </p:cNvSpPr>
            <p:nvPr/>
          </p:nvSpPr>
          <p:spPr bwMode="auto">
            <a:xfrm>
              <a:off x="4500" y="4404"/>
              <a:ext cx="114" cy="113"/>
            </a:xfrm>
            <a:prstGeom prst="ellipse">
              <a:avLst/>
            </a:prstGeom>
            <a:solidFill>
              <a:srgbClr val="FF6600"/>
            </a:solidFill>
            <a:ln w="9525">
              <a:solidFill>
                <a:srgbClr val="000000"/>
              </a:solidFill>
              <a:round/>
              <a:headEnd/>
              <a:tailEnd/>
            </a:ln>
          </p:spPr>
          <p:txBody>
            <a:bodyPr/>
            <a:lstStyle/>
            <a:p>
              <a:endParaRPr lang="zh-CN" altLang="en-US"/>
            </a:p>
          </p:txBody>
        </p:sp>
        <p:sp>
          <p:nvSpPr>
            <p:cNvPr id="7178" name="Line 9"/>
            <p:cNvSpPr>
              <a:spLocks noChangeShapeType="1"/>
            </p:cNvSpPr>
            <p:nvPr/>
          </p:nvSpPr>
          <p:spPr bwMode="auto">
            <a:xfrm>
              <a:off x="3684" y="3264"/>
              <a:ext cx="825" cy="1152"/>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179" name="Line 10"/>
            <p:cNvSpPr>
              <a:spLocks noChangeShapeType="1"/>
            </p:cNvSpPr>
            <p:nvPr/>
          </p:nvSpPr>
          <p:spPr bwMode="auto">
            <a:xfrm flipH="1">
              <a:off x="2964" y="3276"/>
              <a:ext cx="655" cy="114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180" name="Line 11"/>
            <p:cNvSpPr>
              <a:spLocks noChangeShapeType="1"/>
            </p:cNvSpPr>
            <p:nvPr/>
          </p:nvSpPr>
          <p:spPr bwMode="auto">
            <a:xfrm>
              <a:off x="2976" y="4476"/>
              <a:ext cx="1541"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181" name="Text Box 12"/>
            <p:cNvSpPr txBox="1">
              <a:spLocks noChangeArrowheads="1"/>
            </p:cNvSpPr>
            <p:nvPr/>
          </p:nvSpPr>
          <p:spPr bwMode="auto">
            <a:xfrm>
              <a:off x="3660" y="2904"/>
              <a:ext cx="582"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just"/>
              <a:r>
                <a:rPr lang="en-US" altLang="zh-CN">
                  <a:latin typeface="Times New Roman" pitchFamily="18" charset="0"/>
                </a:rPr>
                <a:t>1</a:t>
              </a:r>
            </a:p>
          </p:txBody>
        </p:sp>
        <p:sp>
          <p:nvSpPr>
            <p:cNvPr id="7182" name="Text Box 13"/>
            <p:cNvSpPr txBox="1">
              <a:spLocks noChangeArrowheads="1"/>
            </p:cNvSpPr>
            <p:nvPr/>
          </p:nvSpPr>
          <p:spPr bwMode="auto">
            <a:xfrm>
              <a:off x="4524" y="4200"/>
              <a:ext cx="388"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just"/>
              <a:r>
                <a:rPr lang="en-US" altLang="zh-CN">
                  <a:latin typeface="Times New Roman" pitchFamily="18" charset="0"/>
                </a:rPr>
                <a:t>2</a:t>
              </a:r>
            </a:p>
          </p:txBody>
        </p:sp>
        <p:sp>
          <p:nvSpPr>
            <p:cNvPr id="7183" name="Text Box 14"/>
            <p:cNvSpPr txBox="1">
              <a:spLocks noChangeArrowheads="1"/>
            </p:cNvSpPr>
            <p:nvPr/>
          </p:nvSpPr>
          <p:spPr bwMode="auto">
            <a:xfrm>
              <a:off x="2580" y="4272"/>
              <a:ext cx="449"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just"/>
              <a:r>
                <a:rPr lang="en-US" altLang="zh-CN">
                  <a:latin typeface="Times New Roman" pitchFamily="18" charset="0"/>
                </a:rPr>
                <a:t>3</a:t>
              </a:r>
            </a:p>
          </p:txBody>
        </p:sp>
        <p:sp>
          <p:nvSpPr>
            <p:cNvPr id="7184" name="Line 15"/>
            <p:cNvSpPr>
              <a:spLocks noChangeShapeType="1"/>
            </p:cNvSpPr>
            <p:nvPr/>
          </p:nvSpPr>
          <p:spPr bwMode="auto">
            <a:xfrm>
              <a:off x="3648" y="2808"/>
              <a:ext cx="1" cy="2232"/>
            </a:xfrm>
            <a:prstGeom prst="line">
              <a:avLst/>
            </a:prstGeom>
            <a:noFill/>
            <a:ln w="12700" cap="rnd">
              <a:solidFill>
                <a:srgbClr val="0000FF"/>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185" name="Line 16"/>
            <p:cNvSpPr>
              <a:spLocks noChangeShapeType="1"/>
            </p:cNvSpPr>
            <p:nvPr/>
          </p:nvSpPr>
          <p:spPr bwMode="auto">
            <a:xfrm flipV="1">
              <a:off x="2520" y="3456"/>
              <a:ext cx="2244" cy="1236"/>
            </a:xfrm>
            <a:prstGeom prst="line">
              <a:avLst/>
            </a:prstGeom>
            <a:noFill/>
            <a:ln w="12700" cap="rnd">
              <a:solidFill>
                <a:srgbClr val="993300"/>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186" name="Line 17"/>
            <p:cNvSpPr>
              <a:spLocks noChangeShapeType="1"/>
            </p:cNvSpPr>
            <p:nvPr/>
          </p:nvSpPr>
          <p:spPr bwMode="auto">
            <a:xfrm flipH="1" flipV="1">
              <a:off x="2673" y="3576"/>
              <a:ext cx="2354" cy="1128"/>
            </a:xfrm>
            <a:prstGeom prst="line">
              <a:avLst/>
            </a:prstGeom>
            <a:noFill/>
            <a:ln w="12700" cap="rnd">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187" name="Freeform 18"/>
            <p:cNvSpPr>
              <a:spLocks/>
            </p:cNvSpPr>
            <p:nvPr/>
          </p:nvSpPr>
          <p:spPr bwMode="auto">
            <a:xfrm>
              <a:off x="4500" y="3208"/>
              <a:ext cx="574" cy="896"/>
            </a:xfrm>
            <a:custGeom>
              <a:avLst/>
              <a:gdLst>
                <a:gd name="T0" fmla="*/ 0 w 568"/>
                <a:gd name="T1" fmla="*/ 8 h 896"/>
                <a:gd name="T2" fmla="*/ 218 w 568"/>
                <a:gd name="T3" fmla="*/ 32 h 896"/>
                <a:gd name="T4" fmla="*/ 509 w 568"/>
                <a:gd name="T5" fmla="*/ 200 h 896"/>
                <a:gd name="T6" fmla="*/ 546 w 568"/>
                <a:gd name="T7" fmla="*/ 596 h 896"/>
                <a:gd name="T8" fmla="*/ 340 w 568"/>
                <a:gd name="T9" fmla="*/ 896 h 8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8" h="896">
                  <a:moveTo>
                    <a:pt x="0" y="8"/>
                  </a:moveTo>
                  <a:cubicBezTo>
                    <a:pt x="66" y="4"/>
                    <a:pt x="132" y="0"/>
                    <a:pt x="216" y="32"/>
                  </a:cubicBezTo>
                  <a:cubicBezTo>
                    <a:pt x="300" y="64"/>
                    <a:pt x="450" y="106"/>
                    <a:pt x="504" y="200"/>
                  </a:cubicBezTo>
                  <a:cubicBezTo>
                    <a:pt x="558" y="294"/>
                    <a:pt x="568" y="480"/>
                    <a:pt x="540" y="596"/>
                  </a:cubicBezTo>
                  <a:cubicBezTo>
                    <a:pt x="512" y="712"/>
                    <a:pt x="374" y="846"/>
                    <a:pt x="336" y="896"/>
                  </a:cubicBezTo>
                </a:path>
              </a:pathLst>
            </a:custGeom>
            <a:noFill/>
            <a:ln w="25400">
              <a:solidFill>
                <a:srgbClr val="8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188" name="Line 19"/>
            <p:cNvSpPr>
              <a:spLocks noChangeShapeType="1"/>
            </p:cNvSpPr>
            <p:nvPr/>
          </p:nvSpPr>
          <p:spPr bwMode="auto">
            <a:xfrm flipH="1">
              <a:off x="4848" y="4044"/>
              <a:ext cx="49" cy="4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189" name="Text Box 20"/>
            <p:cNvSpPr txBox="1">
              <a:spLocks noChangeArrowheads="1"/>
            </p:cNvSpPr>
            <p:nvPr/>
          </p:nvSpPr>
          <p:spPr bwMode="auto">
            <a:xfrm>
              <a:off x="5172" y="3168"/>
              <a:ext cx="2208" cy="1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just"/>
              <a:r>
                <a:rPr lang="zh-CN" altLang="en-US">
                  <a:latin typeface="Times New Roman" pitchFamily="18" charset="0"/>
                </a:rPr>
                <a:t>顺时针旋转：</a:t>
              </a:r>
            </a:p>
            <a:p>
              <a:pPr algn="just"/>
              <a:r>
                <a:rPr lang="en-US" altLang="zh-CN">
                  <a:latin typeface="Times New Roman" pitchFamily="18" charset="0"/>
                </a:rPr>
                <a:t>0</a:t>
              </a:r>
              <a:r>
                <a:rPr lang="zh-CN" altLang="en-US">
                  <a:latin typeface="Times New Roman" pitchFamily="18" charset="0"/>
                </a:rPr>
                <a:t>度：</a:t>
              </a:r>
              <a:r>
                <a:rPr lang="en-US" altLang="zh-CN">
                  <a:latin typeface="Times New Roman" pitchFamily="18" charset="0"/>
                </a:rPr>
                <a:t>e</a:t>
              </a:r>
            </a:p>
            <a:p>
              <a:pPr algn="just"/>
              <a:r>
                <a:rPr lang="en-US" altLang="zh-CN">
                  <a:latin typeface="Times New Roman" pitchFamily="18" charset="0"/>
                </a:rPr>
                <a:t>120</a:t>
              </a:r>
              <a:r>
                <a:rPr lang="zh-CN" altLang="en-US">
                  <a:latin typeface="Times New Roman" pitchFamily="18" charset="0"/>
                </a:rPr>
                <a:t>度：</a:t>
              </a:r>
              <a:r>
                <a:rPr lang="zh-CN" altLang="en-US">
                  <a:latin typeface="Times New Roman" pitchFamily="18" charset="0"/>
                  <a:sym typeface="Symbol" pitchFamily="18" charset="2"/>
                </a:rPr>
                <a:t></a:t>
              </a:r>
              <a:endParaRPr lang="zh-CN" altLang="en-US">
                <a:latin typeface="Times New Roman" pitchFamily="18" charset="0"/>
              </a:endParaRPr>
            </a:p>
            <a:p>
              <a:pPr algn="just"/>
              <a:r>
                <a:rPr lang="en-US" altLang="zh-CN">
                  <a:latin typeface="Times New Roman" pitchFamily="18" charset="0"/>
                </a:rPr>
                <a:t>240</a:t>
              </a:r>
              <a:r>
                <a:rPr lang="zh-CN" altLang="en-US">
                  <a:latin typeface="Times New Roman" pitchFamily="18" charset="0"/>
                </a:rPr>
                <a:t>度：</a:t>
              </a:r>
              <a:r>
                <a:rPr lang="zh-CN" altLang="en-US">
                  <a:latin typeface="Times New Roman" pitchFamily="18" charset="0"/>
                  <a:sym typeface="Symbol" pitchFamily="18" charset="2"/>
                </a:rPr>
                <a:t></a:t>
              </a:r>
              <a:endParaRPr lang="zh-CN" altLang="en-US">
                <a:latin typeface="Times New Roman" pitchFamily="18" charset="0"/>
              </a:endParaRPr>
            </a:p>
          </p:txBody>
        </p:sp>
        <p:sp>
          <p:nvSpPr>
            <p:cNvPr id="7190" name="Text Box 21"/>
            <p:cNvSpPr txBox="1">
              <a:spLocks noChangeArrowheads="1"/>
            </p:cNvSpPr>
            <p:nvPr/>
          </p:nvSpPr>
          <p:spPr bwMode="auto">
            <a:xfrm>
              <a:off x="2220" y="3012"/>
              <a:ext cx="1284"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just"/>
              <a:r>
                <a:rPr lang="zh-CN" altLang="en-US">
                  <a:latin typeface="Times New Roman" pitchFamily="18" charset="0"/>
                </a:rPr>
                <a:t>绕轴翻转</a:t>
              </a:r>
            </a:p>
          </p:txBody>
        </p:sp>
        <p:sp>
          <p:nvSpPr>
            <p:cNvPr id="7191" name="Text Box 22"/>
            <p:cNvSpPr txBox="1">
              <a:spLocks noChangeArrowheads="1"/>
            </p:cNvSpPr>
            <p:nvPr/>
          </p:nvSpPr>
          <p:spPr bwMode="auto">
            <a:xfrm>
              <a:off x="3336" y="2748"/>
              <a:ext cx="534"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just"/>
              <a:r>
                <a:rPr lang="en-US" altLang="zh-CN">
                  <a:latin typeface="Times New Roman" pitchFamily="18" charset="0"/>
                  <a:sym typeface="Symbol" pitchFamily="18" charset="2"/>
                </a:rPr>
                <a:t></a:t>
              </a:r>
              <a:endParaRPr lang="en-US" altLang="zh-CN">
                <a:latin typeface="Times New Roman" pitchFamily="18" charset="0"/>
              </a:endParaRPr>
            </a:p>
          </p:txBody>
        </p:sp>
        <p:sp>
          <p:nvSpPr>
            <p:cNvPr id="7192" name="Text Box 23"/>
            <p:cNvSpPr txBox="1">
              <a:spLocks noChangeArrowheads="1"/>
            </p:cNvSpPr>
            <p:nvPr/>
          </p:nvSpPr>
          <p:spPr bwMode="auto">
            <a:xfrm>
              <a:off x="2640" y="3552"/>
              <a:ext cx="473"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just"/>
              <a:r>
                <a:rPr lang="en-US" altLang="zh-CN">
                  <a:latin typeface="Times New Roman" pitchFamily="18" charset="0"/>
                  <a:sym typeface="Symbol" pitchFamily="18" charset="2"/>
                </a:rPr>
                <a:t></a:t>
              </a:r>
              <a:endParaRPr lang="en-US" altLang="zh-CN">
                <a:latin typeface="Times New Roman" pitchFamily="18" charset="0"/>
              </a:endParaRPr>
            </a:p>
          </p:txBody>
        </p:sp>
        <p:sp>
          <p:nvSpPr>
            <p:cNvPr id="7193" name="Text Box 24"/>
            <p:cNvSpPr txBox="1">
              <a:spLocks noChangeArrowheads="1"/>
            </p:cNvSpPr>
            <p:nvPr/>
          </p:nvSpPr>
          <p:spPr bwMode="auto">
            <a:xfrm>
              <a:off x="2532" y="4452"/>
              <a:ext cx="582"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just"/>
              <a:r>
                <a:rPr lang="en-US" altLang="zh-CN">
                  <a:latin typeface="Times New Roman" pitchFamily="18" charset="0"/>
                  <a:sym typeface="Symbol" pitchFamily="18" charset="2"/>
                </a:rPr>
                <a:t></a:t>
              </a:r>
              <a:endParaRPr lang="en-US" altLang="zh-CN">
                <a:latin typeface="Times New Roman" pitchFamily="18" charset="0"/>
              </a:endParaRPr>
            </a:p>
          </p:txBody>
        </p:sp>
      </p:grpSp>
      <p:cxnSp>
        <p:nvCxnSpPr>
          <p:cNvPr id="3" name="Straight Connector 2"/>
          <p:cNvCxnSpPr/>
          <p:nvPr/>
        </p:nvCxnSpPr>
        <p:spPr>
          <a:xfrm>
            <a:off x="3022600" y="2060575"/>
            <a:ext cx="61436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174" name="TextBox 3"/>
          <p:cNvSpPr txBox="1">
            <a:spLocks noChangeArrowheads="1"/>
          </p:cNvSpPr>
          <p:nvPr/>
        </p:nvSpPr>
        <p:spPr bwMode="auto">
          <a:xfrm>
            <a:off x="2354263" y="1268413"/>
            <a:ext cx="26939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lang="zh-CN" altLang="en-US">
                <a:solidFill>
                  <a:srgbClr val="C00000"/>
                </a:solidFill>
                <a:latin typeface="楷体" pitchFamily="49" charset="-122"/>
                <a:ea typeface="楷体" pitchFamily="49" charset="-122"/>
              </a:rPr>
              <a:t>有限集合上变换的特指</a:t>
            </a:r>
          </a:p>
        </p:txBody>
      </p:sp>
      <p:pic>
        <p:nvPicPr>
          <p:cNvPr id="2" name="图片 1">
            <a:extLst>
              <a:ext uri="{FF2B5EF4-FFF2-40B4-BE49-F238E27FC236}">
                <a16:creationId xmlns:a16="http://schemas.microsoft.com/office/drawing/2014/main" id="{F246DA0C-4FA6-4EB7-968E-767DC462A1FD}"/>
              </a:ext>
            </a:extLst>
          </p:cNvPr>
          <p:cNvPicPr>
            <a:picLocks noChangeAspect="1"/>
          </p:cNvPicPr>
          <p:nvPr/>
        </p:nvPicPr>
        <p:blipFill>
          <a:blip r:embed="rId3"/>
          <a:stretch>
            <a:fillRect/>
          </a:stretch>
        </p:blipFill>
        <p:spPr>
          <a:xfrm>
            <a:off x="626367" y="4220504"/>
            <a:ext cx="3507051" cy="1987802"/>
          </a:xfrm>
          <a:prstGeom prst="rect">
            <a:avLst/>
          </a:prstGeom>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zh-CN" altLang="en-US"/>
              <a:t>基于已知群定义变换群</a:t>
            </a:r>
          </a:p>
        </p:txBody>
      </p:sp>
      <p:sp>
        <p:nvSpPr>
          <p:cNvPr id="8195" name="Rectangle 3"/>
          <p:cNvSpPr>
            <a:spLocks noGrp="1" noChangeArrowheads="1"/>
          </p:cNvSpPr>
          <p:nvPr>
            <p:ph type="body" idx="1"/>
          </p:nvPr>
        </p:nvSpPr>
        <p:spPr/>
        <p:txBody>
          <a:bodyPr/>
          <a:lstStyle/>
          <a:p>
            <a:pPr algn="just">
              <a:lnSpc>
                <a:spcPct val="120000"/>
              </a:lnSpc>
            </a:pPr>
            <a:r>
              <a:rPr lang="zh-CN" altLang="en-US"/>
              <a:t>对群</a:t>
            </a:r>
            <a:r>
              <a:rPr lang="en-US" altLang="zh-CN"/>
              <a:t>(G,</a:t>
            </a:r>
            <a:r>
              <a:rPr lang="en-US" altLang="zh-CN">
                <a:latin typeface="Courier New" pitchFamily="49" charset="0"/>
                <a:cs typeface="Courier New" pitchFamily="49" charset="0"/>
              </a:rPr>
              <a:t>*</a:t>
            </a:r>
            <a:r>
              <a:rPr lang="en-US" altLang="zh-CN"/>
              <a:t>)</a:t>
            </a:r>
            <a:r>
              <a:rPr lang="zh-CN" altLang="en-US"/>
              <a:t>中任意一元素</a:t>
            </a:r>
            <a:r>
              <a:rPr lang="en-US" altLang="zh-CN"/>
              <a:t>a, </a:t>
            </a:r>
            <a:r>
              <a:rPr lang="zh-CN" altLang="en-US"/>
              <a:t>可以定义：</a:t>
            </a:r>
          </a:p>
          <a:p>
            <a:pPr algn="just">
              <a:lnSpc>
                <a:spcPct val="120000"/>
              </a:lnSpc>
              <a:buFont typeface="Wingdings" pitchFamily="2" charset="2"/>
              <a:buNone/>
            </a:pPr>
            <a:r>
              <a:rPr lang="zh-CN" altLang="en-US">
                <a:sym typeface="Symbol" pitchFamily="18" charset="2"/>
              </a:rPr>
              <a:t>        </a:t>
            </a:r>
            <a:r>
              <a:rPr lang="en-US" altLang="zh-CN" baseline="-30000"/>
              <a:t>a</a:t>
            </a:r>
            <a:r>
              <a:rPr lang="en-US" altLang="zh-CN"/>
              <a:t>:G</a:t>
            </a:r>
            <a:r>
              <a:rPr lang="en-US" altLang="zh-CN">
                <a:sym typeface="Wingdings" pitchFamily="2" charset="2"/>
              </a:rPr>
              <a:t></a:t>
            </a:r>
            <a:r>
              <a:rPr lang="en-US" altLang="zh-CN"/>
              <a:t>G, </a:t>
            </a:r>
            <a:r>
              <a:rPr lang="en-US" altLang="zh-CN">
                <a:sym typeface="Symbol" pitchFamily="18" charset="2"/>
              </a:rPr>
              <a:t></a:t>
            </a:r>
            <a:r>
              <a:rPr lang="en-US" altLang="zh-CN"/>
              <a:t>x</a:t>
            </a:r>
            <a:r>
              <a:rPr lang="en-US" altLang="zh-CN">
                <a:sym typeface="Symbol" pitchFamily="18" charset="2"/>
              </a:rPr>
              <a:t></a:t>
            </a:r>
            <a:r>
              <a:rPr lang="en-US" altLang="zh-CN"/>
              <a:t>G, </a:t>
            </a:r>
            <a:r>
              <a:rPr lang="en-US" altLang="zh-CN">
                <a:sym typeface="Symbol" pitchFamily="18" charset="2"/>
              </a:rPr>
              <a:t></a:t>
            </a:r>
            <a:r>
              <a:rPr lang="en-US" altLang="zh-CN" baseline="-30000"/>
              <a:t>a</a:t>
            </a:r>
            <a:r>
              <a:rPr lang="en-US" altLang="zh-CN"/>
              <a:t>(x)=x</a:t>
            </a:r>
            <a:r>
              <a:rPr lang="en-US" altLang="zh-CN">
                <a:latin typeface="Courier New" pitchFamily="49" charset="0"/>
                <a:cs typeface="Courier New" pitchFamily="49" charset="0"/>
              </a:rPr>
              <a:t>*</a:t>
            </a:r>
            <a:r>
              <a:rPr lang="en-US" altLang="zh-CN"/>
              <a:t>a, </a:t>
            </a:r>
          </a:p>
          <a:p>
            <a:pPr lvl="1" algn="just">
              <a:lnSpc>
                <a:spcPct val="120000"/>
              </a:lnSpc>
            </a:pPr>
            <a:r>
              <a:rPr lang="en-US" altLang="zh-CN">
                <a:sym typeface="Symbol" pitchFamily="18" charset="2"/>
              </a:rPr>
              <a:t></a:t>
            </a:r>
            <a:r>
              <a:rPr lang="en-US" altLang="zh-CN" baseline="-30000"/>
              <a:t>a</a:t>
            </a:r>
            <a:r>
              <a:rPr lang="zh-CN" altLang="en-US"/>
              <a:t>是一一变换</a:t>
            </a:r>
          </a:p>
          <a:p>
            <a:pPr lvl="2" algn="just">
              <a:lnSpc>
                <a:spcPct val="120000"/>
              </a:lnSpc>
            </a:pPr>
            <a:r>
              <a:rPr lang="zh-CN" altLang="en-US">
                <a:sym typeface="Symbol" pitchFamily="18" charset="2"/>
              </a:rPr>
              <a:t></a:t>
            </a:r>
            <a:r>
              <a:rPr lang="en-US" altLang="zh-CN" baseline="-30000"/>
              <a:t>a</a:t>
            </a:r>
            <a:r>
              <a:rPr lang="zh-CN" altLang="en-US"/>
              <a:t>是显然是函数</a:t>
            </a:r>
          </a:p>
          <a:p>
            <a:pPr lvl="2" algn="just">
              <a:lnSpc>
                <a:spcPct val="120000"/>
              </a:lnSpc>
            </a:pPr>
            <a:r>
              <a:rPr lang="zh-CN" altLang="en-US"/>
              <a:t>对任意</a:t>
            </a:r>
            <a:r>
              <a:rPr lang="en-US" altLang="zh-CN"/>
              <a:t>b</a:t>
            </a:r>
            <a:r>
              <a:rPr lang="en-US" altLang="zh-CN">
                <a:sym typeface="Symbol" pitchFamily="18" charset="2"/>
              </a:rPr>
              <a:t>G</a:t>
            </a:r>
            <a:r>
              <a:rPr lang="zh-CN" altLang="en-US">
                <a:sym typeface="Symbol" pitchFamily="18" charset="2"/>
              </a:rPr>
              <a:t>，群方程</a:t>
            </a:r>
            <a:r>
              <a:rPr lang="en-US" altLang="zh-CN">
                <a:sym typeface="Symbol" pitchFamily="18" charset="2"/>
              </a:rPr>
              <a:t>x*a=b</a:t>
            </a:r>
            <a:r>
              <a:rPr lang="zh-CN" altLang="en-US">
                <a:sym typeface="Symbol" pitchFamily="18" charset="2"/>
              </a:rPr>
              <a:t>有唯一解，即</a:t>
            </a:r>
            <a:r>
              <a:rPr lang="en-US" altLang="zh-CN" baseline="-30000"/>
              <a:t>a</a:t>
            </a:r>
            <a:r>
              <a:rPr lang="zh-CN" altLang="en-US"/>
              <a:t>是满射</a:t>
            </a:r>
          </a:p>
          <a:p>
            <a:pPr lvl="2" algn="just">
              <a:lnSpc>
                <a:spcPct val="120000"/>
              </a:lnSpc>
            </a:pPr>
            <a:r>
              <a:rPr lang="zh-CN" altLang="en-US"/>
              <a:t>由群满足消去律：</a:t>
            </a:r>
            <a:r>
              <a:rPr lang="en-US" altLang="zh-CN"/>
              <a:t>x*a=y*a </a:t>
            </a:r>
            <a:r>
              <a:rPr lang="en-US" altLang="zh-CN">
                <a:sym typeface="Symbol" pitchFamily="18" charset="2"/>
              </a:rPr>
              <a:t> x=y, </a:t>
            </a:r>
            <a:r>
              <a:rPr lang="zh-CN" altLang="en-US">
                <a:sym typeface="Symbol" pitchFamily="18" charset="2"/>
              </a:rPr>
              <a:t>即</a:t>
            </a:r>
            <a:r>
              <a:rPr lang="en-US" altLang="zh-CN" baseline="-30000"/>
              <a:t>a</a:t>
            </a:r>
            <a:r>
              <a:rPr lang="zh-CN" altLang="en-US"/>
              <a:t>是单射</a:t>
            </a:r>
          </a:p>
          <a:p>
            <a:pPr lvl="1" algn="just">
              <a:lnSpc>
                <a:spcPct val="120000"/>
              </a:lnSpc>
            </a:pPr>
            <a:r>
              <a:rPr lang="zh-CN" altLang="en-US"/>
              <a:t>令</a:t>
            </a:r>
            <a:r>
              <a:rPr lang="en-US" altLang="zh-CN"/>
              <a:t>G‘={</a:t>
            </a:r>
            <a:r>
              <a:rPr lang="en-US" altLang="zh-CN">
                <a:sym typeface="Symbol" pitchFamily="18" charset="2"/>
              </a:rPr>
              <a:t></a:t>
            </a:r>
            <a:r>
              <a:rPr lang="en-US" altLang="zh-CN" baseline="-30000"/>
              <a:t>a</a:t>
            </a:r>
            <a:r>
              <a:rPr lang="en-US" altLang="zh-CN"/>
              <a:t>|a</a:t>
            </a:r>
            <a:r>
              <a:rPr lang="en-US" altLang="zh-CN">
                <a:sym typeface="Symbol" pitchFamily="18" charset="2"/>
              </a:rPr>
              <a:t></a:t>
            </a:r>
            <a:r>
              <a:rPr lang="en-US" altLang="zh-CN"/>
              <a:t>G}</a:t>
            </a:r>
            <a:r>
              <a:rPr lang="zh-CN" altLang="en-US"/>
              <a:t>，这是一个变换群</a:t>
            </a:r>
            <a:endParaRPr lang="en-US" altLang="zh-CN"/>
          </a:p>
          <a:p>
            <a:pPr lvl="1" algn="just">
              <a:lnSpc>
                <a:spcPct val="120000"/>
              </a:lnSpc>
            </a:pPr>
            <a:endParaRPr lang="en-US" altLang="zh-CN"/>
          </a:p>
          <a:p>
            <a:pPr>
              <a:lnSpc>
                <a:spcPct val="120000"/>
              </a:lnSpc>
            </a:pPr>
            <a:endParaRPr lang="en-US" altLang="zh-CN"/>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457200" y="274638"/>
            <a:ext cx="5267325" cy="1143000"/>
          </a:xfrm>
        </p:spPr>
        <p:txBody>
          <a:bodyPr/>
          <a:lstStyle/>
          <a:p>
            <a:pPr>
              <a:defRPr/>
            </a:pPr>
            <a:r>
              <a:rPr lang="en-US" altLang="zh-CN" b="0" dirty="0">
                <a:latin typeface="+mn-lt"/>
              </a:rPr>
              <a:t>Cayley </a:t>
            </a:r>
            <a:r>
              <a:rPr lang="zh-CN" altLang="en-US" dirty="0"/>
              <a:t>定理</a:t>
            </a:r>
          </a:p>
        </p:txBody>
      </p:sp>
      <p:sp>
        <p:nvSpPr>
          <p:cNvPr id="9219" name="Rectangle 3"/>
          <p:cNvSpPr>
            <a:spLocks noGrp="1" noChangeArrowheads="1"/>
          </p:cNvSpPr>
          <p:nvPr>
            <p:ph type="body" idx="1"/>
          </p:nvPr>
        </p:nvSpPr>
        <p:spPr>
          <a:xfrm>
            <a:off x="456862" y="1442925"/>
            <a:ext cx="8229600" cy="4525963"/>
          </a:xfrm>
        </p:spPr>
        <p:txBody>
          <a:bodyPr/>
          <a:lstStyle/>
          <a:p>
            <a:pPr algn="just"/>
            <a:r>
              <a:rPr lang="zh-CN" altLang="en-US" sz="2600" b="1" i="1" dirty="0">
                <a:solidFill>
                  <a:schemeClr val="tx2"/>
                </a:solidFill>
              </a:rPr>
              <a:t>任意的群</a:t>
            </a:r>
            <a:r>
              <a:rPr lang="en-US" altLang="zh-CN" sz="2600" b="1" i="1" dirty="0">
                <a:solidFill>
                  <a:schemeClr val="tx2"/>
                </a:solidFill>
              </a:rPr>
              <a:t>G</a:t>
            </a:r>
            <a:r>
              <a:rPr lang="zh-CN" altLang="en-US" sz="2600" b="1" i="1" dirty="0">
                <a:solidFill>
                  <a:schemeClr val="tx2"/>
                </a:solidFill>
              </a:rPr>
              <a:t>与一个变换群同构</a:t>
            </a:r>
            <a:r>
              <a:rPr lang="zh-CN" altLang="en-US" sz="2600" dirty="0"/>
              <a:t>。</a:t>
            </a:r>
          </a:p>
          <a:p>
            <a:pPr lvl="1" algn="just">
              <a:lnSpc>
                <a:spcPct val="120000"/>
              </a:lnSpc>
            </a:pPr>
            <a:r>
              <a:rPr lang="zh-CN" altLang="en-US" sz="2200" dirty="0"/>
              <a:t>定义</a:t>
            </a:r>
            <a:r>
              <a:rPr lang="zh-CN" altLang="en-US" sz="2200" dirty="0">
                <a:sym typeface="Symbol" pitchFamily="18" charset="2"/>
              </a:rPr>
              <a:t></a:t>
            </a:r>
            <a:r>
              <a:rPr lang="en-US" altLang="zh-CN" sz="2200" dirty="0"/>
              <a:t>: G</a:t>
            </a:r>
            <a:r>
              <a:rPr lang="en-US" altLang="zh-CN" sz="2200" dirty="0">
                <a:sym typeface="Wingdings" pitchFamily="2" charset="2"/>
              </a:rPr>
              <a:t></a:t>
            </a:r>
            <a:r>
              <a:rPr lang="en-US" altLang="zh-CN" sz="2200" dirty="0"/>
              <a:t>G‘: </a:t>
            </a:r>
            <a:r>
              <a:rPr lang="en-US" altLang="zh-CN" sz="2200" dirty="0">
                <a:sym typeface="Symbol" pitchFamily="18" charset="2"/>
              </a:rPr>
              <a:t></a:t>
            </a:r>
            <a:r>
              <a:rPr lang="en-US" altLang="zh-CN" sz="2200" dirty="0" err="1"/>
              <a:t>a</a:t>
            </a:r>
            <a:r>
              <a:rPr lang="en-US" altLang="zh-CN" sz="2200" dirty="0" err="1">
                <a:sym typeface="Symbol" pitchFamily="18" charset="2"/>
              </a:rPr>
              <a:t></a:t>
            </a:r>
            <a:r>
              <a:rPr lang="en-US" altLang="zh-CN" sz="2200" dirty="0" err="1"/>
              <a:t>G</a:t>
            </a:r>
            <a:r>
              <a:rPr lang="en-US" altLang="zh-CN" sz="2200" dirty="0"/>
              <a:t>, </a:t>
            </a:r>
            <a:r>
              <a:rPr lang="en-US" altLang="zh-CN" sz="2200" dirty="0">
                <a:sym typeface="Symbol" pitchFamily="18" charset="2"/>
              </a:rPr>
              <a:t></a:t>
            </a:r>
            <a:r>
              <a:rPr lang="en-US" altLang="zh-CN" sz="2200" dirty="0"/>
              <a:t>(a)=</a:t>
            </a:r>
            <a:r>
              <a:rPr lang="en-US" altLang="zh-CN" sz="2200" dirty="0">
                <a:sym typeface="Symbol" pitchFamily="18" charset="2"/>
              </a:rPr>
              <a:t></a:t>
            </a:r>
            <a:r>
              <a:rPr lang="en-US" altLang="zh-CN" sz="2200" baseline="-30000" dirty="0"/>
              <a:t>a</a:t>
            </a:r>
            <a:r>
              <a:rPr lang="en-US" altLang="zh-CN" sz="2200" dirty="0"/>
              <a:t> ,</a:t>
            </a:r>
            <a:r>
              <a:rPr lang="zh-CN" altLang="en-US" sz="2200" dirty="0"/>
              <a:t>其中</a:t>
            </a:r>
            <a:r>
              <a:rPr lang="en-US" altLang="zh-CN" sz="2200" dirty="0"/>
              <a:t>G'={</a:t>
            </a:r>
            <a:r>
              <a:rPr lang="en-US" altLang="zh-CN" sz="2200" dirty="0">
                <a:sym typeface="Symbol" pitchFamily="18" charset="2"/>
              </a:rPr>
              <a:t></a:t>
            </a:r>
            <a:r>
              <a:rPr lang="en-US" altLang="zh-CN" sz="2200" baseline="-30000" dirty="0" err="1"/>
              <a:t>a</a:t>
            </a:r>
            <a:r>
              <a:rPr lang="en-US" altLang="zh-CN" sz="2200" dirty="0" err="1"/>
              <a:t>|a</a:t>
            </a:r>
            <a:r>
              <a:rPr lang="en-US" altLang="zh-CN" sz="2200" dirty="0" err="1">
                <a:sym typeface="Symbol" pitchFamily="18" charset="2"/>
              </a:rPr>
              <a:t></a:t>
            </a:r>
            <a:r>
              <a:rPr lang="en-US" altLang="zh-CN" sz="2200" dirty="0" err="1"/>
              <a:t>G</a:t>
            </a:r>
            <a:r>
              <a:rPr lang="en-US" altLang="zh-CN" sz="2200" dirty="0"/>
              <a:t>} </a:t>
            </a:r>
            <a:r>
              <a:rPr lang="zh-CN" altLang="en-US" sz="2200" dirty="0"/>
              <a:t>。</a:t>
            </a:r>
          </a:p>
          <a:p>
            <a:pPr lvl="1" algn="just">
              <a:lnSpc>
                <a:spcPct val="120000"/>
              </a:lnSpc>
            </a:pPr>
            <a:r>
              <a:rPr lang="zh-CN" altLang="en-US" sz="2200" dirty="0">
                <a:sym typeface="Symbol" pitchFamily="18" charset="2"/>
              </a:rPr>
              <a:t>则</a:t>
            </a:r>
            <a:r>
              <a:rPr lang="zh-CN" altLang="en-US" sz="2200" dirty="0"/>
              <a:t>是同构映射</a:t>
            </a:r>
            <a:endParaRPr lang="zh-CN" altLang="en-US" sz="2200" dirty="0">
              <a:sym typeface="Symbol" pitchFamily="18" charset="2"/>
            </a:endParaRPr>
          </a:p>
          <a:p>
            <a:pPr lvl="2" algn="just">
              <a:lnSpc>
                <a:spcPct val="120000"/>
              </a:lnSpc>
            </a:pPr>
            <a:r>
              <a:rPr lang="zh-CN" altLang="en-US" sz="2100" dirty="0">
                <a:sym typeface="Symbol" pitchFamily="18" charset="2"/>
              </a:rPr>
              <a:t></a:t>
            </a:r>
            <a:r>
              <a:rPr lang="zh-CN" altLang="en-US" sz="2100" dirty="0"/>
              <a:t>是函数：</a:t>
            </a:r>
            <a:r>
              <a:rPr lang="en-US" altLang="zh-CN" sz="2100" dirty="0"/>
              <a:t>a=b </a:t>
            </a:r>
            <a:r>
              <a:rPr lang="en-US" altLang="zh-CN" sz="2100" dirty="0">
                <a:sym typeface="Symbol" pitchFamily="18" charset="2"/>
              </a:rPr>
              <a:t></a:t>
            </a:r>
            <a:r>
              <a:rPr lang="en-US" altLang="zh-CN" sz="2100" dirty="0"/>
              <a:t> </a:t>
            </a:r>
            <a:r>
              <a:rPr lang="en-US" altLang="zh-CN" sz="2100" dirty="0">
                <a:sym typeface="Symbol" pitchFamily="18" charset="2"/>
              </a:rPr>
              <a:t></a:t>
            </a:r>
            <a:r>
              <a:rPr lang="en-US" altLang="zh-CN" sz="2100" dirty="0" err="1"/>
              <a:t>x</a:t>
            </a:r>
            <a:r>
              <a:rPr lang="en-US" altLang="zh-CN" sz="2100" dirty="0" err="1">
                <a:sym typeface="Symbol" pitchFamily="18" charset="2"/>
              </a:rPr>
              <a:t></a:t>
            </a:r>
            <a:r>
              <a:rPr lang="en-US" altLang="zh-CN" sz="2100" dirty="0" err="1"/>
              <a:t>G</a:t>
            </a:r>
            <a:r>
              <a:rPr lang="en-US" altLang="zh-CN" sz="2100" dirty="0"/>
              <a:t>, x</a:t>
            </a:r>
            <a:r>
              <a:rPr lang="en-US" altLang="zh-CN" sz="2100" dirty="0">
                <a:latin typeface="Courier New" pitchFamily="49" charset="0"/>
                <a:cs typeface="Courier New" pitchFamily="49" charset="0"/>
              </a:rPr>
              <a:t>*</a:t>
            </a:r>
            <a:r>
              <a:rPr lang="en-US" altLang="zh-CN" sz="2100" dirty="0"/>
              <a:t>a=x</a:t>
            </a:r>
            <a:r>
              <a:rPr lang="en-US" altLang="zh-CN" sz="2100" dirty="0">
                <a:latin typeface="Courier New" pitchFamily="49" charset="0"/>
                <a:cs typeface="Courier New" pitchFamily="49" charset="0"/>
              </a:rPr>
              <a:t>*</a:t>
            </a:r>
            <a:r>
              <a:rPr lang="en-US" altLang="zh-CN" sz="2100" dirty="0"/>
              <a:t>b </a:t>
            </a:r>
            <a:r>
              <a:rPr lang="en-US" altLang="zh-CN" sz="2100" dirty="0">
                <a:sym typeface="Symbol" pitchFamily="18" charset="2"/>
              </a:rPr>
              <a:t></a:t>
            </a:r>
            <a:r>
              <a:rPr lang="en-US" altLang="zh-CN" sz="2100" dirty="0"/>
              <a:t> </a:t>
            </a:r>
            <a:r>
              <a:rPr lang="en-US" altLang="zh-CN" sz="2100" dirty="0">
                <a:sym typeface="Symbol" pitchFamily="18" charset="2"/>
              </a:rPr>
              <a:t></a:t>
            </a:r>
            <a:r>
              <a:rPr lang="en-US" altLang="zh-CN" sz="2100" dirty="0" err="1"/>
              <a:t>x</a:t>
            </a:r>
            <a:r>
              <a:rPr lang="en-US" altLang="zh-CN" sz="2100" dirty="0" err="1">
                <a:sym typeface="Symbol" pitchFamily="18" charset="2"/>
              </a:rPr>
              <a:t></a:t>
            </a:r>
            <a:r>
              <a:rPr lang="en-US" altLang="zh-CN" sz="2100" dirty="0" err="1"/>
              <a:t>G</a:t>
            </a:r>
            <a:r>
              <a:rPr lang="en-US" altLang="zh-CN" sz="2100" dirty="0"/>
              <a:t>, </a:t>
            </a:r>
            <a:r>
              <a:rPr lang="en-US" altLang="zh-CN" sz="2100" dirty="0">
                <a:sym typeface="Symbol" pitchFamily="18" charset="2"/>
              </a:rPr>
              <a:t></a:t>
            </a:r>
            <a:r>
              <a:rPr lang="en-US" altLang="zh-CN" sz="2100" baseline="-30000" dirty="0"/>
              <a:t>a</a:t>
            </a:r>
            <a:r>
              <a:rPr lang="en-US" altLang="zh-CN" sz="2100" dirty="0"/>
              <a:t>(x)=</a:t>
            </a:r>
            <a:r>
              <a:rPr lang="en-US" altLang="zh-CN" sz="2100" dirty="0">
                <a:sym typeface="Symbol" pitchFamily="18" charset="2"/>
              </a:rPr>
              <a:t></a:t>
            </a:r>
            <a:r>
              <a:rPr lang="en-US" altLang="zh-CN" sz="2100" baseline="-30000" dirty="0"/>
              <a:t>b</a:t>
            </a:r>
            <a:r>
              <a:rPr lang="en-US" altLang="zh-CN" sz="2100" dirty="0"/>
              <a:t>(x) </a:t>
            </a:r>
            <a:r>
              <a:rPr lang="en-US" altLang="zh-CN" sz="2100" dirty="0">
                <a:sym typeface="Symbol" pitchFamily="18" charset="2"/>
              </a:rPr>
              <a:t></a:t>
            </a:r>
            <a:r>
              <a:rPr lang="en-US" altLang="zh-CN" sz="2100" dirty="0"/>
              <a:t> </a:t>
            </a:r>
            <a:r>
              <a:rPr lang="en-US" altLang="zh-CN" sz="2100" dirty="0">
                <a:sym typeface="Symbol" pitchFamily="18" charset="2"/>
              </a:rPr>
              <a:t></a:t>
            </a:r>
            <a:r>
              <a:rPr lang="en-US" altLang="zh-CN" sz="2100" baseline="-30000" dirty="0"/>
              <a:t>a</a:t>
            </a:r>
            <a:r>
              <a:rPr lang="en-US" altLang="zh-CN" sz="2100" dirty="0"/>
              <a:t>=</a:t>
            </a:r>
            <a:r>
              <a:rPr lang="en-US" altLang="zh-CN" sz="2100" dirty="0">
                <a:sym typeface="Symbol" pitchFamily="18" charset="2"/>
              </a:rPr>
              <a:t></a:t>
            </a:r>
            <a:r>
              <a:rPr lang="en-US" altLang="zh-CN" sz="2100" baseline="-30000" dirty="0"/>
              <a:t>b</a:t>
            </a:r>
            <a:endParaRPr lang="en-US" altLang="zh-CN" sz="2100" dirty="0"/>
          </a:p>
          <a:p>
            <a:pPr lvl="2" algn="just">
              <a:lnSpc>
                <a:spcPct val="120000"/>
              </a:lnSpc>
            </a:pPr>
            <a:r>
              <a:rPr lang="en-US" altLang="zh-CN" sz="2100" dirty="0">
                <a:sym typeface="Symbol" pitchFamily="18" charset="2"/>
              </a:rPr>
              <a:t></a:t>
            </a:r>
            <a:r>
              <a:rPr lang="zh-CN" altLang="en-US" sz="2100" dirty="0"/>
              <a:t>是满射：显然</a:t>
            </a:r>
          </a:p>
          <a:p>
            <a:pPr lvl="2" algn="just">
              <a:lnSpc>
                <a:spcPct val="120000"/>
              </a:lnSpc>
            </a:pPr>
            <a:r>
              <a:rPr lang="zh-CN" altLang="en-US" sz="2100" dirty="0">
                <a:sym typeface="Symbol" pitchFamily="18" charset="2"/>
              </a:rPr>
              <a:t></a:t>
            </a:r>
            <a:r>
              <a:rPr lang="zh-CN" altLang="en-US" sz="2100" dirty="0"/>
              <a:t>是单射：根据消去律，</a:t>
            </a:r>
            <a:r>
              <a:rPr lang="en-US" altLang="zh-CN" sz="2100" dirty="0" err="1"/>
              <a:t>a</a:t>
            </a:r>
            <a:r>
              <a:rPr lang="en-US" altLang="zh-CN" sz="2100" dirty="0" err="1">
                <a:sym typeface="Symbol" pitchFamily="18" charset="2"/>
              </a:rPr>
              <a:t></a:t>
            </a:r>
            <a:r>
              <a:rPr lang="en-US" altLang="zh-CN" sz="2100" dirty="0" err="1"/>
              <a:t>b</a:t>
            </a:r>
            <a:r>
              <a:rPr lang="en-US" altLang="zh-CN" sz="2100" dirty="0"/>
              <a:t> </a:t>
            </a:r>
            <a:r>
              <a:rPr lang="en-US" altLang="zh-CN" sz="2100" dirty="0">
                <a:sym typeface="Symbol" pitchFamily="18" charset="2"/>
              </a:rPr>
              <a:t></a:t>
            </a:r>
            <a:r>
              <a:rPr lang="en-US" altLang="zh-CN" sz="2100" dirty="0"/>
              <a:t> x</a:t>
            </a:r>
            <a:r>
              <a:rPr lang="en-US" altLang="zh-CN" sz="2100" dirty="0">
                <a:latin typeface="Courier New" pitchFamily="49" charset="0"/>
                <a:cs typeface="Courier New" pitchFamily="49" charset="0"/>
              </a:rPr>
              <a:t>*</a:t>
            </a:r>
            <a:r>
              <a:rPr lang="en-US" altLang="zh-CN" sz="2100" dirty="0" err="1"/>
              <a:t>a</a:t>
            </a:r>
            <a:r>
              <a:rPr lang="en-US" altLang="zh-CN" sz="2100" dirty="0" err="1">
                <a:sym typeface="Symbol" pitchFamily="18" charset="2"/>
              </a:rPr>
              <a:t></a:t>
            </a:r>
            <a:r>
              <a:rPr lang="en-US" altLang="zh-CN" sz="2100" dirty="0" err="1"/>
              <a:t>x</a:t>
            </a:r>
            <a:r>
              <a:rPr lang="en-US" altLang="zh-CN" sz="2100" dirty="0">
                <a:latin typeface="Courier New" pitchFamily="49" charset="0"/>
                <a:cs typeface="Courier New" pitchFamily="49" charset="0"/>
              </a:rPr>
              <a:t>*</a:t>
            </a:r>
            <a:r>
              <a:rPr lang="en-US" altLang="zh-CN" sz="2100" dirty="0"/>
              <a:t>b </a:t>
            </a:r>
            <a:r>
              <a:rPr lang="en-US" altLang="zh-CN" sz="2100" dirty="0">
                <a:sym typeface="Symbol" pitchFamily="18" charset="2"/>
              </a:rPr>
              <a:t></a:t>
            </a:r>
            <a:r>
              <a:rPr lang="en-US" altLang="zh-CN" sz="2100" dirty="0"/>
              <a:t> </a:t>
            </a:r>
            <a:r>
              <a:rPr lang="en-US" altLang="zh-CN" sz="2100" dirty="0">
                <a:sym typeface="Symbol" pitchFamily="18" charset="2"/>
              </a:rPr>
              <a:t></a:t>
            </a:r>
            <a:r>
              <a:rPr lang="en-US" altLang="zh-CN" sz="2100" baseline="-30000" dirty="0"/>
              <a:t>a</a:t>
            </a:r>
            <a:r>
              <a:rPr lang="en-US" altLang="zh-CN" sz="2100" dirty="0">
                <a:sym typeface="Symbol" pitchFamily="18" charset="2"/>
              </a:rPr>
              <a:t></a:t>
            </a:r>
            <a:r>
              <a:rPr lang="en-US" altLang="zh-CN" sz="2100" baseline="-30000" dirty="0"/>
              <a:t>b</a:t>
            </a:r>
            <a:endParaRPr lang="en-US" altLang="zh-CN" sz="2100" dirty="0"/>
          </a:p>
          <a:p>
            <a:pPr lvl="2" algn="just">
              <a:lnSpc>
                <a:spcPct val="120000"/>
              </a:lnSpc>
            </a:pPr>
            <a:r>
              <a:rPr lang="zh-CN" altLang="en-US" sz="2100" dirty="0"/>
              <a:t>同构映射：</a:t>
            </a:r>
            <a:r>
              <a:rPr lang="zh-CN" altLang="en-US" sz="2100" dirty="0">
                <a:sym typeface="Symbol" pitchFamily="18" charset="2"/>
              </a:rPr>
              <a:t></a:t>
            </a:r>
            <a:r>
              <a:rPr lang="en-US" altLang="zh-CN" sz="2100" dirty="0"/>
              <a:t>(a</a:t>
            </a:r>
            <a:r>
              <a:rPr lang="en-US" altLang="zh-CN" sz="2100" dirty="0">
                <a:latin typeface="Courier New" pitchFamily="49" charset="0"/>
                <a:cs typeface="Courier New" pitchFamily="49" charset="0"/>
              </a:rPr>
              <a:t>*</a:t>
            </a:r>
            <a:r>
              <a:rPr lang="en-US" altLang="zh-CN" sz="2100" dirty="0"/>
              <a:t>b)=</a:t>
            </a:r>
            <a:r>
              <a:rPr lang="en-US" altLang="zh-CN" sz="2100" dirty="0">
                <a:sym typeface="Symbol" pitchFamily="18" charset="2"/>
              </a:rPr>
              <a:t></a:t>
            </a:r>
            <a:r>
              <a:rPr lang="en-US" altLang="zh-CN" sz="2100" baseline="-30000" dirty="0"/>
              <a:t>(</a:t>
            </a:r>
            <a:r>
              <a:rPr lang="en-US" altLang="zh-CN" sz="2100" baseline="-30000" dirty="0" err="1"/>
              <a:t>a</a:t>
            </a:r>
            <a:r>
              <a:rPr lang="en-US" altLang="zh-CN" sz="2100" baseline="-30000" dirty="0" err="1">
                <a:latin typeface="Courier New" pitchFamily="49" charset="0"/>
                <a:cs typeface="Courier New" pitchFamily="49" charset="0"/>
              </a:rPr>
              <a:t>◦</a:t>
            </a:r>
            <a:r>
              <a:rPr lang="en-US" altLang="zh-CN" sz="2100" baseline="-30000" dirty="0" err="1"/>
              <a:t>b</a:t>
            </a:r>
            <a:r>
              <a:rPr lang="en-US" altLang="zh-CN" sz="2100" baseline="-30000" dirty="0"/>
              <a:t>)</a:t>
            </a:r>
            <a:r>
              <a:rPr lang="en-US" altLang="zh-CN" sz="2100" dirty="0"/>
              <a:t>, </a:t>
            </a:r>
            <a:r>
              <a:rPr lang="en-US" altLang="zh-CN" sz="2100" dirty="0">
                <a:sym typeface="Symbol" pitchFamily="18" charset="2"/>
              </a:rPr>
              <a:t></a:t>
            </a:r>
            <a:r>
              <a:rPr lang="en-US" altLang="zh-CN" sz="2100" dirty="0" err="1"/>
              <a:t>x</a:t>
            </a:r>
            <a:r>
              <a:rPr lang="en-US" altLang="zh-CN" sz="2100" dirty="0" err="1">
                <a:sym typeface="Symbol" pitchFamily="18" charset="2"/>
              </a:rPr>
              <a:t></a:t>
            </a:r>
            <a:r>
              <a:rPr lang="en-US" altLang="zh-CN" sz="2100" dirty="0" err="1"/>
              <a:t>G</a:t>
            </a:r>
            <a:r>
              <a:rPr lang="en-US" altLang="zh-CN" sz="2100" dirty="0"/>
              <a:t>, </a:t>
            </a:r>
            <a:r>
              <a:rPr lang="en-US" altLang="zh-CN" sz="2100" dirty="0">
                <a:sym typeface="Symbol" pitchFamily="18" charset="2"/>
              </a:rPr>
              <a:t></a:t>
            </a:r>
            <a:r>
              <a:rPr lang="en-US" altLang="zh-CN" sz="2100" dirty="0"/>
              <a:t>(a</a:t>
            </a:r>
            <a:r>
              <a:rPr lang="en-US" altLang="zh-CN" sz="2100" dirty="0">
                <a:latin typeface="Courier New" pitchFamily="49" charset="0"/>
                <a:cs typeface="Courier New" pitchFamily="49" charset="0"/>
              </a:rPr>
              <a:t>*</a:t>
            </a:r>
            <a:r>
              <a:rPr lang="en-US" altLang="zh-CN" sz="2100" dirty="0"/>
              <a:t>b)(x)=</a:t>
            </a:r>
            <a:r>
              <a:rPr lang="en-US" altLang="zh-CN" sz="2100" dirty="0">
                <a:sym typeface="Symbol" pitchFamily="18" charset="2"/>
              </a:rPr>
              <a:t></a:t>
            </a:r>
            <a:r>
              <a:rPr lang="en-US" altLang="zh-CN" sz="2100" baseline="-30000" dirty="0"/>
              <a:t>(a</a:t>
            </a:r>
            <a:r>
              <a:rPr lang="en-US" altLang="zh-CN" sz="2100" baseline="-30000" dirty="0">
                <a:latin typeface="Courier New" pitchFamily="49" charset="0"/>
                <a:cs typeface="Courier New" pitchFamily="49" charset="0"/>
              </a:rPr>
              <a:t>*</a:t>
            </a:r>
            <a:r>
              <a:rPr lang="en-US" altLang="zh-CN" sz="2100" baseline="-30000" dirty="0"/>
              <a:t>b)</a:t>
            </a:r>
            <a:r>
              <a:rPr lang="en-US" altLang="zh-CN" sz="2100" dirty="0"/>
              <a:t>(x)=x</a:t>
            </a:r>
            <a:r>
              <a:rPr lang="en-US" altLang="zh-CN" sz="2100" dirty="0">
                <a:latin typeface="Courier New" pitchFamily="49" charset="0"/>
                <a:cs typeface="Courier New" pitchFamily="49" charset="0"/>
              </a:rPr>
              <a:t>* </a:t>
            </a:r>
            <a:r>
              <a:rPr lang="en-US" altLang="zh-CN" sz="2100" dirty="0"/>
              <a:t>(a</a:t>
            </a:r>
            <a:r>
              <a:rPr lang="en-US" altLang="zh-CN" sz="2100" dirty="0">
                <a:latin typeface="Courier New" pitchFamily="49" charset="0"/>
                <a:cs typeface="Courier New" pitchFamily="49" charset="0"/>
              </a:rPr>
              <a:t>*</a:t>
            </a:r>
            <a:r>
              <a:rPr lang="en-US" altLang="zh-CN" sz="2100" dirty="0"/>
              <a:t>b) =(x</a:t>
            </a:r>
            <a:r>
              <a:rPr lang="en-US" altLang="zh-CN" sz="2100" dirty="0">
                <a:latin typeface="Courier New" pitchFamily="49" charset="0"/>
                <a:cs typeface="Courier New" pitchFamily="49" charset="0"/>
              </a:rPr>
              <a:t>*</a:t>
            </a:r>
            <a:r>
              <a:rPr lang="en-US" altLang="zh-CN" sz="2100" dirty="0"/>
              <a:t>a)</a:t>
            </a:r>
            <a:r>
              <a:rPr lang="en-US" altLang="zh-CN" sz="2100" dirty="0">
                <a:latin typeface="Courier New" pitchFamily="49" charset="0"/>
                <a:cs typeface="Courier New" pitchFamily="49" charset="0"/>
              </a:rPr>
              <a:t>*</a:t>
            </a:r>
            <a:r>
              <a:rPr lang="en-US" altLang="zh-CN" sz="2100" dirty="0"/>
              <a:t>b=</a:t>
            </a:r>
            <a:r>
              <a:rPr lang="en-US" altLang="zh-CN" sz="2100" dirty="0">
                <a:sym typeface="Symbol" pitchFamily="18" charset="2"/>
              </a:rPr>
              <a:t></a:t>
            </a:r>
            <a:r>
              <a:rPr lang="en-US" altLang="zh-CN" sz="2100" baseline="-30000" dirty="0"/>
              <a:t>b</a:t>
            </a:r>
            <a:r>
              <a:rPr lang="en-US" altLang="zh-CN" sz="2100" dirty="0"/>
              <a:t>(</a:t>
            </a:r>
            <a:r>
              <a:rPr lang="en-US" altLang="zh-CN" sz="2100" dirty="0">
                <a:sym typeface="Symbol" pitchFamily="18" charset="2"/>
              </a:rPr>
              <a:t></a:t>
            </a:r>
            <a:r>
              <a:rPr lang="en-US" altLang="zh-CN" sz="2100" baseline="-30000" dirty="0"/>
              <a:t>a</a:t>
            </a:r>
            <a:r>
              <a:rPr lang="en-US" altLang="zh-CN" sz="2100" dirty="0"/>
              <a:t>(x)), </a:t>
            </a:r>
            <a:r>
              <a:rPr lang="en-US" altLang="zh-CN" sz="2100" dirty="0">
                <a:sym typeface="Symbol" pitchFamily="18" charset="2"/>
              </a:rPr>
              <a:t></a:t>
            </a:r>
            <a:r>
              <a:rPr lang="en-US" altLang="zh-CN" sz="2100" dirty="0"/>
              <a:t> </a:t>
            </a:r>
            <a:r>
              <a:rPr lang="en-US" altLang="zh-CN" sz="2100" dirty="0">
                <a:sym typeface="Symbol" pitchFamily="18" charset="2"/>
              </a:rPr>
              <a:t></a:t>
            </a:r>
            <a:r>
              <a:rPr lang="en-US" altLang="zh-CN" sz="2100" dirty="0"/>
              <a:t>(a</a:t>
            </a:r>
            <a:r>
              <a:rPr lang="en-US" altLang="zh-CN" sz="2100" dirty="0">
                <a:latin typeface="Courier New" pitchFamily="49" charset="0"/>
                <a:cs typeface="Courier New" pitchFamily="49" charset="0"/>
              </a:rPr>
              <a:t>*</a:t>
            </a:r>
            <a:r>
              <a:rPr lang="en-US" altLang="zh-CN" sz="2100" dirty="0"/>
              <a:t>b)=</a:t>
            </a:r>
            <a:r>
              <a:rPr lang="en-US" altLang="zh-CN" sz="2100" dirty="0">
                <a:sym typeface="Symbol" pitchFamily="18" charset="2"/>
              </a:rPr>
              <a:t></a:t>
            </a:r>
            <a:r>
              <a:rPr lang="en-US" altLang="zh-CN" sz="2100" baseline="-30000" dirty="0"/>
              <a:t>a</a:t>
            </a:r>
            <a:r>
              <a:rPr lang="en-US" altLang="zh-CN" sz="2100" dirty="0">
                <a:latin typeface="Courier New" pitchFamily="49" charset="0"/>
                <a:cs typeface="Courier New" pitchFamily="49" charset="0"/>
              </a:rPr>
              <a:t>◦</a:t>
            </a:r>
            <a:r>
              <a:rPr lang="en-US" altLang="zh-CN" sz="2100" dirty="0">
                <a:sym typeface="Symbol" pitchFamily="18" charset="2"/>
              </a:rPr>
              <a:t></a:t>
            </a:r>
            <a:r>
              <a:rPr lang="en-US" altLang="zh-CN" sz="2100" baseline="-30000" dirty="0"/>
              <a:t>b</a:t>
            </a:r>
            <a:r>
              <a:rPr lang="en-US" altLang="zh-CN" sz="2100" dirty="0"/>
              <a:t>=</a:t>
            </a:r>
            <a:r>
              <a:rPr lang="en-US" altLang="zh-CN" sz="2100" dirty="0">
                <a:sym typeface="Symbol" pitchFamily="18" charset="2"/>
              </a:rPr>
              <a:t></a:t>
            </a:r>
            <a:r>
              <a:rPr lang="en-US" altLang="zh-CN" sz="2100" dirty="0"/>
              <a:t>(a)</a:t>
            </a:r>
            <a:r>
              <a:rPr lang="en-US" altLang="zh-CN" sz="2100" dirty="0">
                <a:latin typeface="Courier New" pitchFamily="49" charset="0"/>
                <a:cs typeface="Courier New" pitchFamily="49" charset="0"/>
              </a:rPr>
              <a:t>◦</a:t>
            </a:r>
            <a:r>
              <a:rPr lang="en-US" altLang="zh-CN" sz="2100" dirty="0">
                <a:sym typeface="Symbol" pitchFamily="18" charset="2"/>
              </a:rPr>
              <a:t></a:t>
            </a:r>
            <a:r>
              <a:rPr lang="en-US" altLang="zh-CN" sz="2100" dirty="0"/>
              <a:t>(b)</a:t>
            </a:r>
            <a:r>
              <a:rPr lang="zh-CN" altLang="en-US" sz="2100" dirty="0"/>
              <a:t>，这里“</a:t>
            </a:r>
            <a:r>
              <a:rPr lang="zh-CN" altLang="en-US" sz="2100" dirty="0">
                <a:latin typeface="Courier New" pitchFamily="49" charset="0"/>
                <a:cs typeface="Courier New" pitchFamily="49" charset="0"/>
              </a:rPr>
              <a:t>◦</a:t>
            </a:r>
            <a:r>
              <a:rPr lang="zh-CN" altLang="en-US" sz="2100" dirty="0"/>
              <a:t>”是函数复合运算。</a:t>
            </a: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zh-CN" altLang="en-US"/>
              <a:t>一个“智力测验”题</a:t>
            </a:r>
          </a:p>
        </p:txBody>
      </p:sp>
      <p:sp>
        <p:nvSpPr>
          <p:cNvPr id="10243" name="Rectangle 3"/>
          <p:cNvSpPr>
            <a:spLocks noGrp="1" noChangeArrowheads="1"/>
          </p:cNvSpPr>
          <p:nvPr>
            <p:ph type="body" idx="1"/>
          </p:nvPr>
        </p:nvSpPr>
        <p:spPr/>
        <p:txBody>
          <a:bodyPr/>
          <a:lstStyle/>
          <a:p>
            <a:r>
              <a:rPr lang="zh-CN" altLang="en-US" sz="2100"/>
              <a:t>在四个方格子中放置了带有</a:t>
            </a:r>
          </a:p>
          <a:p>
            <a:pPr>
              <a:buFont typeface="Wingdings" pitchFamily="2" charset="2"/>
              <a:buNone/>
            </a:pPr>
            <a:r>
              <a:rPr lang="zh-CN" altLang="en-US" sz="2100"/>
              <a:t>    标号的四个盘子</a:t>
            </a:r>
            <a:r>
              <a:rPr lang="en-US" altLang="zh-CN" sz="2100"/>
              <a:t>(</a:t>
            </a:r>
            <a:r>
              <a:rPr lang="zh-CN" altLang="en-US" sz="2100"/>
              <a:t>见右图</a:t>
            </a:r>
            <a:r>
              <a:rPr lang="en-US" altLang="zh-CN" sz="2100"/>
              <a:t>)</a:t>
            </a:r>
            <a:r>
              <a:rPr lang="zh-CN" altLang="en-US" sz="2100"/>
              <a:t>。</a:t>
            </a:r>
          </a:p>
          <a:p>
            <a:pPr>
              <a:buFont typeface="Wingdings" pitchFamily="2" charset="2"/>
              <a:buNone/>
            </a:pPr>
            <a:r>
              <a:rPr lang="zh-CN" altLang="en-US" sz="2100"/>
              <a:t>    可以进行下列操作：</a:t>
            </a:r>
          </a:p>
          <a:p>
            <a:pPr>
              <a:buFont typeface="Wingdings" pitchFamily="2" charset="2"/>
              <a:buNone/>
            </a:pPr>
            <a:r>
              <a:rPr lang="zh-CN" altLang="en-US" sz="2100"/>
              <a:t>    </a:t>
            </a:r>
            <a:r>
              <a:rPr lang="en-US" altLang="zh-CN" sz="2100"/>
              <a:t>(1) </a:t>
            </a:r>
            <a:r>
              <a:rPr lang="zh-CN" altLang="en-US" sz="2100"/>
              <a:t>上下行互换</a:t>
            </a:r>
          </a:p>
          <a:p>
            <a:pPr>
              <a:buFont typeface="Wingdings" pitchFamily="2" charset="2"/>
              <a:buNone/>
            </a:pPr>
            <a:r>
              <a:rPr lang="zh-CN" altLang="en-US" sz="2100"/>
              <a:t>    </a:t>
            </a:r>
            <a:r>
              <a:rPr lang="en-US" altLang="zh-CN" sz="2100"/>
              <a:t>(2)  </a:t>
            </a:r>
            <a:r>
              <a:rPr lang="zh-CN" altLang="en-US" sz="2100"/>
              <a:t>左右列互换</a:t>
            </a:r>
          </a:p>
          <a:p>
            <a:pPr>
              <a:buFont typeface="Wingdings" pitchFamily="2" charset="2"/>
              <a:buNone/>
            </a:pPr>
            <a:r>
              <a:rPr lang="zh-CN" altLang="en-US" sz="2100"/>
              <a:t>    </a:t>
            </a:r>
            <a:r>
              <a:rPr lang="en-US" altLang="zh-CN" sz="2100"/>
              <a:t>(3)  </a:t>
            </a:r>
            <a:r>
              <a:rPr lang="zh-CN" altLang="en-US" sz="2100"/>
              <a:t>两对对角元素互换</a:t>
            </a:r>
          </a:p>
          <a:p>
            <a:pPr>
              <a:buFont typeface="Wingdings" pitchFamily="2" charset="2"/>
              <a:buNone/>
            </a:pPr>
            <a:r>
              <a:rPr lang="zh-CN" altLang="en-US" sz="2100"/>
              <a:t>    进行上述操作任意有限多次，可以按照任意次序进行，包括交替进行。</a:t>
            </a:r>
          </a:p>
          <a:p>
            <a:pPr>
              <a:buFont typeface="Wingdings" pitchFamily="2" charset="2"/>
              <a:buNone/>
            </a:pPr>
            <a:endParaRPr lang="zh-CN" altLang="en-US" sz="2100"/>
          </a:p>
          <a:p>
            <a:r>
              <a:rPr lang="zh-CN" altLang="en-US" sz="2100"/>
              <a:t>问题：</a:t>
            </a:r>
            <a:r>
              <a:rPr lang="zh-CN" altLang="en-US" sz="2100" b="1" i="1">
                <a:solidFill>
                  <a:schemeClr val="tx2"/>
                </a:solidFill>
              </a:rPr>
              <a:t>操作停止时与开始时格局相同的充分必要条件是什么？</a:t>
            </a:r>
          </a:p>
        </p:txBody>
      </p:sp>
      <p:sp>
        <p:nvSpPr>
          <p:cNvPr id="10244" name="Rectangle 5"/>
          <p:cNvSpPr>
            <a:spLocks noChangeArrowheads="1"/>
          </p:cNvSpPr>
          <p:nvPr/>
        </p:nvSpPr>
        <p:spPr bwMode="auto">
          <a:xfrm>
            <a:off x="5076825" y="1916113"/>
            <a:ext cx="1943100" cy="1873250"/>
          </a:xfrm>
          <a:prstGeom prst="rect">
            <a:avLst/>
          </a:prstGeom>
          <a:solidFill>
            <a:srgbClr val="CCFFFF"/>
          </a:solidFill>
          <a:ln w="9525">
            <a:solidFill>
              <a:srgbClr val="33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45" name="Line 6"/>
          <p:cNvSpPr>
            <a:spLocks noChangeShapeType="1"/>
          </p:cNvSpPr>
          <p:nvPr/>
        </p:nvSpPr>
        <p:spPr bwMode="auto">
          <a:xfrm>
            <a:off x="5076825" y="2852738"/>
            <a:ext cx="1943100" cy="0"/>
          </a:xfrm>
          <a:prstGeom prst="line">
            <a:avLst/>
          </a:prstGeom>
          <a:noFill/>
          <a:ln w="9525">
            <a:solidFill>
              <a:srgbClr val="33CC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246" name="Line 7"/>
          <p:cNvSpPr>
            <a:spLocks noChangeShapeType="1"/>
          </p:cNvSpPr>
          <p:nvPr/>
        </p:nvSpPr>
        <p:spPr bwMode="auto">
          <a:xfrm>
            <a:off x="6011863" y="1916113"/>
            <a:ext cx="0" cy="1873250"/>
          </a:xfrm>
          <a:prstGeom prst="line">
            <a:avLst/>
          </a:prstGeom>
          <a:noFill/>
          <a:ln w="9525">
            <a:solidFill>
              <a:srgbClr val="33CCC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nvGrpSpPr>
          <p:cNvPr id="10247" name="Group 10"/>
          <p:cNvGrpSpPr>
            <a:grpSpLocks/>
          </p:cNvGrpSpPr>
          <p:nvPr/>
        </p:nvGrpSpPr>
        <p:grpSpPr bwMode="auto">
          <a:xfrm>
            <a:off x="5292725" y="2128838"/>
            <a:ext cx="650875" cy="508000"/>
            <a:chOff x="3334" y="1341"/>
            <a:chExt cx="410" cy="320"/>
          </a:xfrm>
        </p:grpSpPr>
        <p:sp>
          <p:nvSpPr>
            <p:cNvPr id="10257" name="Oval 8"/>
            <p:cNvSpPr>
              <a:spLocks noChangeArrowheads="1"/>
            </p:cNvSpPr>
            <p:nvPr/>
          </p:nvSpPr>
          <p:spPr bwMode="auto">
            <a:xfrm>
              <a:off x="3334" y="1344"/>
              <a:ext cx="317" cy="31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58" name="Text Box 9"/>
            <p:cNvSpPr txBox="1">
              <a:spLocks noChangeArrowheads="1"/>
            </p:cNvSpPr>
            <p:nvPr/>
          </p:nvSpPr>
          <p:spPr bwMode="auto">
            <a:xfrm>
              <a:off x="3381" y="1341"/>
              <a:ext cx="3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spcBef>
                  <a:spcPct val="50000"/>
                </a:spcBef>
              </a:pPr>
              <a:r>
                <a:rPr lang="en-US" altLang="zh-CN" sz="2400" b="1">
                  <a:latin typeface="Times New Roman" pitchFamily="18" charset="0"/>
                </a:rPr>
                <a:t>1</a:t>
              </a:r>
            </a:p>
          </p:txBody>
        </p:sp>
      </p:grpSp>
      <p:grpSp>
        <p:nvGrpSpPr>
          <p:cNvPr id="10248" name="Group 11"/>
          <p:cNvGrpSpPr>
            <a:grpSpLocks/>
          </p:cNvGrpSpPr>
          <p:nvPr/>
        </p:nvGrpSpPr>
        <p:grpSpPr bwMode="auto">
          <a:xfrm>
            <a:off x="6270625" y="2176463"/>
            <a:ext cx="650875" cy="508000"/>
            <a:chOff x="3334" y="1341"/>
            <a:chExt cx="410" cy="320"/>
          </a:xfrm>
        </p:grpSpPr>
        <p:sp>
          <p:nvSpPr>
            <p:cNvPr id="10255" name="Oval 12"/>
            <p:cNvSpPr>
              <a:spLocks noChangeArrowheads="1"/>
            </p:cNvSpPr>
            <p:nvPr/>
          </p:nvSpPr>
          <p:spPr bwMode="auto">
            <a:xfrm>
              <a:off x="3334" y="1344"/>
              <a:ext cx="317" cy="31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56" name="Text Box 13"/>
            <p:cNvSpPr txBox="1">
              <a:spLocks noChangeArrowheads="1"/>
            </p:cNvSpPr>
            <p:nvPr/>
          </p:nvSpPr>
          <p:spPr bwMode="auto">
            <a:xfrm>
              <a:off x="3381" y="1341"/>
              <a:ext cx="3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spcBef>
                  <a:spcPct val="50000"/>
                </a:spcBef>
              </a:pPr>
              <a:r>
                <a:rPr lang="en-US" altLang="zh-CN" sz="2400" b="1">
                  <a:latin typeface="Times New Roman" pitchFamily="18" charset="0"/>
                </a:rPr>
                <a:t>2</a:t>
              </a:r>
            </a:p>
          </p:txBody>
        </p:sp>
      </p:grpSp>
      <p:grpSp>
        <p:nvGrpSpPr>
          <p:cNvPr id="10249" name="Group 14"/>
          <p:cNvGrpSpPr>
            <a:grpSpLocks/>
          </p:cNvGrpSpPr>
          <p:nvPr/>
        </p:nvGrpSpPr>
        <p:grpSpPr bwMode="auto">
          <a:xfrm>
            <a:off x="5297488" y="3094038"/>
            <a:ext cx="650875" cy="508000"/>
            <a:chOff x="3334" y="1341"/>
            <a:chExt cx="410" cy="320"/>
          </a:xfrm>
        </p:grpSpPr>
        <p:sp>
          <p:nvSpPr>
            <p:cNvPr id="10253" name="Oval 15"/>
            <p:cNvSpPr>
              <a:spLocks noChangeArrowheads="1"/>
            </p:cNvSpPr>
            <p:nvPr/>
          </p:nvSpPr>
          <p:spPr bwMode="auto">
            <a:xfrm>
              <a:off x="3334" y="1344"/>
              <a:ext cx="317" cy="31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54" name="Text Box 16"/>
            <p:cNvSpPr txBox="1">
              <a:spLocks noChangeArrowheads="1"/>
            </p:cNvSpPr>
            <p:nvPr/>
          </p:nvSpPr>
          <p:spPr bwMode="auto">
            <a:xfrm>
              <a:off x="3381" y="1341"/>
              <a:ext cx="3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spcBef>
                  <a:spcPct val="50000"/>
                </a:spcBef>
              </a:pPr>
              <a:r>
                <a:rPr lang="en-US" altLang="zh-CN" sz="2400" b="1">
                  <a:latin typeface="Times New Roman" pitchFamily="18" charset="0"/>
                </a:rPr>
                <a:t>3</a:t>
              </a:r>
            </a:p>
          </p:txBody>
        </p:sp>
      </p:grpSp>
      <p:grpSp>
        <p:nvGrpSpPr>
          <p:cNvPr id="10250" name="Group 17"/>
          <p:cNvGrpSpPr>
            <a:grpSpLocks/>
          </p:cNvGrpSpPr>
          <p:nvPr/>
        </p:nvGrpSpPr>
        <p:grpSpPr bwMode="auto">
          <a:xfrm>
            <a:off x="6275388" y="3079750"/>
            <a:ext cx="650875" cy="508000"/>
            <a:chOff x="3334" y="1341"/>
            <a:chExt cx="410" cy="320"/>
          </a:xfrm>
        </p:grpSpPr>
        <p:sp>
          <p:nvSpPr>
            <p:cNvPr id="10251" name="Oval 18"/>
            <p:cNvSpPr>
              <a:spLocks noChangeArrowheads="1"/>
            </p:cNvSpPr>
            <p:nvPr/>
          </p:nvSpPr>
          <p:spPr bwMode="auto">
            <a:xfrm>
              <a:off x="3334" y="1344"/>
              <a:ext cx="317" cy="317"/>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52" name="Text Box 19"/>
            <p:cNvSpPr txBox="1">
              <a:spLocks noChangeArrowheads="1"/>
            </p:cNvSpPr>
            <p:nvPr/>
          </p:nvSpPr>
          <p:spPr bwMode="auto">
            <a:xfrm>
              <a:off x="3381" y="1341"/>
              <a:ext cx="3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spcBef>
                  <a:spcPct val="50000"/>
                </a:spcBef>
              </a:pPr>
              <a:r>
                <a:rPr lang="en-US" altLang="zh-CN" sz="2400" b="1">
                  <a:latin typeface="Times New Roman" pitchFamily="18" charset="0"/>
                </a:rPr>
                <a:t>4</a:t>
              </a:r>
            </a:p>
          </p:txBody>
        </p:sp>
      </p:gr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zh-CN" altLang="en-US"/>
              <a:t>采用置换群建立数学模型</a:t>
            </a:r>
          </a:p>
        </p:txBody>
      </p:sp>
      <p:sp>
        <p:nvSpPr>
          <p:cNvPr id="11267" name="Rectangle 3"/>
          <p:cNvSpPr>
            <a:spLocks noGrp="1" noChangeArrowheads="1"/>
          </p:cNvSpPr>
          <p:nvPr>
            <p:ph type="body" idx="1"/>
          </p:nvPr>
        </p:nvSpPr>
        <p:spPr>
          <a:xfrm>
            <a:off x="395288" y="1557338"/>
            <a:ext cx="8353425" cy="4824412"/>
          </a:xfrm>
        </p:spPr>
        <p:txBody>
          <a:bodyPr/>
          <a:lstStyle/>
          <a:p>
            <a:pPr algn="just">
              <a:lnSpc>
                <a:spcPct val="120000"/>
              </a:lnSpc>
            </a:pPr>
            <a:r>
              <a:rPr lang="zh-CN" altLang="en-US" sz="2100"/>
              <a:t>定义集合</a:t>
            </a:r>
            <a:r>
              <a:rPr lang="en-US" altLang="zh-CN" sz="2100"/>
              <a:t>{1,2,3,4}</a:t>
            </a:r>
            <a:r>
              <a:rPr lang="zh-CN" altLang="en-US" sz="2100"/>
              <a:t>上的置换</a:t>
            </a:r>
            <a:r>
              <a:rPr lang="en-US" altLang="zh-CN" sz="2100"/>
              <a:t>, </a:t>
            </a:r>
            <a:r>
              <a:rPr lang="zh-CN" altLang="en-US" sz="2100"/>
              <a:t>并用轮换乘积形式表示如下：</a:t>
            </a:r>
          </a:p>
          <a:p>
            <a:pPr lvl="1" algn="just">
              <a:lnSpc>
                <a:spcPct val="120000"/>
              </a:lnSpc>
            </a:pPr>
            <a:r>
              <a:rPr lang="en-US" altLang="zh-CN" sz="2000" i="1"/>
              <a:t>f</a:t>
            </a:r>
            <a:r>
              <a:rPr lang="en-US" altLang="zh-CN" sz="2000" baseline="-30000"/>
              <a:t>1</a:t>
            </a:r>
            <a:r>
              <a:rPr lang="en-US" altLang="zh-CN" sz="2000"/>
              <a:t>=(1,3)(2,4)</a:t>
            </a:r>
            <a:r>
              <a:rPr lang="zh-CN" altLang="en-US" sz="2000"/>
              <a:t>，则</a:t>
            </a:r>
            <a:r>
              <a:rPr lang="en-US" altLang="zh-CN" sz="2000" i="1"/>
              <a:t>f</a:t>
            </a:r>
            <a:r>
              <a:rPr lang="en-US" altLang="zh-CN" sz="2000" baseline="-30000"/>
              <a:t>1</a:t>
            </a:r>
            <a:r>
              <a:rPr lang="zh-CN" altLang="en-US" sz="2000"/>
              <a:t>对应于动作</a:t>
            </a:r>
            <a:r>
              <a:rPr lang="en-US" altLang="zh-CN" sz="2000"/>
              <a:t>1</a:t>
            </a:r>
            <a:r>
              <a:rPr lang="zh-CN" altLang="en-US" sz="2000"/>
              <a:t>：上下互换；</a:t>
            </a:r>
          </a:p>
          <a:p>
            <a:pPr lvl="1" algn="just">
              <a:lnSpc>
                <a:spcPct val="120000"/>
              </a:lnSpc>
            </a:pPr>
            <a:r>
              <a:rPr lang="en-US" altLang="zh-CN" sz="2000" i="1"/>
              <a:t>f</a:t>
            </a:r>
            <a:r>
              <a:rPr lang="en-US" altLang="zh-CN" sz="2000" baseline="-30000"/>
              <a:t>2</a:t>
            </a:r>
            <a:r>
              <a:rPr lang="en-US" altLang="zh-CN" sz="2000"/>
              <a:t>=(1,2)(3,4)</a:t>
            </a:r>
            <a:r>
              <a:rPr lang="zh-CN" altLang="en-US" sz="2000"/>
              <a:t>，则</a:t>
            </a:r>
            <a:r>
              <a:rPr lang="en-US" altLang="zh-CN" sz="2000" i="1"/>
              <a:t>f</a:t>
            </a:r>
            <a:r>
              <a:rPr lang="en-US" altLang="zh-CN" sz="2000" baseline="-30000"/>
              <a:t>2</a:t>
            </a:r>
            <a:r>
              <a:rPr lang="zh-CN" altLang="en-US" sz="2000"/>
              <a:t>对应于动作</a:t>
            </a:r>
            <a:r>
              <a:rPr lang="en-US" altLang="zh-CN" sz="2000"/>
              <a:t>2</a:t>
            </a:r>
            <a:r>
              <a:rPr lang="zh-CN" altLang="en-US" sz="2000"/>
              <a:t>：左右互换；</a:t>
            </a:r>
          </a:p>
          <a:p>
            <a:pPr lvl="1" algn="just">
              <a:lnSpc>
                <a:spcPct val="120000"/>
              </a:lnSpc>
            </a:pPr>
            <a:r>
              <a:rPr lang="en-US" altLang="zh-CN" sz="2000" i="1"/>
              <a:t>f</a:t>
            </a:r>
            <a:r>
              <a:rPr lang="en-US" altLang="zh-CN" sz="2000" baseline="-30000"/>
              <a:t>3</a:t>
            </a:r>
            <a:r>
              <a:rPr lang="en-US" altLang="zh-CN" sz="2000"/>
              <a:t>=(1,4)(2,3)</a:t>
            </a:r>
            <a:r>
              <a:rPr lang="zh-CN" altLang="en-US" sz="2000"/>
              <a:t>，则</a:t>
            </a:r>
            <a:r>
              <a:rPr lang="en-US" altLang="zh-CN" sz="2000" i="1"/>
              <a:t>f</a:t>
            </a:r>
            <a:r>
              <a:rPr lang="en-US" altLang="zh-CN" sz="2000" baseline="-30000"/>
              <a:t>3</a:t>
            </a:r>
            <a:r>
              <a:rPr lang="zh-CN" altLang="en-US" sz="2000"/>
              <a:t>对应于动作</a:t>
            </a:r>
            <a:r>
              <a:rPr lang="en-US" altLang="zh-CN" sz="2000"/>
              <a:t>3</a:t>
            </a:r>
            <a:r>
              <a:rPr lang="zh-CN" altLang="en-US" sz="2000"/>
              <a:t>：对角互换；</a:t>
            </a:r>
          </a:p>
          <a:p>
            <a:pPr algn="just">
              <a:lnSpc>
                <a:spcPct val="120000"/>
              </a:lnSpc>
            </a:pPr>
            <a:r>
              <a:rPr lang="zh-CN" altLang="en-US" sz="2100"/>
              <a:t>令</a:t>
            </a:r>
            <a:r>
              <a:rPr lang="en-US" altLang="zh-CN" sz="2100"/>
              <a:t>e=(1), </a:t>
            </a:r>
            <a:r>
              <a:rPr lang="zh-CN" altLang="en-US" sz="2100"/>
              <a:t>则</a:t>
            </a:r>
            <a:r>
              <a:rPr lang="en-US" altLang="zh-CN" sz="2100"/>
              <a:t>({e, </a:t>
            </a:r>
            <a:r>
              <a:rPr lang="en-US" altLang="zh-CN" sz="2100" i="1"/>
              <a:t>f</a:t>
            </a:r>
            <a:r>
              <a:rPr lang="en-US" altLang="zh-CN" sz="2100" baseline="-30000"/>
              <a:t>1</a:t>
            </a:r>
            <a:r>
              <a:rPr lang="en-US" altLang="zh-CN" sz="2100"/>
              <a:t>,</a:t>
            </a:r>
            <a:r>
              <a:rPr lang="en-US" altLang="zh-CN" sz="2100" i="1"/>
              <a:t> f</a:t>
            </a:r>
            <a:r>
              <a:rPr lang="en-US" altLang="zh-CN" sz="2100" baseline="-30000"/>
              <a:t>2</a:t>
            </a:r>
            <a:r>
              <a:rPr lang="en-US" altLang="zh-CN" sz="2100"/>
              <a:t>, </a:t>
            </a:r>
            <a:r>
              <a:rPr lang="en-US" altLang="zh-CN" sz="2100" i="1"/>
              <a:t>f</a:t>
            </a:r>
            <a:r>
              <a:rPr lang="en-US" altLang="zh-CN" sz="2100" baseline="-30000"/>
              <a:t>3</a:t>
            </a:r>
            <a:r>
              <a:rPr lang="en-US" altLang="zh-CN" sz="2100"/>
              <a:t>},</a:t>
            </a:r>
            <a:r>
              <a:rPr lang="en-US" altLang="zh-CN" sz="2100" i="1"/>
              <a:t> </a:t>
            </a:r>
            <a:r>
              <a:rPr lang="en-US" altLang="zh-CN" sz="2100"/>
              <a:t>◦)</a:t>
            </a:r>
            <a:r>
              <a:rPr lang="zh-CN" altLang="en-US" sz="2100"/>
              <a:t>构成</a:t>
            </a:r>
            <a:r>
              <a:rPr lang="zh-CN" altLang="en-US" sz="2100" b="1" i="1">
                <a:solidFill>
                  <a:srgbClr val="FF0000"/>
                </a:solidFill>
              </a:rPr>
              <a:t>可交换置换群</a:t>
            </a:r>
          </a:p>
          <a:p>
            <a:pPr lvl="1" algn="just">
              <a:lnSpc>
                <a:spcPct val="130000"/>
              </a:lnSpc>
            </a:pPr>
            <a:r>
              <a:rPr lang="zh-CN" altLang="en-US" sz="2000"/>
              <a:t>注意：</a:t>
            </a:r>
            <a:r>
              <a:rPr lang="en-US" altLang="zh-CN" sz="2000"/>
              <a:t>(</a:t>
            </a:r>
            <a:r>
              <a:rPr lang="en-US" altLang="zh-CN" sz="2000" i="1"/>
              <a:t>f</a:t>
            </a:r>
            <a:r>
              <a:rPr lang="en-US" altLang="zh-CN" sz="2000" baseline="-30000"/>
              <a:t>1</a:t>
            </a:r>
            <a:r>
              <a:rPr lang="en-US" altLang="zh-CN" sz="2000"/>
              <a:t>◦</a:t>
            </a:r>
            <a:r>
              <a:rPr lang="en-US" altLang="zh-CN" sz="2000" i="1"/>
              <a:t> f</a:t>
            </a:r>
            <a:r>
              <a:rPr lang="en-US" altLang="zh-CN" sz="2000" baseline="-30000"/>
              <a:t>2</a:t>
            </a:r>
            <a:r>
              <a:rPr lang="en-US" altLang="zh-CN" sz="2000"/>
              <a:t>)= (</a:t>
            </a:r>
            <a:r>
              <a:rPr lang="en-US" altLang="zh-CN" sz="2000" i="1"/>
              <a:t>f</a:t>
            </a:r>
            <a:r>
              <a:rPr lang="en-US" altLang="zh-CN" sz="2000" baseline="-30000"/>
              <a:t>2</a:t>
            </a:r>
            <a:r>
              <a:rPr lang="en-US" altLang="zh-CN" sz="2000"/>
              <a:t>◦</a:t>
            </a:r>
            <a:r>
              <a:rPr lang="en-US" altLang="zh-CN" sz="2000" i="1"/>
              <a:t> f</a:t>
            </a:r>
            <a:r>
              <a:rPr lang="en-US" altLang="zh-CN" sz="2000" baseline="-30000"/>
              <a:t>1</a:t>
            </a:r>
            <a:r>
              <a:rPr lang="en-US" altLang="zh-CN" sz="2000"/>
              <a:t>)= </a:t>
            </a:r>
            <a:r>
              <a:rPr lang="en-US" altLang="zh-CN" sz="2000" i="1"/>
              <a:t>f</a:t>
            </a:r>
            <a:r>
              <a:rPr lang="en-US" altLang="zh-CN" sz="2000" baseline="-30000"/>
              <a:t>3</a:t>
            </a:r>
            <a:r>
              <a:rPr lang="zh-CN" altLang="en-US" sz="2000"/>
              <a:t>；</a:t>
            </a:r>
            <a:r>
              <a:rPr lang="en-US" altLang="zh-CN" sz="2000"/>
              <a:t>(</a:t>
            </a:r>
            <a:r>
              <a:rPr lang="en-US" altLang="zh-CN" sz="2000" i="1"/>
              <a:t>f</a:t>
            </a:r>
            <a:r>
              <a:rPr lang="en-US" altLang="zh-CN" sz="2000" baseline="-30000"/>
              <a:t>1</a:t>
            </a:r>
            <a:r>
              <a:rPr lang="en-US" altLang="zh-CN" sz="2000"/>
              <a:t>◦</a:t>
            </a:r>
            <a:r>
              <a:rPr lang="en-US" altLang="zh-CN" sz="2000" i="1"/>
              <a:t> f</a:t>
            </a:r>
            <a:r>
              <a:rPr lang="en-US" altLang="zh-CN" sz="2000" baseline="-30000"/>
              <a:t>3</a:t>
            </a:r>
            <a:r>
              <a:rPr lang="en-US" altLang="zh-CN" sz="2000"/>
              <a:t>)= (</a:t>
            </a:r>
            <a:r>
              <a:rPr lang="en-US" altLang="zh-CN" sz="2000" i="1"/>
              <a:t>f</a:t>
            </a:r>
            <a:r>
              <a:rPr lang="en-US" altLang="zh-CN" sz="2000" baseline="-30000"/>
              <a:t>3</a:t>
            </a:r>
            <a:r>
              <a:rPr lang="en-US" altLang="zh-CN" sz="2000"/>
              <a:t>◦</a:t>
            </a:r>
            <a:r>
              <a:rPr lang="en-US" altLang="zh-CN" sz="2000" i="1"/>
              <a:t> f</a:t>
            </a:r>
            <a:r>
              <a:rPr lang="en-US" altLang="zh-CN" sz="2000" baseline="-30000"/>
              <a:t>1</a:t>
            </a:r>
            <a:r>
              <a:rPr lang="en-US" altLang="zh-CN" sz="2000"/>
              <a:t>)= </a:t>
            </a:r>
            <a:r>
              <a:rPr lang="en-US" altLang="zh-CN" sz="2000" i="1"/>
              <a:t>f</a:t>
            </a:r>
            <a:r>
              <a:rPr lang="en-US" altLang="zh-CN" sz="2000" baseline="-30000"/>
              <a:t>2</a:t>
            </a:r>
            <a:r>
              <a:rPr lang="zh-CN" altLang="en-US" sz="2000"/>
              <a:t>；</a:t>
            </a:r>
            <a:r>
              <a:rPr lang="en-US" altLang="zh-CN" sz="2000"/>
              <a:t>(</a:t>
            </a:r>
            <a:r>
              <a:rPr lang="en-US" altLang="zh-CN" sz="2000" i="1"/>
              <a:t>f</a:t>
            </a:r>
            <a:r>
              <a:rPr lang="en-US" altLang="zh-CN" sz="2000" baseline="-30000"/>
              <a:t>2</a:t>
            </a:r>
            <a:r>
              <a:rPr lang="en-US" altLang="zh-CN" sz="2000"/>
              <a:t>◦</a:t>
            </a:r>
            <a:r>
              <a:rPr lang="en-US" altLang="zh-CN" sz="2000" i="1"/>
              <a:t> f</a:t>
            </a:r>
            <a:r>
              <a:rPr lang="en-US" altLang="zh-CN" sz="2000" baseline="-30000"/>
              <a:t>3</a:t>
            </a:r>
            <a:r>
              <a:rPr lang="en-US" altLang="zh-CN" sz="2000"/>
              <a:t>)= (</a:t>
            </a:r>
            <a:r>
              <a:rPr lang="en-US" altLang="zh-CN" sz="2000" i="1"/>
              <a:t>f</a:t>
            </a:r>
            <a:r>
              <a:rPr lang="en-US" altLang="zh-CN" sz="2000" baseline="-30000"/>
              <a:t>3</a:t>
            </a:r>
            <a:r>
              <a:rPr lang="en-US" altLang="zh-CN" sz="2000"/>
              <a:t>◦</a:t>
            </a:r>
            <a:r>
              <a:rPr lang="en-US" altLang="zh-CN" sz="2000" i="1"/>
              <a:t> f</a:t>
            </a:r>
            <a:r>
              <a:rPr lang="en-US" altLang="zh-CN" sz="2000" baseline="-30000"/>
              <a:t>2</a:t>
            </a:r>
            <a:r>
              <a:rPr lang="en-US" altLang="zh-CN" sz="2000"/>
              <a:t>)= </a:t>
            </a:r>
            <a:r>
              <a:rPr lang="en-US" altLang="zh-CN" sz="2000" i="1"/>
              <a:t>f</a:t>
            </a:r>
            <a:r>
              <a:rPr lang="en-US" altLang="zh-CN" sz="2000" baseline="-30000"/>
              <a:t>1</a:t>
            </a:r>
            <a:r>
              <a:rPr lang="zh-CN" altLang="en-US" sz="2000"/>
              <a:t>；因此运算封闭且可交换；且</a:t>
            </a:r>
            <a:r>
              <a:rPr lang="en-US" altLang="zh-CN" sz="2000"/>
              <a:t>e</a:t>
            </a:r>
            <a:r>
              <a:rPr lang="zh-CN" altLang="en-US" sz="2000"/>
              <a:t>是单位元，每个元素的逆元即自己。</a:t>
            </a:r>
          </a:p>
          <a:p>
            <a:pPr algn="just">
              <a:lnSpc>
                <a:spcPct val="120000"/>
              </a:lnSpc>
            </a:pPr>
            <a:r>
              <a:rPr lang="zh-CN" altLang="en-US" sz="2100"/>
              <a:t>在此模型之下：</a:t>
            </a:r>
            <a:r>
              <a:rPr lang="zh-CN" altLang="en-US" sz="2100" b="1" i="1">
                <a:solidFill>
                  <a:srgbClr val="009900"/>
                </a:solidFill>
              </a:rPr>
              <a:t>任意有限多次连续动作即等效于函数</a:t>
            </a:r>
          </a:p>
          <a:p>
            <a:pPr algn="just">
              <a:lnSpc>
                <a:spcPct val="120000"/>
              </a:lnSpc>
              <a:buFont typeface="Wingdings" pitchFamily="2" charset="2"/>
              <a:buNone/>
            </a:pPr>
            <a:r>
              <a:rPr lang="zh-CN" altLang="en-US" sz="2100" b="1" i="1">
                <a:solidFill>
                  <a:srgbClr val="009900"/>
                </a:solidFill>
              </a:rPr>
              <a:t>             </a:t>
            </a:r>
            <a:r>
              <a:rPr lang="en-US" altLang="zh-CN" sz="2100" b="1" i="1">
                <a:solidFill>
                  <a:srgbClr val="009900"/>
                </a:solidFill>
              </a:rPr>
              <a:t>f</a:t>
            </a:r>
            <a:r>
              <a:rPr lang="en-US" altLang="zh-CN" sz="2100" b="1" i="1" baseline="-30000">
                <a:solidFill>
                  <a:srgbClr val="009900"/>
                </a:solidFill>
              </a:rPr>
              <a:t> </a:t>
            </a:r>
            <a:r>
              <a:rPr lang="en-US" altLang="zh-CN" sz="2100" b="1" i="1">
                <a:solidFill>
                  <a:srgbClr val="009900"/>
                </a:solidFill>
              </a:rPr>
              <a:t>=f</a:t>
            </a:r>
            <a:r>
              <a:rPr lang="en-US" altLang="zh-CN" sz="2100" b="1" i="1" baseline="-30000">
                <a:solidFill>
                  <a:srgbClr val="009900"/>
                </a:solidFill>
              </a:rPr>
              <a:t>i1</a:t>
            </a:r>
            <a:r>
              <a:rPr lang="en-US" altLang="zh-CN" sz="2100" b="1" i="1">
                <a:solidFill>
                  <a:srgbClr val="009900"/>
                </a:solidFill>
              </a:rPr>
              <a:t>◦ f</a:t>
            </a:r>
            <a:r>
              <a:rPr lang="en-US" altLang="zh-CN" sz="2100" b="1" i="1" baseline="-30000">
                <a:solidFill>
                  <a:srgbClr val="009900"/>
                </a:solidFill>
              </a:rPr>
              <a:t>i2</a:t>
            </a:r>
            <a:r>
              <a:rPr lang="en-US" altLang="zh-CN" sz="2100" b="1" i="1">
                <a:solidFill>
                  <a:srgbClr val="009900"/>
                </a:solidFill>
              </a:rPr>
              <a:t>◦… ◦ f</a:t>
            </a:r>
            <a:r>
              <a:rPr lang="en-US" altLang="zh-CN" sz="2100" b="1" i="1" baseline="-30000">
                <a:solidFill>
                  <a:srgbClr val="009900"/>
                </a:solidFill>
              </a:rPr>
              <a:t>i n</a:t>
            </a:r>
            <a:r>
              <a:rPr lang="en-US" altLang="zh-CN" sz="2100" b="1" i="1">
                <a:solidFill>
                  <a:srgbClr val="009900"/>
                </a:solidFill>
              </a:rPr>
              <a:t> </a:t>
            </a:r>
            <a:r>
              <a:rPr lang="zh-CN" altLang="en-US" sz="2100"/>
              <a:t>。其中</a:t>
            </a:r>
            <a:r>
              <a:rPr lang="en-US" altLang="zh-CN" sz="2100"/>
              <a:t>i</a:t>
            </a:r>
            <a:r>
              <a:rPr lang="en-US" altLang="zh-CN" sz="2100" baseline="-30000"/>
              <a:t>k</a:t>
            </a:r>
            <a:r>
              <a:rPr lang="en-US" altLang="zh-CN" sz="2100">
                <a:sym typeface="Symbol" pitchFamily="18" charset="2"/>
              </a:rPr>
              <a:t></a:t>
            </a:r>
            <a:r>
              <a:rPr lang="en-US" altLang="zh-CN" sz="2100"/>
              <a:t>{1,2,3}</a:t>
            </a:r>
          </a:p>
          <a:p>
            <a:pPr>
              <a:lnSpc>
                <a:spcPct val="110000"/>
              </a:lnSpc>
            </a:pPr>
            <a:endParaRPr lang="en-US" altLang="zh-CN" sz="2600"/>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zh-CN" altLang="en-US"/>
              <a:t>采用置换群建立数学模型</a:t>
            </a:r>
          </a:p>
        </p:txBody>
      </p:sp>
      <p:sp>
        <p:nvSpPr>
          <p:cNvPr id="12291" name="Rectangle 3"/>
          <p:cNvSpPr>
            <a:spLocks noGrp="1" noChangeArrowheads="1"/>
          </p:cNvSpPr>
          <p:nvPr>
            <p:ph type="body" idx="1"/>
          </p:nvPr>
        </p:nvSpPr>
        <p:spPr>
          <a:xfrm>
            <a:off x="395288" y="1557338"/>
            <a:ext cx="8353425" cy="4824412"/>
          </a:xfrm>
        </p:spPr>
        <p:txBody>
          <a:bodyPr/>
          <a:lstStyle/>
          <a:p>
            <a:pPr algn="just">
              <a:lnSpc>
                <a:spcPct val="120000"/>
              </a:lnSpc>
            </a:pPr>
            <a:r>
              <a:rPr lang="zh-CN" altLang="en-US" sz="2100"/>
              <a:t>定义集合</a:t>
            </a:r>
            <a:r>
              <a:rPr lang="en-US" altLang="zh-CN" sz="2100"/>
              <a:t>{1,2,3,4}</a:t>
            </a:r>
            <a:r>
              <a:rPr lang="zh-CN" altLang="en-US" sz="2100"/>
              <a:t>上的置换</a:t>
            </a:r>
            <a:r>
              <a:rPr lang="en-US" altLang="zh-CN" sz="2100"/>
              <a:t>, </a:t>
            </a:r>
            <a:r>
              <a:rPr lang="zh-CN" altLang="en-US" sz="2100"/>
              <a:t>并用轮换乘积形式表示如下：</a:t>
            </a:r>
          </a:p>
          <a:p>
            <a:pPr lvl="1" algn="just">
              <a:lnSpc>
                <a:spcPct val="120000"/>
              </a:lnSpc>
            </a:pPr>
            <a:r>
              <a:rPr lang="en-US" altLang="zh-CN" sz="2000" i="1"/>
              <a:t>f</a:t>
            </a:r>
            <a:r>
              <a:rPr lang="en-US" altLang="zh-CN" sz="2000" baseline="-30000"/>
              <a:t>1</a:t>
            </a:r>
            <a:r>
              <a:rPr lang="en-US" altLang="zh-CN" sz="2000"/>
              <a:t>=(1,3)(2,4)</a:t>
            </a:r>
            <a:r>
              <a:rPr lang="zh-CN" altLang="en-US" sz="2000"/>
              <a:t>，则</a:t>
            </a:r>
            <a:r>
              <a:rPr lang="en-US" altLang="zh-CN" sz="2000" i="1"/>
              <a:t>f</a:t>
            </a:r>
            <a:r>
              <a:rPr lang="en-US" altLang="zh-CN" sz="2000" baseline="-30000"/>
              <a:t>1</a:t>
            </a:r>
            <a:r>
              <a:rPr lang="zh-CN" altLang="en-US" sz="2000"/>
              <a:t>对应于动作</a:t>
            </a:r>
            <a:r>
              <a:rPr lang="en-US" altLang="zh-CN" sz="2000"/>
              <a:t>1</a:t>
            </a:r>
            <a:r>
              <a:rPr lang="zh-CN" altLang="en-US" sz="2000"/>
              <a:t>：上下互换；</a:t>
            </a:r>
          </a:p>
          <a:p>
            <a:pPr lvl="1" algn="just">
              <a:lnSpc>
                <a:spcPct val="120000"/>
              </a:lnSpc>
            </a:pPr>
            <a:r>
              <a:rPr lang="en-US" altLang="zh-CN" sz="2000" i="1"/>
              <a:t>f</a:t>
            </a:r>
            <a:r>
              <a:rPr lang="en-US" altLang="zh-CN" sz="2000" baseline="-30000"/>
              <a:t>2</a:t>
            </a:r>
            <a:r>
              <a:rPr lang="en-US" altLang="zh-CN" sz="2000"/>
              <a:t>=(1,2)(3,4)</a:t>
            </a:r>
            <a:r>
              <a:rPr lang="zh-CN" altLang="en-US" sz="2000"/>
              <a:t>，则</a:t>
            </a:r>
            <a:r>
              <a:rPr lang="en-US" altLang="zh-CN" sz="2000" i="1"/>
              <a:t>f</a:t>
            </a:r>
            <a:r>
              <a:rPr lang="en-US" altLang="zh-CN" sz="2000" baseline="-30000"/>
              <a:t>2</a:t>
            </a:r>
            <a:r>
              <a:rPr lang="zh-CN" altLang="en-US" sz="2000"/>
              <a:t>对应于动作</a:t>
            </a:r>
            <a:r>
              <a:rPr lang="en-US" altLang="zh-CN" sz="2000"/>
              <a:t>2</a:t>
            </a:r>
            <a:r>
              <a:rPr lang="zh-CN" altLang="en-US" sz="2000"/>
              <a:t>：左右互换；</a:t>
            </a:r>
          </a:p>
          <a:p>
            <a:pPr lvl="1" algn="just">
              <a:lnSpc>
                <a:spcPct val="120000"/>
              </a:lnSpc>
            </a:pPr>
            <a:r>
              <a:rPr lang="en-US" altLang="zh-CN" sz="2000" i="1"/>
              <a:t>f</a:t>
            </a:r>
            <a:r>
              <a:rPr lang="en-US" altLang="zh-CN" sz="2000" baseline="-30000"/>
              <a:t>3</a:t>
            </a:r>
            <a:r>
              <a:rPr lang="en-US" altLang="zh-CN" sz="2000"/>
              <a:t>=(1,4)(2,3)</a:t>
            </a:r>
            <a:r>
              <a:rPr lang="zh-CN" altLang="en-US" sz="2000"/>
              <a:t>，则</a:t>
            </a:r>
            <a:r>
              <a:rPr lang="en-US" altLang="zh-CN" sz="2000" i="1"/>
              <a:t>f</a:t>
            </a:r>
            <a:r>
              <a:rPr lang="en-US" altLang="zh-CN" sz="2000" baseline="-30000"/>
              <a:t>3</a:t>
            </a:r>
            <a:r>
              <a:rPr lang="zh-CN" altLang="en-US" sz="2000"/>
              <a:t>对应于动作</a:t>
            </a:r>
            <a:r>
              <a:rPr lang="en-US" altLang="zh-CN" sz="2000"/>
              <a:t>3</a:t>
            </a:r>
            <a:r>
              <a:rPr lang="zh-CN" altLang="en-US" sz="2000"/>
              <a:t>：对角互换；</a:t>
            </a:r>
          </a:p>
          <a:p>
            <a:pPr algn="just">
              <a:lnSpc>
                <a:spcPct val="120000"/>
              </a:lnSpc>
            </a:pPr>
            <a:r>
              <a:rPr lang="zh-CN" altLang="en-US" sz="2100"/>
              <a:t>令</a:t>
            </a:r>
            <a:r>
              <a:rPr lang="en-US" altLang="zh-CN" sz="2100"/>
              <a:t>e=(1), </a:t>
            </a:r>
            <a:r>
              <a:rPr lang="zh-CN" altLang="en-US" sz="2100"/>
              <a:t>则</a:t>
            </a:r>
            <a:r>
              <a:rPr lang="en-US" altLang="zh-CN" sz="2100"/>
              <a:t>({e, </a:t>
            </a:r>
            <a:r>
              <a:rPr lang="en-US" altLang="zh-CN" sz="2100" i="1"/>
              <a:t>f</a:t>
            </a:r>
            <a:r>
              <a:rPr lang="en-US" altLang="zh-CN" sz="2100" baseline="-30000"/>
              <a:t>1</a:t>
            </a:r>
            <a:r>
              <a:rPr lang="en-US" altLang="zh-CN" sz="2100"/>
              <a:t>,</a:t>
            </a:r>
            <a:r>
              <a:rPr lang="en-US" altLang="zh-CN" sz="2100" i="1"/>
              <a:t> f</a:t>
            </a:r>
            <a:r>
              <a:rPr lang="en-US" altLang="zh-CN" sz="2100" baseline="-30000"/>
              <a:t>2</a:t>
            </a:r>
            <a:r>
              <a:rPr lang="en-US" altLang="zh-CN" sz="2100"/>
              <a:t>, </a:t>
            </a:r>
            <a:r>
              <a:rPr lang="en-US" altLang="zh-CN" sz="2100" i="1"/>
              <a:t>f</a:t>
            </a:r>
            <a:r>
              <a:rPr lang="en-US" altLang="zh-CN" sz="2100" baseline="-30000"/>
              <a:t>3</a:t>
            </a:r>
            <a:r>
              <a:rPr lang="en-US" altLang="zh-CN" sz="2100"/>
              <a:t>},</a:t>
            </a:r>
            <a:r>
              <a:rPr lang="en-US" altLang="zh-CN" sz="2100" i="1"/>
              <a:t> </a:t>
            </a:r>
            <a:r>
              <a:rPr lang="en-US" altLang="zh-CN" sz="2100"/>
              <a:t>◦)</a:t>
            </a:r>
            <a:r>
              <a:rPr lang="zh-CN" altLang="en-US" sz="2100"/>
              <a:t>构成</a:t>
            </a:r>
            <a:r>
              <a:rPr lang="zh-CN" altLang="en-US" sz="2100" b="1" i="1">
                <a:solidFill>
                  <a:srgbClr val="FF0000"/>
                </a:solidFill>
              </a:rPr>
              <a:t>可交换置换群</a:t>
            </a:r>
          </a:p>
          <a:p>
            <a:pPr lvl="1" algn="just">
              <a:lnSpc>
                <a:spcPct val="130000"/>
              </a:lnSpc>
            </a:pPr>
            <a:r>
              <a:rPr lang="zh-CN" altLang="en-US" sz="2000"/>
              <a:t>注意：</a:t>
            </a:r>
            <a:r>
              <a:rPr lang="en-US" altLang="zh-CN" sz="2000"/>
              <a:t>(</a:t>
            </a:r>
            <a:r>
              <a:rPr lang="en-US" altLang="zh-CN" sz="2000" i="1"/>
              <a:t>f</a:t>
            </a:r>
            <a:r>
              <a:rPr lang="en-US" altLang="zh-CN" sz="2000" baseline="-30000"/>
              <a:t>1</a:t>
            </a:r>
            <a:r>
              <a:rPr lang="en-US" altLang="zh-CN" sz="2000"/>
              <a:t>◦</a:t>
            </a:r>
            <a:r>
              <a:rPr lang="en-US" altLang="zh-CN" sz="2000" i="1"/>
              <a:t> f</a:t>
            </a:r>
            <a:r>
              <a:rPr lang="en-US" altLang="zh-CN" sz="2000" baseline="-30000"/>
              <a:t>2</a:t>
            </a:r>
            <a:r>
              <a:rPr lang="en-US" altLang="zh-CN" sz="2000"/>
              <a:t>)= (</a:t>
            </a:r>
            <a:r>
              <a:rPr lang="en-US" altLang="zh-CN" sz="2000" i="1"/>
              <a:t>f</a:t>
            </a:r>
            <a:r>
              <a:rPr lang="en-US" altLang="zh-CN" sz="2000" baseline="-30000"/>
              <a:t>2</a:t>
            </a:r>
            <a:r>
              <a:rPr lang="en-US" altLang="zh-CN" sz="2000"/>
              <a:t>◦</a:t>
            </a:r>
            <a:r>
              <a:rPr lang="en-US" altLang="zh-CN" sz="2000" i="1"/>
              <a:t> f</a:t>
            </a:r>
            <a:r>
              <a:rPr lang="en-US" altLang="zh-CN" sz="2000" baseline="-30000"/>
              <a:t>1</a:t>
            </a:r>
            <a:r>
              <a:rPr lang="en-US" altLang="zh-CN" sz="2000"/>
              <a:t>)= </a:t>
            </a:r>
            <a:r>
              <a:rPr lang="en-US" altLang="zh-CN" sz="2000" i="1"/>
              <a:t>f</a:t>
            </a:r>
            <a:r>
              <a:rPr lang="en-US" altLang="zh-CN" sz="2000" baseline="-30000"/>
              <a:t>3</a:t>
            </a:r>
            <a:r>
              <a:rPr lang="zh-CN" altLang="en-US" sz="2000"/>
              <a:t>；</a:t>
            </a:r>
            <a:r>
              <a:rPr lang="en-US" altLang="zh-CN" sz="2000"/>
              <a:t>(</a:t>
            </a:r>
            <a:r>
              <a:rPr lang="en-US" altLang="zh-CN" sz="2000" i="1"/>
              <a:t>f</a:t>
            </a:r>
            <a:r>
              <a:rPr lang="en-US" altLang="zh-CN" sz="2000" baseline="-30000"/>
              <a:t>1</a:t>
            </a:r>
            <a:r>
              <a:rPr lang="en-US" altLang="zh-CN" sz="2000"/>
              <a:t>◦</a:t>
            </a:r>
            <a:r>
              <a:rPr lang="en-US" altLang="zh-CN" sz="2000" i="1"/>
              <a:t> f</a:t>
            </a:r>
            <a:r>
              <a:rPr lang="en-US" altLang="zh-CN" sz="2000" baseline="-30000"/>
              <a:t>3</a:t>
            </a:r>
            <a:r>
              <a:rPr lang="en-US" altLang="zh-CN" sz="2000"/>
              <a:t>)= (</a:t>
            </a:r>
            <a:r>
              <a:rPr lang="en-US" altLang="zh-CN" sz="2000" i="1"/>
              <a:t>f</a:t>
            </a:r>
            <a:r>
              <a:rPr lang="en-US" altLang="zh-CN" sz="2000" baseline="-30000"/>
              <a:t>3</a:t>
            </a:r>
            <a:r>
              <a:rPr lang="en-US" altLang="zh-CN" sz="2000"/>
              <a:t>◦</a:t>
            </a:r>
            <a:r>
              <a:rPr lang="en-US" altLang="zh-CN" sz="2000" i="1"/>
              <a:t> f</a:t>
            </a:r>
            <a:r>
              <a:rPr lang="en-US" altLang="zh-CN" sz="2000" baseline="-30000"/>
              <a:t>1</a:t>
            </a:r>
            <a:r>
              <a:rPr lang="en-US" altLang="zh-CN" sz="2000"/>
              <a:t>)= </a:t>
            </a:r>
            <a:r>
              <a:rPr lang="en-US" altLang="zh-CN" sz="2000" i="1"/>
              <a:t>f</a:t>
            </a:r>
            <a:r>
              <a:rPr lang="en-US" altLang="zh-CN" sz="2000" baseline="-30000"/>
              <a:t>2</a:t>
            </a:r>
            <a:r>
              <a:rPr lang="zh-CN" altLang="en-US" sz="2000"/>
              <a:t>；</a:t>
            </a:r>
            <a:r>
              <a:rPr lang="en-US" altLang="zh-CN" sz="2000"/>
              <a:t>(</a:t>
            </a:r>
            <a:r>
              <a:rPr lang="en-US" altLang="zh-CN" sz="2000" i="1"/>
              <a:t>f</a:t>
            </a:r>
            <a:r>
              <a:rPr lang="en-US" altLang="zh-CN" sz="2000" baseline="-30000"/>
              <a:t>2</a:t>
            </a:r>
            <a:r>
              <a:rPr lang="en-US" altLang="zh-CN" sz="2000"/>
              <a:t>◦</a:t>
            </a:r>
            <a:r>
              <a:rPr lang="en-US" altLang="zh-CN" sz="2000" i="1"/>
              <a:t> f</a:t>
            </a:r>
            <a:r>
              <a:rPr lang="en-US" altLang="zh-CN" sz="2000" baseline="-30000"/>
              <a:t>3</a:t>
            </a:r>
            <a:r>
              <a:rPr lang="en-US" altLang="zh-CN" sz="2000"/>
              <a:t>)= (</a:t>
            </a:r>
            <a:r>
              <a:rPr lang="en-US" altLang="zh-CN" sz="2000" i="1"/>
              <a:t>f</a:t>
            </a:r>
            <a:r>
              <a:rPr lang="en-US" altLang="zh-CN" sz="2000" baseline="-30000"/>
              <a:t>3</a:t>
            </a:r>
            <a:r>
              <a:rPr lang="en-US" altLang="zh-CN" sz="2000"/>
              <a:t>◦</a:t>
            </a:r>
            <a:r>
              <a:rPr lang="en-US" altLang="zh-CN" sz="2000" i="1"/>
              <a:t> f</a:t>
            </a:r>
            <a:r>
              <a:rPr lang="en-US" altLang="zh-CN" sz="2000" baseline="-30000"/>
              <a:t>2</a:t>
            </a:r>
            <a:r>
              <a:rPr lang="en-US" altLang="zh-CN" sz="2000"/>
              <a:t>)= </a:t>
            </a:r>
            <a:r>
              <a:rPr lang="en-US" altLang="zh-CN" sz="2000" i="1"/>
              <a:t>f</a:t>
            </a:r>
            <a:r>
              <a:rPr lang="en-US" altLang="zh-CN" sz="2000" baseline="-30000"/>
              <a:t>1</a:t>
            </a:r>
            <a:r>
              <a:rPr lang="zh-CN" altLang="en-US" sz="2000"/>
              <a:t>；因此运算封闭且可交换；且</a:t>
            </a:r>
            <a:r>
              <a:rPr lang="en-US" altLang="zh-CN" sz="2000"/>
              <a:t>e</a:t>
            </a:r>
            <a:r>
              <a:rPr lang="zh-CN" altLang="en-US" sz="2000"/>
              <a:t>是单位元，每个元素的逆元即自己。</a:t>
            </a:r>
          </a:p>
          <a:p>
            <a:pPr algn="just">
              <a:lnSpc>
                <a:spcPct val="120000"/>
              </a:lnSpc>
            </a:pPr>
            <a:r>
              <a:rPr lang="zh-CN" altLang="en-US" sz="2100"/>
              <a:t>在此模型之下：</a:t>
            </a:r>
            <a:r>
              <a:rPr lang="zh-CN" altLang="en-US" sz="2100" b="1" i="1">
                <a:solidFill>
                  <a:srgbClr val="009900"/>
                </a:solidFill>
              </a:rPr>
              <a:t>任意有限多次连续动作即等效于函数</a:t>
            </a:r>
          </a:p>
          <a:p>
            <a:pPr algn="just">
              <a:lnSpc>
                <a:spcPct val="120000"/>
              </a:lnSpc>
              <a:buFont typeface="Wingdings" pitchFamily="2" charset="2"/>
              <a:buNone/>
            </a:pPr>
            <a:r>
              <a:rPr lang="zh-CN" altLang="en-US" sz="2100" b="1" i="1">
                <a:solidFill>
                  <a:srgbClr val="009900"/>
                </a:solidFill>
              </a:rPr>
              <a:t>             </a:t>
            </a:r>
            <a:r>
              <a:rPr lang="en-US" altLang="zh-CN" sz="2100" b="1" i="1">
                <a:solidFill>
                  <a:srgbClr val="009900"/>
                </a:solidFill>
              </a:rPr>
              <a:t>f</a:t>
            </a:r>
            <a:r>
              <a:rPr lang="en-US" altLang="zh-CN" sz="2100" b="1" i="1" baseline="-30000">
                <a:solidFill>
                  <a:srgbClr val="009900"/>
                </a:solidFill>
              </a:rPr>
              <a:t> </a:t>
            </a:r>
            <a:r>
              <a:rPr lang="en-US" altLang="zh-CN" sz="2100" b="1" i="1">
                <a:solidFill>
                  <a:srgbClr val="009900"/>
                </a:solidFill>
              </a:rPr>
              <a:t>=f</a:t>
            </a:r>
            <a:r>
              <a:rPr lang="en-US" altLang="zh-CN" sz="2100" b="1" i="1" baseline="-30000">
                <a:solidFill>
                  <a:srgbClr val="009900"/>
                </a:solidFill>
              </a:rPr>
              <a:t>i1</a:t>
            </a:r>
            <a:r>
              <a:rPr lang="en-US" altLang="zh-CN" sz="2100" b="1" i="1">
                <a:solidFill>
                  <a:srgbClr val="009900"/>
                </a:solidFill>
              </a:rPr>
              <a:t>◦ f</a:t>
            </a:r>
            <a:r>
              <a:rPr lang="en-US" altLang="zh-CN" sz="2100" b="1" i="1" baseline="-30000">
                <a:solidFill>
                  <a:srgbClr val="009900"/>
                </a:solidFill>
              </a:rPr>
              <a:t>i2</a:t>
            </a:r>
            <a:r>
              <a:rPr lang="en-US" altLang="zh-CN" sz="2100" b="1" i="1">
                <a:solidFill>
                  <a:srgbClr val="009900"/>
                </a:solidFill>
              </a:rPr>
              <a:t>◦… ◦ f</a:t>
            </a:r>
            <a:r>
              <a:rPr lang="en-US" altLang="zh-CN" sz="2100" b="1" i="1" baseline="-30000">
                <a:solidFill>
                  <a:srgbClr val="009900"/>
                </a:solidFill>
              </a:rPr>
              <a:t>i n</a:t>
            </a:r>
            <a:r>
              <a:rPr lang="en-US" altLang="zh-CN" sz="2100" b="1" i="1">
                <a:solidFill>
                  <a:srgbClr val="009900"/>
                </a:solidFill>
              </a:rPr>
              <a:t> </a:t>
            </a:r>
            <a:r>
              <a:rPr lang="zh-CN" altLang="en-US" sz="2100"/>
              <a:t>。其中</a:t>
            </a:r>
            <a:r>
              <a:rPr lang="en-US" altLang="zh-CN" sz="2100"/>
              <a:t>i</a:t>
            </a:r>
            <a:r>
              <a:rPr lang="en-US" altLang="zh-CN" sz="2100" baseline="-30000"/>
              <a:t>k</a:t>
            </a:r>
            <a:r>
              <a:rPr lang="en-US" altLang="zh-CN" sz="2100">
                <a:sym typeface="Symbol" pitchFamily="18" charset="2"/>
              </a:rPr>
              <a:t></a:t>
            </a:r>
            <a:r>
              <a:rPr lang="en-US" altLang="zh-CN" sz="2100"/>
              <a:t>{1,2,3}</a:t>
            </a:r>
          </a:p>
          <a:p>
            <a:pPr>
              <a:lnSpc>
                <a:spcPct val="110000"/>
              </a:lnSpc>
            </a:pPr>
            <a:endParaRPr lang="en-US" altLang="zh-CN" sz="2600"/>
          </a:p>
        </p:txBody>
      </p:sp>
    </p:spTree>
  </p:cSld>
  <p:clrMapOvr>
    <a:masterClrMapping/>
  </p:clrMapOvr>
  <p:transition spd="med">
    <p:fade/>
  </p:transition>
</p:sld>
</file>

<file path=ppt/theme/theme1.xml><?xml version="1.0" encoding="utf-8"?>
<a:theme xmlns:a="http://schemas.openxmlformats.org/drawingml/2006/main" name="Theme1">
  <a:themeElements>
    <a:clrScheme name="海上日出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海上日出">
      <a:majorFont>
        <a:latin typeface="Impact"/>
        <a:ea typeface="微软雅黑"/>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海上日出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972</TotalTime>
  <Pages>0</Pages>
  <Words>3052</Words>
  <Characters>0</Characters>
  <Application>Microsoft Office PowerPoint</Application>
  <DocSecurity>0</DocSecurity>
  <PresentationFormat>全屏显示(4:3)</PresentationFormat>
  <Lines>0</Lines>
  <Paragraphs>255</Paragraphs>
  <Slides>31</Slides>
  <Notes>21</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2</vt:i4>
      </vt:variant>
      <vt:variant>
        <vt:lpstr>幻灯片标题</vt:lpstr>
      </vt:variant>
      <vt:variant>
        <vt:i4>31</vt:i4>
      </vt:variant>
    </vt:vector>
  </HeadingPairs>
  <TitlesOfParts>
    <vt:vector size="45" baseType="lpstr">
      <vt:lpstr>华文行楷</vt:lpstr>
      <vt:lpstr>楷体</vt:lpstr>
      <vt:lpstr>楷体_GB2312</vt:lpstr>
      <vt:lpstr>微软雅黑</vt:lpstr>
      <vt:lpstr>Arial</vt:lpstr>
      <vt:lpstr>Cambria Math</vt:lpstr>
      <vt:lpstr>Castellar</vt:lpstr>
      <vt:lpstr>Courier New</vt:lpstr>
      <vt:lpstr>Impact</vt:lpstr>
      <vt:lpstr>Times New Roman</vt:lpstr>
      <vt:lpstr>Wingdings</vt:lpstr>
      <vt:lpstr>Theme1</vt:lpstr>
      <vt:lpstr>Document</vt:lpstr>
      <vt:lpstr>Equation</vt:lpstr>
      <vt:lpstr>计算机问题求解 – 论题3-16     -  群与对称</vt:lpstr>
      <vt:lpstr>PowerPoint 演示文稿</vt:lpstr>
      <vt:lpstr>一个变换群的例子 </vt:lpstr>
      <vt:lpstr>置换群 </vt:lpstr>
      <vt:lpstr>基于已知群定义变换群</vt:lpstr>
      <vt:lpstr>Cayley 定理</vt:lpstr>
      <vt:lpstr>一个“智力测验”题</vt:lpstr>
      <vt:lpstr>采用置换群建立数学模型</vt:lpstr>
      <vt:lpstr>采用置换群建立数学模型</vt:lpstr>
      <vt:lpstr>问题的解</vt:lpstr>
      <vt:lpstr>PowerPoint 演示文稿</vt:lpstr>
      <vt:lpstr>向量空间上的线性变换</vt:lpstr>
      <vt:lpstr>矩阵表示一个线性变换</vt:lpstr>
      <vt:lpstr>针对任意变换定义相应的矩阵</vt:lpstr>
      <vt:lpstr>PowerPoint 演示文稿</vt:lpstr>
      <vt:lpstr>正交群</vt:lpstr>
      <vt:lpstr>Rigid Motion in R2</vt:lpstr>
      <vt:lpstr>PowerPoint 演示文稿</vt:lpstr>
      <vt:lpstr>相同？不同？</vt:lpstr>
      <vt:lpstr>PowerPoint 演示文稿</vt:lpstr>
      <vt:lpstr>等价类计数</vt:lpstr>
      <vt:lpstr>一个简单的例子</vt:lpstr>
      <vt:lpstr>置换群诱导的等价关系 </vt:lpstr>
      <vt:lpstr>保持x不变的置换构成子群</vt:lpstr>
      <vt:lpstr>轨道上的不变量</vt:lpstr>
      <vt:lpstr>yGx|Gy|值与所在轨道无关</vt:lpstr>
      <vt:lpstr>轨道的个数 </vt:lpstr>
      <vt:lpstr>Burnside定理</vt:lpstr>
      <vt:lpstr>项链问题的解</vt:lpstr>
      <vt:lpstr>没有几何结构的例子</vt:lpstr>
      <vt:lpstr>课外作业</vt:lpstr>
    </vt:vector>
  </TitlesOfParts>
  <Company>Nanjing University</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计算机问题求解     -  算法在计算机科学中的地位</dc:title>
  <dc:creator>Chen Daoxu</dc:creator>
  <cp:lastModifiedBy>Chen Daoxu</cp:lastModifiedBy>
  <cp:revision>88</cp:revision>
  <cp:lastPrinted>1601-01-01T00:00:00Z</cp:lastPrinted>
  <dcterms:created xsi:type="dcterms:W3CDTF">2010-10-07T02:50:25Z</dcterms:created>
  <dcterms:modified xsi:type="dcterms:W3CDTF">2021-12-12T11:19:42Z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3</vt:r8>
  </property>
  <property fmtid="{D5CDD505-2E9C-101B-9397-08002B2CF9AE}" pid="3" name="KSOProductBuildVer">
    <vt:lpwstr>2052-6.6.0.2461</vt:lpwstr>
  </property>
</Properties>
</file>